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3"/>
  </p:notesMasterIdLst>
  <p:sldIdLst>
    <p:sldId id="317" r:id="rId2"/>
    <p:sldId id="313" r:id="rId3"/>
    <p:sldId id="319" r:id="rId4"/>
    <p:sldId id="320" r:id="rId5"/>
    <p:sldId id="321" r:id="rId6"/>
    <p:sldId id="322" r:id="rId7"/>
    <p:sldId id="323" r:id="rId8"/>
    <p:sldId id="324" r:id="rId9"/>
    <p:sldId id="325" r:id="rId10"/>
    <p:sldId id="326" r:id="rId11"/>
    <p:sldId id="318" r:id="rId12"/>
  </p:sldIdLst>
  <p:sldSz cx="9144000" cy="6858000" type="screen4x3"/>
  <p:notesSz cx="6858000" cy="9144000"/>
  <p:defaultTextStyle>
    <a:defPPr>
      <a:defRPr lang="pl-PL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halska Marta" initials="MM" lastIdx="1" clrIdx="0"/>
  <p:cmAuthor id="2" name="Elżbieta Chłopik" initials="EC" lastIdx="1" clrIdx="1"/>
  <p:cmAuthor id="3" name="Zielonka Mariusz" initials="ZM" lastIdx="8" clrIdx="2"/>
  <p:cmAuthor id="4" name="Kowalska Katarzyna" initials="KK" lastIdx="2" clrIdx="3"/>
  <p:cmAuthor id="5" name="Piotr Kubiak" initials="PK" lastIdx="1" clrIdx="4">
    <p:extLst>
      <p:ext uri="{19B8F6BF-5375-455C-9EA6-DF929625EA0E}">
        <p15:presenceInfo xmlns:p15="http://schemas.microsoft.com/office/powerpoint/2012/main" userId="S::piotr.kubiak@autopartner.com::ed64f8b2-9770-478b-bc91-78f91b5fda3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073AF"/>
    <a:srgbClr val="E81BB4"/>
    <a:srgbClr val="E81B29"/>
    <a:srgbClr val="672A8D"/>
    <a:srgbClr val="040404"/>
    <a:srgbClr val="828282"/>
    <a:srgbClr val="B4B4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950" autoAdjust="0"/>
    <p:restoredTop sz="94643"/>
  </p:normalViewPr>
  <p:slideViewPr>
    <p:cSldViewPr snapToGrid="0" snapToObjects="1">
      <p:cViewPr varScale="1">
        <p:scale>
          <a:sx n="88" d="100"/>
          <a:sy n="88" d="100"/>
        </p:scale>
        <p:origin x="1382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081C8F-EBAB-4E20-887B-25A11F342ED0}" type="datetimeFigureOut">
              <a:rPr lang="pl-PL" smtClean="0"/>
              <a:t>05.11.2019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B73D9E-ECFE-4B0D-B656-298FD5039C5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804421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7" Type="http://schemas.openxmlformats.org/officeDocument/2006/relationships/image" Target="../media/image6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emf"/><Relationship Id="rId5" Type="http://schemas.openxmlformats.org/officeDocument/2006/relationships/image" Target="../media/image5.png"/><Relationship Id="rId4" Type="http://schemas.openxmlformats.org/officeDocument/2006/relationships/image" Target="../media/image9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emf"/><Relationship Id="rId5" Type="http://schemas.openxmlformats.org/officeDocument/2006/relationships/image" Target="../media/image5.png"/><Relationship Id="rId4" Type="http://schemas.openxmlformats.org/officeDocument/2006/relationships/image" Target="../media/image2.emf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emf"/><Relationship Id="rId4" Type="http://schemas.openxmlformats.org/officeDocument/2006/relationships/image" Target="../media/image12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4.emf"/><Relationship Id="rId4" Type="http://schemas.openxmlformats.org/officeDocument/2006/relationships/image" Target="../media/image12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emf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emf"/><Relationship Id="rId5" Type="http://schemas.openxmlformats.org/officeDocument/2006/relationships/image" Target="../media/image5.png"/><Relationship Id="rId4" Type="http://schemas.openxmlformats.org/officeDocument/2006/relationships/image" Target="../media/image3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emf"/><Relationship Id="rId4" Type="http://schemas.openxmlformats.org/officeDocument/2006/relationships/image" Target="../media/image9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emf"/><Relationship Id="rId5" Type="http://schemas.openxmlformats.org/officeDocument/2006/relationships/image" Target="../media/image5.png"/><Relationship Id="rId4" Type="http://schemas.openxmlformats.org/officeDocument/2006/relationships/image" Target="../media/image2.emf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emf"/><Relationship Id="rId5" Type="http://schemas.openxmlformats.org/officeDocument/2006/relationships/image" Target="../media/image5.png"/><Relationship Id="rId4" Type="http://schemas.openxmlformats.org/officeDocument/2006/relationships/image" Target="../media/image2.emf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emf"/><Relationship Id="rId5" Type="http://schemas.openxmlformats.org/officeDocument/2006/relationships/image" Target="../media/image5.png"/><Relationship Id="rId4" Type="http://schemas.openxmlformats.org/officeDocument/2006/relationships/image" Target="../media/image9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tytułowy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upa 16"/>
          <p:cNvGrpSpPr/>
          <p:nvPr userDrawn="1"/>
        </p:nvGrpSpPr>
        <p:grpSpPr>
          <a:xfrm>
            <a:off x="2222500" y="2645235"/>
            <a:ext cx="4699000" cy="2666121"/>
            <a:chOff x="2222500" y="2734221"/>
            <a:chExt cx="4699000" cy="2666121"/>
          </a:xfrm>
        </p:grpSpPr>
        <p:pic>
          <p:nvPicPr>
            <p:cNvPr id="10" name="Obraz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22500" y="2734221"/>
              <a:ext cx="431800" cy="571500"/>
            </a:xfrm>
            <a:prstGeom prst="rect">
              <a:avLst/>
            </a:prstGeom>
          </p:spPr>
        </p:pic>
        <p:pic>
          <p:nvPicPr>
            <p:cNvPr id="11" name="Obraz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0800000">
              <a:off x="6489700" y="4828842"/>
              <a:ext cx="431800" cy="571500"/>
            </a:xfrm>
            <a:prstGeom prst="rect">
              <a:avLst/>
            </a:prstGeom>
          </p:spPr>
        </p:pic>
      </p:grpSp>
      <p:cxnSp>
        <p:nvCxnSpPr>
          <p:cNvPr id="13" name="Łącznik prosty 11"/>
          <p:cNvCxnSpPr/>
          <p:nvPr userDrawn="1"/>
        </p:nvCxnSpPr>
        <p:spPr>
          <a:xfrm>
            <a:off x="506949" y="6237119"/>
            <a:ext cx="8127974" cy="0"/>
          </a:xfrm>
          <a:prstGeom prst="line">
            <a:avLst/>
          </a:prstGeom>
          <a:ln w="12700">
            <a:solidFill>
              <a:srgbClr val="82828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PoleTekstowe 12"/>
          <p:cNvSpPr txBox="1"/>
          <p:nvPr userDrawn="1"/>
        </p:nvSpPr>
        <p:spPr>
          <a:xfrm>
            <a:off x="438260" y="6400144"/>
            <a:ext cx="171350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 dirty="0" err="1">
                <a:solidFill>
                  <a:srgbClr val="828282"/>
                </a:solidFill>
              </a:rPr>
              <a:t>www.facebook.com</a:t>
            </a:r>
            <a:r>
              <a:rPr lang="pl-PL" sz="1000" dirty="0">
                <a:solidFill>
                  <a:srgbClr val="E81B29"/>
                </a:solidFill>
              </a:rPr>
              <a:t>/</a:t>
            </a:r>
            <a:r>
              <a:rPr lang="pl-PL" sz="1000" dirty="0" err="1">
                <a:solidFill>
                  <a:srgbClr val="E81B29"/>
                </a:solidFill>
              </a:rPr>
              <a:t>MNiSW</a:t>
            </a:r>
            <a:endParaRPr lang="pl-PL" sz="1000" dirty="0">
              <a:solidFill>
                <a:srgbClr val="E81B29"/>
              </a:solidFill>
            </a:endParaRPr>
          </a:p>
        </p:txBody>
      </p:sp>
      <p:grpSp>
        <p:nvGrpSpPr>
          <p:cNvPr id="15" name="Grupa 14"/>
          <p:cNvGrpSpPr/>
          <p:nvPr userDrawn="1"/>
        </p:nvGrpSpPr>
        <p:grpSpPr>
          <a:xfrm>
            <a:off x="2654300" y="4316685"/>
            <a:ext cx="3835400" cy="558800"/>
            <a:chOff x="2435888" y="3442389"/>
            <a:chExt cx="3835400" cy="558800"/>
          </a:xfrm>
        </p:grpSpPr>
        <p:pic>
          <p:nvPicPr>
            <p:cNvPr id="16" name="Obraz 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435888" y="3442389"/>
              <a:ext cx="3835400" cy="558800"/>
            </a:xfrm>
            <a:prstGeom prst="rect">
              <a:avLst/>
            </a:prstGeom>
          </p:spPr>
        </p:pic>
        <p:sp>
          <p:nvSpPr>
            <p:cNvPr id="17" name="PoleTekstowe 13"/>
            <p:cNvSpPr txBox="1"/>
            <p:nvPr/>
          </p:nvSpPr>
          <p:spPr>
            <a:xfrm>
              <a:off x="2727304" y="3541960"/>
              <a:ext cx="32445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dirty="0" err="1">
                  <a:solidFill>
                    <a:schemeClr val="bg1"/>
                  </a:solidFill>
                  <a:latin typeface="Helvetica"/>
                  <a:cs typeface="Helvetica"/>
                </a:rPr>
                <a:t>www.konstytucjadlanauki.gov.pl</a:t>
              </a:r>
              <a:endParaRPr lang="pl-PL" sz="1400" dirty="0">
                <a:solidFill>
                  <a:schemeClr val="bg1"/>
                </a:solidFill>
                <a:latin typeface="Helvetica"/>
                <a:cs typeface="Helvetica"/>
              </a:endParaRPr>
            </a:p>
          </p:txBody>
        </p:sp>
      </p:grpSp>
      <p:pic>
        <p:nvPicPr>
          <p:cNvPr id="18" name="Obraz 15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2660650" y="2930985"/>
            <a:ext cx="3822700" cy="1143000"/>
          </a:xfrm>
          <a:prstGeom prst="rect">
            <a:avLst/>
          </a:prstGeom>
        </p:spPr>
      </p:pic>
      <p:pic>
        <p:nvPicPr>
          <p:cNvPr id="19" name="Picture 18" descr="MNiSW-kolor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2196" y="6451245"/>
            <a:ext cx="1272727" cy="252000"/>
          </a:xfrm>
          <a:prstGeom prst="rect">
            <a:avLst/>
          </a:prstGeom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E4DBC0C4-5ECC-BE42-94EB-529FC93663B7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2547454" y="770480"/>
            <a:ext cx="4049092" cy="596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47207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Dwa elementy zawartości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Łącznik prosty 7"/>
          <p:cNvCxnSpPr/>
          <p:nvPr userDrawn="1"/>
        </p:nvCxnSpPr>
        <p:spPr>
          <a:xfrm>
            <a:off x="506949" y="6237119"/>
            <a:ext cx="8127974" cy="0"/>
          </a:xfrm>
          <a:prstGeom prst="line">
            <a:avLst/>
          </a:prstGeom>
          <a:ln w="12700">
            <a:solidFill>
              <a:srgbClr val="B4B4B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Tytuł 1"/>
          <p:cNvSpPr>
            <a:spLocks noGrp="1"/>
          </p:cNvSpPr>
          <p:nvPr>
            <p:ph type="title"/>
          </p:nvPr>
        </p:nvSpPr>
        <p:spPr>
          <a:xfrm>
            <a:off x="506949" y="455328"/>
            <a:ext cx="6621421" cy="412087"/>
          </a:xfrm>
        </p:spPr>
        <p:txBody>
          <a:bodyPr anchor="b">
            <a:noAutofit/>
          </a:bodyPr>
          <a:lstStyle>
            <a:lvl1pPr algn="l">
              <a:defRPr sz="2600" b="1">
                <a:solidFill>
                  <a:srgbClr val="040404"/>
                </a:solidFill>
                <a:latin typeface="Helvetica"/>
                <a:cs typeface="Helvetica"/>
              </a:defRPr>
            </a:lvl1pPr>
          </a:lstStyle>
          <a:p>
            <a:r>
              <a:rPr lang="pl-PL" dirty="0"/>
              <a:t>Kliknij, aby </a:t>
            </a:r>
            <a:r>
              <a:rPr lang="pl-PL" dirty="0" err="1"/>
              <a:t>edyt</a:t>
            </a:r>
            <a:r>
              <a:rPr lang="pl-PL" dirty="0"/>
              <a:t>. styl wz. tyt.</a:t>
            </a:r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502474" y="1925489"/>
            <a:ext cx="467999" cy="108000"/>
            <a:chOff x="8132793" y="5607219"/>
            <a:chExt cx="427917" cy="108000"/>
          </a:xfrm>
        </p:grpSpPr>
        <p:sp>
          <p:nvSpPr>
            <p:cNvPr id="13" name="Rectangle 12"/>
            <p:cNvSpPr/>
            <p:nvPr userDrawn="1"/>
          </p:nvSpPr>
          <p:spPr>
            <a:xfrm>
              <a:off x="8132793" y="5607219"/>
              <a:ext cx="92931" cy="108000"/>
            </a:xfrm>
            <a:prstGeom prst="rect">
              <a:avLst/>
            </a:prstGeom>
            <a:solidFill>
              <a:srgbClr val="E81B29"/>
            </a:solidFill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/>
            <p:cNvSpPr/>
            <p:nvPr userDrawn="1"/>
          </p:nvSpPr>
          <p:spPr>
            <a:xfrm>
              <a:off x="8298853" y="5607219"/>
              <a:ext cx="92931" cy="108000"/>
            </a:xfrm>
            <a:prstGeom prst="rect">
              <a:avLst/>
            </a:prstGeom>
            <a:solidFill>
              <a:srgbClr val="E81B29"/>
            </a:solidFill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/>
            <p:cNvSpPr/>
            <p:nvPr userDrawn="1"/>
          </p:nvSpPr>
          <p:spPr>
            <a:xfrm>
              <a:off x="8467779" y="5607219"/>
              <a:ext cx="92931" cy="108000"/>
            </a:xfrm>
            <a:prstGeom prst="rect">
              <a:avLst/>
            </a:prstGeom>
            <a:solidFill>
              <a:srgbClr val="E81B29"/>
            </a:solidFill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21" name="Obraz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0800000">
            <a:off x="8150315" y="4956979"/>
            <a:ext cx="431800" cy="571500"/>
          </a:xfrm>
          <a:prstGeom prst="rect">
            <a:avLst/>
          </a:prstGeom>
        </p:spPr>
      </p:pic>
      <p:sp>
        <p:nvSpPr>
          <p:cNvPr id="22" name="Symbol zastępczy tekstu 3"/>
          <p:cNvSpPr>
            <a:spLocks noGrp="1"/>
          </p:cNvSpPr>
          <p:nvPr>
            <p:ph type="body" sz="half" idx="11"/>
          </p:nvPr>
        </p:nvSpPr>
        <p:spPr>
          <a:xfrm>
            <a:off x="1161636" y="2261475"/>
            <a:ext cx="6737480" cy="2911203"/>
          </a:xfrm>
        </p:spPr>
        <p:txBody>
          <a:bodyPr>
            <a:normAutofit/>
          </a:bodyPr>
          <a:lstStyle>
            <a:lvl1pPr marL="284400" indent="-285750">
              <a:lnSpc>
                <a:spcPct val="120000"/>
              </a:lnSpc>
              <a:spcAft>
                <a:spcPts val="1000"/>
              </a:spcAft>
              <a:buSzPct val="60000"/>
              <a:buFontTx/>
              <a:buBlip>
                <a:blip r:embed="rId4"/>
              </a:buBlip>
              <a:defRPr sz="2100">
                <a:solidFill>
                  <a:srgbClr val="040404"/>
                </a:solidFill>
                <a:latin typeface="Helvetica Light"/>
                <a:cs typeface="Helvetica Ligh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  <p:pic>
        <p:nvPicPr>
          <p:cNvPr id="15" name="Picture 14" descr="MNiSW-kolor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136" y="6459558"/>
            <a:ext cx="1272727" cy="252000"/>
          </a:xfrm>
          <a:prstGeom prst="rect">
            <a:avLst/>
          </a:prstGeom>
        </p:spPr>
      </p:pic>
      <p:pic>
        <p:nvPicPr>
          <p:cNvPr id="14" name="Obraz 13">
            <a:extLst>
              <a:ext uri="{FF2B5EF4-FFF2-40B4-BE49-F238E27FC236}">
                <a16:creationId xmlns:a16="http://schemas.microsoft.com/office/drawing/2014/main" id="{A55D8B5E-3EDA-224E-9EEF-8B5F239FF5D6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7325139" y="527147"/>
            <a:ext cx="1309783" cy="192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78013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Dwa elementy zawartości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Łącznik prosty 7"/>
          <p:cNvCxnSpPr/>
          <p:nvPr userDrawn="1"/>
        </p:nvCxnSpPr>
        <p:spPr>
          <a:xfrm>
            <a:off x="506949" y="6237119"/>
            <a:ext cx="8127974" cy="0"/>
          </a:xfrm>
          <a:prstGeom prst="line">
            <a:avLst/>
          </a:prstGeom>
          <a:ln w="12700">
            <a:solidFill>
              <a:srgbClr val="B4B4B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Tytuł 1"/>
          <p:cNvSpPr>
            <a:spLocks noGrp="1"/>
          </p:cNvSpPr>
          <p:nvPr>
            <p:ph type="title"/>
          </p:nvPr>
        </p:nvSpPr>
        <p:spPr>
          <a:xfrm>
            <a:off x="506949" y="455328"/>
            <a:ext cx="6621421" cy="412087"/>
          </a:xfrm>
        </p:spPr>
        <p:txBody>
          <a:bodyPr anchor="b">
            <a:noAutofit/>
          </a:bodyPr>
          <a:lstStyle>
            <a:lvl1pPr algn="l">
              <a:defRPr sz="2600" b="1">
                <a:solidFill>
                  <a:srgbClr val="040404"/>
                </a:solidFill>
                <a:latin typeface="Helvetica"/>
                <a:cs typeface="Helvetica"/>
              </a:defRPr>
            </a:lvl1pPr>
          </a:lstStyle>
          <a:p>
            <a:r>
              <a:rPr lang="pl-PL" dirty="0"/>
              <a:t>Kliknij, aby </a:t>
            </a:r>
            <a:r>
              <a:rPr lang="pl-PL" dirty="0" err="1"/>
              <a:t>edyt</a:t>
            </a:r>
            <a:r>
              <a:rPr lang="pl-PL" dirty="0"/>
              <a:t>. styl wz. tyt.</a:t>
            </a:r>
          </a:p>
        </p:txBody>
      </p:sp>
      <p:sp>
        <p:nvSpPr>
          <p:cNvPr id="14" name="Symbol zastępczy tekstu 3"/>
          <p:cNvSpPr>
            <a:spLocks noGrp="1"/>
          </p:cNvSpPr>
          <p:nvPr>
            <p:ph type="body" sz="half" idx="11"/>
          </p:nvPr>
        </p:nvSpPr>
        <p:spPr>
          <a:xfrm>
            <a:off x="1161636" y="2261475"/>
            <a:ext cx="6737480" cy="2911203"/>
          </a:xfrm>
        </p:spPr>
        <p:txBody>
          <a:bodyPr>
            <a:normAutofit/>
          </a:bodyPr>
          <a:lstStyle>
            <a:lvl1pPr marL="284400" indent="-285750">
              <a:lnSpc>
                <a:spcPct val="120000"/>
              </a:lnSpc>
              <a:spcAft>
                <a:spcPts val="1000"/>
              </a:spcAft>
              <a:buSzPct val="60000"/>
              <a:buFontTx/>
              <a:buBlip>
                <a:blip r:embed="rId3"/>
              </a:buBlip>
              <a:defRPr sz="2100">
                <a:solidFill>
                  <a:srgbClr val="040404"/>
                </a:solidFill>
                <a:latin typeface="Helvetica Light"/>
                <a:cs typeface="Helvetica Ligh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  <p:pic>
        <p:nvPicPr>
          <p:cNvPr id="21" name="Obraz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rot="10800000">
            <a:off x="8150315" y="4956979"/>
            <a:ext cx="431800" cy="571500"/>
          </a:xfrm>
          <a:prstGeom prst="rect">
            <a:avLst/>
          </a:prstGeom>
        </p:spPr>
      </p:pic>
      <p:pic>
        <p:nvPicPr>
          <p:cNvPr id="15" name="Obraz 9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06949" y="1925489"/>
            <a:ext cx="431800" cy="571500"/>
          </a:xfrm>
          <a:prstGeom prst="rect">
            <a:avLst/>
          </a:prstGeom>
        </p:spPr>
      </p:pic>
      <p:pic>
        <p:nvPicPr>
          <p:cNvPr id="12" name="Picture 11" descr="MNiSW-kolor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136" y="6459558"/>
            <a:ext cx="1272727" cy="252000"/>
          </a:xfrm>
          <a:prstGeom prst="rect">
            <a:avLst/>
          </a:prstGeom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id="{3B5051D9-0C29-FC4F-875C-F475C146D24D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7325139" y="527147"/>
            <a:ext cx="1309783" cy="192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45825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az 3" descr="KDN-prezetacja-tlo-02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641"/>
            <a:ext cx="9144000" cy="6842760"/>
          </a:xfrm>
          <a:prstGeom prst="rect">
            <a:avLst/>
          </a:prstGeom>
        </p:spPr>
      </p:pic>
      <p:cxnSp>
        <p:nvCxnSpPr>
          <p:cNvPr id="9" name="Łącznik prosty 5"/>
          <p:cNvCxnSpPr/>
          <p:nvPr userDrawn="1"/>
        </p:nvCxnSpPr>
        <p:spPr>
          <a:xfrm>
            <a:off x="506949" y="6237119"/>
            <a:ext cx="8127974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2" name="Grupa 1"/>
          <p:cNvGrpSpPr/>
          <p:nvPr userDrawn="1"/>
        </p:nvGrpSpPr>
        <p:grpSpPr>
          <a:xfrm>
            <a:off x="506949" y="1573863"/>
            <a:ext cx="8127974" cy="4298213"/>
            <a:chOff x="506949" y="1573863"/>
            <a:chExt cx="8127974" cy="4298213"/>
          </a:xfrm>
        </p:grpSpPr>
        <p:pic>
          <p:nvPicPr>
            <p:cNvPr id="13" name="Obraz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06949" y="1573863"/>
              <a:ext cx="431800" cy="571500"/>
            </a:xfrm>
            <a:prstGeom prst="rect">
              <a:avLst/>
            </a:prstGeom>
          </p:spPr>
        </p:pic>
        <p:pic>
          <p:nvPicPr>
            <p:cNvPr id="14" name="Obraz 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0800000">
              <a:off x="8203123" y="5300576"/>
              <a:ext cx="431800" cy="571500"/>
            </a:xfrm>
            <a:prstGeom prst="rect">
              <a:avLst/>
            </a:prstGeom>
          </p:spPr>
        </p:pic>
      </p:grpSp>
      <p:pic>
        <p:nvPicPr>
          <p:cNvPr id="16" name="Picture 15" descr="MNiSW-biale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619" y="6477786"/>
            <a:ext cx="1272727" cy="252000"/>
          </a:xfrm>
          <a:prstGeom prst="rect">
            <a:avLst/>
          </a:prstGeom>
        </p:spPr>
      </p:pic>
      <p:pic>
        <p:nvPicPr>
          <p:cNvPr id="11" name="Obraz 10">
            <a:extLst>
              <a:ext uri="{FF2B5EF4-FFF2-40B4-BE49-F238E27FC236}">
                <a16:creationId xmlns:a16="http://schemas.microsoft.com/office/drawing/2014/main" id="{72E27C34-8A55-DF4B-BDCF-62301F2C96A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325139" y="527147"/>
            <a:ext cx="1309783" cy="192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1242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az 3" descr="KDN-prezetacja-tlo-05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cxnSp>
        <p:nvCxnSpPr>
          <p:cNvPr id="11" name="Łącznik prosty 4"/>
          <p:cNvCxnSpPr/>
          <p:nvPr userDrawn="1"/>
        </p:nvCxnSpPr>
        <p:spPr>
          <a:xfrm>
            <a:off x="506949" y="6237119"/>
            <a:ext cx="8127974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Obraz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222500" y="2073735"/>
            <a:ext cx="431800" cy="571500"/>
          </a:xfrm>
          <a:prstGeom prst="rect">
            <a:avLst/>
          </a:prstGeom>
        </p:spPr>
      </p:pic>
      <p:pic>
        <p:nvPicPr>
          <p:cNvPr id="14" name="Obraz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0800000">
            <a:off x="6489700" y="3731515"/>
            <a:ext cx="431800" cy="571500"/>
          </a:xfrm>
          <a:prstGeom prst="rect">
            <a:avLst/>
          </a:prstGeom>
        </p:spPr>
      </p:pic>
      <p:sp>
        <p:nvSpPr>
          <p:cNvPr id="21" name="Tytuł 1"/>
          <p:cNvSpPr>
            <a:spLocks noGrp="1"/>
          </p:cNvSpPr>
          <p:nvPr>
            <p:ph type="title"/>
          </p:nvPr>
        </p:nvSpPr>
        <p:spPr>
          <a:xfrm>
            <a:off x="2570382" y="2604005"/>
            <a:ext cx="4151610" cy="1143000"/>
          </a:xfrm>
        </p:spPr>
        <p:txBody>
          <a:bodyPr>
            <a:normAutofit/>
          </a:bodyPr>
          <a:lstStyle>
            <a:lvl1pPr algn="l">
              <a:defRPr sz="4200" b="1">
                <a:solidFill>
                  <a:schemeClr val="bg1"/>
                </a:solidFill>
                <a:latin typeface="Helvetica"/>
                <a:cs typeface="Helvetica"/>
              </a:defRPr>
            </a:lvl1pPr>
          </a:lstStyle>
          <a:p>
            <a:r>
              <a:rPr lang="pl-PL" dirty="0"/>
              <a:t>Kliknij, aby </a:t>
            </a:r>
            <a:r>
              <a:rPr lang="pl-PL" dirty="0" err="1"/>
              <a:t>edyt</a:t>
            </a:r>
            <a:r>
              <a:rPr lang="pl-PL" dirty="0"/>
              <a:t>. styl wz. tyt.</a:t>
            </a:r>
          </a:p>
        </p:txBody>
      </p:sp>
      <p:pic>
        <p:nvPicPr>
          <p:cNvPr id="12" name="Picture 11" descr="MNiSW-biale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619" y="6477786"/>
            <a:ext cx="1272727" cy="252000"/>
          </a:xfrm>
          <a:prstGeom prst="rect">
            <a:avLst/>
          </a:prstGeom>
        </p:spPr>
      </p:pic>
      <p:pic>
        <p:nvPicPr>
          <p:cNvPr id="17" name="Obraz 16">
            <a:extLst>
              <a:ext uri="{FF2B5EF4-FFF2-40B4-BE49-F238E27FC236}">
                <a16:creationId xmlns:a16="http://schemas.microsoft.com/office/drawing/2014/main" id="{2B27D212-0E4D-BA4A-991C-D2E12628B43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325141" y="527147"/>
            <a:ext cx="1309780" cy="192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40380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en-US"/>
          </a:p>
        </p:txBody>
      </p:sp>
      <p:sp>
        <p:nvSpPr>
          <p:cNvPr id="21" name="Tytuł 1"/>
          <p:cNvSpPr>
            <a:spLocks noGrp="1"/>
          </p:cNvSpPr>
          <p:nvPr>
            <p:ph type="title"/>
          </p:nvPr>
        </p:nvSpPr>
        <p:spPr>
          <a:xfrm>
            <a:off x="2570382" y="2604005"/>
            <a:ext cx="4151610" cy="1143000"/>
          </a:xfrm>
        </p:spPr>
        <p:txBody>
          <a:bodyPr>
            <a:normAutofit/>
          </a:bodyPr>
          <a:lstStyle>
            <a:lvl1pPr algn="l">
              <a:defRPr sz="4200" b="1">
                <a:solidFill>
                  <a:schemeClr val="bg1"/>
                </a:solidFill>
                <a:latin typeface="Helvetica"/>
                <a:cs typeface="Helvetica"/>
              </a:defRPr>
            </a:lvl1pPr>
          </a:lstStyle>
          <a:p>
            <a:r>
              <a:rPr lang="pl-PL" dirty="0"/>
              <a:t>Kliknij, aby </a:t>
            </a:r>
            <a:r>
              <a:rPr lang="pl-PL" dirty="0" err="1"/>
              <a:t>edyt</a:t>
            </a:r>
            <a:r>
              <a:rPr lang="pl-PL" dirty="0"/>
              <a:t>. styl wz. tyt.</a:t>
            </a:r>
          </a:p>
        </p:txBody>
      </p:sp>
    </p:spTree>
    <p:extLst>
      <p:ext uri="{BB962C8B-B14F-4D97-AF65-F5344CB8AC3E}">
        <p14:creationId xmlns:p14="http://schemas.microsoft.com/office/powerpoint/2010/main" val="40472638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en-US"/>
          </a:p>
        </p:txBody>
      </p:sp>
      <p:cxnSp>
        <p:nvCxnSpPr>
          <p:cNvPr id="11" name="Łącznik prosty 4"/>
          <p:cNvCxnSpPr/>
          <p:nvPr userDrawn="1"/>
        </p:nvCxnSpPr>
        <p:spPr>
          <a:xfrm>
            <a:off x="506949" y="6237119"/>
            <a:ext cx="8127974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Obraz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222500" y="2073735"/>
            <a:ext cx="431800" cy="571500"/>
          </a:xfrm>
          <a:prstGeom prst="rect">
            <a:avLst/>
          </a:prstGeom>
        </p:spPr>
      </p:pic>
      <p:pic>
        <p:nvPicPr>
          <p:cNvPr id="14" name="Obraz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0800000">
            <a:off x="6489700" y="3731515"/>
            <a:ext cx="431800" cy="571500"/>
          </a:xfrm>
          <a:prstGeom prst="rect">
            <a:avLst/>
          </a:prstGeom>
        </p:spPr>
      </p:pic>
      <p:pic>
        <p:nvPicPr>
          <p:cNvPr id="15" name="Obraz 10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123623" y="528158"/>
            <a:ext cx="1511300" cy="190500"/>
          </a:xfrm>
          <a:prstGeom prst="rect">
            <a:avLst/>
          </a:prstGeom>
        </p:spPr>
      </p:pic>
      <p:sp>
        <p:nvSpPr>
          <p:cNvPr id="21" name="Tytuł 1"/>
          <p:cNvSpPr>
            <a:spLocks noGrp="1"/>
          </p:cNvSpPr>
          <p:nvPr>
            <p:ph type="title"/>
          </p:nvPr>
        </p:nvSpPr>
        <p:spPr>
          <a:xfrm>
            <a:off x="2570382" y="2604005"/>
            <a:ext cx="4151610" cy="1143000"/>
          </a:xfrm>
        </p:spPr>
        <p:txBody>
          <a:bodyPr>
            <a:normAutofit/>
          </a:bodyPr>
          <a:lstStyle>
            <a:lvl1pPr algn="l">
              <a:defRPr sz="4200" b="1">
                <a:solidFill>
                  <a:schemeClr val="bg1"/>
                </a:solidFill>
                <a:latin typeface="Helvetica"/>
                <a:cs typeface="Helvetica"/>
              </a:defRPr>
            </a:lvl1pPr>
          </a:lstStyle>
          <a:p>
            <a:r>
              <a:rPr lang="pl-PL" dirty="0"/>
              <a:t>Kliknij, aby </a:t>
            </a:r>
            <a:r>
              <a:rPr lang="pl-PL" dirty="0" err="1"/>
              <a:t>edyt</a:t>
            </a:r>
            <a:r>
              <a:rPr lang="pl-PL" dirty="0"/>
              <a:t>. styl wz. tyt.</a:t>
            </a:r>
          </a:p>
        </p:txBody>
      </p:sp>
      <p:pic>
        <p:nvPicPr>
          <p:cNvPr id="12" name="Picture 11" descr="MNiSW-biale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619" y="6477786"/>
            <a:ext cx="1272727" cy="2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76256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orównani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Obraz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222500" y="2073735"/>
            <a:ext cx="431800" cy="571500"/>
          </a:xfrm>
          <a:prstGeom prst="rect">
            <a:avLst/>
          </a:prstGeom>
        </p:spPr>
      </p:pic>
      <p:pic>
        <p:nvPicPr>
          <p:cNvPr id="14" name="Obraz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0800000">
            <a:off x="6489700" y="3731515"/>
            <a:ext cx="431800" cy="571500"/>
          </a:xfrm>
          <a:prstGeom prst="rect">
            <a:avLst/>
          </a:prstGeom>
        </p:spPr>
      </p:pic>
      <p:sp>
        <p:nvSpPr>
          <p:cNvPr id="21" name="Tytuł 1"/>
          <p:cNvSpPr>
            <a:spLocks noGrp="1"/>
          </p:cNvSpPr>
          <p:nvPr>
            <p:ph type="title"/>
          </p:nvPr>
        </p:nvSpPr>
        <p:spPr>
          <a:xfrm>
            <a:off x="2570382" y="2604005"/>
            <a:ext cx="4151610" cy="1143000"/>
          </a:xfrm>
        </p:spPr>
        <p:txBody>
          <a:bodyPr>
            <a:normAutofit/>
          </a:bodyPr>
          <a:lstStyle>
            <a:lvl1pPr algn="l">
              <a:defRPr sz="4200" b="1">
                <a:solidFill>
                  <a:srgbClr val="040404"/>
                </a:solidFill>
                <a:latin typeface="Helvetica"/>
                <a:cs typeface="Helvetica"/>
              </a:defRPr>
            </a:lvl1pPr>
          </a:lstStyle>
          <a:p>
            <a:r>
              <a:rPr lang="pl-PL" dirty="0"/>
              <a:t>Kliknij, aby </a:t>
            </a:r>
            <a:r>
              <a:rPr lang="pl-PL" dirty="0" err="1"/>
              <a:t>edyt</a:t>
            </a:r>
            <a:r>
              <a:rPr lang="pl-PL" dirty="0"/>
              <a:t>. styl wz. tyt.</a:t>
            </a:r>
          </a:p>
        </p:txBody>
      </p:sp>
      <p:cxnSp>
        <p:nvCxnSpPr>
          <p:cNvPr id="17" name="Łącznik prosty 7"/>
          <p:cNvCxnSpPr/>
          <p:nvPr userDrawn="1"/>
        </p:nvCxnSpPr>
        <p:spPr>
          <a:xfrm>
            <a:off x="506949" y="6237119"/>
            <a:ext cx="8127974" cy="0"/>
          </a:xfrm>
          <a:prstGeom prst="line">
            <a:avLst/>
          </a:prstGeom>
          <a:ln w="12700">
            <a:solidFill>
              <a:srgbClr val="B4B4B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Picture 8" descr="MNiSW-kolor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136" y="6459558"/>
            <a:ext cx="1272727" cy="252000"/>
          </a:xfrm>
          <a:prstGeom prst="rect">
            <a:avLst/>
          </a:prstGeom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E2BF7FD3-1847-294A-B73C-65B7F028B91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325139" y="527147"/>
            <a:ext cx="1309783" cy="192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146682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Porównani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ytuł 1"/>
          <p:cNvSpPr>
            <a:spLocks noGrp="1"/>
          </p:cNvSpPr>
          <p:nvPr>
            <p:ph type="title"/>
          </p:nvPr>
        </p:nvSpPr>
        <p:spPr>
          <a:xfrm>
            <a:off x="506949" y="1999895"/>
            <a:ext cx="8127974" cy="1143000"/>
          </a:xfrm>
        </p:spPr>
        <p:txBody>
          <a:bodyPr>
            <a:noAutofit/>
          </a:bodyPr>
          <a:lstStyle>
            <a:lvl1pPr algn="ctr">
              <a:defRPr sz="4000" b="1">
                <a:solidFill>
                  <a:srgbClr val="040404"/>
                </a:solidFill>
                <a:latin typeface="Helvetica"/>
                <a:cs typeface="Helvetica"/>
              </a:defRPr>
            </a:lvl1pPr>
          </a:lstStyle>
          <a:p>
            <a:r>
              <a:rPr lang="pl-PL" dirty="0"/>
              <a:t>Kliknij, aby </a:t>
            </a:r>
            <a:r>
              <a:rPr lang="pl-PL" dirty="0" err="1"/>
              <a:t>edyt</a:t>
            </a:r>
            <a:r>
              <a:rPr lang="pl-PL" dirty="0"/>
              <a:t>. styl wz. tyt.</a:t>
            </a:r>
          </a:p>
        </p:txBody>
      </p:sp>
      <p:cxnSp>
        <p:nvCxnSpPr>
          <p:cNvPr id="17" name="Łącznik prosty 7"/>
          <p:cNvCxnSpPr/>
          <p:nvPr userDrawn="1"/>
        </p:nvCxnSpPr>
        <p:spPr>
          <a:xfrm>
            <a:off x="506949" y="6237119"/>
            <a:ext cx="8127974" cy="0"/>
          </a:xfrm>
          <a:prstGeom prst="line">
            <a:avLst/>
          </a:prstGeom>
          <a:ln w="12700">
            <a:solidFill>
              <a:srgbClr val="B4B4B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06949" y="4305305"/>
            <a:ext cx="8127974" cy="1420813"/>
          </a:xfrm>
        </p:spPr>
        <p:txBody>
          <a:bodyPr>
            <a:normAutofit/>
          </a:bodyPr>
          <a:lstStyle>
            <a:lvl1pPr marL="0" indent="0" algn="ctr">
              <a:buNone/>
              <a:defRPr sz="1000">
                <a:latin typeface="Helvetica Light"/>
                <a:cs typeface="Helvetica Light"/>
              </a:defRPr>
            </a:lvl1pPr>
            <a:lvl2pPr marL="457200" indent="0" algn="ctr">
              <a:buNone/>
              <a:defRPr sz="1000">
                <a:latin typeface="Helvetica Light"/>
                <a:cs typeface="Helvetica Light"/>
              </a:defRPr>
            </a:lvl2pPr>
            <a:lvl3pPr marL="914400" indent="0" algn="ctr">
              <a:buNone/>
              <a:defRPr sz="1000">
                <a:latin typeface="Helvetica Light"/>
                <a:cs typeface="Helvetica Light"/>
              </a:defRPr>
            </a:lvl3pPr>
            <a:lvl4pPr marL="1371600" indent="0" algn="ctr">
              <a:buNone/>
              <a:defRPr sz="1000">
                <a:latin typeface="Helvetica Light"/>
                <a:cs typeface="Helvetica Light"/>
              </a:defRPr>
            </a:lvl4pPr>
            <a:lvl5pPr marL="1828800" indent="0" algn="ctr">
              <a:buNone/>
              <a:defRPr sz="1000">
                <a:latin typeface="Helvetica Light"/>
                <a:cs typeface="Helvetica Light"/>
              </a:defRPr>
            </a:lvl5pPr>
          </a:lstStyle>
          <a:p>
            <a:pPr lvl="0"/>
            <a:r>
              <a:rPr lang="pl-PL"/>
              <a:t>Click to edit Master text styles</a:t>
            </a:r>
          </a:p>
          <a:p>
            <a:pPr lvl="1"/>
            <a:r>
              <a:rPr lang="pl-PL"/>
              <a:t>Second level</a:t>
            </a:r>
          </a:p>
          <a:p>
            <a:pPr lvl="2"/>
            <a:r>
              <a:rPr lang="pl-PL"/>
              <a:t>Third level</a:t>
            </a:r>
          </a:p>
          <a:p>
            <a:pPr lvl="3"/>
            <a:r>
              <a:rPr lang="pl-PL"/>
              <a:t>Fourth level</a:t>
            </a:r>
          </a:p>
          <a:p>
            <a:pPr lvl="4"/>
            <a:r>
              <a:rPr lang="pl-PL"/>
              <a:t>Fifth level</a:t>
            </a:r>
            <a:endParaRPr lang="en-US"/>
          </a:p>
        </p:txBody>
      </p:sp>
      <p:sp>
        <p:nvSpPr>
          <p:cNvPr id="15" name="PoleTekstowe 12"/>
          <p:cNvSpPr txBox="1"/>
          <p:nvPr userDrawn="1"/>
        </p:nvSpPr>
        <p:spPr>
          <a:xfrm>
            <a:off x="438260" y="6400144"/>
            <a:ext cx="171350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 dirty="0" err="1">
                <a:solidFill>
                  <a:srgbClr val="828282"/>
                </a:solidFill>
              </a:rPr>
              <a:t>www.facebook.com</a:t>
            </a:r>
            <a:r>
              <a:rPr lang="pl-PL" sz="1000" dirty="0">
                <a:solidFill>
                  <a:srgbClr val="E81B29"/>
                </a:solidFill>
              </a:rPr>
              <a:t>/</a:t>
            </a:r>
            <a:r>
              <a:rPr lang="pl-PL" sz="1000" dirty="0" err="1">
                <a:solidFill>
                  <a:srgbClr val="E81B29"/>
                </a:solidFill>
              </a:rPr>
              <a:t>MNiSW</a:t>
            </a:r>
            <a:endParaRPr lang="pl-PL" sz="1000" dirty="0">
              <a:solidFill>
                <a:srgbClr val="E81B29"/>
              </a:solidFill>
            </a:endParaRPr>
          </a:p>
        </p:txBody>
      </p:sp>
      <p:pic>
        <p:nvPicPr>
          <p:cNvPr id="8" name="Picture 7" descr="MNiSW-kolor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2196" y="6451245"/>
            <a:ext cx="1272727" cy="252000"/>
          </a:xfrm>
          <a:prstGeom prst="rect">
            <a:avLst/>
          </a:prstGeom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D41947CC-51A8-024E-92D5-CE98ECDB009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912223" y="3856817"/>
            <a:ext cx="1309783" cy="192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22768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C2F48E-F5D4-4399-8246-B9D065012CBB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1494599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ajd tytułowy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upa 16"/>
          <p:cNvGrpSpPr/>
          <p:nvPr userDrawn="1"/>
        </p:nvGrpSpPr>
        <p:grpSpPr>
          <a:xfrm>
            <a:off x="2222500" y="2645235"/>
            <a:ext cx="4699000" cy="2666121"/>
            <a:chOff x="2222500" y="2734221"/>
            <a:chExt cx="4699000" cy="2666121"/>
          </a:xfrm>
        </p:grpSpPr>
        <p:pic>
          <p:nvPicPr>
            <p:cNvPr id="10" name="Obraz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22500" y="2734221"/>
              <a:ext cx="431800" cy="571500"/>
            </a:xfrm>
            <a:prstGeom prst="rect">
              <a:avLst/>
            </a:prstGeom>
          </p:spPr>
        </p:pic>
        <p:pic>
          <p:nvPicPr>
            <p:cNvPr id="11" name="Obraz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0800000">
              <a:off x="6489700" y="4828842"/>
              <a:ext cx="431800" cy="571500"/>
            </a:xfrm>
            <a:prstGeom prst="rect">
              <a:avLst/>
            </a:prstGeom>
          </p:spPr>
        </p:pic>
      </p:grpSp>
      <p:cxnSp>
        <p:nvCxnSpPr>
          <p:cNvPr id="13" name="Łącznik prosty 11"/>
          <p:cNvCxnSpPr/>
          <p:nvPr userDrawn="1"/>
        </p:nvCxnSpPr>
        <p:spPr>
          <a:xfrm>
            <a:off x="506949" y="6237119"/>
            <a:ext cx="8127974" cy="0"/>
          </a:xfrm>
          <a:prstGeom prst="line">
            <a:avLst/>
          </a:prstGeom>
          <a:ln w="12700">
            <a:solidFill>
              <a:srgbClr val="82828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PoleTekstowe 12"/>
          <p:cNvSpPr txBox="1"/>
          <p:nvPr userDrawn="1"/>
        </p:nvSpPr>
        <p:spPr>
          <a:xfrm>
            <a:off x="438260" y="6400144"/>
            <a:ext cx="171350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 dirty="0" err="1">
                <a:solidFill>
                  <a:srgbClr val="828282"/>
                </a:solidFill>
              </a:rPr>
              <a:t>www.facebook.com</a:t>
            </a:r>
            <a:r>
              <a:rPr lang="pl-PL" sz="1000" dirty="0">
                <a:solidFill>
                  <a:srgbClr val="E81B29"/>
                </a:solidFill>
              </a:rPr>
              <a:t>/</a:t>
            </a:r>
            <a:r>
              <a:rPr lang="pl-PL" sz="1000" dirty="0" err="1">
                <a:solidFill>
                  <a:srgbClr val="E81B29"/>
                </a:solidFill>
              </a:rPr>
              <a:t>MNiSW</a:t>
            </a:r>
            <a:endParaRPr lang="pl-PL" sz="1000" dirty="0">
              <a:solidFill>
                <a:srgbClr val="E81B29"/>
              </a:solidFill>
            </a:endParaRPr>
          </a:p>
        </p:txBody>
      </p:sp>
      <p:grpSp>
        <p:nvGrpSpPr>
          <p:cNvPr id="15" name="Grupa 14"/>
          <p:cNvGrpSpPr/>
          <p:nvPr userDrawn="1"/>
        </p:nvGrpSpPr>
        <p:grpSpPr>
          <a:xfrm>
            <a:off x="2654300" y="4316685"/>
            <a:ext cx="3835400" cy="558800"/>
            <a:chOff x="2435888" y="3442389"/>
            <a:chExt cx="3835400" cy="558800"/>
          </a:xfrm>
        </p:grpSpPr>
        <p:pic>
          <p:nvPicPr>
            <p:cNvPr id="16" name="Obraz 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435888" y="3442389"/>
              <a:ext cx="3835400" cy="558800"/>
            </a:xfrm>
            <a:prstGeom prst="rect">
              <a:avLst/>
            </a:prstGeom>
          </p:spPr>
        </p:pic>
        <p:sp>
          <p:nvSpPr>
            <p:cNvPr id="17" name="PoleTekstowe 13"/>
            <p:cNvSpPr txBox="1"/>
            <p:nvPr/>
          </p:nvSpPr>
          <p:spPr>
            <a:xfrm>
              <a:off x="2727304" y="3541960"/>
              <a:ext cx="32445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dirty="0" err="1">
                  <a:solidFill>
                    <a:schemeClr val="bg1"/>
                  </a:solidFill>
                  <a:latin typeface="Helvetica"/>
                  <a:cs typeface="Helvetica"/>
                </a:rPr>
                <a:t>www.konstytucjadlanauki.gov.pl</a:t>
              </a:r>
              <a:endParaRPr lang="pl-PL" sz="1400" dirty="0">
                <a:solidFill>
                  <a:schemeClr val="bg1"/>
                </a:solidFill>
                <a:latin typeface="Helvetica"/>
                <a:cs typeface="Helvetica"/>
              </a:endParaRPr>
            </a:p>
          </p:txBody>
        </p:sp>
      </p:grpSp>
      <p:sp>
        <p:nvSpPr>
          <p:cNvPr id="19" name="Tytuł 1"/>
          <p:cNvSpPr>
            <a:spLocks noGrp="1"/>
          </p:cNvSpPr>
          <p:nvPr>
            <p:ph type="title"/>
          </p:nvPr>
        </p:nvSpPr>
        <p:spPr>
          <a:xfrm>
            <a:off x="2570382" y="2604005"/>
            <a:ext cx="4151610" cy="1143000"/>
          </a:xfrm>
        </p:spPr>
        <p:txBody>
          <a:bodyPr>
            <a:normAutofit/>
          </a:bodyPr>
          <a:lstStyle>
            <a:lvl1pPr algn="l">
              <a:defRPr sz="4200" b="1">
                <a:solidFill>
                  <a:srgbClr val="040404"/>
                </a:solidFill>
                <a:latin typeface="Helvetica"/>
                <a:cs typeface="Helvetica"/>
              </a:defRPr>
            </a:lvl1pPr>
          </a:lstStyle>
          <a:p>
            <a:r>
              <a:rPr lang="pl-PL" dirty="0"/>
              <a:t>Kliknij, aby </a:t>
            </a:r>
            <a:r>
              <a:rPr lang="pl-PL" dirty="0" err="1"/>
              <a:t>edyt</a:t>
            </a:r>
            <a:r>
              <a:rPr lang="pl-PL" dirty="0"/>
              <a:t>. styl wz. tyt.</a:t>
            </a:r>
          </a:p>
        </p:txBody>
      </p:sp>
      <p:pic>
        <p:nvPicPr>
          <p:cNvPr id="20" name="Picture 19" descr="MNiSW-kolor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2196" y="6451245"/>
            <a:ext cx="1272727" cy="252000"/>
          </a:xfrm>
          <a:prstGeom prst="rect">
            <a:avLst/>
          </a:prstGeom>
        </p:spPr>
      </p:pic>
      <p:pic>
        <p:nvPicPr>
          <p:cNvPr id="18" name="Obraz 17">
            <a:extLst>
              <a:ext uri="{FF2B5EF4-FFF2-40B4-BE49-F238E27FC236}">
                <a16:creationId xmlns:a16="http://schemas.microsoft.com/office/drawing/2014/main" id="{6FF1D176-DD22-F44D-935C-90B3629B3850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2547454" y="770480"/>
            <a:ext cx="4049092" cy="596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19467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az 13" descr="KDN-prezetacja-tlo-03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6" y="15486"/>
            <a:ext cx="9144000" cy="6842760"/>
          </a:xfrm>
          <a:prstGeom prst="rect">
            <a:avLst/>
          </a:prstGeom>
        </p:spPr>
      </p:pic>
      <p:pic>
        <p:nvPicPr>
          <p:cNvPr id="8" name="Obraz 12" descr="zdjecie-Gowin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428496" cy="6858000"/>
          </a:xfrm>
          <a:prstGeom prst="rect">
            <a:avLst/>
          </a:prstGeom>
        </p:spPr>
      </p:pic>
      <p:sp>
        <p:nvSpPr>
          <p:cNvPr id="14" name="Tytuł 1"/>
          <p:cNvSpPr>
            <a:spLocks noGrp="1"/>
          </p:cNvSpPr>
          <p:nvPr>
            <p:ph type="title"/>
          </p:nvPr>
        </p:nvSpPr>
        <p:spPr>
          <a:xfrm>
            <a:off x="4443344" y="1948865"/>
            <a:ext cx="3826263" cy="1162050"/>
          </a:xfrm>
        </p:spPr>
        <p:txBody>
          <a:bodyPr anchor="b">
            <a:normAutofit/>
          </a:bodyPr>
          <a:lstStyle>
            <a:lvl1pPr algn="l">
              <a:defRPr sz="2500" b="1">
                <a:solidFill>
                  <a:srgbClr val="040404"/>
                </a:solidFill>
                <a:latin typeface="Helvetica"/>
                <a:cs typeface="Helvetica"/>
              </a:defRPr>
            </a:lvl1pPr>
          </a:lstStyle>
          <a:p>
            <a:r>
              <a:rPr lang="pl-PL" dirty="0"/>
              <a:t>Kliknij, aby </a:t>
            </a:r>
            <a:r>
              <a:rPr lang="pl-PL" dirty="0" err="1"/>
              <a:t>edyt</a:t>
            </a:r>
            <a:r>
              <a:rPr lang="pl-PL" dirty="0"/>
              <a:t>. styl wz. tyt.</a:t>
            </a:r>
          </a:p>
        </p:txBody>
      </p:sp>
      <p:sp>
        <p:nvSpPr>
          <p:cNvPr id="16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443344" y="3010836"/>
            <a:ext cx="3826263" cy="120232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600" b="1">
                <a:solidFill>
                  <a:srgbClr val="040404"/>
                </a:solidFill>
                <a:latin typeface="Helvetica"/>
                <a:cs typeface="Helvetic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  <p:sp>
        <p:nvSpPr>
          <p:cNvPr id="17" name="Symbol zastępczy tekstu 3"/>
          <p:cNvSpPr>
            <a:spLocks noGrp="1"/>
          </p:cNvSpPr>
          <p:nvPr>
            <p:ph type="body" sz="half" idx="10"/>
          </p:nvPr>
        </p:nvSpPr>
        <p:spPr>
          <a:xfrm>
            <a:off x="4443344" y="4151200"/>
            <a:ext cx="3826263" cy="2462840"/>
          </a:xfrm>
        </p:spPr>
        <p:txBody>
          <a:bodyPr/>
          <a:lstStyle>
            <a:lvl1pPr marL="212400" indent="-285750">
              <a:lnSpc>
                <a:spcPct val="120000"/>
              </a:lnSpc>
              <a:spcAft>
                <a:spcPts val="1000"/>
              </a:spcAft>
              <a:buSzPct val="80000"/>
              <a:buFontTx/>
              <a:buBlip>
                <a:blip r:embed="rId4"/>
              </a:buBlip>
              <a:defRPr sz="1300">
                <a:solidFill>
                  <a:srgbClr val="040404"/>
                </a:solidFill>
                <a:latin typeface="Helvetica Light"/>
                <a:cs typeface="Helvetica Ligh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  <p:pic>
        <p:nvPicPr>
          <p:cNvPr id="10" name="Obraz 9">
            <a:extLst>
              <a:ext uri="{FF2B5EF4-FFF2-40B4-BE49-F238E27FC236}">
                <a16:creationId xmlns:a16="http://schemas.microsoft.com/office/drawing/2014/main" id="{FB309307-2EE8-9F40-BCB1-EA990A1920C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325139" y="527147"/>
            <a:ext cx="1309783" cy="192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22415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ytuł 1"/>
          <p:cNvSpPr>
            <a:spLocks noGrp="1"/>
          </p:cNvSpPr>
          <p:nvPr>
            <p:ph type="title"/>
          </p:nvPr>
        </p:nvSpPr>
        <p:spPr>
          <a:xfrm>
            <a:off x="4443344" y="1948865"/>
            <a:ext cx="3826263" cy="1162050"/>
          </a:xfrm>
        </p:spPr>
        <p:txBody>
          <a:bodyPr anchor="b">
            <a:normAutofit/>
          </a:bodyPr>
          <a:lstStyle>
            <a:lvl1pPr algn="l">
              <a:defRPr sz="2500" b="1">
                <a:solidFill>
                  <a:srgbClr val="040404"/>
                </a:solidFill>
                <a:latin typeface="Helvetica"/>
                <a:cs typeface="Helvetica"/>
              </a:defRPr>
            </a:lvl1pPr>
          </a:lstStyle>
          <a:p>
            <a:r>
              <a:rPr lang="pl-PL" dirty="0"/>
              <a:t>Kliknij, aby </a:t>
            </a:r>
            <a:r>
              <a:rPr lang="pl-PL" dirty="0" err="1"/>
              <a:t>edyt</a:t>
            </a:r>
            <a:r>
              <a:rPr lang="pl-PL" dirty="0"/>
              <a:t>. styl wz. tyt.</a:t>
            </a:r>
          </a:p>
        </p:txBody>
      </p:sp>
      <p:sp>
        <p:nvSpPr>
          <p:cNvPr id="16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443344" y="3010836"/>
            <a:ext cx="3826263" cy="120232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600" b="1">
                <a:solidFill>
                  <a:srgbClr val="040404"/>
                </a:solidFill>
                <a:latin typeface="Helvetica"/>
                <a:cs typeface="Helvetic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  <p:sp>
        <p:nvSpPr>
          <p:cNvPr id="17" name="Symbol zastępczy tekstu 3"/>
          <p:cNvSpPr>
            <a:spLocks noGrp="1"/>
          </p:cNvSpPr>
          <p:nvPr>
            <p:ph type="body" sz="half" idx="10"/>
          </p:nvPr>
        </p:nvSpPr>
        <p:spPr>
          <a:xfrm>
            <a:off x="4443344" y="4151200"/>
            <a:ext cx="3826263" cy="2462840"/>
          </a:xfrm>
        </p:spPr>
        <p:txBody>
          <a:bodyPr/>
          <a:lstStyle>
            <a:lvl1pPr marL="212400" indent="-285750">
              <a:lnSpc>
                <a:spcPct val="120000"/>
              </a:lnSpc>
              <a:spcAft>
                <a:spcPts val="1000"/>
              </a:spcAft>
              <a:buSzPct val="80000"/>
              <a:buFontTx/>
              <a:buBlip>
                <a:blip r:embed="rId2"/>
              </a:buBlip>
              <a:defRPr sz="1300">
                <a:solidFill>
                  <a:srgbClr val="040404"/>
                </a:solidFill>
                <a:latin typeface="Helvetica Light"/>
                <a:cs typeface="Helvetica Ligh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5429250" cy="6858000"/>
          </a:xfrm>
        </p:spPr>
        <p:txBody>
          <a:bodyPr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936001" y="0"/>
            <a:ext cx="8207999" cy="6858000"/>
          </a:xfrm>
        </p:spPr>
        <p:txBody>
          <a:bodyPr/>
          <a:lstStyle/>
          <a:p>
            <a:endParaRPr lang="en-US"/>
          </a:p>
        </p:txBody>
      </p:sp>
      <p:pic>
        <p:nvPicPr>
          <p:cNvPr id="9" name="Obraz 8">
            <a:extLst>
              <a:ext uri="{FF2B5EF4-FFF2-40B4-BE49-F238E27FC236}">
                <a16:creationId xmlns:a16="http://schemas.microsoft.com/office/drawing/2014/main" id="{7033066C-A68B-B343-9171-22C49545EF3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325139" y="527147"/>
            <a:ext cx="1309783" cy="192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02423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Dwa elementy zawartości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Łącznik prosty 7"/>
          <p:cNvCxnSpPr/>
          <p:nvPr userDrawn="1"/>
        </p:nvCxnSpPr>
        <p:spPr>
          <a:xfrm>
            <a:off x="506949" y="6237119"/>
            <a:ext cx="8127974" cy="0"/>
          </a:xfrm>
          <a:prstGeom prst="line">
            <a:avLst/>
          </a:prstGeom>
          <a:ln w="12700">
            <a:solidFill>
              <a:srgbClr val="B4B4B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Tytuł 1"/>
          <p:cNvSpPr>
            <a:spLocks noGrp="1"/>
          </p:cNvSpPr>
          <p:nvPr>
            <p:ph type="title"/>
          </p:nvPr>
        </p:nvSpPr>
        <p:spPr>
          <a:xfrm>
            <a:off x="506949" y="455328"/>
            <a:ext cx="6621421" cy="412087"/>
          </a:xfrm>
        </p:spPr>
        <p:txBody>
          <a:bodyPr anchor="b">
            <a:noAutofit/>
          </a:bodyPr>
          <a:lstStyle>
            <a:lvl1pPr algn="l">
              <a:defRPr sz="2600" b="1">
                <a:solidFill>
                  <a:srgbClr val="040404"/>
                </a:solidFill>
                <a:latin typeface="Helvetica"/>
                <a:cs typeface="Helvetica"/>
              </a:defRPr>
            </a:lvl1pPr>
          </a:lstStyle>
          <a:p>
            <a:r>
              <a:rPr lang="pl-PL" dirty="0"/>
              <a:t>Kliknij, aby </a:t>
            </a:r>
            <a:r>
              <a:rPr lang="pl-PL" dirty="0" err="1"/>
              <a:t>edyt</a:t>
            </a:r>
            <a:r>
              <a:rPr lang="pl-PL" dirty="0"/>
              <a:t>. styl wz. tyt.</a:t>
            </a:r>
          </a:p>
        </p:txBody>
      </p:sp>
      <p:sp>
        <p:nvSpPr>
          <p:cNvPr id="12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506949" y="1473985"/>
            <a:ext cx="8127974" cy="1202324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buNone/>
              <a:defRPr sz="1600" b="1">
                <a:solidFill>
                  <a:srgbClr val="040404"/>
                </a:solidFill>
                <a:latin typeface="Helvetica"/>
                <a:cs typeface="Helvetic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  <p:sp>
        <p:nvSpPr>
          <p:cNvPr id="13" name="Symbol zastępczy tekstu 3"/>
          <p:cNvSpPr>
            <a:spLocks noGrp="1"/>
          </p:cNvSpPr>
          <p:nvPr>
            <p:ph type="body" sz="half" idx="11"/>
          </p:nvPr>
        </p:nvSpPr>
        <p:spPr>
          <a:xfrm>
            <a:off x="506949" y="3491011"/>
            <a:ext cx="8127974" cy="2333054"/>
          </a:xfrm>
        </p:spPr>
        <p:txBody>
          <a:bodyPr/>
          <a:lstStyle>
            <a:lvl1pPr marL="212400" indent="-285750">
              <a:lnSpc>
                <a:spcPct val="120000"/>
              </a:lnSpc>
              <a:spcAft>
                <a:spcPts val="1000"/>
              </a:spcAft>
              <a:buSzPct val="80000"/>
              <a:buFontTx/>
              <a:buBlip>
                <a:blip r:embed="rId3"/>
              </a:buBlip>
              <a:defRPr sz="1300">
                <a:solidFill>
                  <a:srgbClr val="040404"/>
                </a:solidFill>
                <a:latin typeface="Helvetica Light"/>
                <a:cs typeface="Helvetica Ligh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  <p:pic>
        <p:nvPicPr>
          <p:cNvPr id="15" name="Picture 14" descr="MNiSW-kolor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136" y="6459558"/>
            <a:ext cx="1272727" cy="252000"/>
          </a:xfrm>
          <a:prstGeom prst="rect">
            <a:avLst/>
          </a:prstGeom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8B044F2D-A4FB-D54F-A9A5-49F8BB47D79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325139" y="527147"/>
            <a:ext cx="1309783" cy="192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68368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wa elementy zawartości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Łącznik prosty 7"/>
          <p:cNvCxnSpPr/>
          <p:nvPr userDrawn="1"/>
        </p:nvCxnSpPr>
        <p:spPr>
          <a:xfrm>
            <a:off x="506949" y="6237119"/>
            <a:ext cx="8127974" cy="0"/>
          </a:xfrm>
          <a:prstGeom prst="line">
            <a:avLst/>
          </a:prstGeom>
          <a:ln w="12700">
            <a:solidFill>
              <a:srgbClr val="B4B4B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Picture Placeholder 20"/>
          <p:cNvSpPr>
            <a:spLocks noGrp="1"/>
          </p:cNvSpPr>
          <p:nvPr>
            <p:ph type="pic" sz="quarter" idx="10"/>
          </p:nvPr>
        </p:nvSpPr>
        <p:spPr>
          <a:xfrm>
            <a:off x="4629150" y="1471613"/>
            <a:ext cx="4005263" cy="4406900"/>
          </a:xfrm>
        </p:spPr>
        <p:txBody>
          <a:bodyPr/>
          <a:lstStyle/>
          <a:p>
            <a:endParaRPr lang="en-US"/>
          </a:p>
        </p:txBody>
      </p:sp>
      <p:sp>
        <p:nvSpPr>
          <p:cNvPr id="27" name="Tytuł 1"/>
          <p:cNvSpPr>
            <a:spLocks noGrp="1"/>
          </p:cNvSpPr>
          <p:nvPr>
            <p:ph type="title"/>
          </p:nvPr>
        </p:nvSpPr>
        <p:spPr>
          <a:xfrm>
            <a:off x="506949" y="1208283"/>
            <a:ext cx="3826263" cy="1162050"/>
          </a:xfrm>
        </p:spPr>
        <p:txBody>
          <a:bodyPr anchor="b">
            <a:normAutofit/>
          </a:bodyPr>
          <a:lstStyle>
            <a:lvl1pPr algn="l">
              <a:defRPr sz="2500" b="1">
                <a:solidFill>
                  <a:srgbClr val="040404"/>
                </a:solidFill>
                <a:latin typeface="Helvetica"/>
                <a:cs typeface="Helvetica"/>
              </a:defRPr>
            </a:lvl1pPr>
          </a:lstStyle>
          <a:p>
            <a:r>
              <a:rPr lang="pl-PL" dirty="0"/>
              <a:t>Kliknij, aby </a:t>
            </a:r>
            <a:r>
              <a:rPr lang="pl-PL" dirty="0" err="1"/>
              <a:t>edyt</a:t>
            </a:r>
            <a:r>
              <a:rPr lang="pl-PL" dirty="0"/>
              <a:t>. styl wz. tyt.</a:t>
            </a:r>
          </a:p>
        </p:txBody>
      </p:sp>
      <p:sp>
        <p:nvSpPr>
          <p:cNvPr id="28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506949" y="2370334"/>
            <a:ext cx="3826263" cy="120232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600" b="1">
                <a:solidFill>
                  <a:srgbClr val="040404"/>
                </a:solidFill>
                <a:latin typeface="Helvetica"/>
                <a:cs typeface="Helvetic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  <p:sp>
        <p:nvSpPr>
          <p:cNvPr id="29" name="Symbol zastępczy tekstu 3"/>
          <p:cNvSpPr>
            <a:spLocks noGrp="1"/>
          </p:cNvSpPr>
          <p:nvPr>
            <p:ph type="body" sz="half" idx="11"/>
          </p:nvPr>
        </p:nvSpPr>
        <p:spPr>
          <a:xfrm>
            <a:off x="506949" y="3491011"/>
            <a:ext cx="3826263" cy="2333054"/>
          </a:xfrm>
        </p:spPr>
        <p:txBody>
          <a:bodyPr/>
          <a:lstStyle>
            <a:lvl1pPr marL="212400" indent="-285750">
              <a:lnSpc>
                <a:spcPct val="120000"/>
              </a:lnSpc>
              <a:spcAft>
                <a:spcPts val="1000"/>
              </a:spcAft>
              <a:buSzPct val="80000"/>
              <a:buFontTx/>
              <a:buBlip>
                <a:blip r:embed="rId3"/>
              </a:buBlip>
              <a:defRPr sz="1300">
                <a:solidFill>
                  <a:srgbClr val="040404"/>
                </a:solidFill>
                <a:latin typeface="Helvetica Light"/>
                <a:cs typeface="Helvetica Ligh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  <p:pic>
        <p:nvPicPr>
          <p:cNvPr id="12" name="Picture 11" descr="MNiSW-kolor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136" y="6459558"/>
            <a:ext cx="1272727" cy="252000"/>
          </a:xfrm>
          <a:prstGeom prst="rect">
            <a:avLst/>
          </a:prstGeom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id="{AC482825-6F2D-7744-80BF-AA1CEBE8409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325139" y="527147"/>
            <a:ext cx="1309783" cy="192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98025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wa elementy zawartości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Łącznik prosty 7"/>
          <p:cNvCxnSpPr/>
          <p:nvPr userDrawn="1"/>
        </p:nvCxnSpPr>
        <p:spPr>
          <a:xfrm>
            <a:off x="506949" y="6237119"/>
            <a:ext cx="8127974" cy="0"/>
          </a:xfrm>
          <a:prstGeom prst="line">
            <a:avLst/>
          </a:prstGeom>
          <a:ln w="12700">
            <a:solidFill>
              <a:srgbClr val="B4B4B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Picture Placeholder 20"/>
          <p:cNvSpPr>
            <a:spLocks noGrp="1"/>
          </p:cNvSpPr>
          <p:nvPr>
            <p:ph type="pic" sz="quarter" idx="10"/>
          </p:nvPr>
        </p:nvSpPr>
        <p:spPr>
          <a:xfrm>
            <a:off x="5374491" y="2292884"/>
            <a:ext cx="2953273" cy="2912461"/>
          </a:xfrm>
        </p:spPr>
        <p:txBody>
          <a:bodyPr/>
          <a:lstStyle/>
          <a:p>
            <a:endParaRPr lang="en-US"/>
          </a:p>
        </p:txBody>
      </p:sp>
      <p:sp>
        <p:nvSpPr>
          <p:cNvPr id="27" name="Tytuł 1"/>
          <p:cNvSpPr>
            <a:spLocks noGrp="1"/>
          </p:cNvSpPr>
          <p:nvPr>
            <p:ph type="title" hasCustomPrompt="1"/>
          </p:nvPr>
        </p:nvSpPr>
        <p:spPr>
          <a:xfrm>
            <a:off x="506949" y="455328"/>
            <a:ext cx="6621421" cy="412087"/>
          </a:xfrm>
        </p:spPr>
        <p:txBody>
          <a:bodyPr anchor="b">
            <a:noAutofit/>
          </a:bodyPr>
          <a:lstStyle>
            <a:lvl1pPr algn="l">
              <a:defRPr sz="2600" b="1" i="0">
                <a:solidFill>
                  <a:srgbClr val="E81B29"/>
                </a:solidFill>
                <a:latin typeface="Montserrat" pitchFamily="2" charset="0"/>
                <a:cs typeface="Montserrat" pitchFamily="2" charset="0"/>
              </a:defRPr>
            </a:lvl1pPr>
          </a:lstStyle>
          <a:p>
            <a:r>
              <a:rPr lang="pl-PL" dirty="0"/>
              <a:t>KLIKNIJ, ABY EDYT. STYL WZ. TYT.</a:t>
            </a:r>
          </a:p>
        </p:txBody>
      </p:sp>
      <p:sp>
        <p:nvSpPr>
          <p:cNvPr id="28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506949" y="2107004"/>
            <a:ext cx="3826263" cy="650129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600" b="1">
                <a:solidFill>
                  <a:srgbClr val="E81B29"/>
                </a:solidFill>
                <a:latin typeface="Helvetica"/>
                <a:cs typeface="Helvetic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  <p:sp>
        <p:nvSpPr>
          <p:cNvPr id="29" name="Symbol zastępczy tekstu 3"/>
          <p:cNvSpPr>
            <a:spLocks noGrp="1"/>
          </p:cNvSpPr>
          <p:nvPr>
            <p:ph type="body" sz="half" idx="11"/>
          </p:nvPr>
        </p:nvSpPr>
        <p:spPr>
          <a:xfrm>
            <a:off x="506949" y="2555762"/>
            <a:ext cx="3826263" cy="3237323"/>
          </a:xfrm>
        </p:spPr>
        <p:txBody>
          <a:bodyPr/>
          <a:lstStyle>
            <a:lvl1pPr marL="212400" indent="-285750">
              <a:lnSpc>
                <a:spcPct val="120000"/>
              </a:lnSpc>
              <a:spcAft>
                <a:spcPts val="1000"/>
              </a:spcAft>
              <a:buSzPct val="80000"/>
              <a:buFontTx/>
              <a:buBlip>
                <a:blip r:embed="rId3"/>
              </a:buBlip>
              <a:defRPr sz="1300">
                <a:solidFill>
                  <a:srgbClr val="040404"/>
                </a:solidFill>
                <a:latin typeface="Helvetica Light"/>
                <a:cs typeface="Helvetica Ligh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  <p:pic>
        <p:nvPicPr>
          <p:cNvPr id="12" name="Obraz 9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030914" y="1925489"/>
            <a:ext cx="431800" cy="571500"/>
          </a:xfrm>
          <a:prstGeom prst="rect">
            <a:avLst/>
          </a:prstGeom>
        </p:spPr>
      </p:pic>
      <p:pic>
        <p:nvPicPr>
          <p:cNvPr id="13" name="Obraz 10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rot="10800000">
            <a:off x="8201026" y="4956947"/>
            <a:ext cx="431800" cy="571500"/>
          </a:xfrm>
          <a:prstGeom prst="rect">
            <a:avLst/>
          </a:prstGeom>
        </p:spPr>
      </p:pic>
      <p:pic>
        <p:nvPicPr>
          <p:cNvPr id="15" name="Picture 14" descr="MNiSW-kolor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136" y="6459558"/>
            <a:ext cx="1272727" cy="252000"/>
          </a:xfrm>
          <a:prstGeom prst="rect">
            <a:avLst/>
          </a:prstGeom>
        </p:spPr>
      </p:pic>
      <p:pic>
        <p:nvPicPr>
          <p:cNvPr id="14" name="Obraz 13">
            <a:extLst>
              <a:ext uri="{FF2B5EF4-FFF2-40B4-BE49-F238E27FC236}">
                <a16:creationId xmlns:a16="http://schemas.microsoft.com/office/drawing/2014/main" id="{4560E5C6-11B8-A046-8053-96F33A7EF7E5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7325139" y="527147"/>
            <a:ext cx="1309783" cy="192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5093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wa elementy zawartości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Łącznik prosty 7"/>
          <p:cNvCxnSpPr/>
          <p:nvPr userDrawn="1"/>
        </p:nvCxnSpPr>
        <p:spPr>
          <a:xfrm>
            <a:off x="506949" y="6237119"/>
            <a:ext cx="8127974" cy="0"/>
          </a:xfrm>
          <a:prstGeom prst="line">
            <a:avLst/>
          </a:prstGeom>
          <a:ln w="12700">
            <a:solidFill>
              <a:srgbClr val="B4B4B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Tytuł 1"/>
          <p:cNvSpPr>
            <a:spLocks noGrp="1"/>
          </p:cNvSpPr>
          <p:nvPr>
            <p:ph type="title" hasCustomPrompt="1"/>
          </p:nvPr>
        </p:nvSpPr>
        <p:spPr>
          <a:xfrm>
            <a:off x="506949" y="455328"/>
            <a:ext cx="6621421" cy="412087"/>
          </a:xfrm>
        </p:spPr>
        <p:txBody>
          <a:bodyPr anchor="b">
            <a:noAutofit/>
          </a:bodyPr>
          <a:lstStyle>
            <a:lvl1pPr algn="l">
              <a:defRPr sz="2600" b="1" i="0">
                <a:solidFill>
                  <a:srgbClr val="E81B29"/>
                </a:solidFill>
                <a:latin typeface="Montserrat" pitchFamily="2" charset="0"/>
                <a:cs typeface="Montserrat" pitchFamily="2" charset="0"/>
              </a:defRPr>
            </a:lvl1pPr>
          </a:lstStyle>
          <a:p>
            <a:r>
              <a:rPr lang="pl-PL" dirty="0"/>
              <a:t>KLIKNIJ, ABY EDYT. STYL WZ. TYT.</a:t>
            </a:r>
          </a:p>
        </p:txBody>
      </p:sp>
      <p:sp>
        <p:nvSpPr>
          <p:cNvPr id="28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808660" y="2107004"/>
            <a:ext cx="3826263" cy="650129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600" b="1">
                <a:solidFill>
                  <a:srgbClr val="E81B29"/>
                </a:solidFill>
                <a:latin typeface="Helvetica"/>
                <a:cs typeface="Helvetic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  <p:sp>
        <p:nvSpPr>
          <p:cNvPr id="29" name="Symbol zastępczy tekstu 3"/>
          <p:cNvSpPr>
            <a:spLocks noGrp="1"/>
          </p:cNvSpPr>
          <p:nvPr>
            <p:ph type="body" sz="half" idx="11"/>
          </p:nvPr>
        </p:nvSpPr>
        <p:spPr>
          <a:xfrm>
            <a:off x="4808660" y="2555762"/>
            <a:ext cx="3826263" cy="3237323"/>
          </a:xfrm>
        </p:spPr>
        <p:txBody>
          <a:bodyPr/>
          <a:lstStyle>
            <a:lvl1pPr marL="212400" indent="-285750">
              <a:lnSpc>
                <a:spcPct val="120000"/>
              </a:lnSpc>
              <a:spcAft>
                <a:spcPts val="1000"/>
              </a:spcAft>
              <a:buSzPct val="80000"/>
              <a:buFontTx/>
              <a:buBlip>
                <a:blip r:embed="rId3"/>
              </a:buBlip>
              <a:defRPr sz="1300">
                <a:solidFill>
                  <a:srgbClr val="040404"/>
                </a:solidFill>
                <a:latin typeface="Helvetica Light"/>
                <a:cs typeface="Helvetica Ligh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  <p:sp>
        <p:nvSpPr>
          <p:cNvPr id="14" name="Picture Placeholder 20"/>
          <p:cNvSpPr>
            <a:spLocks noGrp="1"/>
          </p:cNvSpPr>
          <p:nvPr>
            <p:ph type="pic" sz="quarter" idx="10"/>
          </p:nvPr>
        </p:nvSpPr>
        <p:spPr>
          <a:xfrm>
            <a:off x="850526" y="2292884"/>
            <a:ext cx="2953273" cy="2912461"/>
          </a:xfrm>
        </p:spPr>
        <p:txBody>
          <a:bodyPr/>
          <a:lstStyle/>
          <a:p>
            <a:endParaRPr lang="en-US"/>
          </a:p>
        </p:txBody>
      </p:sp>
      <p:pic>
        <p:nvPicPr>
          <p:cNvPr id="15" name="Obraz 9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06949" y="1925489"/>
            <a:ext cx="431800" cy="571500"/>
          </a:xfrm>
          <a:prstGeom prst="rect">
            <a:avLst/>
          </a:prstGeom>
        </p:spPr>
      </p:pic>
      <p:pic>
        <p:nvPicPr>
          <p:cNvPr id="16" name="Obraz 10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rot="10800000">
            <a:off x="3677061" y="4956947"/>
            <a:ext cx="431800" cy="571500"/>
          </a:xfrm>
          <a:prstGeom prst="rect">
            <a:avLst/>
          </a:prstGeom>
        </p:spPr>
      </p:pic>
      <p:pic>
        <p:nvPicPr>
          <p:cNvPr id="13" name="Picture 12" descr="MNiSW-kolor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136" y="6459558"/>
            <a:ext cx="1272727" cy="252000"/>
          </a:xfrm>
          <a:prstGeom prst="rect">
            <a:avLst/>
          </a:prstGeom>
        </p:spPr>
      </p:pic>
      <p:pic>
        <p:nvPicPr>
          <p:cNvPr id="12" name="Obraz 11">
            <a:extLst>
              <a:ext uri="{FF2B5EF4-FFF2-40B4-BE49-F238E27FC236}">
                <a16:creationId xmlns:a16="http://schemas.microsoft.com/office/drawing/2014/main" id="{DE65DAD6-4C86-4C44-B56F-806C42AC4A81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7325139" y="527147"/>
            <a:ext cx="1309783" cy="192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8132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wa elementy zawartości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Łącznik prosty 7"/>
          <p:cNvCxnSpPr/>
          <p:nvPr userDrawn="1"/>
        </p:nvCxnSpPr>
        <p:spPr>
          <a:xfrm>
            <a:off x="506949" y="6237119"/>
            <a:ext cx="8127974" cy="0"/>
          </a:xfrm>
          <a:prstGeom prst="line">
            <a:avLst/>
          </a:prstGeom>
          <a:ln w="12700">
            <a:solidFill>
              <a:srgbClr val="B4B4B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Tytuł 1"/>
          <p:cNvSpPr>
            <a:spLocks noGrp="1"/>
          </p:cNvSpPr>
          <p:nvPr>
            <p:ph type="title"/>
          </p:nvPr>
        </p:nvSpPr>
        <p:spPr>
          <a:xfrm>
            <a:off x="506949" y="455328"/>
            <a:ext cx="6621421" cy="412087"/>
          </a:xfrm>
        </p:spPr>
        <p:txBody>
          <a:bodyPr anchor="b">
            <a:noAutofit/>
          </a:bodyPr>
          <a:lstStyle>
            <a:lvl1pPr algn="l">
              <a:defRPr sz="2600" b="1">
                <a:solidFill>
                  <a:srgbClr val="040404"/>
                </a:solidFill>
                <a:latin typeface="Helvetica"/>
                <a:cs typeface="Helvetica"/>
              </a:defRPr>
            </a:lvl1pPr>
          </a:lstStyle>
          <a:p>
            <a:r>
              <a:rPr lang="pl-PL" dirty="0"/>
              <a:t>Kliknij, aby </a:t>
            </a:r>
            <a:r>
              <a:rPr lang="pl-PL" dirty="0" err="1"/>
              <a:t>edyt</a:t>
            </a:r>
            <a:r>
              <a:rPr lang="pl-PL" dirty="0"/>
              <a:t>. styl wz. tyt.</a:t>
            </a:r>
          </a:p>
        </p:txBody>
      </p:sp>
      <p:pic>
        <p:nvPicPr>
          <p:cNvPr id="15" name="Obraz 9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06949" y="1925489"/>
            <a:ext cx="431800" cy="571500"/>
          </a:xfrm>
          <a:prstGeom prst="rect">
            <a:avLst/>
          </a:prstGeom>
        </p:spPr>
      </p:pic>
      <p:grpSp>
        <p:nvGrpSpPr>
          <p:cNvPr id="3" name="Group 2"/>
          <p:cNvGrpSpPr/>
          <p:nvPr userDrawn="1"/>
        </p:nvGrpSpPr>
        <p:grpSpPr>
          <a:xfrm>
            <a:off x="8114116" y="5420479"/>
            <a:ext cx="467999" cy="108000"/>
            <a:chOff x="8132793" y="5607219"/>
            <a:chExt cx="427917" cy="108000"/>
          </a:xfrm>
        </p:grpSpPr>
        <p:sp>
          <p:nvSpPr>
            <p:cNvPr id="2" name="Rectangle 1"/>
            <p:cNvSpPr/>
            <p:nvPr userDrawn="1"/>
          </p:nvSpPr>
          <p:spPr>
            <a:xfrm>
              <a:off x="8132793" y="5607219"/>
              <a:ext cx="92931" cy="108000"/>
            </a:xfrm>
            <a:prstGeom prst="rect">
              <a:avLst/>
            </a:prstGeom>
            <a:solidFill>
              <a:srgbClr val="E81B29"/>
            </a:solidFill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8298853" y="5607219"/>
              <a:ext cx="92931" cy="108000"/>
            </a:xfrm>
            <a:prstGeom prst="rect">
              <a:avLst/>
            </a:prstGeom>
            <a:solidFill>
              <a:srgbClr val="E81B29"/>
            </a:solidFill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/>
            <p:cNvSpPr/>
            <p:nvPr userDrawn="1"/>
          </p:nvSpPr>
          <p:spPr>
            <a:xfrm>
              <a:off x="8467779" y="5607219"/>
              <a:ext cx="92931" cy="108000"/>
            </a:xfrm>
            <a:prstGeom prst="rect">
              <a:avLst/>
            </a:prstGeom>
            <a:solidFill>
              <a:srgbClr val="E81B29"/>
            </a:solidFill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8" name="Symbol zastępczy tekstu 3"/>
          <p:cNvSpPr>
            <a:spLocks noGrp="1"/>
          </p:cNvSpPr>
          <p:nvPr>
            <p:ph type="body" sz="half" idx="11"/>
          </p:nvPr>
        </p:nvSpPr>
        <p:spPr>
          <a:xfrm>
            <a:off x="1161636" y="2261475"/>
            <a:ext cx="6737480" cy="2911203"/>
          </a:xfrm>
        </p:spPr>
        <p:txBody>
          <a:bodyPr>
            <a:normAutofit/>
          </a:bodyPr>
          <a:lstStyle>
            <a:lvl1pPr marL="284400" indent="-285750">
              <a:lnSpc>
                <a:spcPct val="120000"/>
              </a:lnSpc>
              <a:spcAft>
                <a:spcPts val="1000"/>
              </a:spcAft>
              <a:buSzPct val="60000"/>
              <a:buFontTx/>
              <a:buBlip>
                <a:blip r:embed="rId4"/>
              </a:buBlip>
              <a:defRPr sz="2100">
                <a:solidFill>
                  <a:srgbClr val="040404"/>
                </a:solidFill>
                <a:latin typeface="Helvetica Light"/>
                <a:cs typeface="Helvetica Ligh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  <p:pic>
        <p:nvPicPr>
          <p:cNvPr id="13" name="Picture 12" descr="MNiSW-kolor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136" y="6459558"/>
            <a:ext cx="1272727" cy="252000"/>
          </a:xfrm>
          <a:prstGeom prst="rect">
            <a:avLst/>
          </a:prstGeom>
        </p:spPr>
      </p:pic>
      <p:pic>
        <p:nvPicPr>
          <p:cNvPr id="12" name="Obraz 11">
            <a:extLst>
              <a:ext uri="{FF2B5EF4-FFF2-40B4-BE49-F238E27FC236}">
                <a16:creationId xmlns:a16="http://schemas.microsoft.com/office/drawing/2014/main" id="{E63559DB-B485-784D-990B-2E4A2BC401AF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7325139" y="527147"/>
            <a:ext cx="1309783" cy="192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2237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edyt. styl wz. tyt.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AA9AEB-2A06-4D48-AFFC-EDFEE30D066D}" type="datetimeFigureOut">
              <a:rPr lang="pl-PL" smtClean="0"/>
              <a:t>05.11.2019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3E0C11-EF55-6545-89EC-E302494CA4F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80574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72" r:id="rId4"/>
    <p:sldLayoutId id="2147483668" r:id="rId5"/>
    <p:sldLayoutId id="2147483652" r:id="rId6"/>
    <p:sldLayoutId id="2147483663" r:id="rId7"/>
    <p:sldLayoutId id="2147483664" r:id="rId8"/>
    <p:sldLayoutId id="2147483665" r:id="rId9"/>
    <p:sldLayoutId id="2147483666" r:id="rId10"/>
    <p:sldLayoutId id="2147483667" r:id="rId11"/>
    <p:sldLayoutId id="2147483651" r:id="rId12"/>
    <p:sldLayoutId id="2147483653" r:id="rId13"/>
    <p:sldLayoutId id="2147483671" r:id="rId14"/>
    <p:sldLayoutId id="2147483670" r:id="rId15"/>
    <p:sldLayoutId id="2147483661" r:id="rId16"/>
    <p:sldLayoutId id="2147483662" r:id="rId17"/>
    <p:sldLayoutId id="2147483673" r:id="rId18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5.png"/><Relationship Id="rId4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az 9" descr="KDN-prezetacja-tlo-0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42760"/>
          </a:xfrm>
          <a:prstGeom prst="rect">
            <a:avLst/>
          </a:prstGeom>
        </p:spPr>
      </p:pic>
      <p:grpSp>
        <p:nvGrpSpPr>
          <p:cNvPr id="17" name="Grupa 16"/>
          <p:cNvGrpSpPr/>
          <p:nvPr/>
        </p:nvGrpSpPr>
        <p:grpSpPr>
          <a:xfrm>
            <a:off x="601082" y="2427663"/>
            <a:ext cx="8033841" cy="1424810"/>
            <a:chOff x="2222500" y="3253884"/>
            <a:chExt cx="4749625" cy="1600334"/>
          </a:xfrm>
        </p:grpSpPr>
        <p:pic>
          <p:nvPicPr>
            <p:cNvPr id="5" name="Obraz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22500" y="3253884"/>
              <a:ext cx="431800" cy="571500"/>
            </a:xfrm>
            <a:prstGeom prst="rect">
              <a:avLst/>
            </a:prstGeom>
          </p:spPr>
        </p:pic>
        <p:pic>
          <p:nvPicPr>
            <p:cNvPr id="6" name="Obraz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0800000">
              <a:off x="6540325" y="4282718"/>
              <a:ext cx="431800" cy="571500"/>
            </a:xfrm>
            <a:prstGeom prst="rect">
              <a:avLst/>
            </a:prstGeom>
          </p:spPr>
        </p:pic>
      </p:grpSp>
      <p:cxnSp>
        <p:nvCxnSpPr>
          <p:cNvPr id="12" name="Łącznik prosty 11"/>
          <p:cNvCxnSpPr/>
          <p:nvPr/>
        </p:nvCxnSpPr>
        <p:spPr>
          <a:xfrm>
            <a:off x="506949" y="6237119"/>
            <a:ext cx="8127974" cy="0"/>
          </a:xfrm>
          <a:prstGeom prst="line">
            <a:avLst/>
          </a:prstGeom>
          <a:ln w="12700">
            <a:solidFill>
              <a:srgbClr val="82828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PoleTekstowe 12"/>
          <p:cNvSpPr txBox="1"/>
          <p:nvPr/>
        </p:nvSpPr>
        <p:spPr>
          <a:xfrm>
            <a:off x="438260" y="6400144"/>
            <a:ext cx="171350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 dirty="0">
                <a:solidFill>
                  <a:srgbClr val="828282"/>
                </a:solidFill>
              </a:rPr>
              <a:t>www.facebook.com</a:t>
            </a:r>
            <a:r>
              <a:rPr lang="pl-PL" sz="1000" dirty="0">
                <a:solidFill>
                  <a:srgbClr val="E81B29"/>
                </a:solidFill>
              </a:rPr>
              <a:t>/MNiSW</a:t>
            </a:r>
          </a:p>
        </p:txBody>
      </p:sp>
      <p:grpSp>
        <p:nvGrpSpPr>
          <p:cNvPr id="15" name="Grupa 14"/>
          <p:cNvGrpSpPr/>
          <p:nvPr/>
        </p:nvGrpSpPr>
        <p:grpSpPr>
          <a:xfrm>
            <a:off x="2401205" y="4978533"/>
            <a:ext cx="3835400" cy="558800"/>
            <a:chOff x="2435888" y="3442389"/>
            <a:chExt cx="3835400" cy="558800"/>
          </a:xfrm>
        </p:grpSpPr>
        <p:pic>
          <p:nvPicPr>
            <p:cNvPr id="8" name="Obraz 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435888" y="3442389"/>
              <a:ext cx="3835400" cy="558800"/>
            </a:xfrm>
            <a:prstGeom prst="rect">
              <a:avLst/>
            </a:prstGeom>
          </p:spPr>
        </p:pic>
        <p:sp>
          <p:nvSpPr>
            <p:cNvPr id="14" name="PoleTekstowe 13"/>
            <p:cNvSpPr txBox="1"/>
            <p:nvPr/>
          </p:nvSpPr>
          <p:spPr>
            <a:xfrm>
              <a:off x="2727304" y="3541960"/>
              <a:ext cx="32445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dirty="0">
                  <a:solidFill>
                    <a:schemeClr val="bg1"/>
                  </a:solidFill>
                  <a:latin typeface="Helvetica"/>
                  <a:cs typeface="Helvetica"/>
                </a:rPr>
                <a:t>www.konstytucjadlanauki.gov.pl</a:t>
              </a:r>
            </a:p>
          </p:txBody>
        </p:sp>
      </p:grpSp>
      <p:pic>
        <p:nvPicPr>
          <p:cNvPr id="18" name="Picture 17" descr="MNiSW-kolor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2196" y="6451245"/>
            <a:ext cx="1272727" cy="252000"/>
          </a:xfrm>
          <a:prstGeom prst="rect">
            <a:avLst/>
          </a:prstGeom>
        </p:spPr>
      </p:pic>
      <p:sp>
        <p:nvSpPr>
          <p:cNvPr id="19" name="pole tekstowe 18"/>
          <p:cNvSpPr txBox="1"/>
          <p:nvPr/>
        </p:nvSpPr>
        <p:spPr>
          <a:xfrm>
            <a:off x="2589484" y="2449338"/>
            <a:ext cx="3924664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l-PL" sz="4000" b="1" dirty="0">
                <a:latin typeface="Helvetica" panose="020B0604020202020204" pitchFamily="34" charset="0"/>
                <a:cs typeface="Helvetica" panose="020B0604020202020204" pitchFamily="34" charset="0"/>
              </a:rPr>
              <a:t>ŚWIADCZENIA </a:t>
            </a:r>
          </a:p>
          <a:p>
            <a:pPr algn="ctr"/>
            <a:r>
              <a:rPr lang="pl-PL" sz="4000" b="1" dirty="0">
                <a:latin typeface="Helvetica" panose="020B0604020202020204" pitchFamily="34" charset="0"/>
                <a:cs typeface="Helvetica" panose="020B0604020202020204" pitchFamily="34" charset="0"/>
              </a:rPr>
              <a:t>DLA </a:t>
            </a:r>
          </a:p>
          <a:p>
            <a:pPr algn="ctr"/>
            <a:r>
              <a:rPr lang="pl-PL" sz="4000" b="1" dirty="0">
                <a:latin typeface="Helvetica" panose="020B0604020202020204" pitchFamily="34" charset="0"/>
                <a:cs typeface="Helvetica" panose="020B0604020202020204" pitchFamily="34" charset="0"/>
              </a:rPr>
              <a:t>STUDENTÓW</a:t>
            </a:r>
          </a:p>
        </p:txBody>
      </p:sp>
      <p:pic>
        <p:nvPicPr>
          <p:cNvPr id="16" name="Picture 17" descr="MNiSW-kolor.png">
            <a:extLst>
              <a:ext uri="{FF2B5EF4-FFF2-40B4-BE49-F238E27FC236}">
                <a16:creationId xmlns:a16="http://schemas.microsoft.com/office/drawing/2014/main" id="{600D2E7B-9399-0A48-96BA-BFEDEF8DF73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25" b="12863"/>
          <a:stretch/>
        </p:blipFill>
        <p:spPr>
          <a:xfrm>
            <a:off x="4712295" y="775343"/>
            <a:ext cx="3647580" cy="533093"/>
          </a:xfrm>
          <a:prstGeom prst="rect">
            <a:avLst/>
          </a:prstGeom>
        </p:spPr>
      </p:pic>
      <p:pic>
        <p:nvPicPr>
          <p:cNvPr id="2" name="Obraz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514" y="647680"/>
            <a:ext cx="3607267" cy="852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4150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A5E0612-774E-4000-BC22-FD855BD9DF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>
                <a:solidFill>
                  <a:srgbClr val="FF0000"/>
                </a:solidFill>
              </a:rPr>
              <a:t>Świadczenia dla doktorantów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7081C478-0D48-4C7B-A16D-63D7D678EE62}"/>
              </a:ext>
            </a:extLst>
          </p:cNvPr>
          <p:cNvSpPr>
            <a:spLocks noGrp="1"/>
          </p:cNvSpPr>
          <p:nvPr>
            <p:ph type="body" sz="half" idx="1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pl-PL" dirty="0"/>
              <a:t>Prawo do świadczeń zachowują doktoranci kształcący się na studiach doktoranckich rozpoczętych przed rokiem akademickim 2019/2020 – do dnia 31 grudnia 2023 r.</a:t>
            </a:r>
          </a:p>
          <a:p>
            <a:pPr marL="0" indent="0">
              <a:buNone/>
            </a:pPr>
            <a:r>
              <a:rPr lang="pl-PL" dirty="0"/>
              <a:t>Do przyznawania doktorantom świadczeń stosuje się odpowiednio regulamin przyznawania świadczeń dla studentów.</a:t>
            </a:r>
          </a:p>
        </p:txBody>
      </p:sp>
    </p:spTree>
    <p:extLst>
      <p:ext uri="{BB962C8B-B14F-4D97-AF65-F5344CB8AC3E}">
        <p14:creationId xmlns:p14="http://schemas.microsoft.com/office/powerpoint/2010/main" val="2236866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err="1"/>
              <a:t>ul</a:t>
            </a:r>
            <a:r>
              <a:rPr lang="en-US" dirty="0"/>
              <a:t>. </a:t>
            </a:r>
            <a:r>
              <a:rPr lang="en-US" dirty="0" err="1"/>
              <a:t>Hoża</a:t>
            </a:r>
            <a:r>
              <a:rPr lang="en-US" dirty="0"/>
              <a:t> 20, </a:t>
            </a:r>
            <a:r>
              <a:rPr lang="en-US" dirty="0" err="1"/>
              <a:t>ul</a:t>
            </a:r>
            <a:r>
              <a:rPr lang="en-US" dirty="0"/>
              <a:t>. Wspólna1/3</a:t>
            </a:r>
          </a:p>
          <a:p>
            <a:r>
              <a:rPr lang="en-US" dirty="0"/>
              <a:t>00-529 Warszawa</a:t>
            </a:r>
          </a:p>
          <a:p>
            <a:endParaRPr lang="en-US" dirty="0"/>
          </a:p>
          <a:p>
            <a:r>
              <a:rPr lang="en-US" dirty="0"/>
              <a:t>tel. +48 (22) 529 27 18</a:t>
            </a:r>
          </a:p>
          <a:p>
            <a:r>
              <a:rPr lang="en-US" dirty="0"/>
              <a:t>fax +48 (22) 628 09 22</a:t>
            </a:r>
          </a:p>
        </p:txBody>
      </p:sp>
      <p:pic>
        <p:nvPicPr>
          <p:cNvPr id="5" name="Obraz 7"/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3642126" y="5488019"/>
            <a:ext cx="1980000" cy="287999"/>
          </a:xfrm>
          <a:prstGeom prst="rect">
            <a:avLst/>
          </a:prstGeom>
        </p:spPr>
      </p:pic>
      <p:sp>
        <p:nvSpPr>
          <p:cNvPr id="4" name="PoleTekstowe 13"/>
          <p:cNvSpPr txBox="1"/>
          <p:nvPr/>
        </p:nvSpPr>
        <p:spPr>
          <a:xfrm>
            <a:off x="3050087" y="5507419"/>
            <a:ext cx="3244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900" noProof="1">
                <a:solidFill>
                  <a:schemeClr val="bg1"/>
                </a:solidFill>
                <a:latin typeface="Helvetica"/>
                <a:cs typeface="Helvetica"/>
              </a:rPr>
              <a:t>www.konstytucjadlanauki.gov.pl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506949" y="2159391"/>
            <a:ext cx="8127974" cy="857250"/>
          </a:xfrm>
        </p:spPr>
        <p:txBody>
          <a:bodyPr>
            <a:normAutofit/>
          </a:bodyPr>
          <a:lstStyle/>
          <a:p>
            <a:r>
              <a:rPr lang="pl-PL" noProof="1"/>
              <a:t>Dziękuję za uwagę</a:t>
            </a:r>
          </a:p>
        </p:txBody>
      </p:sp>
      <p:pic>
        <p:nvPicPr>
          <p:cNvPr id="7" name="Obraz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3271" y="2147258"/>
            <a:ext cx="377823" cy="503999"/>
          </a:xfrm>
          <a:prstGeom prst="rect">
            <a:avLst/>
          </a:prstGeom>
        </p:spPr>
      </p:pic>
      <p:pic>
        <p:nvPicPr>
          <p:cNvPr id="8" name="Obraz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6652329" y="2588016"/>
            <a:ext cx="377825" cy="50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6862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ŚWIADCZENIA DLA STUDENTÓW</a:t>
            </a:r>
          </a:p>
        </p:txBody>
      </p:sp>
      <p:pic>
        <p:nvPicPr>
          <p:cNvPr id="66" name="Obraz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981" y="1066118"/>
            <a:ext cx="427288" cy="569984"/>
          </a:xfrm>
          <a:prstGeom prst="rect">
            <a:avLst/>
          </a:prstGeom>
        </p:spPr>
      </p:pic>
      <p:pic>
        <p:nvPicPr>
          <p:cNvPr id="68" name="Obraz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8548172" y="5583490"/>
            <a:ext cx="464514" cy="619639"/>
          </a:xfrm>
          <a:prstGeom prst="rect">
            <a:avLst/>
          </a:prstGeom>
        </p:spPr>
      </p:pic>
      <p:sp>
        <p:nvSpPr>
          <p:cNvPr id="34" name="pole tekstowe 33"/>
          <p:cNvSpPr txBox="1"/>
          <p:nvPr/>
        </p:nvSpPr>
        <p:spPr>
          <a:xfrm>
            <a:off x="808384" y="983869"/>
            <a:ext cx="76008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pl-PL"/>
            </a:defPPr>
            <a:lvl1pPr algn="ctr">
              <a:defRPr sz="2800" b="1">
                <a:solidFill>
                  <a:srgbClr val="E81B29"/>
                </a:solidFill>
                <a:latin typeface="Montserrat"/>
              </a:defRPr>
            </a:lvl1pPr>
          </a:lstStyle>
          <a:p>
            <a:pPr algn="l"/>
            <a:r>
              <a:rPr lang="pl-PL" sz="20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Od 1 października 2019 r. </a:t>
            </a:r>
          </a:p>
        </p:txBody>
      </p:sp>
      <p:sp>
        <p:nvSpPr>
          <p:cNvPr id="75" name="Prostokąt zaokrąglony 74"/>
          <p:cNvSpPr/>
          <p:nvPr/>
        </p:nvSpPr>
        <p:spPr>
          <a:xfrm>
            <a:off x="503583" y="1785259"/>
            <a:ext cx="7600863" cy="720000"/>
          </a:xfrm>
          <a:prstGeom prst="roundRect">
            <a:avLst/>
          </a:prstGeom>
          <a:solidFill>
            <a:srgbClr val="4073AF"/>
          </a:solidFill>
          <a:ln>
            <a:solidFill>
              <a:srgbClr val="4073A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pl-PL" sz="20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STYPENDIUM SOCJALNE</a:t>
            </a:r>
          </a:p>
        </p:txBody>
      </p:sp>
      <p:sp>
        <p:nvSpPr>
          <p:cNvPr id="76" name="Prostokąt zaokrąglony 75"/>
          <p:cNvSpPr/>
          <p:nvPr/>
        </p:nvSpPr>
        <p:spPr>
          <a:xfrm>
            <a:off x="506949" y="4073241"/>
            <a:ext cx="7600864" cy="720000"/>
          </a:xfrm>
          <a:prstGeom prst="roundRect">
            <a:avLst/>
          </a:prstGeom>
          <a:solidFill>
            <a:srgbClr val="4073AF"/>
          </a:solidFill>
          <a:ln>
            <a:solidFill>
              <a:srgbClr val="4073A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pl-PL" sz="20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STYPENDIUM REKTORA</a:t>
            </a:r>
          </a:p>
        </p:txBody>
      </p:sp>
      <p:sp>
        <p:nvSpPr>
          <p:cNvPr id="77" name="Prostokąt zaokrąglony 76"/>
          <p:cNvSpPr/>
          <p:nvPr/>
        </p:nvSpPr>
        <p:spPr>
          <a:xfrm>
            <a:off x="506949" y="2929250"/>
            <a:ext cx="7597498" cy="720000"/>
          </a:xfrm>
          <a:prstGeom prst="roundRect">
            <a:avLst/>
          </a:prstGeom>
          <a:solidFill>
            <a:srgbClr val="4073AF"/>
          </a:solidFill>
          <a:ln>
            <a:solidFill>
              <a:srgbClr val="4073A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pl-PL" sz="20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STYPENDIUM DLA OSÓB NIEPEŁNOSPRAWNYCH</a:t>
            </a:r>
          </a:p>
        </p:txBody>
      </p:sp>
      <p:sp>
        <p:nvSpPr>
          <p:cNvPr id="79" name="Prostokąt zaokrąglony 78"/>
          <p:cNvSpPr/>
          <p:nvPr/>
        </p:nvSpPr>
        <p:spPr>
          <a:xfrm>
            <a:off x="510314" y="5223490"/>
            <a:ext cx="7597499" cy="720000"/>
          </a:xfrm>
          <a:prstGeom prst="roundRect">
            <a:avLst/>
          </a:prstGeom>
          <a:solidFill>
            <a:srgbClr val="4073AF"/>
          </a:solidFill>
          <a:ln>
            <a:solidFill>
              <a:srgbClr val="4073A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pl-PL" sz="20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ZAPOMOGA</a:t>
            </a:r>
          </a:p>
        </p:txBody>
      </p:sp>
    </p:spTree>
    <p:extLst>
      <p:ext uri="{BB962C8B-B14F-4D97-AF65-F5344CB8AC3E}">
        <p14:creationId xmlns:p14="http://schemas.microsoft.com/office/powerpoint/2010/main" val="4212963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F5B14D0-F9DC-44A0-A95B-D5785BB9AA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6949" y="455328"/>
            <a:ext cx="6621421" cy="412087"/>
          </a:xfrm>
        </p:spPr>
        <p:txBody>
          <a:bodyPr/>
          <a:lstStyle/>
          <a:p>
            <a:r>
              <a:rPr lang="pl-PL" dirty="0">
                <a:solidFill>
                  <a:srgbClr val="FF0000"/>
                </a:solidFill>
              </a:rPr>
              <a:t>Przysługiwanie prawa do świadczeń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104EE76E-92B3-4110-9E26-E80F8E7EF940}"/>
              </a:ext>
            </a:extLst>
          </p:cNvPr>
          <p:cNvSpPr>
            <a:spLocks noGrp="1"/>
          </p:cNvSpPr>
          <p:nvPr>
            <p:ph type="body" sz="half" idx="11"/>
          </p:nvPr>
        </p:nvSpPr>
        <p:spPr>
          <a:xfrm>
            <a:off x="1161636" y="2261475"/>
            <a:ext cx="6737480" cy="3079151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pl-PL" sz="1800" dirty="0"/>
              <a:t>Świadczenia przysługują na studiach pierwszego stopnia, studiach drugiego stopnia i jednolitych studiach magisterskich przez okres nie dłuższy niż 6 lat.</a:t>
            </a:r>
          </a:p>
          <a:p>
            <a:pPr marL="0" indent="0">
              <a:buNone/>
            </a:pPr>
            <a:r>
              <a:rPr lang="pl-PL" sz="1800" dirty="0"/>
              <a:t>Świadczenia nie przysługują w przypadku uzyskania tytułu zawodowego:</a:t>
            </a:r>
          </a:p>
          <a:p>
            <a:r>
              <a:rPr lang="pl-PL" sz="1800" dirty="0"/>
              <a:t>magistra, magistra inżyniera </a:t>
            </a:r>
            <a:r>
              <a:rPr lang="pl-PL" sz="1800" dirty="0" smtClean="0"/>
              <a:t>albo </a:t>
            </a:r>
            <a:r>
              <a:rPr lang="pl-PL" sz="1800" dirty="0"/>
              <a:t>równorzędnego,</a:t>
            </a:r>
          </a:p>
          <a:p>
            <a:r>
              <a:rPr lang="pl-PL" sz="1800" dirty="0"/>
              <a:t>licencjata, inżyniera </a:t>
            </a:r>
            <a:r>
              <a:rPr lang="pl-PL" sz="1800" dirty="0" smtClean="0"/>
              <a:t>albo </a:t>
            </a:r>
            <a:r>
              <a:rPr lang="pl-PL" sz="1800" dirty="0"/>
              <a:t>równorzędnego i ponownego podjęcia studiów pierwszego stopnia. </a:t>
            </a:r>
          </a:p>
          <a:p>
            <a:endParaRPr lang="pl-PL" sz="1800" dirty="0"/>
          </a:p>
          <a:p>
            <a:endParaRPr lang="pl-PL" sz="1800" dirty="0"/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805148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08B83EC-4A4C-4257-B178-F654B4F075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>
                <a:solidFill>
                  <a:srgbClr val="FF0000"/>
                </a:solidFill>
              </a:rPr>
              <a:t>Stypendium socjalne - zmiany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EAD40C16-971E-44EE-9035-6E2BE001C55B}"/>
              </a:ext>
            </a:extLst>
          </p:cNvPr>
          <p:cNvSpPr>
            <a:spLocks noGrp="1"/>
          </p:cNvSpPr>
          <p:nvPr>
            <p:ph type="body" sz="half" idx="1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pl-PL" dirty="0"/>
              <a:t>Wysokość stypendium socjalnego może być zwiększona w </a:t>
            </a:r>
            <a:r>
              <a:rPr lang="pl-PL" dirty="0" smtClean="0"/>
              <a:t>szczególnie uzasadnionych </a:t>
            </a:r>
            <a:r>
              <a:rPr lang="pl-PL" dirty="0"/>
              <a:t>przypadkach.</a:t>
            </a:r>
          </a:p>
          <a:p>
            <a:r>
              <a:rPr lang="pl-PL" dirty="0"/>
              <a:t>Student, którego miesięczny dochód na osobę w rodzinie nie przekracza kryterium dochodowego uprawniającego do korzystania ze świadczeń pomocy społecznej (obecnie 528 zł), ma obowiązek dołączenia do wniosku o przyznanie stypendium socjalnego zaświadczenia z ośrodka pomocy społecznej o sytuacji dochodowej i majątkowej swojej i rodziny.</a:t>
            </a:r>
          </a:p>
        </p:txBody>
      </p:sp>
    </p:spTree>
    <p:extLst>
      <p:ext uri="{BB962C8B-B14F-4D97-AF65-F5344CB8AC3E}">
        <p14:creationId xmlns:p14="http://schemas.microsoft.com/office/powerpoint/2010/main" val="971302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2364D1D-EAD3-4F72-B814-EAB0CEAD8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0891" y="455328"/>
            <a:ext cx="6737479" cy="830133"/>
          </a:xfrm>
        </p:spPr>
        <p:txBody>
          <a:bodyPr/>
          <a:lstStyle/>
          <a:p>
            <a:r>
              <a:rPr lang="pl-PL" dirty="0">
                <a:solidFill>
                  <a:srgbClr val="FF0000"/>
                </a:solidFill>
              </a:rPr>
              <a:t>Stypendium dla osób niepełnosprawnych - zmiany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512FA7D0-63DF-4EC1-965E-29EB14231AB5}"/>
              </a:ext>
            </a:extLst>
          </p:cNvPr>
          <p:cNvSpPr>
            <a:spLocks noGrp="1"/>
          </p:cNvSpPr>
          <p:nvPr>
            <p:ph type="body" sz="half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pl-PL" dirty="0"/>
              <a:t>W przypadku gdy niepełnosprawność powstała w </a:t>
            </a:r>
            <a:r>
              <a:rPr lang="pl-PL" dirty="0" smtClean="0"/>
              <a:t>trakcie </a:t>
            </a:r>
            <a:r>
              <a:rPr lang="pl-PL" dirty="0"/>
              <a:t>studiów lub po </a:t>
            </a:r>
            <a:r>
              <a:rPr lang="pl-PL" dirty="0" smtClean="0"/>
              <a:t>uzyskaniu tytułu zawodowego </a:t>
            </a:r>
            <a:r>
              <a:rPr lang="pl-PL" dirty="0"/>
              <a:t>student może otrzymać stypendium dla osób niepełnosprawnych na jeszcze jednym kolejnym kierunku </a:t>
            </a:r>
            <a:r>
              <a:rPr lang="pl-PL" dirty="0" smtClean="0"/>
              <a:t>studiów, jednak nie dłużej niż </a:t>
            </a:r>
            <a:r>
              <a:rPr lang="pl-PL" dirty="0"/>
              <a:t>przez </a:t>
            </a:r>
            <a:r>
              <a:rPr lang="pl-PL" dirty="0" smtClean="0"/>
              <a:t>okres </a:t>
            </a:r>
            <a:r>
              <a:rPr lang="pl-PL" dirty="0"/>
              <a:t>6 lat.</a:t>
            </a:r>
          </a:p>
        </p:txBody>
      </p:sp>
    </p:spTree>
    <p:extLst>
      <p:ext uri="{BB962C8B-B14F-4D97-AF65-F5344CB8AC3E}">
        <p14:creationId xmlns:p14="http://schemas.microsoft.com/office/powerpoint/2010/main" val="2697736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F27E4E8-DD57-4AD8-920E-0BE1A3DF47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>
                <a:solidFill>
                  <a:srgbClr val="FF0000"/>
                </a:solidFill>
              </a:rPr>
              <a:t>Stypendium rektora - zmiany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B76E563D-F7D1-4CEE-B0E4-2900FAF3CF7B}"/>
              </a:ext>
            </a:extLst>
          </p:cNvPr>
          <p:cNvSpPr>
            <a:spLocks noGrp="1"/>
          </p:cNvSpPr>
          <p:nvPr>
            <p:ph type="body" sz="half" idx="11"/>
          </p:nvPr>
        </p:nvSpPr>
        <p:spPr>
          <a:xfrm>
            <a:off x="1161636" y="2261475"/>
            <a:ext cx="6737480" cy="3015919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pl-PL" dirty="0"/>
              <a:t>Stypendium rektora może </a:t>
            </a:r>
            <a:r>
              <a:rPr lang="pl-PL" dirty="0" smtClean="0"/>
              <a:t>otrzymać student, </a:t>
            </a:r>
            <a:r>
              <a:rPr lang="pl-PL" dirty="0"/>
              <a:t>który uzyskał wyróżniające wyniki w nauce, osiągnięcia </a:t>
            </a:r>
            <a:r>
              <a:rPr lang="pl-PL" dirty="0" smtClean="0"/>
              <a:t>naukowe lub artystyczne, </a:t>
            </a:r>
            <a:r>
              <a:rPr lang="pl-PL" dirty="0"/>
              <a:t>lub </a:t>
            </a:r>
            <a:r>
              <a:rPr lang="pl-PL" dirty="0" smtClean="0"/>
              <a:t>osiągnięcia sportowe </a:t>
            </a:r>
            <a:r>
              <a:rPr lang="pl-PL" dirty="0"/>
              <a:t>we współzawodnictwie co najmniej na poziomie krajowym.</a:t>
            </a:r>
          </a:p>
          <a:p>
            <a:pPr marL="0" indent="0" fontAlgn="base">
              <a:buNone/>
            </a:pPr>
            <a:r>
              <a:rPr lang="pl-PL" dirty="0"/>
              <a:t>Stypendium rektora obligatoryjnie </a:t>
            </a:r>
            <a:r>
              <a:rPr lang="pl-PL" dirty="0" smtClean="0"/>
              <a:t>otrzymuje student przyjęty na pierwszy rok studiów w roku złożenia egzaminu maturalnego, </a:t>
            </a:r>
            <a:r>
              <a:rPr lang="pl-PL" dirty="0"/>
              <a:t>który jest:</a:t>
            </a:r>
          </a:p>
          <a:p>
            <a:pPr fontAlgn="base"/>
            <a:r>
              <a:rPr lang="pl-PL" dirty="0"/>
              <a:t>laureatem olimpiady międzynarodowej albo laureatem lub finalistą olimpiady stopnia centralnego, o których mowa w przepisach o systemie oświaty,</a:t>
            </a:r>
          </a:p>
          <a:p>
            <a:pPr fontAlgn="base"/>
            <a:r>
              <a:rPr lang="pl-PL" dirty="0"/>
              <a:t>medalistą co najmniej współzawodnictwa sportowego o tytuł Mistrza Polski w danym sporcie, o którym mowa w przepisach o sporcie.</a:t>
            </a:r>
          </a:p>
        </p:txBody>
      </p:sp>
    </p:spTree>
    <p:extLst>
      <p:ext uri="{BB962C8B-B14F-4D97-AF65-F5344CB8AC3E}">
        <p14:creationId xmlns:p14="http://schemas.microsoft.com/office/powerpoint/2010/main" val="2693932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804A59F-C645-4207-BC1D-C851F0978A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>
                <a:solidFill>
                  <a:srgbClr val="FF0000"/>
                </a:solidFill>
              </a:rPr>
              <a:t>Zapomoga</a:t>
            </a:r>
            <a:r>
              <a:rPr lang="pl-PL" dirty="0"/>
              <a:t> </a:t>
            </a:r>
            <a:r>
              <a:rPr lang="pl-PL" dirty="0">
                <a:solidFill>
                  <a:srgbClr val="FF0000"/>
                </a:solidFill>
              </a:rPr>
              <a:t>- zmiany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65C614D9-F252-47A7-9BAE-F6C337A89D60}"/>
              </a:ext>
            </a:extLst>
          </p:cNvPr>
          <p:cNvSpPr>
            <a:spLocks noGrp="1"/>
          </p:cNvSpPr>
          <p:nvPr>
            <p:ph type="body" sz="half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pl-PL" dirty="0" smtClean="0"/>
              <a:t>Zapomogę </a:t>
            </a:r>
            <a:r>
              <a:rPr lang="pl-PL" dirty="0"/>
              <a:t>może otrzymać student, który znalazł się przejściowo w trudnej sytuacji życiowej</a:t>
            </a:r>
            <a:r>
              <a:rPr lang="pl-PL" dirty="0" smtClean="0"/>
              <a:t>.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594910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8138D12-744C-4819-B9A4-D1DECD6DBE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6949" y="455328"/>
            <a:ext cx="6621421" cy="922898"/>
          </a:xfrm>
        </p:spPr>
        <p:txBody>
          <a:bodyPr/>
          <a:lstStyle/>
          <a:p>
            <a:r>
              <a:rPr lang="pl-PL" dirty="0">
                <a:solidFill>
                  <a:srgbClr val="FF0000"/>
                </a:solidFill>
              </a:rPr>
              <a:t>Regulamin świadczeń dla studentów - zmiany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2E4F3A2B-BCDC-4269-850B-2B464A44EF4B}"/>
              </a:ext>
            </a:extLst>
          </p:cNvPr>
          <p:cNvSpPr>
            <a:spLocks noGrp="1"/>
          </p:cNvSpPr>
          <p:nvPr>
            <p:ph type="body" sz="half" idx="11"/>
          </p:nvPr>
        </p:nvSpPr>
        <p:spPr/>
        <p:txBody>
          <a:bodyPr/>
          <a:lstStyle/>
          <a:p>
            <a:r>
              <a:rPr lang="pl-PL" dirty="0"/>
              <a:t>Określa szczegółowe kryteria przyznawania miejsc w domach studenckich oraz wyżywienia w stołówce studenckiej.</a:t>
            </a:r>
          </a:p>
          <a:p>
            <a:r>
              <a:rPr lang="pl-PL" dirty="0"/>
              <a:t>Podlega obowiązkowi  zamieszczenia w BIP na stronie podmiotowej uczelni.</a:t>
            </a:r>
          </a:p>
        </p:txBody>
      </p:sp>
    </p:spTree>
    <p:extLst>
      <p:ext uri="{BB962C8B-B14F-4D97-AF65-F5344CB8AC3E}">
        <p14:creationId xmlns:p14="http://schemas.microsoft.com/office/powerpoint/2010/main" val="1711452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680245A-9C48-4A03-8E28-56AA6266AB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>
                <a:solidFill>
                  <a:srgbClr val="FF0000"/>
                </a:solidFill>
              </a:rPr>
              <a:t>Fundusz stypendialny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65DE7515-F703-44A7-9822-BD4BE3ADE99D}"/>
              </a:ext>
            </a:extLst>
          </p:cNvPr>
          <p:cNvSpPr>
            <a:spLocks noGrp="1"/>
          </p:cNvSpPr>
          <p:nvPr>
            <p:ph type="body" sz="half" idx="11"/>
          </p:nvPr>
        </p:nvSpPr>
        <p:spPr>
          <a:xfrm>
            <a:off x="1161635" y="2261475"/>
            <a:ext cx="7001704" cy="2911203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pl-PL" dirty="0"/>
              <a:t>W ramach funduszu stypendialnego:</a:t>
            </a:r>
          </a:p>
          <a:p>
            <a:r>
              <a:rPr lang="pl-PL" dirty="0"/>
              <a:t>wypłacane są świadczenia dla studentów (i doktorantów do </a:t>
            </a:r>
            <a:r>
              <a:rPr lang="pl-PL" dirty="0" smtClean="0"/>
              <a:t>2023 r</a:t>
            </a:r>
            <a:r>
              <a:rPr lang="pl-PL" dirty="0"/>
              <a:t>.)</a:t>
            </a:r>
          </a:p>
          <a:p>
            <a:r>
              <a:rPr lang="pl-PL" dirty="0"/>
              <a:t>Pokrywane są koszty przyznawania i wypłacania świadczeń ponoszone przez </a:t>
            </a:r>
            <a:r>
              <a:rPr lang="pl-PL" b="1" dirty="0"/>
              <a:t>uczelnię niepubliczną </a:t>
            </a:r>
            <a:r>
              <a:rPr lang="pl-PL" dirty="0"/>
              <a:t>do wysokości 0,2% dotacji.</a:t>
            </a:r>
          </a:p>
          <a:p>
            <a:pPr marL="0" indent="0">
              <a:buNone/>
            </a:pPr>
            <a:r>
              <a:rPr lang="pl-PL" dirty="0"/>
              <a:t>Obsługę bankową rachunków funduszu stypendialnego prowadzi Bank Gospodarstwa Krajowego. Koszty standardowej obsługi rachunków pokrywane są z budżetu państwa. </a:t>
            </a:r>
          </a:p>
          <a:p>
            <a:pPr marL="0" indent="0">
              <a:buNone/>
            </a:pPr>
            <a:endParaRPr lang="pl-PL" dirty="0"/>
          </a:p>
          <a:p>
            <a:endParaRPr lang="pl-PL" dirty="0"/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819974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yw pakietu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4776</TotalTime>
  <Words>450</Words>
  <Application>Microsoft Office PowerPoint</Application>
  <PresentationFormat>Pokaz na ekranie (4:3)</PresentationFormat>
  <Paragraphs>48</Paragraphs>
  <Slides>11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7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11</vt:i4>
      </vt:variant>
    </vt:vector>
  </HeadingPairs>
  <TitlesOfParts>
    <vt:vector size="19" baseType="lpstr">
      <vt:lpstr>Microsoft YaHei</vt:lpstr>
      <vt:lpstr>Arial</vt:lpstr>
      <vt:lpstr>Calibri</vt:lpstr>
      <vt:lpstr>Helvetica</vt:lpstr>
      <vt:lpstr>Helvetica Light</vt:lpstr>
      <vt:lpstr>Montserrat</vt:lpstr>
      <vt:lpstr>Wingdings</vt:lpstr>
      <vt:lpstr>Motyw pakietu Office</vt:lpstr>
      <vt:lpstr>Prezentacja programu PowerPoint</vt:lpstr>
      <vt:lpstr>ŚWIADCZENIA DLA STUDENTÓW</vt:lpstr>
      <vt:lpstr>Przysługiwanie prawa do świadczeń</vt:lpstr>
      <vt:lpstr>Stypendium socjalne - zmiany</vt:lpstr>
      <vt:lpstr>Stypendium dla osób niepełnosprawnych - zmiany</vt:lpstr>
      <vt:lpstr>Stypendium rektora - zmiany</vt:lpstr>
      <vt:lpstr>Zapomoga - zmiany</vt:lpstr>
      <vt:lpstr>Regulamin świadczeń dla studentów - zmiany</vt:lpstr>
      <vt:lpstr>Fundusz stypendialny</vt:lpstr>
      <vt:lpstr>Świadczenia dla doktorantów</vt:lpstr>
      <vt:lpstr>Dziękuję za uwagę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Katarzyna</dc:creator>
  <cp:lastModifiedBy>WSS</cp:lastModifiedBy>
  <cp:revision>191</cp:revision>
  <dcterms:created xsi:type="dcterms:W3CDTF">2017-09-04T07:10:50Z</dcterms:created>
  <dcterms:modified xsi:type="dcterms:W3CDTF">2019-11-05T12:51:59Z</dcterms:modified>
</cp:coreProperties>
</file>