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DB7D-811E-4885-9C48-78EA6770B647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8D567-9FF6-4B4F-B99D-177CFB1C7A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3286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DB7D-811E-4885-9C48-78EA6770B647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8D567-9FF6-4B4F-B99D-177CFB1C7A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798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DB7D-811E-4885-9C48-78EA6770B647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8D567-9FF6-4B4F-B99D-177CFB1C7A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0165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DB7D-811E-4885-9C48-78EA6770B647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8D567-9FF6-4B4F-B99D-177CFB1C7A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983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DB7D-811E-4885-9C48-78EA6770B647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8D567-9FF6-4B4F-B99D-177CFB1C7A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1472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DB7D-811E-4885-9C48-78EA6770B647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8D567-9FF6-4B4F-B99D-177CFB1C7A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3921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DB7D-811E-4885-9C48-78EA6770B647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8D567-9FF6-4B4F-B99D-177CFB1C7A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4475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DB7D-811E-4885-9C48-78EA6770B647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8D567-9FF6-4B4F-B99D-177CFB1C7A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95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DB7D-811E-4885-9C48-78EA6770B647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8D567-9FF6-4B4F-B99D-177CFB1C7A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7197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DB7D-811E-4885-9C48-78EA6770B647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8D567-9FF6-4B4F-B99D-177CFB1C7A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275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DB7D-811E-4885-9C48-78EA6770B647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8D567-9FF6-4B4F-B99D-177CFB1C7A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4596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DDB7D-811E-4885-9C48-78EA6770B647}" type="datetimeFigureOut">
              <a:rPr lang="pl-PL" smtClean="0"/>
              <a:t>17.12.2020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8D567-9FF6-4B4F-B99D-177CFB1C7A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6809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MhcVBaMto3MciDSc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8024387" y="995881"/>
            <a:ext cx="3539905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dirty="0" smtClean="0"/>
              <a:t>W mailu, który otrzymałeś, lub na stronie internetowej kliknij w otrzymany link</a:t>
            </a:r>
            <a:endParaRPr lang="pl-PL" dirty="0"/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6274051" y="1348967"/>
            <a:ext cx="1750337" cy="13399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ostokąt 9"/>
          <p:cNvSpPr/>
          <p:nvPr/>
        </p:nvSpPr>
        <p:spPr>
          <a:xfrm>
            <a:off x="472289" y="187730"/>
            <a:ext cx="6096000" cy="58785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b="1" dirty="0" smtClean="0"/>
              <a:t>Szczepienie przeciw COVID-19 dla strażaków OSP i PSP</a:t>
            </a:r>
          </a:p>
          <a:p>
            <a:r>
              <a:rPr lang="pl-PL" dirty="0" smtClean="0">
                <a:solidFill>
                  <a:srgbClr val="FFFFFF"/>
                </a:solidFill>
                <a:effectLst/>
              </a:rPr>
              <a:t>PK</a:t>
            </a:r>
          </a:p>
          <a:p>
            <a:r>
              <a:rPr lang="pl-PL" dirty="0" smtClean="0"/>
              <a:t>Piotr Kaźmierczak &lt;p.kazmierczak@straz.lodz.pl&gt;</a:t>
            </a:r>
          </a:p>
          <a:p>
            <a:r>
              <a:rPr lang="pl-PL" dirty="0" smtClean="0"/>
              <a:t>2020-12-17 11:17</a:t>
            </a:r>
          </a:p>
          <a:p>
            <a:endParaRPr lang="pl-PL" dirty="0" smtClean="0"/>
          </a:p>
          <a:p>
            <a:r>
              <a:rPr lang="pl-PL" dirty="0" smtClean="0"/>
              <a:t>Strażacy OSP i PSP, którzy deklarują gotowość do poddania się szczepieniom przeciwko COVID-19 zobowiązani są do wypełnienia do dnia 19.12.2020 </a:t>
            </a:r>
            <a:r>
              <a:rPr lang="pl-PL" dirty="0" err="1" smtClean="0"/>
              <a:t>r.do</a:t>
            </a:r>
            <a:r>
              <a:rPr lang="pl-PL" dirty="0" smtClean="0"/>
              <a:t> godz. 23:59 formularza internetowego dostępnego pod adresem </a:t>
            </a:r>
            <a:r>
              <a:rPr lang="pl-PL" sz="2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https://forms.gle/MhcVBaMto3MciDSc6</a:t>
            </a:r>
            <a:r>
              <a:rPr lang="pl-PL" sz="2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lang="pl-PL" sz="2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pl-PL" sz="4400" dirty="0" smtClean="0"/>
          </a:p>
          <a:p>
            <a:r>
              <a:rPr lang="pl-PL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lang="pl-PL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pl-PL" dirty="0" smtClean="0"/>
          </a:p>
          <a:p>
            <a:r>
              <a:rPr lang="pl-PL" sz="16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Formularz wypełniają wyłącznie Strażacy, którzy chcą dobrowolnie poddać się bezpłatnemu szczepieniu. Brak wypełnienia formularza jest równoznaczny z faktem nie przystąpienia do szczepienia w I turze</a:t>
            </a:r>
            <a:r>
              <a:rPr lang="pl-PL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pl-PL" dirty="0" smtClean="0"/>
          </a:p>
          <a:p>
            <a:r>
              <a:rPr lang="pl-PL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/>
            </a:r>
            <a:br>
              <a:rPr lang="pl-PL" sz="11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pl-PL" dirty="0" smtClean="0"/>
          </a:p>
          <a:p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39500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43425" cy="6762750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5514109" y="308732"/>
            <a:ext cx="515389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 smtClean="0"/>
              <a:t>Pobierz, wypełnij, a następnie odeślij lub dostarcz do Komendy Miejskiej PSP w Piotrkowie Trybunalskim Oświadczenie Woli</a:t>
            </a:r>
          </a:p>
          <a:p>
            <a:r>
              <a:rPr lang="pl-PL" dirty="0" smtClean="0"/>
              <a:t>1. Jeśli jesteś strażakiem PSP</a:t>
            </a:r>
          </a:p>
          <a:p>
            <a:r>
              <a:rPr lang="pl-PL" dirty="0" smtClean="0"/>
              <a:t>2. Jeśli jesteś strażakiem OSP</a:t>
            </a:r>
            <a:endParaRPr lang="pl-PL" dirty="0"/>
          </a:p>
        </p:txBody>
      </p:sp>
      <p:cxnSp>
        <p:nvCxnSpPr>
          <p:cNvPr id="8" name="Łącznik prosty ze strzałką 7"/>
          <p:cNvCxnSpPr/>
          <p:nvPr/>
        </p:nvCxnSpPr>
        <p:spPr>
          <a:xfrm flipH="1">
            <a:off x="3001819" y="1320800"/>
            <a:ext cx="2586181" cy="1320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 flipH="1">
            <a:off x="2927928" y="1477328"/>
            <a:ext cx="2586181" cy="1320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/>
          <p:cNvSpPr txBox="1"/>
          <p:nvPr/>
        </p:nvSpPr>
        <p:spPr>
          <a:xfrm>
            <a:off x="5745019" y="4007210"/>
            <a:ext cx="13669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 smtClean="0"/>
              <a:t>Zaznacz TAK</a:t>
            </a:r>
            <a:endParaRPr lang="pl-PL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5772727" y="5966752"/>
            <a:ext cx="133927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 smtClean="0"/>
              <a:t>Kliknij:</a:t>
            </a:r>
          </a:p>
          <a:p>
            <a:r>
              <a:rPr lang="pl-PL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Dalej</a:t>
            </a:r>
            <a:endParaRPr lang="pl-PL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3" name="Łącznik prosty ze strzałką 12"/>
          <p:cNvCxnSpPr/>
          <p:nvPr/>
        </p:nvCxnSpPr>
        <p:spPr>
          <a:xfrm flipH="1" flipV="1">
            <a:off x="748146" y="4007896"/>
            <a:ext cx="4996872" cy="184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/>
          <p:cNvCxnSpPr/>
          <p:nvPr/>
        </p:nvCxnSpPr>
        <p:spPr>
          <a:xfrm flipH="1">
            <a:off x="748146" y="4299650"/>
            <a:ext cx="4996872" cy="1550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ze strzałką 18"/>
          <p:cNvCxnSpPr/>
          <p:nvPr/>
        </p:nvCxnSpPr>
        <p:spPr>
          <a:xfrm flipH="1">
            <a:off x="600364" y="6151418"/>
            <a:ext cx="5144654" cy="4462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3436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0960" y="456622"/>
            <a:ext cx="4391025" cy="5372100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138545" y="2714912"/>
            <a:ext cx="241069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 smtClean="0"/>
              <a:t>Zaznacz Jeśli jesteś strażakiem PSP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8072584" y="2732699"/>
            <a:ext cx="303876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 smtClean="0"/>
              <a:t>Zaznacz Jeśli jesteś strażakiem OSP </a:t>
            </a:r>
            <a:r>
              <a:rPr lang="pl-PL" dirty="0" err="1" smtClean="0"/>
              <a:t>ksrg</a:t>
            </a:r>
            <a:r>
              <a:rPr lang="pl-PL" dirty="0" smtClean="0"/>
              <a:t>  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8072584" y="3744660"/>
            <a:ext cx="317730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 smtClean="0"/>
              <a:t>Zaznacz Jeśli jesteś strażakiem OSP </a:t>
            </a:r>
          </a:p>
        </p:txBody>
      </p:sp>
      <p:cxnSp>
        <p:nvCxnSpPr>
          <p:cNvPr id="9" name="Łącznik prosty ze strzałką 8"/>
          <p:cNvCxnSpPr>
            <a:stCxn id="6" idx="1"/>
          </p:cNvCxnSpPr>
          <p:nvPr/>
        </p:nvCxnSpPr>
        <p:spPr>
          <a:xfrm flipH="1">
            <a:off x="4451927" y="3055865"/>
            <a:ext cx="3620657" cy="3800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 flipH="1" flipV="1">
            <a:off x="4160981" y="3741305"/>
            <a:ext cx="3911603" cy="184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>
            <a:stCxn id="14" idx="1"/>
          </p:cNvCxnSpPr>
          <p:nvPr/>
        </p:nvCxnSpPr>
        <p:spPr>
          <a:xfrm flipH="1">
            <a:off x="5716444" y="5022890"/>
            <a:ext cx="2382982" cy="768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ole tekstowe 13"/>
          <p:cNvSpPr txBox="1"/>
          <p:nvPr/>
        </p:nvSpPr>
        <p:spPr>
          <a:xfrm>
            <a:off x="8099426" y="4699724"/>
            <a:ext cx="317730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 smtClean="0"/>
              <a:t>Z rozwijalnego menu wybierz KM PSP Piotrków Trybunalski</a:t>
            </a:r>
          </a:p>
        </p:txBody>
      </p:sp>
      <p:cxnSp>
        <p:nvCxnSpPr>
          <p:cNvPr id="17" name="Łącznik prosty ze strzałką 16"/>
          <p:cNvCxnSpPr>
            <a:stCxn id="5" idx="3"/>
          </p:cNvCxnSpPr>
          <p:nvPr/>
        </p:nvCxnSpPr>
        <p:spPr>
          <a:xfrm>
            <a:off x="2549236" y="3038078"/>
            <a:ext cx="1182255" cy="1989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ole tekstowe 17"/>
          <p:cNvSpPr txBox="1"/>
          <p:nvPr/>
        </p:nvSpPr>
        <p:spPr>
          <a:xfrm>
            <a:off x="8099426" y="5628717"/>
            <a:ext cx="162646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 smtClean="0"/>
              <a:t>Kliknij: </a:t>
            </a:r>
            <a:r>
              <a:rPr lang="pl-PL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Dalej</a:t>
            </a:r>
            <a:endParaRPr lang="pl-PL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9" name="Łącznik prosty ze strzałką 18"/>
          <p:cNvCxnSpPr>
            <a:stCxn id="18" idx="1"/>
          </p:cNvCxnSpPr>
          <p:nvPr/>
        </p:nvCxnSpPr>
        <p:spPr>
          <a:xfrm flipH="1" flipV="1">
            <a:off x="4681468" y="5628719"/>
            <a:ext cx="3417958" cy="1846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413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621" y="0"/>
            <a:ext cx="4098758" cy="6858000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8608293" y="1624336"/>
            <a:ext cx="303876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 smtClean="0"/>
              <a:t>Zaznacz Jeśli jesteś mieszkańcem powiatu </a:t>
            </a:r>
            <a:r>
              <a:rPr lang="pl-PL" b="1" dirty="0" smtClean="0"/>
              <a:t>piotrkowskiego ziemskiego</a:t>
            </a:r>
          </a:p>
        </p:txBody>
      </p:sp>
      <p:cxnSp>
        <p:nvCxnSpPr>
          <p:cNvPr id="6" name="Łącznik prosty ze strzałką 5"/>
          <p:cNvCxnSpPr>
            <a:stCxn id="5" idx="1"/>
          </p:cNvCxnSpPr>
          <p:nvPr/>
        </p:nvCxnSpPr>
        <p:spPr>
          <a:xfrm flipH="1">
            <a:off x="5874327" y="2086001"/>
            <a:ext cx="2733966" cy="3616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/>
          <p:cNvSpPr txBox="1"/>
          <p:nvPr/>
        </p:nvSpPr>
        <p:spPr>
          <a:xfrm>
            <a:off x="8608293" y="2793536"/>
            <a:ext cx="303876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 smtClean="0"/>
              <a:t>Zaznacz jeśli jesteś mieszkańcem miasta </a:t>
            </a:r>
            <a:r>
              <a:rPr lang="pl-PL" b="1" dirty="0" smtClean="0"/>
              <a:t>Piotrkowa Trybunalskiego</a:t>
            </a:r>
          </a:p>
        </p:txBody>
      </p:sp>
      <p:cxnSp>
        <p:nvCxnSpPr>
          <p:cNvPr id="9" name="Łącznik prosty ze strzałką 8"/>
          <p:cNvCxnSpPr>
            <a:stCxn id="8" idx="1"/>
          </p:cNvCxnSpPr>
          <p:nvPr/>
        </p:nvCxnSpPr>
        <p:spPr>
          <a:xfrm flipH="1">
            <a:off x="6246891" y="3255201"/>
            <a:ext cx="2361402" cy="19673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/>
          <p:cNvSpPr txBox="1"/>
          <p:nvPr/>
        </p:nvSpPr>
        <p:spPr>
          <a:xfrm>
            <a:off x="8608293" y="4687606"/>
            <a:ext cx="286327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 smtClean="0"/>
              <a:t>Wpisz Twój numer PESEL</a:t>
            </a:r>
            <a:endParaRPr lang="pl-PL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1" name="Łącznik prosty ze strzałką 10"/>
          <p:cNvCxnSpPr>
            <a:stCxn id="10" idx="1"/>
          </p:cNvCxnSpPr>
          <p:nvPr/>
        </p:nvCxnSpPr>
        <p:spPr>
          <a:xfrm flipH="1">
            <a:off x="5430983" y="4872272"/>
            <a:ext cx="3177310" cy="1321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ole tekstowe 13"/>
          <p:cNvSpPr txBox="1"/>
          <p:nvPr/>
        </p:nvSpPr>
        <p:spPr>
          <a:xfrm>
            <a:off x="8608293" y="5379268"/>
            <a:ext cx="286327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 smtClean="0"/>
              <a:t>Kliknij </a:t>
            </a:r>
            <a:r>
              <a:rPr lang="pl-PL" dirty="0" smtClean="0"/>
              <a:t>PRZEŚLIJ</a:t>
            </a:r>
          </a:p>
          <a:p>
            <a:r>
              <a:rPr lang="pl-PL" dirty="0"/>
              <a:t>Oczekuj na kontakt </a:t>
            </a:r>
            <a:endParaRPr lang="pl-PL" dirty="0" smtClean="0"/>
          </a:p>
          <a:p>
            <a:r>
              <a:rPr lang="pl-PL" dirty="0" smtClean="0"/>
              <a:t>w </a:t>
            </a:r>
            <a:r>
              <a:rPr lang="pl-PL" dirty="0"/>
              <a:t>sprawie szczepienia.</a:t>
            </a:r>
          </a:p>
          <a:p>
            <a:endParaRPr lang="pl-PL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5" name="Łącznik prosty ze strzałką 14"/>
          <p:cNvCxnSpPr>
            <a:stCxn id="14" idx="1"/>
          </p:cNvCxnSpPr>
          <p:nvPr/>
        </p:nvCxnSpPr>
        <p:spPr>
          <a:xfrm flipH="1">
            <a:off x="5430983" y="5878612"/>
            <a:ext cx="3177310" cy="7674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20335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152</Words>
  <Application>Microsoft Office PowerPoint</Application>
  <PresentationFormat>Panoramiczny</PresentationFormat>
  <Paragraphs>28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Piotr PK. Kazmierczak</dc:creator>
  <cp:lastModifiedBy>Piotr PK. Kazmierczak</cp:lastModifiedBy>
  <cp:revision>5</cp:revision>
  <dcterms:created xsi:type="dcterms:W3CDTF">2020-12-17T10:16:19Z</dcterms:created>
  <dcterms:modified xsi:type="dcterms:W3CDTF">2020-12-17T10:44:27Z</dcterms:modified>
</cp:coreProperties>
</file>