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259" r:id="rId6"/>
    <p:sldId id="260" r:id="rId7"/>
    <p:sldId id="261" r:id="rId8"/>
    <p:sldId id="258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a Gałązka" initials="AG" lastIdx="2" clrIdx="0">
    <p:extLst>
      <p:ext uri="{19B8F6BF-5375-455C-9EA6-DF929625EA0E}">
        <p15:presenceInfo xmlns:p15="http://schemas.microsoft.com/office/powerpoint/2012/main" userId="Anna Gałązk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5E0C2B-4B6E-4611-8BCC-C83A54F487F5}" v="96" dt="2020-05-05T13:54:42.432"/>
    <p1510:client id="{0B5EB86F-DE86-4DA9-95B2-3F3907BA089F}" v="170" dt="2020-05-05T13:50:24.036"/>
    <p1510:client id="{6FE65F89-7346-41C6-A948-A49576AAC4BA}" v="12" dt="2020-05-05T13:50:48.212"/>
    <p1510:client id="{D632AA55-48DC-475B-B4D0-304271DA107A}" v="4" dt="2020-05-05T13:50:36.3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dlewski Marcin (Britenet)" userId="S::m.godlewski@mc.gov.pl::930c73a9-afe2-4d6f-a9bf-ab7250a92d83" providerId="AD" clId="Web-{D632AA55-48DC-475B-B4D0-304271DA107A}"/>
    <pc:docChg chg="modSld">
      <pc:chgData name="Godlewski Marcin (Britenet)" userId="S::m.godlewski@mc.gov.pl::930c73a9-afe2-4d6f-a9bf-ab7250a92d83" providerId="AD" clId="Web-{D632AA55-48DC-475B-B4D0-304271DA107A}" dt="2020-05-05T13:50:36.321" v="3"/>
      <pc:docMkLst>
        <pc:docMk/>
      </pc:docMkLst>
      <pc:sldChg chg="delSp modSp">
        <pc:chgData name="Godlewski Marcin (Britenet)" userId="S::m.godlewski@mc.gov.pl::930c73a9-afe2-4d6f-a9bf-ab7250a92d83" providerId="AD" clId="Web-{D632AA55-48DC-475B-B4D0-304271DA107A}" dt="2020-05-05T13:50:36.321" v="3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D632AA55-48DC-475B-B4D0-304271DA107A}" dt="2020-05-05T13:50:33.992" v="1"/>
          <ac:spMkLst>
            <pc:docMk/>
            <pc:sldMk cId="3598284323" sldId="256"/>
            <ac:spMk id="41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D632AA55-48DC-475B-B4D0-304271DA107A}" dt="2020-05-05T13:50:33.274" v="0"/>
          <ac:spMkLst>
            <pc:docMk/>
            <pc:sldMk cId="3598284323" sldId="256"/>
            <ac:spMk id="59" creationId="{00000000-0000-0000-0000-000000000000}"/>
          </ac:spMkLst>
        </pc:spChg>
        <pc:cxnChg chg="mod">
          <ac:chgData name="Godlewski Marcin (Britenet)" userId="S::m.godlewski@mc.gov.pl::930c73a9-afe2-4d6f-a9bf-ab7250a92d83" providerId="AD" clId="Web-{D632AA55-48DC-475B-B4D0-304271DA107A}" dt="2020-05-05T13:50:33.992" v="1"/>
          <ac:cxnSpMkLst>
            <pc:docMk/>
            <pc:sldMk cId="3598284323" sldId="256"/>
            <ac:cxnSpMk id="5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D632AA55-48DC-475B-B4D0-304271DA107A}" dt="2020-05-05T13:50:36.321" v="3"/>
          <ac:cxnSpMkLst>
            <pc:docMk/>
            <pc:sldMk cId="3598284323" sldId="256"/>
            <ac:cxnSpMk id="56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D632AA55-48DC-475B-B4D0-304271DA107A}" dt="2020-05-05T13:50:33.992" v="1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D632AA55-48DC-475B-B4D0-304271DA107A}" dt="2020-05-05T13:50:35.164" v="2"/>
          <ac:cxnSpMkLst>
            <pc:docMk/>
            <pc:sldMk cId="3598284323" sldId="256"/>
            <ac:cxnSpMk id="65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0B5EB86F-DE86-4DA9-95B2-3F3907BA089F}"/>
    <pc:docChg chg="addSld modSld">
      <pc:chgData name="Godlewski Marcin (Britenet)" userId="S::m.godlewski@mc.gov.pl::930c73a9-afe2-4d6f-a9bf-ab7250a92d83" providerId="AD" clId="Web-{0B5EB86F-DE86-4DA9-95B2-3F3907BA089F}" dt="2020-05-05T13:50:24.036" v="168"/>
      <pc:docMkLst>
        <pc:docMk/>
      </pc:docMkLst>
      <pc:sldChg chg="addSp delSp modSp mod setBg">
        <pc:chgData name="Godlewski Marcin (Britenet)" userId="S::m.godlewski@mc.gov.pl::930c73a9-afe2-4d6f-a9bf-ab7250a92d83" providerId="AD" clId="Web-{0B5EB86F-DE86-4DA9-95B2-3F3907BA089F}" dt="2020-05-05T13:50:24.036" v="168"/>
        <pc:sldMkLst>
          <pc:docMk/>
          <pc:sldMk cId="3598284323" sldId="256"/>
        </pc:sldMkLst>
        <pc:spChg chg="del mod">
          <ac:chgData name="Godlewski Marcin (Britenet)" userId="S::m.godlewski@mc.gov.pl::930c73a9-afe2-4d6f-a9bf-ab7250a92d83" providerId="AD" clId="Web-{0B5EB86F-DE86-4DA9-95B2-3F3907BA089F}" dt="2020-05-05T13:50:09.583" v="153"/>
          <ac:spMkLst>
            <pc:docMk/>
            <pc:sldMk cId="3598284323" sldId="256"/>
            <ac:spMk id="4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05.692" v="149"/>
          <ac:spMkLst>
            <pc:docMk/>
            <pc:sldMk cId="3598284323" sldId="256"/>
            <ac:spMk id="10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21.083" v="166"/>
          <ac:spMkLst>
            <pc:docMk/>
            <pc:sldMk cId="3598284323" sldId="256"/>
            <ac:spMk id="13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06.973" v="150"/>
          <ac:spMkLst>
            <pc:docMk/>
            <pc:sldMk cId="3598284323" sldId="256"/>
            <ac:spMk id="16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7.374" v="63" actId="1076"/>
          <ac:spMkLst>
            <pc:docMk/>
            <pc:sldMk cId="3598284323" sldId="256"/>
            <ac:spMk id="22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6.411" v="161"/>
          <ac:spMkLst>
            <pc:docMk/>
            <pc:sldMk cId="3598284323" sldId="256"/>
            <ac:spMk id="32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38.249" v="61" actId="1076"/>
          <ac:spMkLst>
            <pc:docMk/>
            <pc:sldMk cId="3598284323" sldId="256"/>
            <ac:spMk id="41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35.894" v="146" actId="1076"/>
          <ac:spMkLst>
            <pc:docMk/>
            <pc:sldMk cId="3598284323" sldId="256"/>
            <ac:spMk id="43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38.202" v="60" actId="1076"/>
          <ac:spMkLst>
            <pc:docMk/>
            <pc:sldMk cId="3598284323" sldId="256"/>
            <ac:spMk id="47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39:35.123" v="42" actId="1076"/>
          <ac:spMkLst>
            <pc:docMk/>
            <pc:sldMk cId="3598284323" sldId="256"/>
            <ac:spMk id="49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39:36.920" v="43" actId="1076"/>
          <ac:spMkLst>
            <pc:docMk/>
            <pc:sldMk cId="3598284323" sldId="256"/>
            <ac:spMk id="50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4.583" v="159"/>
          <ac:spMkLst>
            <pc:docMk/>
            <pc:sldMk cId="3598284323" sldId="256"/>
            <ac:spMk id="51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37:31.091" v="10"/>
          <ac:spMkLst>
            <pc:docMk/>
            <pc:sldMk cId="3598284323" sldId="256"/>
            <ac:spMk id="53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1.296" v="62" actId="1076"/>
          <ac:spMkLst>
            <pc:docMk/>
            <pc:sldMk cId="3598284323" sldId="256"/>
            <ac:spMk id="57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43.253" v="147" actId="1076"/>
          <ac:spMkLst>
            <pc:docMk/>
            <pc:sldMk cId="3598284323" sldId="256"/>
            <ac:spMk id="59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3.630" v="158"/>
          <ac:spMkLst>
            <pc:docMk/>
            <pc:sldMk cId="3598284323" sldId="256"/>
            <ac:spMk id="63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1.427" v="155"/>
          <ac:spMkLst>
            <pc:docMk/>
            <pc:sldMk cId="3598284323" sldId="256"/>
            <ac:spMk id="66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7.452" v="64" actId="1076"/>
          <ac:spMkLst>
            <pc:docMk/>
            <pc:sldMk cId="3598284323" sldId="256"/>
            <ac:spMk id="74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15.940" v="137" actId="1076"/>
          <ac:spMkLst>
            <pc:docMk/>
            <pc:sldMk cId="3598284323" sldId="256"/>
            <ac:spMk id="79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5.614" v="160"/>
          <ac:spMkLst>
            <pc:docMk/>
            <pc:sldMk cId="3598284323" sldId="256"/>
            <ac:spMk id="80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3:33.063" v="98" actId="20577"/>
          <ac:spMkLst>
            <pc:docMk/>
            <pc:sldMk cId="3598284323" sldId="256"/>
            <ac:spMk id="108" creationId="{00000000-0000-0000-0000-000000000000}"/>
          </ac:spMkLst>
        </pc:spChg>
        <pc:cxnChg chg="del mod">
          <ac:chgData name="Godlewski Marcin (Britenet)" userId="S::m.godlewski@mc.gov.pl::930c73a9-afe2-4d6f-a9bf-ab7250a92d83" providerId="AD" clId="Web-{0B5EB86F-DE86-4DA9-95B2-3F3907BA089F}" dt="2020-05-05T13:50:08.708" v="152"/>
          <ac:cxnSpMkLst>
            <pc:docMk/>
            <pc:sldMk cId="3598284323" sldId="256"/>
            <ac:cxnSpMk id="6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8.911" v="164"/>
          <ac:cxnSpMkLst>
            <pc:docMk/>
            <pc:sldMk cId="3598284323" sldId="256"/>
            <ac:cxnSpMk id="1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07.864" v="151"/>
          <ac:cxnSpMkLst>
            <pc:docMk/>
            <pc:sldMk cId="3598284323" sldId="256"/>
            <ac:cxnSpMk id="21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7.452" v="64" actId="1076"/>
          <ac:cxnSpMkLst>
            <pc:docMk/>
            <pc:sldMk cId="3598284323" sldId="256"/>
            <ac:cxnSpMk id="3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22.817" v="167"/>
          <ac:cxnSpMkLst>
            <pc:docMk/>
            <pc:sldMk cId="3598284323" sldId="256"/>
            <ac:cxnSpMk id="40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1.442" v="157"/>
          <ac:cxnSpMkLst>
            <pc:docMk/>
            <pc:sldMk cId="3598284323" sldId="256"/>
            <ac:cxnSpMk id="45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7.739" v="163"/>
          <ac:cxnSpMkLst>
            <pc:docMk/>
            <pc:sldMk cId="3598284323" sldId="256"/>
            <ac:cxnSpMk id="46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9.802" v="165"/>
          <ac:cxnSpMkLst>
            <pc:docMk/>
            <pc:sldMk cId="3598284323" sldId="256"/>
            <ac:cxnSpMk id="48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1.296" v="62" actId="1076"/>
          <ac:cxnSpMkLst>
            <pc:docMk/>
            <pc:sldMk cId="3598284323" sldId="256"/>
            <ac:cxnSpMk id="52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7.374" v="63" actId="1076"/>
          <ac:cxnSpMkLst>
            <pc:docMk/>
            <pc:sldMk cId="3598284323" sldId="256"/>
            <ac:cxnSpMk id="54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1.296" v="62" actId="1076"/>
          <ac:cxnSpMkLst>
            <pc:docMk/>
            <pc:sldMk cId="3598284323" sldId="256"/>
            <ac:cxnSpMk id="55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50:14.583" v="159"/>
          <ac:cxnSpMkLst>
            <pc:docMk/>
            <pc:sldMk cId="3598284323" sldId="256"/>
            <ac:cxnSpMk id="56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58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0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1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24.036" v="168"/>
          <ac:cxnSpMkLst>
            <pc:docMk/>
            <pc:sldMk cId="3598284323" sldId="256"/>
            <ac:cxnSpMk id="64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43.253" v="147" actId="1076"/>
          <ac:cxnSpMkLst>
            <pc:docMk/>
            <pc:sldMk cId="3598284323" sldId="256"/>
            <ac:cxnSpMk id="65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50:11.427" v="155"/>
          <ac:cxnSpMkLst>
            <pc:docMk/>
            <pc:sldMk cId="3598284323" sldId="256"/>
            <ac:cxnSpMk id="67" creationId="{00000000-0000-0000-0000-000000000000}"/>
          </ac:cxnSpMkLst>
        </pc:cxnChg>
        <pc:cxnChg chg="add del mod">
          <ac:chgData name="Godlewski Marcin (Britenet)" userId="S::m.godlewski@mc.gov.pl::930c73a9-afe2-4d6f-a9bf-ab7250a92d83" providerId="AD" clId="Web-{0B5EB86F-DE86-4DA9-95B2-3F3907BA089F}" dt="2020-05-05T13:50:11.395" v="154"/>
          <ac:cxnSpMkLst>
            <pc:docMk/>
            <pc:sldMk cId="3598284323" sldId="256"/>
            <ac:cxnSpMk id="68" creationId="{2DCAB380-FB6A-458A-A8A8-745945B92A34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81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7.052" v="162"/>
          <ac:cxnSpMkLst>
            <pc:docMk/>
            <pc:sldMk cId="3598284323" sldId="256"/>
            <ac:cxnSpMk id="107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1.442" v="156"/>
          <ac:cxnSpMkLst>
            <pc:docMk/>
            <pc:sldMk cId="3598284323" sldId="256"/>
            <ac:cxnSpMk id="140" creationId="{00000000-0000-0000-0000-000000000000}"/>
          </ac:cxnSpMkLst>
        </pc:cxnChg>
      </pc:sldChg>
      <pc:sldChg chg="add replId">
        <pc:chgData name="Godlewski Marcin (Britenet)" userId="S::m.godlewski@mc.gov.pl::930c73a9-afe2-4d6f-a9bf-ab7250a92d83" providerId="AD" clId="Web-{0B5EB86F-DE86-4DA9-95B2-3F3907BA089F}" dt="2020-05-05T13:50:02.708" v="148"/>
        <pc:sldMkLst>
          <pc:docMk/>
          <pc:sldMk cId="4234984123" sldId="257"/>
        </pc:sldMkLst>
      </pc:sldChg>
    </pc:docChg>
  </pc:docChgLst>
  <pc:docChgLst>
    <pc:chgData clId="Web-{6FE65F89-7346-41C6-A948-A49576AAC4BA}"/>
    <pc:docChg chg="modSld">
      <pc:chgData name="" userId="" providerId="" clId="Web-{6FE65F89-7346-41C6-A948-A49576AAC4BA}" dt="2020-05-05T13:50:43.899" v="0"/>
      <pc:docMkLst>
        <pc:docMk/>
      </pc:docMkLst>
      <pc:sldChg chg="delSp modSp">
        <pc:chgData name="" userId="" providerId="" clId="Web-{6FE65F89-7346-41C6-A948-A49576AAC4BA}" dt="2020-05-05T13:50:43.899" v="0"/>
        <pc:sldMkLst>
          <pc:docMk/>
          <pc:sldMk cId="3598284323" sldId="256"/>
        </pc:sldMkLst>
        <pc:spChg chg="del">
          <ac:chgData name="" userId="" providerId="" clId="Web-{6FE65F89-7346-41C6-A948-A49576AAC4BA}" dt="2020-05-05T13:50:43.899" v="0"/>
          <ac:spMkLst>
            <pc:docMk/>
            <pc:sldMk cId="3598284323" sldId="256"/>
            <ac:spMk id="22" creationId="{00000000-0000-0000-0000-000000000000}"/>
          </ac:spMkLst>
        </pc:spChg>
        <pc:cxnChg chg="mod">
          <ac:chgData name="" userId="" providerId="" clId="Web-{6FE65F89-7346-41C6-A948-A49576AAC4BA}" dt="2020-05-05T13:50:43.899" v="0"/>
          <ac:cxnSpMkLst>
            <pc:docMk/>
            <pc:sldMk cId="3598284323" sldId="256"/>
            <ac:cxnSpMk id="38" creationId="{00000000-0000-0000-0000-000000000000}"/>
          </ac:cxnSpMkLst>
        </pc:cxnChg>
        <pc:cxnChg chg="mod">
          <ac:chgData name="" userId="" providerId="" clId="Web-{6FE65F89-7346-41C6-A948-A49576AAC4BA}" dt="2020-05-05T13:50:43.899" v="0"/>
          <ac:cxnSpMkLst>
            <pc:docMk/>
            <pc:sldMk cId="3598284323" sldId="256"/>
            <ac:cxnSpMk id="54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6FE65F89-7346-41C6-A948-A49576AAC4BA}"/>
    <pc:docChg chg="modSld">
      <pc:chgData name="Godlewski Marcin (Britenet)" userId="S::m.godlewski@mc.gov.pl::930c73a9-afe2-4d6f-a9bf-ab7250a92d83" providerId="AD" clId="Web-{6FE65F89-7346-41C6-A948-A49576AAC4BA}" dt="2020-05-05T13:50:48.212" v="10"/>
      <pc:docMkLst>
        <pc:docMk/>
      </pc:docMkLst>
      <pc:sldChg chg="delSp modSp">
        <pc:chgData name="Godlewski Marcin (Britenet)" userId="S::m.godlewski@mc.gov.pl::930c73a9-afe2-4d6f-a9bf-ab7250a92d83" providerId="AD" clId="Web-{6FE65F89-7346-41C6-A948-A49576AAC4BA}" dt="2020-05-05T13:50:48.212" v="10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6FE65F89-7346-41C6-A948-A49576AAC4BA}" dt="2020-05-05T13:50:48.212" v="7"/>
          <ac:spMkLst>
            <pc:docMk/>
            <pc:sldMk cId="3598284323" sldId="256"/>
            <ac:spMk id="43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6FE65F89-7346-41C6-A948-A49576AAC4BA}" dt="2020-05-05T13:50:48.196" v="6"/>
          <ac:spMkLst>
            <pc:docMk/>
            <pc:sldMk cId="3598284323" sldId="256"/>
            <ac:spMk id="57" creationId="{00000000-0000-0000-0000-000000000000}"/>
          </ac:spMkLst>
        </pc:spChg>
        <pc:cxnChg chg="del mod">
          <ac:chgData name="Godlewski Marcin (Britenet)" userId="S::m.godlewski@mc.gov.pl::930c73a9-afe2-4d6f-a9bf-ab7250a92d83" providerId="AD" clId="Web-{6FE65F89-7346-41C6-A948-A49576AAC4BA}" dt="2020-05-05T13:50:45.525" v="0"/>
          <ac:cxnSpMkLst>
            <pc:docMk/>
            <pc:sldMk cId="3598284323" sldId="256"/>
            <ac:cxnSpMk id="3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4"/>
          <ac:cxnSpMkLst>
            <pc:docMk/>
            <pc:sldMk cId="3598284323" sldId="256"/>
            <ac:cxnSpMk id="5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10"/>
          <ac:cxnSpMkLst>
            <pc:docMk/>
            <pc:sldMk cId="3598284323" sldId="256"/>
            <ac:cxnSpMk id="54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3"/>
          <ac:cxnSpMkLst>
            <pc:docMk/>
            <pc:sldMk cId="3598284323" sldId="256"/>
            <ac:cxnSpMk id="55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9"/>
          <ac:cxnSpMkLst>
            <pc:docMk/>
            <pc:sldMk cId="3598284323" sldId="256"/>
            <ac:cxnSpMk id="5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8"/>
          <ac:cxnSpMkLst>
            <pc:docMk/>
            <pc:sldMk cId="3598284323" sldId="256"/>
            <ac:cxnSpMk id="60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2"/>
          <ac:cxnSpMkLst>
            <pc:docMk/>
            <pc:sldMk cId="3598284323" sldId="256"/>
            <ac:cxnSpMk id="61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1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5"/>
          <ac:cxnSpMkLst>
            <pc:docMk/>
            <pc:sldMk cId="3598284323" sldId="256"/>
            <ac:cxnSpMk id="81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025E0C2B-4B6E-4611-8BCC-C83A54F487F5}"/>
    <pc:docChg chg="addSld modSld sldOrd">
      <pc:chgData name="Godlewski Marcin (Britenet)" userId="S::m.godlewski@mc.gov.pl::930c73a9-afe2-4d6f-a9bf-ab7250a92d83" providerId="AD" clId="Web-{025E0C2B-4B6E-4611-8BCC-C83A54F487F5}" dt="2020-05-05T13:54:42.432" v="92" actId="1076"/>
      <pc:docMkLst>
        <pc:docMk/>
      </pc:docMkLst>
      <pc:sldChg chg="delSp modSp mod setBg">
        <pc:chgData name="Godlewski Marcin (Britenet)" userId="S::m.godlewski@mc.gov.pl::930c73a9-afe2-4d6f-a9bf-ab7250a92d83" providerId="AD" clId="Web-{025E0C2B-4B6E-4611-8BCC-C83A54F487F5}" dt="2020-05-05T13:53:27.432" v="60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025E0C2B-4B6E-4611-8BCC-C83A54F487F5}" dt="2020-05-05T13:50:56.575" v="1"/>
          <ac:spMkLst>
            <pc:docMk/>
            <pc:sldMk cId="3598284323" sldId="256"/>
            <ac:spMk id="47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9.246" v="3"/>
          <ac:spMkLst>
            <pc:docMk/>
            <pc:sldMk cId="3598284323" sldId="256"/>
            <ac:spMk id="49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7.840" v="2"/>
          <ac:spMkLst>
            <pc:docMk/>
            <pc:sldMk cId="3598284323" sldId="256"/>
            <ac:spMk id="50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5.418" v="0"/>
          <ac:spMkLst>
            <pc:docMk/>
            <pc:sldMk cId="3598284323" sldId="256"/>
            <ac:spMk id="74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1:00.137" v="4"/>
          <ac:spMkLst>
            <pc:docMk/>
            <pc:sldMk cId="3598284323" sldId="256"/>
            <ac:spMk id="79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25E0C2B-4B6E-4611-8BCC-C83A54F487F5}" dt="2020-05-05T13:52:19.589" v="59" actId="1076"/>
          <ac:spMkLst>
            <pc:docMk/>
            <pc:sldMk cId="3598284323" sldId="256"/>
            <ac:spMk id="108" creationId="{00000000-0000-0000-0000-000000000000}"/>
          </ac:spMkLst>
        </pc:spChg>
      </pc:sldChg>
      <pc:sldChg chg="modSp add ord replId">
        <pc:chgData name="Godlewski Marcin (Britenet)" userId="S::m.godlewski@mc.gov.pl::930c73a9-afe2-4d6f-a9bf-ab7250a92d83" providerId="AD" clId="Web-{025E0C2B-4B6E-4611-8BCC-C83A54F487F5}" dt="2020-05-05T13:54:42.432" v="92" actId="1076"/>
        <pc:sldMkLst>
          <pc:docMk/>
          <pc:sldMk cId="297459643" sldId="258"/>
        </pc:sldMkLst>
        <pc:spChg chg="mod">
          <ac:chgData name="Godlewski Marcin (Britenet)" userId="S::m.godlewski@mc.gov.pl::930c73a9-afe2-4d6f-a9bf-ab7250a92d83" providerId="AD" clId="Web-{025E0C2B-4B6E-4611-8BCC-C83A54F487F5}" dt="2020-05-05T13:54:42.432" v="92" actId="1076"/>
          <ac:spMkLst>
            <pc:docMk/>
            <pc:sldMk cId="297459643" sldId="258"/>
            <ac:spMk id="108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30EC19-F676-47AF-B5E0-C9005EFD6A1C}" type="datetimeFigureOut">
              <a:rPr lang="pl-PL" smtClean="0"/>
              <a:t>13.03.2023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17464B-C66D-4357-A0DB-B56213C6B95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11594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B0240F-B0C1-4904-8B05-49628DA6E54A}" type="datetimeFigureOut">
              <a:rPr lang="pl-PL" smtClean="0"/>
              <a:t>13.03.2023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6BF633-27E3-4EA5-B76F-92CCAD8962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7363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F633-27E3-4EA5-B76F-92CCAD896299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4972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F633-27E3-4EA5-B76F-92CCAD896299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1866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13.03.2023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13.03.2023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13.03.2023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13.03.2023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13.03.2023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13.03.2023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13.03.2023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13.03.2023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13.03.2023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13.03.2023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13.03.2023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13.03.2023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409576" y="1426593"/>
            <a:ext cx="10877550" cy="45243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endParaRPr lang="pl-PL" sz="4800" b="1" dirty="0" smtClean="0">
              <a:solidFill>
                <a:schemeClr val="bg1"/>
              </a:solidFill>
            </a:endParaRPr>
          </a:p>
          <a:p>
            <a:r>
              <a:rPr lang="pl-PL" sz="4800" b="1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Multikanałowe </a:t>
            </a:r>
            <a:r>
              <a:rPr lang="pl-PL" sz="48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Centrum Komunikacji (</a:t>
            </a:r>
            <a:r>
              <a:rPr lang="pl-PL" sz="48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eMCeK</a:t>
            </a:r>
            <a:r>
              <a:rPr lang="pl-PL" sz="4800" b="1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</a:p>
          <a:p>
            <a:endParaRPr lang="pl-PL" sz="48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pl-PL" sz="4800" b="1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Jeden </a:t>
            </a:r>
            <a:r>
              <a:rPr lang="pl-PL" sz="48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klient, wiele kanałów kontaktu, </a:t>
            </a:r>
            <a:br>
              <a:rPr lang="pl-PL" sz="48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pl-PL" sz="48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spójne, dobre </a:t>
            </a:r>
            <a:r>
              <a:rPr lang="pl-PL" sz="4800" b="1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doświadczenia.</a:t>
            </a:r>
            <a:endParaRPr lang="pl-PL" sz="40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pl-PL" sz="4800" b="1" dirty="0">
              <a:solidFill>
                <a:schemeClr val="bg1"/>
              </a:solidFill>
              <a:cs typeface="Calibri"/>
            </a:endParaRP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634578" y="1242232"/>
            <a:ext cx="10758351" cy="479561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i="1" dirty="0" smtClean="0"/>
          </a:p>
          <a:p>
            <a:pPr marL="0" indent="0" algn="ctr">
              <a:spcAft>
                <a:spcPts val="1200"/>
              </a:spcAft>
              <a:buNone/>
            </a:pPr>
            <a:endParaRPr lang="pl-PL" sz="8000" b="1" i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marL="0" indent="0" algn="ctr">
              <a:spcAft>
                <a:spcPts val="1200"/>
              </a:spcAft>
              <a:buNone/>
            </a:pPr>
            <a:r>
              <a:rPr lang="pl-PL" sz="12800" b="1" i="1" dirty="0" smtClean="0">
                <a:solidFill>
                  <a:srgbClr val="002060"/>
                </a:solidFill>
                <a:cs typeface="Times New Roman" pitchFamily="18" charset="0"/>
              </a:rPr>
              <a:t>Multikanałowe Centrum Komunikacji eMCeK</a:t>
            </a:r>
            <a:endParaRPr lang="pl-PL" sz="12800" b="1" i="1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 marL="0" indent="0">
              <a:spcBef>
                <a:spcPts val="800"/>
              </a:spcBef>
              <a:buNone/>
            </a:pPr>
            <a:endParaRPr lang="pl-PL" sz="49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spcBef>
                <a:spcPts val="800"/>
              </a:spcBef>
              <a:buNone/>
            </a:pPr>
            <a:endParaRPr lang="pl-PL" sz="49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9600" i="1" dirty="0" smtClean="0">
                <a:solidFill>
                  <a:schemeClr val="accent5">
                    <a:lumMod val="75000"/>
                  </a:schemeClr>
                </a:solidFill>
              </a:rPr>
              <a:t>Wnioskodawca – </a:t>
            </a:r>
            <a:r>
              <a:rPr lang="pl-PL" sz="9600" b="1" i="1" dirty="0" smtClean="0">
                <a:solidFill>
                  <a:schemeClr val="accent5">
                    <a:lumMod val="75000"/>
                  </a:schemeClr>
                </a:solidFill>
              </a:rPr>
              <a:t>Minister Finansów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9600" i="1" dirty="0" smtClean="0">
                <a:solidFill>
                  <a:schemeClr val="accent5">
                    <a:lumMod val="75000"/>
                  </a:schemeClr>
                </a:solidFill>
              </a:rPr>
              <a:t>Beneficjent – </a:t>
            </a:r>
            <a:r>
              <a:rPr lang="pl-PL" sz="9600" b="1" i="1" dirty="0" smtClean="0">
                <a:solidFill>
                  <a:schemeClr val="accent5">
                    <a:lumMod val="75000"/>
                  </a:schemeClr>
                </a:solidFill>
              </a:rPr>
              <a:t>Ministerstwo Finansów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9600" i="1" dirty="0" smtClean="0">
                <a:solidFill>
                  <a:schemeClr val="accent5">
                    <a:lumMod val="75000"/>
                  </a:schemeClr>
                </a:solidFill>
              </a:rPr>
              <a:t>Partnerzy - brak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9600" i="1" dirty="0" smtClean="0">
                <a:solidFill>
                  <a:schemeClr val="accent5">
                    <a:lumMod val="75000"/>
                  </a:schemeClr>
                </a:solidFill>
              </a:rPr>
              <a:t>Źródło finansowania – </a:t>
            </a:r>
            <a:r>
              <a:rPr lang="pl-PL" sz="9600" b="1" i="1" dirty="0" smtClean="0">
                <a:solidFill>
                  <a:schemeClr val="accent5">
                    <a:lumMod val="75000"/>
                  </a:schemeClr>
                </a:solidFill>
              </a:rPr>
              <a:t>Cz. 19 – budżet, finanse publiczne i instytucje finansowe 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9600" i="1" dirty="0" smtClean="0">
                <a:solidFill>
                  <a:schemeClr val="accent5">
                    <a:lumMod val="75000"/>
                  </a:schemeClr>
                </a:solidFill>
              </a:rPr>
              <a:t>Całkowity koszt projektu – </a:t>
            </a:r>
            <a:r>
              <a:rPr lang="pl-PL" sz="9600" b="1" i="1" dirty="0" smtClean="0">
                <a:solidFill>
                  <a:schemeClr val="accent5">
                    <a:lumMod val="75000"/>
                  </a:schemeClr>
                </a:solidFill>
              </a:rPr>
              <a:t>50 628 015, 74 zł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9600" i="1" dirty="0" smtClean="0">
                <a:solidFill>
                  <a:schemeClr val="accent5">
                    <a:lumMod val="75000"/>
                  </a:schemeClr>
                </a:solidFill>
              </a:rPr>
              <a:t>Planowany okres realizacji projektu</a:t>
            </a:r>
            <a:r>
              <a:rPr lang="pl-PL" sz="9600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pl-PL" sz="9600" i="1" dirty="0" smtClean="0">
                <a:solidFill>
                  <a:schemeClr val="accent5">
                    <a:lumMod val="75000"/>
                  </a:schemeClr>
                </a:solidFill>
              </a:rPr>
              <a:t>– </a:t>
            </a:r>
            <a:r>
              <a:rPr lang="pl-PL" sz="9600" b="1" i="1" dirty="0" smtClean="0">
                <a:solidFill>
                  <a:schemeClr val="accent5">
                    <a:lumMod val="75000"/>
                  </a:schemeClr>
                </a:solidFill>
              </a:rPr>
              <a:t>08.2021 – 03.2023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 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/>
          <p:cNvSpPr/>
          <p:nvPr/>
        </p:nvSpPr>
        <p:spPr>
          <a:xfrm>
            <a:off x="603732" y="1219441"/>
            <a:ext cx="10964141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i="1" dirty="0" smtClean="0">
              <a:solidFill>
                <a:srgbClr val="0070C0"/>
              </a:solidFill>
            </a:endParaRPr>
          </a:p>
          <a:p>
            <a:r>
              <a:rPr lang="pl-PL" i="1" dirty="0" smtClean="0">
                <a:solidFill>
                  <a:srgbClr val="0070C0"/>
                </a:solidFill>
              </a:rPr>
              <a:t>Celem projektu jest </a:t>
            </a:r>
            <a:r>
              <a:rPr lang="pl-PL" i="1" dirty="0">
                <a:solidFill>
                  <a:srgbClr val="0070C0"/>
                </a:solidFill>
              </a:rPr>
              <a:t>w</a:t>
            </a:r>
            <a:r>
              <a:rPr lang="pl-PL" i="1" dirty="0" smtClean="0">
                <a:solidFill>
                  <a:srgbClr val="0070C0"/>
                </a:solidFill>
              </a:rPr>
              <a:t>drożenie </a:t>
            </a:r>
            <a:r>
              <a:rPr lang="pl-PL" i="1" dirty="0">
                <a:solidFill>
                  <a:srgbClr val="0070C0"/>
                </a:solidFill>
              </a:rPr>
              <a:t>S</a:t>
            </a:r>
            <a:r>
              <a:rPr lang="pl-PL" i="1" dirty="0" smtClean="0">
                <a:solidFill>
                  <a:srgbClr val="0070C0"/>
                </a:solidFill>
              </a:rPr>
              <a:t>ystemu </a:t>
            </a:r>
            <a:r>
              <a:rPr lang="pl-PL" i="1" dirty="0">
                <a:solidFill>
                  <a:srgbClr val="0070C0"/>
                </a:solidFill>
              </a:rPr>
              <a:t>teleinformatycznego do multikanałowej obsługi klienta KAS z zapewnieniem </a:t>
            </a:r>
            <a:r>
              <a:rPr lang="pl-PL" i="1" dirty="0" smtClean="0">
                <a:solidFill>
                  <a:srgbClr val="0070C0"/>
                </a:solidFill>
              </a:rPr>
              <a:t>Wirtualnego Asystenta </a:t>
            </a:r>
            <a:r>
              <a:rPr lang="pl-PL" i="1" dirty="0">
                <a:solidFill>
                  <a:srgbClr val="0070C0"/>
                </a:solidFill>
              </a:rPr>
              <a:t>Klienta (Voicebot, </a:t>
            </a:r>
            <a:r>
              <a:rPr lang="pl-PL" i="1" dirty="0" smtClean="0">
                <a:solidFill>
                  <a:srgbClr val="0070C0"/>
                </a:solidFill>
              </a:rPr>
              <a:t>Chatbot). Cel projektu wpisuje </a:t>
            </a:r>
            <a:r>
              <a:rPr lang="pl-PL" i="1" dirty="0">
                <a:solidFill>
                  <a:srgbClr val="0070C0"/>
                </a:solidFill>
              </a:rPr>
              <a:t>się w</a:t>
            </a:r>
            <a:r>
              <a:rPr lang="pl-PL" i="1" dirty="0" smtClean="0">
                <a:solidFill>
                  <a:srgbClr val="0070C0"/>
                </a:solidFill>
              </a:rPr>
              <a:t>:</a:t>
            </a:r>
          </a:p>
          <a:p>
            <a:endParaRPr lang="pl-PL" i="1" dirty="0">
              <a:solidFill>
                <a:srgbClr val="0070C0"/>
              </a:solidFill>
            </a:endParaRPr>
          </a:p>
          <a:p>
            <a:r>
              <a:rPr lang="pl-PL" b="1" i="1" dirty="0" smtClean="0">
                <a:solidFill>
                  <a:srgbClr val="0070C0"/>
                </a:solidFill>
              </a:rPr>
              <a:t>1. Program </a:t>
            </a:r>
            <a:r>
              <a:rPr lang="pl-PL" b="1" i="1" dirty="0">
                <a:solidFill>
                  <a:srgbClr val="0070C0"/>
                </a:solidFill>
              </a:rPr>
              <a:t>strategiczny nr 1 - Klient w centrum uwagi KAS – Klientocentryczność</a:t>
            </a:r>
          </a:p>
          <a:p>
            <a:r>
              <a:rPr lang="pl-PL" i="1" dirty="0" smtClean="0">
                <a:solidFill>
                  <a:srgbClr val="0070C0"/>
                </a:solidFill>
              </a:rPr>
              <a:t>Jego </a:t>
            </a:r>
            <a:r>
              <a:rPr lang="pl-PL" i="1" dirty="0">
                <a:solidFill>
                  <a:srgbClr val="0070C0"/>
                </a:solidFill>
              </a:rPr>
              <a:t>celem jest budowa lepszych doświadczeń podatnika i pracownika KAS w oparciu o:</a:t>
            </a:r>
          </a:p>
          <a:p>
            <a:r>
              <a:rPr lang="pl-PL" i="1" dirty="0">
                <a:solidFill>
                  <a:srgbClr val="0070C0"/>
                </a:solidFill>
              </a:rPr>
              <a:t>• digitalizację i automatyzację procesów;</a:t>
            </a:r>
          </a:p>
          <a:p>
            <a:r>
              <a:rPr lang="pl-PL" i="1" dirty="0">
                <a:solidFill>
                  <a:srgbClr val="0070C0"/>
                </a:solidFill>
              </a:rPr>
              <a:t>• zaawansowaną analitykę;</a:t>
            </a:r>
          </a:p>
          <a:p>
            <a:r>
              <a:rPr lang="pl-PL" i="1" dirty="0">
                <a:solidFill>
                  <a:srgbClr val="0070C0"/>
                </a:solidFill>
              </a:rPr>
              <a:t>• centralizację usług;</a:t>
            </a:r>
          </a:p>
          <a:p>
            <a:r>
              <a:rPr lang="pl-PL" i="1" dirty="0">
                <a:solidFill>
                  <a:srgbClr val="0070C0"/>
                </a:solidFill>
              </a:rPr>
              <a:t>• jednolite orzecznictwo;</a:t>
            </a:r>
          </a:p>
          <a:p>
            <a:r>
              <a:rPr lang="pl-PL" i="1" dirty="0">
                <a:solidFill>
                  <a:srgbClr val="0070C0"/>
                </a:solidFill>
              </a:rPr>
              <a:t>• poprawę jakości pracy urzędników</a:t>
            </a:r>
            <a:r>
              <a:rPr lang="pl-PL" i="1" dirty="0" smtClean="0">
                <a:solidFill>
                  <a:srgbClr val="0070C0"/>
                </a:solidFill>
              </a:rPr>
              <a:t>.</a:t>
            </a:r>
          </a:p>
          <a:p>
            <a:endParaRPr lang="pl-PL" i="1" dirty="0">
              <a:solidFill>
                <a:srgbClr val="0070C0"/>
              </a:solidFill>
            </a:endParaRPr>
          </a:p>
          <a:p>
            <a:r>
              <a:rPr lang="pl-PL" b="1" i="1" dirty="0" smtClean="0">
                <a:solidFill>
                  <a:srgbClr val="0070C0"/>
                </a:solidFill>
              </a:rPr>
              <a:t>2. Program </a:t>
            </a:r>
            <a:r>
              <a:rPr lang="pl-PL" b="1" i="1" dirty="0">
                <a:solidFill>
                  <a:srgbClr val="0070C0"/>
                </a:solidFill>
              </a:rPr>
              <a:t>Zintegrowanej Informatyzacji Państwa –Kontakt z urzędem zorientowany na </a:t>
            </a:r>
            <a:r>
              <a:rPr lang="pl-PL" b="1" i="1" dirty="0" smtClean="0">
                <a:solidFill>
                  <a:srgbClr val="0070C0"/>
                </a:solidFill>
              </a:rPr>
              <a:t>odbiorcę, spersonalizowany </a:t>
            </a:r>
            <a:r>
              <a:rPr lang="pl-PL" b="1" i="1" dirty="0">
                <a:solidFill>
                  <a:srgbClr val="0070C0"/>
                </a:solidFill>
              </a:rPr>
              <a:t>i wielokanałowy</a:t>
            </a:r>
          </a:p>
          <a:p>
            <a:r>
              <a:rPr lang="pl-PL" i="1" dirty="0" smtClean="0">
                <a:solidFill>
                  <a:srgbClr val="0070C0"/>
                </a:solidFill>
              </a:rPr>
              <a:t>Jego celem jest </a:t>
            </a:r>
            <a:r>
              <a:rPr lang="pl-PL" i="1" dirty="0">
                <a:solidFill>
                  <a:srgbClr val="0070C0"/>
                </a:solidFill>
              </a:rPr>
              <a:t>stworzenie przez państwo warunków ułatwiających obywatelowi komunikację z urzędami, możliwość korzystania z zasobów informacyjnych i dostępności rozwiązań dostosowanych do jego potrzeb, wynikających </a:t>
            </a:r>
            <a:r>
              <a:rPr lang="pl-PL" i="1" dirty="0" smtClean="0">
                <a:solidFill>
                  <a:srgbClr val="0070C0"/>
                </a:solidFill>
              </a:rPr>
              <a:t>                       z </a:t>
            </a:r>
            <a:r>
              <a:rPr lang="pl-PL" i="1" dirty="0">
                <a:solidFill>
                  <a:srgbClr val="0070C0"/>
                </a:solidFill>
              </a:rPr>
              <a:t>różnych zdarzeń życiowych, w </a:t>
            </a:r>
            <a:r>
              <a:rPr lang="pl-PL" i="1" dirty="0" smtClean="0">
                <a:solidFill>
                  <a:srgbClr val="0070C0"/>
                </a:solidFill>
              </a:rPr>
              <a:t>tym m.in</a:t>
            </a:r>
            <a:r>
              <a:rPr lang="pl-PL" i="1" dirty="0" smtClean="0">
                <a:solidFill>
                  <a:srgbClr val="0070C0"/>
                </a:solidFill>
              </a:rPr>
              <a:t>.: </a:t>
            </a:r>
            <a:endParaRPr lang="pl-PL" i="1" dirty="0">
              <a:solidFill>
                <a:srgbClr val="0070C0"/>
              </a:solidFill>
            </a:endParaRPr>
          </a:p>
          <a:p>
            <a:r>
              <a:rPr lang="pl-PL" i="1" dirty="0">
                <a:solidFill>
                  <a:srgbClr val="0070C0"/>
                </a:solidFill>
              </a:rPr>
              <a:t>• kontakt z urzędem zorientowany na odbiorcę, spersonalizowany i </a:t>
            </a:r>
            <a:r>
              <a:rPr lang="pl-PL" i="1" dirty="0" smtClean="0">
                <a:solidFill>
                  <a:srgbClr val="0070C0"/>
                </a:solidFill>
              </a:rPr>
              <a:t>wielokanałowy</a:t>
            </a:r>
            <a:endParaRPr lang="pl-PL" i="1" dirty="0">
              <a:solidFill>
                <a:srgbClr val="0070C0"/>
              </a:solidFill>
            </a:endParaRPr>
          </a:p>
          <a:p>
            <a:r>
              <a:rPr lang="pl-PL" i="1" dirty="0">
                <a:solidFill>
                  <a:srgbClr val="0070C0"/>
                </a:solidFill>
              </a:rPr>
              <a:t>• jednolity, spójny i czytelny przekaz informacyjny niezależnie od kanału </a:t>
            </a:r>
            <a:r>
              <a:rPr lang="pl-PL" i="1" dirty="0" smtClean="0">
                <a:solidFill>
                  <a:srgbClr val="0070C0"/>
                </a:solidFill>
              </a:rPr>
              <a:t>komunikacji</a:t>
            </a:r>
            <a:endParaRPr lang="pl-PL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02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728204" y="1748056"/>
            <a:ext cx="10432562" cy="4605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pl-PL" sz="2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pl-PL" sz="96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pl-PL" sz="9600" b="1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pl-PL" sz="9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9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pl-PL" sz="3500" b="1" dirty="0" smtClean="0">
                <a:solidFill>
                  <a:schemeClr val="accent1">
                    <a:lumMod val="50000"/>
                  </a:schemeClr>
                </a:solidFill>
              </a:rPr>
              <a:t>ARCHITEKTURA </a:t>
            </a:r>
          </a:p>
          <a:p>
            <a:pPr>
              <a:spcBef>
                <a:spcPts val="0"/>
              </a:spcBef>
            </a:pPr>
            <a:r>
              <a:rPr lang="pl-PL" sz="35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sz="3500" b="1" dirty="0" smtClean="0">
                <a:solidFill>
                  <a:schemeClr val="accent1">
                    <a:lumMod val="75000"/>
                  </a:schemeClr>
                </a:solidFill>
              </a:rPr>
              <a:t>Widok kooperacji aplikacji </a:t>
            </a:r>
            <a:endParaRPr lang="pl-PL" sz="35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5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5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pl-PL" sz="56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56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56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56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5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5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56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b="1" dirty="0" smtClean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 smtClean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 smtClean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5999" y="2295525"/>
            <a:ext cx="11420475" cy="430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29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6E28105-763F-4193-B043-C170AA0A0327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5df3a10b-8748-402e-bef4-aee373db4dbb"/>
    <ds:schemaRef ds:uri="9affde3b-50dd-4e74-9e2c-6b9654ae514a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221</Words>
  <Application>Microsoft Office PowerPoint</Application>
  <PresentationFormat>Panoramiczny</PresentationFormat>
  <Paragraphs>66</Paragraphs>
  <Slides>5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Open Sans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Gałązka Anna</cp:lastModifiedBy>
  <cp:revision>18</cp:revision>
  <dcterms:created xsi:type="dcterms:W3CDTF">2017-01-27T12:50:17Z</dcterms:created>
  <dcterms:modified xsi:type="dcterms:W3CDTF">2023-03-13T11:47:41Z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  <property fmtid="{D5CDD505-2E9C-101B-9397-08002B2CF9AE}" pid="3" name="MFCATEGORY">
    <vt:lpwstr>InformacjePrzeznaczoneWylacznieDoUzytkuWewnetrznego</vt:lpwstr>
  </property>
  <property fmtid="{D5CDD505-2E9C-101B-9397-08002B2CF9AE}" pid="4" name="MFClassifiedBy">
    <vt:lpwstr>MF\FZJN;Świątek Agnieszka</vt:lpwstr>
  </property>
  <property fmtid="{D5CDD505-2E9C-101B-9397-08002B2CF9AE}" pid="5" name="MFClassificationDate">
    <vt:lpwstr>2023-03-09T10:45:24.8439455+01:00</vt:lpwstr>
  </property>
  <property fmtid="{D5CDD505-2E9C-101B-9397-08002B2CF9AE}" pid="6" name="MFClassifiedBySID">
    <vt:lpwstr>MF\S-1-5-21-1525952054-1005573771-2909822258-207946</vt:lpwstr>
  </property>
  <property fmtid="{D5CDD505-2E9C-101B-9397-08002B2CF9AE}" pid="7" name="MFGRNItemId">
    <vt:lpwstr>GRN-b315e4fd-c49f-4118-bb04-fd82b360e5d7</vt:lpwstr>
  </property>
  <property fmtid="{D5CDD505-2E9C-101B-9397-08002B2CF9AE}" pid="8" name="MFHash">
    <vt:lpwstr>i1d0sKmxbjbKQSPsmb7v3ZmNMjaFJLzmu+IuGL6uPqA=</vt:lpwstr>
  </property>
  <property fmtid="{D5CDD505-2E9C-101B-9397-08002B2CF9AE}" pid="9" name="DLPManualFileClassification">
    <vt:lpwstr>{5fdfc941-3fcf-4a5b-87be-4848800d39d0}</vt:lpwstr>
  </property>
  <property fmtid="{D5CDD505-2E9C-101B-9397-08002B2CF9AE}" pid="10" name="MFRefresh">
    <vt:lpwstr>False</vt:lpwstr>
  </property>
</Properties>
</file>