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70" r:id="rId4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38" autoAdjust="0"/>
    <p:restoredTop sz="94681"/>
  </p:normalViewPr>
  <p:slideViewPr>
    <p:cSldViewPr>
      <p:cViewPr varScale="1">
        <p:scale>
          <a:sx n="74" d="100"/>
          <a:sy n="74" d="100"/>
        </p:scale>
        <p:origin x="1614" y="60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25.09.2019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25.09.2019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25.09.2019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25.09.2019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25.09.2019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25.09.2019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25.09.2019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25.09.2019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25.09.2019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25.09.2019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25.09.2019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25.09.2019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25.09.2019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pl-PL" sz="12800" b="1" dirty="0">
                <a:solidFill>
                  <a:srgbClr val="002060"/>
                </a:solidFill>
              </a:rPr>
              <a:t>Centralizacja i wdrożenie platformy zarządzania usługami IT</a:t>
            </a:r>
          </a:p>
          <a:p>
            <a:pPr>
              <a:spcBef>
                <a:spcPts val="0"/>
              </a:spcBef>
            </a:pPr>
            <a:endParaRPr lang="pl-PL" sz="12800" b="1" i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endParaRPr lang="pl-PL" sz="1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</a:t>
            </a:r>
            <a:r>
              <a:rPr lang="pl-PL" sz="9200" i="1" dirty="0">
                <a:solidFill>
                  <a:schemeClr val="tx1"/>
                </a:solidFill>
              </a:rPr>
              <a:t>Minister Sprawiedliwości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</a:t>
            </a:r>
            <a:r>
              <a:rPr lang="pl-PL" sz="9200" i="1" dirty="0">
                <a:solidFill>
                  <a:schemeClr val="tx1"/>
                </a:solidFill>
              </a:rPr>
              <a:t>Ministerstwo Sprawiedliwości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</a:t>
            </a:r>
            <a:r>
              <a:rPr lang="pl-PL" sz="9200" i="1" dirty="0">
                <a:solidFill>
                  <a:schemeClr val="tx1"/>
                </a:solidFill>
              </a:rPr>
              <a:t>Nie dotyczy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finansowania: </a:t>
            </a:r>
            <a:r>
              <a:rPr lang="pl-PL" sz="9200" i="1" dirty="0">
                <a:solidFill>
                  <a:schemeClr val="tx1"/>
                </a:solidFill>
              </a:rPr>
              <a:t>Budżet Państwa - część 37 i 15</a:t>
            </a:r>
          </a:p>
          <a:p>
            <a:pPr algn="just">
              <a:spcBef>
                <a:spcPts val="800"/>
              </a:spcBef>
            </a:pPr>
            <a:r>
              <a:rPr lang="pl-PL" sz="9200" i="1" dirty="0">
                <a:solidFill>
                  <a:schemeClr val="tx1"/>
                </a:solidFill>
              </a:rPr>
              <a:t>    POPC, Oś priorytetowa II. E-administracja i otwarty rząd, Działanie</a:t>
            </a:r>
          </a:p>
          <a:p>
            <a:pPr algn="just">
              <a:spcBef>
                <a:spcPts val="800"/>
              </a:spcBef>
            </a:pPr>
            <a:r>
              <a:rPr lang="pl-PL" sz="9200" i="1" dirty="0">
                <a:solidFill>
                  <a:schemeClr val="tx1"/>
                </a:solidFill>
              </a:rPr>
              <a:t>    2.2 Cyfryzacja procesów </a:t>
            </a:r>
            <a:r>
              <a:rPr lang="pl-PL" sz="9200" i="1" dirty="0" err="1">
                <a:solidFill>
                  <a:schemeClr val="tx1"/>
                </a:solidFill>
              </a:rPr>
              <a:t>back-office</a:t>
            </a:r>
            <a:r>
              <a:rPr lang="pl-PL" sz="9200" i="1" dirty="0">
                <a:solidFill>
                  <a:schemeClr val="tx1"/>
                </a:solidFill>
              </a:rPr>
              <a:t> w administracji rządowej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</a:t>
            </a:r>
            <a:r>
              <a:rPr lang="pl-PL" sz="9200" i="1" dirty="0">
                <a:solidFill>
                  <a:schemeClr val="tx1"/>
                </a:solidFill>
              </a:rPr>
              <a:t>4 890 200,00 zł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projektu: </a:t>
            </a:r>
            <a:r>
              <a:rPr lang="pl-PL" sz="9200" i="1" dirty="0">
                <a:solidFill>
                  <a:schemeClr val="tx1"/>
                </a:solidFill>
              </a:rPr>
              <a:t>od 03-2020 do 02-2023</a:t>
            </a:r>
            <a:endParaRPr lang="pl-PL" sz="9200" dirty="0">
              <a:solidFill>
                <a:schemeClr val="tx1"/>
              </a:solidFill>
            </a:endParaRPr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16632"/>
            <a:ext cx="8480764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i="1" dirty="0">
                <a:solidFill>
                  <a:srgbClr val="0070C0"/>
                </a:solidFill>
                <a:ea typeface="Times New Roman" panose="02020603050405020304" pitchFamily="18" charset="0"/>
              </a:rPr>
              <a:t>ZBUDOWANIE STABILNYCH PROCESÓW UTRZYMANIA USŁUG INFORMATYCZNYCH POZWALAJĄCYCH NA DOKONANIE TRANSFORMACJI CYFROWEJ ADMINISTRACJI SĄDOWEJ</a:t>
            </a:r>
          </a:p>
          <a:p>
            <a:pPr algn="ctr"/>
            <a:endParaRPr lang="pl-PL" sz="20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pl-PL" dirty="0"/>
              <a:t>Projekt wpisuje się w główne cele Strategii Ministerstwa Sprawiedliwości, tj. Poprawę sprawności i Poprawę efektywności wydatkowania środków. </a:t>
            </a:r>
            <a:r>
              <a:rPr lang="pl-PL" i="1" dirty="0">
                <a:ea typeface="Times New Roman" panose="02020603050405020304" pitchFamily="18" charset="0"/>
              </a:rPr>
              <a:t>Projekt wpisuje się w sposób bezpośredni w realizację następujących kierunków strategicznych ujętych w Strategii modernizacji przestrzeni sprawiedliwości na lata 2014–2020:</a:t>
            </a:r>
          </a:p>
          <a:p>
            <a:pPr marL="342900" indent="-342900" algn="just">
              <a:buAutoNum type="arabicPeriod"/>
            </a:pPr>
            <a:r>
              <a:rPr lang="pl-PL" i="1" dirty="0">
                <a:ea typeface="Times New Roman" panose="02020603050405020304" pitchFamily="18" charset="0"/>
              </a:rPr>
              <a:t>Poprawa sprawności</a:t>
            </a:r>
          </a:p>
          <a:p>
            <a:pPr marL="342900" indent="-342900" algn="just">
              <a:buAutoNum type="arabicPeriod"/>
            </a:pPr>
            <a:r>
              <a:rPr lang="pl-PL" i="1" dirty="0">
                <a:ea typeface="Times New Roman" panose="02020603050405020304" pitchFamily="18" charset="0"/>
              </a:rPr>
              <a:t>Zwiększenie spójności działania (konsolidacja)</a:t>
            </a:r>
          </a:p>
          <a:p>
            <a:pPr marL="342900" indent="-342900" algn="just">
              <a:buAutoNum type="arabicPeriod"/>
            </a:pPr>
            <a:r>
              <a:rPr lang="pl-PL" i="1" dirty="0">
                <a:ea typeface="Times New Roman" panose="02020603050405020304" pitchFamily="18" charset="0"/>
              </a:rPr>
              <a:t>Poprawa efektywności wydatkowania środków i jednocześnie przyczynia się do realizacji głównych celów strategii jakimi są ukierunkowanie na obywatela i budowanie zaufania.</a:t>
            </a:r>
          </a:p>
          <a:p>
            <a:endParaRPr lang="pl-PL" sz="20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ole tekstowe 10"/>
          <p:cNvSpPr txBox="1"/>
          <p:nvPr/>
        </p:nvSpPr>
        <p:spPr>
          <a:xfrm>
            <a:off x="755576" y="1484784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ARCHITEKTURA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66AB2A96-920C-47BA-BFA8-9B0CE1B34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089" y="1946448"/>
            <a:ext cx="8491888" cy="486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</TotalTime>
  <Words>161</Words>
  <Application>Microsoft Office PowerPoint</Application>
  <PresentationFormat>Pokaz na ekranie (4:3)</PresentationFormat>
  <Paragraphs>56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Autor</cp:lastModifiedBy>
  <cp:revision>152</cp:revision>
  <cp:lastPrinted>2019-09-25T10:48:17Z</cp:lastPrinted>
  <dcterms:created xsi:type="dcterms:W3CDTF">2014-01-14T15:20:07Z</dcterms:created>
  <dcterms:modified xsi:type="dcterms:W3CDTF">2019-09-25T10:48:27Z</dcterms:modified>
</cp:coreProperties>
</file>