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9"/>
  </p:notesMasterIdLst>
  <p:sldIdLst>
    <p:sldId id="256" r:id="rId5"/>
    <p:sldId id="278" r:id="rId6"/>
    <p:sldId id="284" r:id="rId7"/>
    <p:sldId id="286" r:id="rId8"/>
    <p:sldId id="318" r:id="rId9"/>
    <p:sldId id="317" r:id="rId10"/>
    <p:sldId id="293" r:id="rId11"/>
    <p:sldId id="289" r:id="rId12"/>
    <p:sldId id="292" r:id="rId13"/>
    <p:sldId id="322" r:id="rId14"/>
    <p:sldId id="324" r:id="rId15"/>
    <p:sldId id="326" r:id="rId16"/>
    <p:sldId id="295" r:id="rId17"/>
    <p:sldId id="296" r:id="rId18"/>
    <p:sldId id="320" r:id="rId19"/>
    <p:sldId id="297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9" r:id="rId34"/>
    <p:sldId id="312" r:id="rId35"/>
    <p:sldId id="313" r:id="rId36"/>
    <p:sldId id="298" r:id="rId37"/>
    <p:sldId id="279" r:id="rId38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74" userDrawn="1">
          <p15:clr>
            <a:srgbClr val="A4A3A4"/>
          </p15:clr>
        </p15:guide>
        <p15:guide id="2" pos="121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jka Karolina" initials="PK" lastIdx="1" clrIdx="0">
    <p:extLst>
      <p:ext uri="{19B8F6BF-5375-455C-9EA6-DF929625EA0E}">
        <p15:presenceInfo xmlns:p15="http://schemas.microsoft.com/office/powerpoint/2012/main" userId="S-1-5-21-3906529882-2472526378-782400817-134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8FB55F-B136-9A5B-23D1-38CE0F5BD8AD}" v="388" dt="2022-12-18T15:29:42.768"/>
    <p1510:client id="{82D648C9-72C6-D23B-B8D2-3C4814AAEFD8}" v="50" dt="2022-12-19T09:04:59.759"/>
    <p1510:client id="{8E5EA61D-D63D-8BBA-A283-E8DF25246A7A}" v="7" dt="2022-12-19T07:07:30.933"/>
    <p1510:client id="{9D76D516-8AC8-4C11-BF59-C7C175B00A4F}" v="107" dt="2022-12-18T15:07:26.749"/>
    <p1510:client id="{B9F7900E-BBDE-1B8B-91E8-676EDB9AC13D}" v="91" dt="2022-12-18T15:38:30.040"/>
    <p1510:client id="{CC4570A8-36CB-5277-B04B-4D91363D9E08}" v="140" dt="2022-12-18T16:20:23.714"/>
    <p1510:client id="{EC497D05-1DB1-14B0-CEFD-9A5A7CE7CB2C}" v="273" dt="2022-12-18T16:02:09.1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7" autoAdjust="0"/>
    <p:restoredTop sz="72739" autoAdjust="0"/>
  </p:normalViewPr>
  <p:slideViewPr>
    <p:cSldViewPr snapToGrid="0">
      <p:cViewPr varScale="1">
        <p:scale>
          <a:sx n="84" d="100"/>
          <a:sy n="84" d="100"/>
        </p:scale>
        <p:origin x="1554" y="78"/>
      </p:cViewPr>
      <p:guideLst>
        <p:guide pos="574"/>
        <p:guide pos="121"/>
        <p:guide orient="horz" pos="57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AE3EA3-79B7-4FFA-8090-8F26BB9FBED6}" type="doc">
      <dgm:prSet loTypeId="urn:microsoft.com/office/officeart/2005/8/layout/bProcess4" loCatId="process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5597054-4782-4A67-8D40-1F2E9EFC1E6F}">
      <dgm:prSet/>
      <dgm:spPr/>
      <dgm:t>
        <a:bodyPr/>
        <a:lstStyle/>
        <a:p>
          <a:pPr>
            <a:defRPr b="1"/>
          </a:pPr>
          <a:r>
            <a:rPr lang="pl-PL" b="1" dirty="0"/>
            <a:t>Kryterium 1</a:t>
          </a:r>
          <a:endParaRPr lang="en-US" dirty="0"/>
        </a:p>
      </dgm:t>
    </dgm:pt>
    <dgm:pt modelId="{1D9CD26C-DF62-46D3-BA3E-C45AE21D70F3}" type="parTrans" cxnId="{E8E33127-AB68-406F-99A5-A80BEDA54E98}">
      <dgm:prSet/>
      <dgm:spPr/>
      <dgm:t>
        <a:bodyPr/>
        <a:lstStyle/>
        <a:p>
          <a:endParaRPr lang="en-US"/>
        </a:p>
      </dgm:t>
    </dgm:pt>
    <dgm:pt modelId="{0430D883-E212-4F09-9561-5837032D2545}" type="sibTrans" cxnId="{E8E33127-AB68-406F-99A5-A80BEDA54E98}">
      <dgm:prSet/>
      <dgm:spPr/>
      <dgm:t>
        <a:bodyPr/>
        <a:lstStyle/>
        <a:p>
          <a:endParaRPr lang="en-US"/>
        </a:p>
      </dgm:t>
    </dgm:pt>
    <dgm:pt modelId="{A2C59A45-E6BD-4218-A363-1DE673D7674B}">
      <dgm:prSet/>
      <dgm:spPr/>
      <dgm:t>
        <a:bodyPr/>
        <a:lstStyle/>
        <a:p>
          <a:r>
            <a:rPr lang="pl-PL" b="0" dirty="0"/>
            <a:t> </a:t>
          </a:r>
          <a:r>
            <a:rPr lang="pl-PL" dirty="0"/>
            <a:t>Wnioskodawca mieści się w katalogu Beneficjentów, określonym w PP</a:t>
          </a:r>
          <a:endParaRPr lang="en-US" dirty="0"/>
        </a:p>
      </dgm:t>
    </dgm:pt>
    <dgm:pt modelId="{12BAB566-73DA-4E5A-B5AB-07E152E15809}" type="parTrans" cxnId="{96B6CD6F-3AE1-4CCE-85F6-82E3E6BBDEA1}">
      <dgm:prSet/>
      <dgm:spPr/>
      <dgm:t>
        <a:bodyPr/>
        <a:lstStyle/>
        <a:p>
          <a:endParaRPr lang="en-US"/>
        </a:p>
      </dgm:t>
    </dgm:pt>
    <dgm:pt modelId="{8D116509-C55D-4E33-9A46-2DCCB2934727}" type="sibTrans" cxnId="{96B6CD6F-3AE1-4CCE-85F6-82E3E6BBDEA1}">
      <dgm:prSet/>
      <dgm:spPr/>
      <dgm:t>
        <a:bodyPr/>
        <a:lstStyle/>
        <a:p>
          <a:endParaRPr lang="en-US"/>
        </a:p>
      </dgm:t>
    </dgm:pt>
    <dgm:pt modelId="{89191420-5317-45B9-9053-FA6248749CF4}">
      <dgm:prSet/>
      <dgm:spPr/>
      <dgm:t>
        <a:bodyPr/>
        <a:lstStyle/>
        <a:p>
          <a:pPr>
            <a:defRPr b="1"/>
          </a:pPr>
          <a:r>
            <a:rPr lang="pl-PL" b="1" dirty="0"/>
            <a:t>Kryterium 2</a:t>
          </a:r>
          <a:endParaRPr lang="en-US" dirty="0"/>
        </a:p>
      </dgm:t>
    </dgm:pt>
    <dgm:pt modelId="{7B7F598F-D2C6-48FE-A9D8-0A1775A772E5}" type="parTrans" cxnId="{34B881F7-90BB-4D07-AB69-4303C441C048}">
      <dgm:prSet/>
      <dgm:spPr/>
      <dgm:t>
        <a:bodyPr/>
        <a:lstStyle/>
        <a:p>
          <a:endParaRPr lang="en-US"/>
        </a:p>
      </dgm:t>
    </dgm:pt>
    <dgm:pt modelId="{EF959EFE-2999-4969-AA8C-B3560503FA92}" type="sibTrans" cxnId="{34B881F7-90BB-4D07-AB69-4303C441C048}">
      <dgm:prSet/>
      <dgm:spPr/>
      <dgm:t>
        <a:bodyPr/>
        <a:lstStyle/>
        <a:p>
          <a:endParaRPr lang="en-US"/>
        </a:p>
      </dgm:t>
    </dgm:pt>
    <dgm:pt modelId="{314D2561-7A8D-45F8-9377-5667484E55E7}">
      <dgm:prSet/>
      <dgm:spPr/>
      <dgm:t>
        <a:bodyPr/>
        <a:lstStyle/>
        <a:p>
          <a:r>
            <a:rPr lang="pl-PL" b="0"/>
            <a:t> </a:t>
          </a:r>
          <a:r>
            <a:rPr lang="pl-PL"/>
            <a:t>Ogólna jakość fiszki</a:t>
          </a:r>
          <a:endParaRPr lang="en-US"/>
        </a:p>
      </dgm:t>
    </dgm:pt>
    <dgm:pt modelId="{257E14CF-2D72-4BDC-BF8D-4C9A8414A948}" type="parTrans" cxnId="{4A18530C-256C-41C1-B2C8-157FFC7CEF3F}">
      <dgm:prSet/>
      <dgm:spPr/>
      <dgm:t>
        <a:bodyPr/>
        <a:lstStyle/>
        <a:p>
          <a:endParaRPr lang="en-US"/>
        </a:p>
      </dgm:t>
    </dgm:pt>
    <dgm:pt modelId="{CDB1D755-344C-4785-9E65-A87F37296749}" type="sibTrans" cxnId="{4A18530C-256C-41C1-B2C8-157FFC7CEF3F}">
      <dgm:prSet/>
      <dgm:spPr/>
      <dgm:t>
        <a:bodyPr/>
        <a:lstStyle/>
        <a:p>
          <a:endParaRPr lang="en-US"/>
        </a:p>
      </dgm:t>
    </dgm:pt>
    <dgm:pt modelId="{2B2F1E61-9A02-49D9-884D-AB798591A23D}">
      <dgm:prSet/>
      <dgm:spPr/>
      <dgm:t>
        <a:bodyPr/>
        <a:lstStyle/>
        <a:p>
          <a:pPr>
            <a:defRPr b="1"/>
          </a:pPr>
          <a:r>
            <a:rPr lang="pl-PL" b="1" dirty="0"/>
            <a:t>Kryterium 5</a:t>
          </a:r>
          <a:endParaRPr lang="en-US" dirty="0"/>
        </a:p>
      </dgm:t>
    </dgm:pt>
    <dgm:pt modelId="{001328B7-00F2-4886-B98D-F9AEDA11C063}" type="parTrans" cxnId="{CB014878-5614-4245-A647-42E87BFB0D15}">
      <dgm:prSet/>
      <dgm:spPr/>
      <dgm:t>
        <a:bodyPr/>
        <a:lstStyle/>
        <a:p>
          <a:endParaRPr lang="en-US"/>
        </a:p>
      </dgm:t>
    </dgm:pt>
    <dgm:pt modelId="{79EB0CCD-C40E-4F7A-B590-403F8EBE9215}" type="sibTrans" cxnId="{CB014878-5614-4245-A647-42E87BFB0D15}">
      <dgm:prSet/>
      <dgm:spPr/>
      <dgm:t>
        <a:bodyPr/>
        <a:lstStyle/>
        <a:p>
          <a:endParaRPr lang="en-US"/>
        </a:p>
      </dgm:t>
    </dgm:pt>
    <dgm:pt modelId="{2B2E3FDB-1DE2-4C32-A396-9E26855E8A24}">
      <dgm:prSet/>
      <dgm:spPr/>
      <dgm:t>
        <a:bodyPr/>
        <a:lstStyle/>
        <a:p>
          <a:r>
            <a:rPr lang="pl-PL" b="0" dirty="0"/>
            <a:t> Ocena planowanych efektów ekologicznych</a:t>
          </a:r>
          <a:endParaRPr lang="en-US" dirty="0"/>
        </a:p>
      </dgm:t>
    </dgm:pt>
    <dgm:pt modelId="{6E1A07A9-1A18-4FA2-BC4D-66C2962AACF3}" type="parTrans" cxnId="{E2A40AF7-4EED-4E04-9C49-E5479EB3BF3B}">
      <dgm:prSet/>
      <dgm:spPr/>
      <dgm:t>
        <a:bodyPr/>
        <a:lstStyle/>
        <a:p>
          <a:endParaRPr lang="en-US"/>
        </a:p>
      </dgm:t>
    </dgm:pt>
    <dgm:pt modelId="{69C4D2F7-0F97-4722-A1D4-C67963233204}" type="sibTrans" cxnId="{E2A40AF7-4EED-4E04-9C49-E5479EB3BF3B}">
      <dgm:prSet/>
      <dgm:spPr/>
      <dgm:t>
        <a:bodyPr/>
        <a:lstStyle/>
        <a:p>
          <a:endParaRPr lang="en-US"/>
        </a:p>
      </dgm:t>
    </dgm:pt>
    <dgm:pt modelId="{31561E7C-1DE3-4319-B52C-B6610F7D7101}">
      <dgm:prSet/>
      <dgm:spPr/>
      <dgm:t>
        <a:bodyPr/>
        <a:lstStyle/>
        <a:p>
          <a:pPr>
            <a:defRPr b="1"/>
          </a:pPr>
          <a:r>
            <a:rPr lang="pl-PL" b="1" dirty="0"/>
            <a:t>Kryterium 6</a:t>
          </a:r>
          <a:endParaRPr lang="en-US" dirty="0"/>
        </a:p>
      </dgm:t>
    </dgm:pt>
    <dgm:pt modelId="{639F4302-B746-4039-89B0-84F9A3182028}" type="parTrans" cxnId="{F4924825-A20F-4452-A52C-C5F900D6B9B2}">
      <dgm:prSet/>
      <dgm:spPr/>
      <dgm:t>
        <a:bodyPr/>
        <a:lstStyle/>
        <a:p>
          <a:endParaRPr lang="en-US"/>
        </a:p>
      </dgm:t>
    </dgm:pt>
    <dgm:pt modelId="{27BA56DC-1E86-43CB-A4E5-DB5996C7A6E0}" type="sibTrans" cxnId="{F4924825-A20F-4452-A52C-C5F900D6B9B2}">
      <dgm:prSet/>
      <dgm:spPr/>
      <dgm:t>
        <a:bodyPr/>
        <a:lstStyle/>
        <a:p>
          <a:endParaRPr lang="en-US"/>
        </a:p>
      </dgm:t>
    </dgm:pt>
    <dgm:pt modelId="{D9323449-6867-447B-8A6C-5415C2C959FB}">
      <dgm:prSet/>
      <dgm:spPr/>
      <dgm:t>
        <a:bodyPr/>
        <a:lstStyle/>
        <a:p>
          <a:r>
            <a:rPr lang="pl-PL" b="0"/>
            <a:t> </a:t>
          </a:r>
          <a:r>
            <a:rPr lang="pl-PL"/>
            <a:t>Stopień przygotowania projektu do realizacji </a:t>
          </a:r>
          <a:endParaRPr lang="en-US" dirty="0"/>
        </a:p>
      </dgm:t>
    </dgm:pt>
    <dgm:pt modelId="{F2C8A766-3541-4AFA-95E5-491499178C2B}" type="parTrans" cxnId="{54FEF55A-0E32-4988-B70E-ED43D9581729}">
      <dgm:prSet/>
      <dgm:spPr/>
      <dgm:t>
        <a:bodyPr/>
        <a:lstStyle/>
        <a:p>
          <a:endParaRPr lang="en-US"/>
        </a:p>
      </dgm:t>
    </dgm:pt>
    <dgm:pt modelId="{11EB5CCC-21FB-4CBF-9DE1-ED0E10E7D4B8}" type="sibTrans" cxnId="{54FEF55A-0E32-4988-B70E-ED43D9581729}">
      <dgm:prSet/>
      <dgm:spPr/>
      <dgm:t>
        <a:bodyPr/>
        <a:lstStyle/>
        <a:p>
          <a:endParaRPr lang="en-US"/>
        </a:p>
      </dgm:t>
    </dgm:pt>
    <dgm:pt modelId="{FE669FEF-018C-4CC3-9F27-558F689AAF64}">
      <dgm:prSet/>
      <dgm:spPr/>
      <dgm:t>
        <a:bodyPr/>
        <a:lstStyle/>
        <a:p>
          <a:pPr>
            <a:defRPr b="1"/>
          </a:pPr>
          <a:r>
            <a:rPr lang="pl-PL" b="1" dirty="0"/>
            <a:t>Kryterium 7 </a:t>
          </a:r>
          <a:endParaRPr lang="en-US" dirty="0"/>
        </a:p>
      </dgm:t>
    </dgm:pt>
    <dgm:pt modelId="{58F6089F-9F4A-40F0-90F1-8DB1A814C5DC}" type="parTrans" cxnId="{BC32A1F3-29E3-4E98-8618-5D018F1C852E}">
      <dgm:prSet/>
      <dgm:spPr/>
      <dgm:t>
        <a:bodyPr/>
        <a:lstStyle/>
        <a:p>
          <a:endParaRPr lang="en-US"/>
        </a:p>
      </dgm:t>
    </dgm:pt>
    <dgm:pt modelId="{D02420BF-CD83-4548-8117-4D357413C463}" type="sibTrans" cxnId="{BC32A1F3-29E3-4E98-8618-5D018F1C852E}">
      <dgm:prSet/>
      <dgm:spPr/>
      <dgm:t>
        <a:bodyPr/>
        <a:lstStyle/>
        <a:p>
          <a:endParaRPr lang="en-US"/>
        </a:p>
      </dgm:t>
    </dgm:pt>
    <dgm:pt modelId="{539DC6AC-3AE8-4E78-A007-48A983AE8824}">
      <dgm:prSet/>
      <dgm:spPr/>
      <dgm:t>
        <a:bodyPr/>
        <a:lstStyle/>
        <a:p>
          <a:r>
            <a:rPr lang="pl-PL" b="0"/>
            <a:t> Harmonogram wdrażania przedsięwzięcia</a:t>
          </a:r>
          <a:endParaRPr lang="en-US" dirty="0"/>
        </a:p>
      </dgm:t>
    </dgm:pt>
    <dgm:pt modelId="{92675D6D-E3F2-4A34-9282-95B58CFF175C}" type="parTrans" cxnId="{1669C198-8CAA-4C35-B8FF-CEF04EDED485}">
      <dgm:prSet/>
      <dgm:spPr/>
      <dgm:t>
        <a:bodyPr/>
        <a:lstStyle/>
        <a:p>
          <a:endParaRPr lang="en-US"/>
        </a:p>
      </dgm:t>
    </dgm:pt>
    <dgm:pt modelId="{4E0B955A-E669-4EE3-BF3A-34435BA3DEB4}" type="sibTrans" cxnId="{1669C198-8CAA-4C35-B8FF-CEF04EDED485}">
      <dgm:prSet/>
      <dgm:spPr/>
      <dgm:t>
        <a:bodyPr/>
        <a:lstStyle/>
        <a:p>
          <a:endParaRPr lang="en-US"/>
        </a:p>
      </dgm:t>
    </dgm:pt>
    <dgm:pt modelId="{312C5A4C-E3F0-4860-A62A-850166B76F46}">
      <dgm:prSet/>
      <dgm:spPr/>
      <dgm:t>
        <a:bodyPr/>
        <a:lstStyle/>
        <a:p>
          <a:pPr>
            <a:defRPr b="1"/>
          </a:pPr>
          <a:r>
            <a:rPr lang="pl-PL" b="1" dirty="0"/>
            <a:t>Kryterium 8 </a:t>
          </a:r>
          <a:endParaRPr lang="en-US" dirty="0"/>
        </a:p>
      </dgm:t>
    </dgm:pt>
    <dgm:pt modelId="{241E20EB-523C-4185-B3FB-152BAB65410E}" type="parTrans" cxnId="{510FCD5F-A112-473D-AD10-6E65D96FA49B}">
      <dgm:prSet/>
      <dgm:spPr/>
      <dgm:t>
        <a:bodyPr/>
        <a:lstStyle/>
        <a:p>
          <a:endParaRPr lang="en-US"/>
        </a:p>
      </dgm:t>
    </dgm:pt>
    <dgm:pt modelId="{CF8F8125-5AFF-4525-AD61-F2188972713E}" type="sibTrans" cxnId="{510FCD5F-A112-473D-AD10-6E65D96FA49B}">
      <dgm:prSet/>
      <dgm:spPr/>
      <dgm:t>
        <a:bodyPr/>
        <a:lstStyle/>
        <a:p>
          <a:endParaRPr lang="en-US"/>
        </a:p>
      </dgm:t>
    </dgm:pt>
    <dgm:pt modelId="{6C646AA9-7212-4D75-899D-D8B847577604}">
      <dgm:prSet/>
      <dgm:spPr/>
      <dgm:t>
        <a:bodyPr/>
        <a:lstStyle/>
        <a:p>
          <a:r>
            <a:rPr lang="pl-PL" b="0"/>
            <a:t>Efektywność kosztowa</a:t>
          </a:r>
          <a:endParaRPr lang="en-US" dirty="0"/>
        </a:p>
      </dgm:t>
    </dgm:pt>
    <dgm:pt modelId="{E20FA5AD-F925-4348-8CCA-CF191E2C83FC}" type="parTrans" cxnId="{67979899-422E-470D-90BC-B530507F2223}">
      <dgm:prSet/>
      <dgm:spPr/>
      <dgm:t>
        <a:bodyPr/>
        <a:lstStyle/>
        <a:p>
          <a:endParaRPr lang="en-US"/>
        </a:p>
      </dgm:t>
    </dgm:pt>
    <dgm:pt modelId="{07A2A21A-4A70-4588-852A-9AD97C1B59B3}" type="sibTrans" cxnId="{67979899-422E-470D-90BC-B530507F2223}">
      <dgm:prSet/>
      <dgm:spPr/>
      <dgm:t>
        <a:bodyPr/>
        <a:lstStyle/>
        <a:p>
          <a:endParaRPr lang="en-US"/>
        </a:p>
      </dgm:t>
    </dgm:pt>
    <dgm:pt modelId="{111116D4-9805-4627-86FC-BB824369131C}">
      <dgm:prSet/>
      <dgm:spPr/>
      <dgm:t>
        <a:bodyPr/>
        <a:lstStyle/>
        <a:p>
          <a:r>
            <a:rPr lang="pl-PL" b="1" dirty="0"/>
            <a:t>Kryterium 4</a:t>
          </a:r>
          <a:endParaRPr lang="en-US" b="1" dirty="0"/>
        </a:p>
      </dgm:t>
    </dgm:pt>
    <dgm:pt modelId="{B6C31853-D0CB-467F-9470-5973B983AE93}" type="sibTrans" cxnId="{12D75B96-3C06-4B76-819E-9FDFC51A123A}">
      <dgm:prSet/>
      <dgm:spPr/>
      <dgm:t>
        <a:bodyPr/>
        <a:lstStyle/>
        <a:p>
          <a:endParaRPr lang="pl-PL"/>
        </a:p>
      </dgm:t>
    </dgm:pt>
    <dgm:pt modelId="{30E7E944-BDA6-43C1-97F1-56C03ADCFD1F}" type="parTrans" cxnId="{12D75B96-3C06-4B76-819E-9FDFC51A123A}">
      <dgm:prSet/>
      <dgm:spPr/>
      <dgm:t>
        <a:bodyPr/>
        <a:lstStyle/>
        <a:p>
          <a:endParaRPr lang="pl-PL"/>
        </a:p>
      </dgm:t>
    </dgm:pt>
    <dgm:pt modelId="{7FC3461B-53C1-47FD-B6A9-D04E0EE9D130}">
      <dgm:prSet/>
      <dgm:spPr/>
      <dgm:t>
        <a:bodyPr/>
        <a:lstStyle/>
        <a:p>
          <a:r>
            <a:rPr lang="pl-PL" dirty="0"/>
            <a:t>Innowacyjność rozwiązania będącego przedmiotem przedsięwzięcia</a:t>
          </a:r>
          <a:endParaRPr lang="en-US" dirty="0"/>
        </a:p>
      </dgm:t>
    </dgm:pt>
    <dgm:pt modelId="{7BEF5F56-9807-4A6B-916E-FB64BF9C2814}" type="sibTrans" cxnId="{234B45C9-3CEF-4835-A340-1F463286498B}">
      <dgm:prSet/>
      <dgm:spPr/>
      <dgm:t>
        <a:bodyPr/>
        <a:lstStyle/>
        <a:p>
          <a:endParaRPr lang="pl-PL"/>
        </a:p>
      </dgm:t>
    </dgm:pt>
    <dgm:pt modelId="{269948D0-6303-41D5-B19E-8C2A7734E733}" type="parTrans" cxnId="{234B45C9-3CEF-4835-A340-1F463286498B}">
      <dgm:prSet/>
      <dgm:spPr/>
      <dgm:t>
        <a:bodyPr/>
        <a:lstStyle/>
        <a:p>
          <a:endParaRPr lang="pl-PL"/>
        </a:p>
      </dgm:t>
    </dgm:pt>
    <dgm:pt modelId="{CC2C9A87-89B4-4011-8BC3-43EA63965ED3}">
      <dgm:prSet/>
      <dgm:spPr/>
      <dgm:t>
        <a:bodyPr/>
        <a:lstStyle/>
        <a:p>
          <a:pPr>
            <a:defRPr b="1"/>
          </a:pPr>
          <a:r>
            <a:rPr lang="pl-PL" b="1" dirty="0"/>
            <a:t>Kryterium 3 </a:t>
          </a:r>
          <a:endParaRPr lang="en-US" dirty="0"/>
        </a:p>
      </dgm:t>
    </dgm:pt>
    <dgm:pt modelId="{9C799152-B326-4D25-868B-0EBC84DB72B5}" type="sibTrans" cxnId="{A6C48F54-D40A-4DF4-B92E-C64747BB14A5}">
      <dgm:prSet/>
      <dgm:spPr/>
      <dgm:t>
        <a:bodyPr/>
        <a:lstStyle/>
        <a:p>
          <a:endParaRPr lang="en-US"/>
        </a:p>
      </dgm:t>
    </dgm:pt>
    <dgm:pt modelId="{E54C9043-C52C-4FC5-A7E2-9BA57951231B}" type="parTrans" cxnId="{A6C48F54-D40A-4DF4-B92E-C64747BB14A5}">
      <dgm:prSet/>
      <dgm:spPr/>
      <dgm:t>
        <a:bodyPr/>
        <a:lstStyle/>
        <a:p>
          <a:endParaRPr lang="en-US"/>
        </a:p>
      </dgm:t>
    </dgm:pt>
    <dgm:pt modelId="{210FD988-7692-4856-B3D2-60D2E22433EB}">
      <dgm:prSet/>
      <dgm:spPr/>
      <dgm:t>
        <a:bodyPr/>
        <a:lstStyle/>
        <a:p>
          <a:r>
            <a:rPr lang="pl-PL" b="0"/>
            <a:t> </a:t>
          </a:r>
          <a:r>
            <a:rPr lang="pl-PL"/>
            <a:t>Przedsięwzięcie wpisuje się w ogólne cele PP</a:t>
          </a:r>
          <a:endParaRPr lang="en-US" dirty="0"/>
        </a:p>
      </dgm:t>
    </dgm:pt>
    <dgm:pt modelId="{E14CC5B3-382A-4069-9DE5-6BB13FC5E525}" type="sibTrans" cxnId="{488B5D22-F6C4-48BD-AAD9-105BC633E90A}">
      <dgm:prSet/>
      <dgm:spPr/>
      <dgm:t>
        <a:bodyPr/>
        <a:lstStyle/>
        <a:p>
          <a:endParaRPr lang="en-US"/>
        </a:p>
      </dgm:t>
    </dgm:pt>
    <dgm:pt modelId="{836A6A61-57E3-49B6-96EB-A86E348BD054}" type="parTrans" cxnId="{488B5D22-F6C4-48BD-AAD9-105BC633E90A}">
      <dgm:prSet/>
      <dgm:spPr/>
      <dgm:t>
        <a:bodyPr/>
        <a:lstStyle/>
        <a:p>
          <a:endParaRPr lang="en-US"/>
        </a:p>
      </dgm:t>
    </dgm:pt>
    <dgm:pt modelId="{61A3386C-6006-4F9C-9657-75812490E8DE}" type="pres">
      <dgm:prSet presAssocID="{1AAE3EA3-79B7-4FFA-8090-8F26BB9FBED6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pl-PL"/>
        </a:p>
      </dgm:t>
    </dgm:pt>
    <dgm:pt modelId="{B3F0D367-5B72-4318-AC1C-91EDD3185F0D}" type="pres">
      <dgm:prSet presAssocID="{C5597054-4782-4A67-8D40-1F2E9EFC1E6F}" presName="compNode" presStyleCnt="0"/>
      <dgm:spPr/>
    </dgm:pt>
    <dgm:pt modelId="{CCB49829-4292-42ED-AA52-D7AEF8ADE0A6}" type="pres">
      <dgm:prSet presAssocID="{C5597054-4782-4A67-8D40-1F2E9EFC1E6F}" presName="dummyConnPt" presStyleCnt="0"/>
      <dgm:spPr/>
    </dgm:pt>
    <dgm:pt modelId="{8B26BFA9-65B7-4F3C-A32F-2D7637266FF0}" type="pres">
      <dgm:prSet presAssocID="{C5597054-4782-4A67-8D40-1F2E9EFC1E6F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6F988A0-8D3A-4873-A286-58E06F7F9275}" type="pres">
      <dgm:prSet presAssocID="{0430D883-E212-4F09-9561-5837032D2545}" presName="sibTrans" presStyleLbl="bgSibTrans2D1" presStyleIdx="0" presStyleCnt="7"/>
      <dgm:spPr/>
      <dgm:t>
        <a:bodyPr/>
        <a:lstStyle/>
        <a:p>
          <a:endParaRPr lang="pl-PL"/>
        </a:p>
      </dgm:t>
    </dgm:pt>
    <dgm:pt modelId="{D7622E13-0827-444F-847E-CDAC99082B86}" type="pres">
      <dgm:prSet presAssocID="{89191420-5317-45B9-9053-FA6248749CF4}" presName="compNode" presStyleCnt="0"/>
      <dgm:spPr/>
    </dgm:pt>
    <dgm:pt modelId="{9B726302-0E2C-42B2-A0A9-10745B7821F2}" type="pres">
      <dgm:prSet presAssocID="{89191420-5317-45B9-9053-FA6248749CF4}" presName="dummyConnPt" presStyleCnt="0"/>
      <dgm:spPr/>
    </dgm:pt>
    <dgm:pt modelId="{E3E3242A-ED77-48E6-BBA8-91C0ED40E0EC}" type="pres">
      <dgm:prSet presAssocID="{89191420-5317-45B9-9053-FA6248749CF4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0E3107B-17D3-444D-89BD-CFC3251DAC07}" type="pres">
      <dgm:prSet presAssocID="{EF959EFE-2999-4969-AA8C-B3560503FA92}" presName="sibTrans" presStyleLbl="bgSibTrans2D1" presStyleIdx="1" presStyleCnt="7"/>
      <dgm:spPr/>
      <dgm:t>
        <a:bodyPr/>
        <a:lstStyle/>
        <a:p>
          <a:endParaRPr lang="pl-PL"/>
        </a:p>
      </dgm:t>
    </dgm:pt>
    <dgm:pt modelId="{29F16A94-C2BD-4890-A2BD-075E89E2C36A}" type="pres">
      <dgm:prSet presAssocID="{CC2C9A87-89B4-4011-8BC3-43EA63965ED3}" presName="compNode" presStyleCnt="0"/>
      <dgm:spPr/>
    </dgm:pt>
    <dgm:pt modelId="{856EDD3D-C748-4FA2-912A-55D644EFE771}" type="pres">
      <dgm:prSet presAssocID="{CC2C9A87-89B4-4011-8BC3-43EA63965ED3}" presName="dummyConnPt" presStyleCnt="0"/>
      <dgm:spPr/>
    </dgm:pt>
    <dgm:pt modelId="{7912C2F6-6041-48B4-AF83-CAEC66B2E78E}" type="pres">
      <dgm:prSet presAssocID="{CC2C9A87-89B4-4011-8BC3-43EA63965ED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966FE9-050A-46B6-B006-7DD094268F7C}" type="pres">
      <dgm:prSet presAssocID="{9C799152-B326-4D25-868B-0EBC84DB72B5}" presName="sibTrans" presStyleLbl="bgSibTrans2D1" presStyleIdx="2" presStyleCnt="7"/>
      <dgm:spPr>
        <a:prstGeom prst="rightArrow">
          <a:avLst/>
        </a:prstGeom>
      </dgm:spPr>
      <dgm:t>
        <a:bodyPr/>
        <a:lstStyle/>
        <a:p>
          <a:endParaRPr lang="pl-PL"/>
        </a:p>
      </dgm:t>
    </dgm:pt>
    <dgm:pt modelId="{0A6080E5-F75C-4C89-AB50-77C1A494ABE1}" type="pres">
      <dgm:prSet presAssocID="{111116D4-9805-4627-86FC-BB824369131C}" presName="compNode" presStyleCnt="0"/>
      <dgm:spPr/>
    </dgm:pt>
    <dgm:pt modelId="{05CA7919-7B60-48F1-8654-D142C3682B77}" type="pres">
      <dgm:prSet presAssocID="{111116D4-9805-4627-86FC-BB824369131C}" presName="dummyConnPt" presStyleCnt="0"/>
      <dgm:spPr/>
    </dgm:pt>
    <dgm:pt modelId="{66482FF5-A3F8-4717-812E-82DB9F66D094}" type="pres">
      <dgm:prSet presAssocID="{111116D4-9805-4627-86FC-BB824369131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06606F1-744C-4D57-8041-3D72AFCE101C}" type="pres">
      <dgm:prSet presAssocID="{B6C31853-D0CB-467F-9470-5973B983AE93}" presName="sibTrans" presStyleLbl="bgSibTrans2D1" presStyleIdx="3" presStyleCnt="7"/>
      <dgm:spPr/>
      <dgm:t>
        <a:bodyPr/>
        <a:lstStyle/>
        <a:p>
          <a:endParaRPr lang="pl-PL"/>
        </a:p>
      </dgm:t>
    </dgm:pt>
    <dgm:pt modelId="{D67E5A58-70A5-44F5-809E-C1CF39778474}" type="pres">
      <dgm:prSet presAssocID="{2B2F1E61-9A02-49D9-884D-AB798591A23D}" presName="compNode" presStyleCnt="0"/>
      <dgm:spPr/>
    </dgm:pt>
    <dgm:pt modelId="{E74B363A-82C4-475E-841B-8CD840160892}" type="pres">
      <dgm:prSet presAssocID="{2B2F1E61-9A02-49D9-884D-AB798591A23D}" presName="dummyConnPt" presStyleCnt="0"/>
      <dgm:spPr/>
    </dgm:pt>
    <dgm:pt modelId="{A2AD9ED5-0C91-4D32-AE21-9207B7AFD93D}" type="pres">
      <dgm:prSet presAssocID="{2B2F1E61-9A02-49D9-884D-AB798591A23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77FE59E-C36F-4808-A59D-42CDBE25E061}" type="pres">
      <dgm:prSet presAssocID="{79EB0CCD-C40E-4F7A-B590-403F8EBE9215}" presName="sibTrans" presStyleLbl="bgSibTrans2D1" presStyleIdx="4" presStyleCnt="7"/>
      <dgm:spPr/>
      <dgm:t>
        <a:bodyPr/>
        <a:lstStyle/>
        <a:p>
          <a:endParaRPr lang="pl-PL"/>
        </a:p>
      </dgm:t>
    </dgm:pt>
    <dgm:pt modelId="{134C4C08-227B-4157-B2F2-B05A4577752A}" type="pres">
      <dgm:prSet presAssocID="{31561E7C-1DE3-4319-B52C-B6610F7D7101}" presName="compNode" presStyleCnt="0"/>
      <dgm:spPr/>
    </dgm:pt>
    <dgm:pt modelId="{F55FCE49-42FE-40D2-BF9D-34C9539CA157}" type="pres">
      <dgm:prSet presAssocID="{31561E7C-1DE3-4319-B52C-B6610F7D7101}" presName="dummyConnPt" presStyleCnt="0"/>
      <dgm:spPr/>
    </dgm:pt>
    <dgm:pt modelId="{5467A718-218D-4264-8D6A-246B7921A5D1}" type="pres">
      <dgm:prSet presAssocID="{31561E7C-1DE3-4319-B52C-B6610F7D7101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3A3B7E7-C8FA-42E8-AEA7-ADA7FA344739}" type="pres">
      <dgm:prSet presAssocID="{27BA56DC-1E86-43CB-A4E5-DB5996C7A6E0}" presName="sibTrans" presStyleLbl="bgSibTrans2D1" presStyleIdx="5" presStyleCnt="7"/>
      <dgm:spPr/>
      <dgm:t>
        <a:bodyPr/>
        <a:lstStyle/>
        <a:p>
          <a:endParaRPr lang="pl-PL"/>
        </a:p>
      </dgm:t>
    </dgm:pt>
    <dgm:pt modelId="{4FE0EFA3-A6F4-4D02-80D1-77A75AFB9DA6}" type="pres">
      <dgm:prSet presAssocID="{FE669FEF-018C-4CC3-9F27-558F689AAF64}" presName="compNode" presStyleCnt="0"/>
      <dgm:spPr/>
    </dgm:pt>
    <dgm:pt modelId="{739D517E-A204-479F-8C5E-49BD71D5E196}" type="pres">
      <dgm:prSet presAssocID="{FE669FEF-018C-4CC3-9F27-558F689AAF64}" presName="dummyConnPt" presStyleCnt="0"/>
      <dgm:spPr/>
    </dgm:pt>
    <dgm:pt modelId="{CE483F29-0555-4F68-B168-ECA37095E4B3}" type="pres">
      <dgm:prSet presAssocID="{FE669FEF-018C-4CC3-9F27-558F689AAF6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97D1178-71A2-4271-8BFB-5E94A397213F}" type="pres">
      <dgm:prSet presAssocID="{D02420BF-CD83-4548-8117-4D357413C463}" presName="sibTrans" presStyleLbl="bgSibTrans2D1" presStyleIdx="6" presStyleCnt="7"/>
      <dgm:spPr/>
      <dgm:t>
        <a:bodyPr/>
        <a:lstStyle/>
        <a:p>
          <a:endParaRPr lang="pl-PL"/>
        </a:p>
      </dgm:t>
    </dgm:pt>
    <dgm:pt modelId="{4DA6EC4E-12A1-4BC5-A04C-04B0CEDE38F4}" type="pres">
      <dgm:prSet presAssocID="{312C5A4C-E3F0-4860-A62A-850166B76F46}" presName="compNode" presStyleCnt="0"/>
      <dgm:spPr/>
    </dgm:pt>
    <dgm:pt modelId="{2550C748-CE84-4E67-B383-626FB49AA4A1}" type="pres">
      <dgm:prSet presAssocID="{312C5A4C-E3F0-4860-A62A-850166B76F46}" presName="dummyConnPt" presStyleCnt="0"/>
      <dgm:spPr/>
    </dgm:pt>
    <dgm:pt modelId="{7CE47415-4455-488C-97BF-3EAD2B25B1B5}" type="pres">
      <dgm:prSet presAssocID="{312C5A4C-E3F0-4860-A62A-850166B76F4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2D75B96-3C06-4B76-819E-9FDFC51A123A}" srcId="{1AAE3EA3-79B7-4FFA-8090-8F26BB9FBED6}" destId="{111116D4-9805-4627-86FC-BB824369131C}" srcOrd="3" destOrd="0" parTransId="{30E7E944-BDA6-43C1-97F1-56C03ADCFD1F}" sibTransId="{B6C31853-D0CB-467F-9470-5973B983AE93}"/>
    <dgm:cxn modelId="{D928F227-962A-470A-88B4-E82F23406E26}" type="presOf" srcId="{A2C59A45-E6BD-4218-A363-1DE673D7674B}" destId="{8B26BFA9-65B7-4F3C-A32F-2D7637266FF0}" srcOrd="0" destOrd="1" presId="urn:microsoft.com/office/officeart/2005/8/layout/bProcess4"/>
    <dgm:cxn modelId="{BC32A1F3-29E3-4E98-8618-5D018F1C852E}" srcId="{1AAE3EA3-79B7-4FFA-8090-8F26BB9FBED6}" destId="{FE669FEF-018C-4CC3-9F27-558F689AAF64}" srcOrd="6" destOrd="0" parTransId="{58F6089F-9F4A-40F0-90F1-8DB1A814C5DC}" sibTransId="{D02420BF-CD83-4548-8117-4D357413C463}"/>
    <dgm:cxn modelId="{903735FB-42A3-406C-ACF9-A064F7A67986}" type="presOf" srcId="{6C646AA9-7212-4D75-899D-D8B847577604}" destId="{7CE47415-4455-488C-97BF-3EAD2B25B1B5}" srcOrd="0" destOrd="1" presId="urn:microsoft.com/office/officeart/2005/8/layout/bProcess4"/>
    <dgm:cxn modelId="{8C9C7484-8831-473B-B63C-B674DA175A53}" type="presOf" srcId="{312C5A4C-E3F0-4860-A62A-850166B76F46}" destId="{7CE47415-4455-488C-97BF-3EAD2B25B1B5}" srcOrd="0" destOrd="0" presId="urn:microsoft.com/office/officeart/2005/8/layout/bProcess4"/>
    <dgm:cxn modelId="{F795D1EA-912D-476F-8CA7-A6D54D6EE395}" type="presOf" srcId="{7FC3461B-53C1-47FD-B6A9-D04E0EE9D130}" destId="{66482FF5-A3F8-4717-812E-82DB9F66D094}" srcOrd="0" destOrd="1" presId="urn:microsoft.com/office/officeart/2005/8/layout/bProcess4"/>
    <dgm:cxn modelId="{80213338-A310-45D3-89EA-ACC0E45D6DE0}" type="presOf" srcId="{2B2E3FDB-1DE2-4C32-A396-9E26855E8A24}" destId="{A2AD9ED5-0C91-4D32-AE21-9207B7AFD93D}" srcOrd="0" destOrd="1" presId="urn:microsoft.com/office/officeart/2005/8/layout/bProcess4"/>
    <dgm:cxn modelId="{06446AE2-BB8B-4534-AE2B-34809A268C1C}" type="presOf" srcId="{27BA56DC-1E86-43CB-A4E5-DB5996C7A6E0}" destId="{C3A3B7E7-C8FA-42E8-AEA7-ADA7FA344739}" srcOrd="0" destOrd="0" presId="urn:microsoft.com/office/officeart/2005/8/layout/bProcess4"/>
    <dgm:cxn modelId="{687A4A0F-F857-4DB1-BE75-79FBF01D72DC}" type="presOf" srcId="{B6C31853-D0CB-467F-9470-5973B983AE93}" destId="{E06606F1-744C-4D57-8041-3D72AFCE101C}" srcOrd="0" destOrd="0" presId="urn:microsoft.com/office/officeart/2005/8/layout/bProcess4"/>
    <dgm:cxn modelId="{946C41FF-BD47-4107-BEFF-982538D788F6}" type="presOf" srcId="{210FD988-7692-4856-B3D2-60D2E22433EB}" destId="{7912C2F6-6041-48B4-AF83-CAEC66B2E78E}" srcOrd="0" destOrd="1" presId="urn:microsoft.com/office/officeart/2005/8/layout/bProcess4"/>
    <dgm:cxn modelId="{77EA3FC8-D701-4773-BE9F-3D786F089A72}" type="presOf" srcId="{314D2561-7A8D-45F8-9377-5667484E55E7}" destId="{E3E3242A-ED77-48E6-BBA8-91C0ED40E0EC}" srcOrd="0" destOrd="1" presId="urn:microsoft.com/office/officeart/2005/8/layout/bProcess4"/>
    <dgm:cxn modelId="{1669C198-8CAA-4C35-B8FF-CEF04EDED485}" srcId="{FE669FEF-018C-4CC3-9F27-558F689AAF64}" destId="{539DC6AC-3AE8-4E78-A007-48A983AE8824}" srcOrd="0" destOrd="0" parTransId="{92675D6D-E3F2-4A34-9282-95B58CFF175C}" sibTransId="{4E0B955A-E669-4EE3-BF3A-34435BA3DEB4}"/>
    <dgm:cxn modelId="{8AB6E0E7-86BF-4F34-B4AC-F36CE7C0E78A}" type="presOf" srcId="{D02420BF-CD83-4548-8117-4D357413C463}" destId="{D97D1178-71A2-4271-8BFB-5E94A397213F}" srcOrd="0" destOrd="0" presId="urn:microsoft.com/office/officeart/2005/8/layout/bProcess4"/>
    <dgm:cxn modelId="{E8E33127-AB68-406F-99A5-A80BEDA54E98}" srcId="{1AAE3EA3-79B7-4FFA-8090-8F26BB9FBED6}" destId="{C5597054-4782-4A67-8D40-1F2E9EFC1E6F}" srcOrd="0" destOrd="0" parTransId="{1D9CD26C-DF62-46D3-BA3E-C45AE21D70F3}" sibTransId="{0430D883-E212-4F09-9561-5837032D2545}"/>
    <dgm:cxn modelId="{CB014878-5614-4245-A647-42E87BFB0D15}" srcId="{1AAE3EA3-79B7-4FFA-8090-8F26BB9FBED6}" destId="{2B2F1E61-9A02-49D9-884D-AB798591A23D}" srcOrd="4" destOrd="0" parTransId="{001328B7-00F2-4886-B98D-F9AEDA11C063}" sibTransId="{79EB0CCD-C40E-4F7A-B590-403F8EBE9215}"/>
    <dgm:cxn modelId="{9A241D15-8D65-45E0-B8B6-3C0D45D3DC6B}" type="presOf" srcId="{2B2F1E61-9A02-49D9-884D-AB798591A23D}" destId="{A2AD9ED5-0C91-4D32-AE21-9207B7AFD93D}" srcOrd="0" destOrd="0" presId="urn:microsoft.com/office/officeart/2005/8/layout/bProcess4"/>
    <dgm:cxn modelId="{11DDF344-F9BB-4FEA-99D0-374A999DB1EF}" type="presOf" srcId="{CC2C9A87-89B4-4011-8BC3-43EA63965ED3}" destId="{7912C2F6-6041-48B4-AF83-CAEC66B2E78E}" srcOrd="0" destOrd="0" presId="urn:microsoft.com/office/officeart/2005/8/layout/bProcess4"/>
    <dgm:cxn modelId="{A6C48F54-D40A-4DF4-B92E-C64747BB14A5}" srcId="{1AAE3EA3-79B7-4FFA-8090-8F26BB9FBED6}" destId="{CC2C9A87-89B4-4011-8BC3-43EA63965ED3}" srcOrd="2" destOrd="0" parTransId="{E54C9043-C52C-4FC5-A7E2-9BA57951231B}" sibTransId="{9C799152-B326-4D25-868B-0EBC84DB72B5}"/>
    <dgm:cxn modelId="{3B6284BD-11AD-4D37-A816-1BDA35EE5A8F}" type="presOf" srcId="{111116D4-9805-4627-86FC-BB824369131C}" destId="{66482FF5-A3F8-4717-812E-82DB9F66D094}" srcOrd="0" destOrd="0" presId="urn:microsoft.com/office/officeart/2005/8/layout/bProcess4"/>
    <dgm:cxn modelId="{F10D0D68-13F9-49EC-900E-898F04CC9096}" type="presOf" srcId="{89191420-5317-45B9-9053-FA6248749CF4}" destId="{E3E3242A-ED77-48E6-BBA8-91C0ED40E0EC}" srcOrd="0" destOrd="0" presId="urn:microsoft.com/office/officeart/2005/8/layout/bProcess4"/>
    <dgm:cxn modelId="{475E07C9-89BF-4639-845F-CD98C2759034}" type="presOf" srcId="{539DC6AC-3AE8-4E78-A007-48A983AE8824}" destId="{CE483F29-0555-4F68-B168-ECA37095E4B3}" srcOrd="0" destOrd="1" presId="urn:microsoft.com/office/officeart/2005/8/layout/bProcess4"/>
    <dgm:cxn modelId="{18007D42-3E71-4A00-8C44-1FC8E71DBB99}" type="presOf" srcId="{C5597054-4782-4A67-8D40-1F2E9EFC1E6F}" destId="{8B26BFA9-65B7-4F3C-A32F-2D7637266FF0}" srcOrd="0" destOrd="0" presId="urn:microsoft.com/office/officeart/2005/8/layout/bProcess4"/>
    <dgm:cxn modelId="{D4039096-1C87-466C-B7E2-D0E2E399DD64}" type="presOf" srcId="{31561E7C-1DE3-4319-B52C-B6610F7D7101}" destId="{5467A718-218D-4264-8D6A-246B7921A5D1}" srcOrd="0" destOrd="0" presId="urn:microsoft.com/office/officeart/2005/8/layout/bProcess4"/>
    <dgm:cxn modelId="{96B6CD6F-3AE1-4CCE-85F6-82E3E6BBDEA1}" srcId="{C5597054-4782-4A67-8D40-1F2E9EFC1E6F}" destId="{A2C59A45-E6BD-4218-A363-1DE673D7674B}" srcOrd="0" destOrd="0" parTransId="{12BAB566-73DA-4E5A-B5AB-07E152E15809}" sibTransId="{8D116509-C55D-4E33-9A46-2DCCB2934727}"/>
    <dgm:cxn modelId="{B3647967-2DF5-4F42-A923-0190CF4B36FC}" type="presOf" srcId="{0430D883-E212-4F09-9561-5837032D2545}" destId="{66F988A0-8D3A-4873-A286-58E06F7F9275}" srcOrd="0" destOrd="0" presId="urn:microsoft.com/office/officeart/2005/8/layout/bProcess4"/>
    <dgm:cxn modelId="{34B881F7-90BB-4D07-AB69-4303C441C048}" srcId="{1AAE3EA3-79B7-4FFA-8090-8F26BB9FBED6}" destId="{89191420-5317-45B9-9053-FA6248749CF4}" srcOrd="1" destOrd="0" parTransId="{7B7F598F-D2C6-48FE-A9D8-0A1775A772E5}" sibTransId="{EF959EFE-2999-4969-AA8C-B3560503FA92}"/>
    <dgm:cxn modelId="{82BF6E8C-99E8-4168-964C-AF5B6344FD85}" type="presOf" srcId="{9C799152-B326-4D25-868B-0EBC84DB72B5}" destId="{68966FE9-050A-46B6-B006-7DD094268F7C}" srcOrd="0" destOrd="0" presId="urn:microsoft.com/office/officeart/2005/8/layout/bProcess4"/>
    <dgm:cxn modelId="{4A18530C-256C-41C1-B2C8-157FFC7CEF3F}" srcId="{89191420-5317-45B9-9053-FA6248749CF4}" destId="{314D2561-7A8D-45F8-9377-5667484E55E7}" srcOrd="0" destOrd="0" parTransId="{257E14CF-2D72-4BDC-BF8D-4C9A8414A948}" sibTransId="{CDB1D755-344C-4785-9E65-A87F37296749}"/>
    <dgm:cxn modelId="{0FD0BD26-4856-4A9B-A7D2-82D590900C0B}" type="presOf" srcId="{1AAE3EA3-79B7-4FFA-8090-8F26BB9FBED6}" destId="{61A3386C-6006-4F9C-9657-75812490E8DE}" srcOrd="0" destOrd="0" presId="urn:microsoft.com/office/officeart/2005/8/layout/bProcess4"/>
    <dgm:cxn modelId="{234B45C9-3CEF-4835-A340-1F463286498B}" srcId="{111116D4-9805-4627-86FC-BB824369131C}" destId="{7FC3461B-53C1-47FD-B6A9-D04E0EE9D130}" srcOrd="0" destOrd="0" parTransId="{269948D0-6303-41D5-B19E-8C2A7734E733}" sibTransId="{7BEF5F56-9807-4A6B-916E-FB64BF9C2814}"/>
    <dgm:cxn modelId="{67979899-422E-470D-90BC-B530507F2223}" srcId="{312C5A4C-E3F0-4860-A62A-850166B76F46}" destId="{6C646AA9-7212-4D75-899D-D8B847577604}" srcOrd="0" destOrd="0" parTransId="{E20FA5AD-F925-4348-8CCA-CF191E2C83FC}" sibTransId="{07A2A21A-4A70-4588-852A-9AD97C1B59B3}"/>
    <dgm:cxn modelId="{E2A40AF7-4EED-4E04-9C49-E5479EB3BF3B}" srcId="{2B2F1E61-9A02-49D9-884D-AB798591A23D}" destId="{2B2E3FDB-1DE2-4C32-A396-9E26855E8A24}" srcOrd="0" destOrd="0" parTransId="{6E1A07A9-1A18-4FA2-BC4D-66C2962AACF3}" sibTransId="{69C4D2F7-0F97-4722-A1D4-C67963233204}"/>
    <dgm:cxn modelId="{F6DA1D29-5C0C-4EBF-8022-5F69C5E6F3D8}" type="presOf" srcId="{EF959EFE-2999-4969-AA8C-B3560503FA92}" destId="{90E3107B-17D3-444D-89BD-CFC3251DAC07}" srcOrd="0" destOrd="0" presId="urn:microsoft.com/office/officeart/2005/8/layout/bProcess4"/>
    <dgm:cxn modelId="{1C12E47A-670D-4DA5-B962-6BD43CEB2D1F}" type="presOf" srcId="{FE669FEF-018C-4CC3-9F27-558F689AAF64}" destId="{CE483F29-0555-4F68-B168-ECA37095E4B3}" srcOrd="0" destOrd="0" presId="urn:microsoft.com/office/officeart/2005/8/layout/bProcess4"/>
    <dgm:cxn modelId="{F4924825-A20F-4452-A52C-C5F900D6B9B2}" srcId="{1AAE3EA3-79B7-4FFA-8090-8F26BB9FBED6}" destId="{31561E7C-1DE3-4319-B52C-B6610F7D7101}" srcOrd="5" destOrd="0" parTransId="{639F4302-B746-4039-89B0-84F9A3182028}" sibTransId="{27BA56DC-1E86-43CB-A4E5-DB5996C7A6E0}"/>
    <dgm:cxn modelId="{510FCD5F-A112-473D-AD10-6E65D96FA49B}" srcId="{1AAE3EA3-79B7-4FFA-8090-8F26BB9FBED6}" destId="{312C5A4C-E3F0-4860-A62A-850166B76F46}" srcOrd="7" destOrd="0" parTransId="{241E20EB-523C-4185-B3FB-152BAB65410E}" sibTransId="{CF8F8125-5AFF-4525-AD61-F2188972713E}"/>
    <dgm:cxn modelId="{9F8B5EE4-81FD-4840-90CB-802B9C45DBDC}" type="presOf" srcId="{79EB0CCD-C40E-4F7A-B590-403F8EBE9215}" destId="{877FE59E-C36F-4808-A59D-42CDBE25E061}" srcOrd="0" destOrd="0" presId="urn:microsoft.com/office/officeart/2005/8/layout/bProcess4"/>
    <dgm:cxn modelId="{C3A49B19-D30E-4D19-AE1D-32C629ECB636}" type="presOf" srcId="{D9323449-6867-447B-8A6C-5415C2C959FB}" destId="{5467A718-218D-4264-8D6A-246B7921A5D1}" srcOrd="0" destOrd="1" presId="urn:microsoft.com/office/officeart/2005/8/layout/bProcess4"/>
    <dgm:cxn modelId="{488B5D22-F6C4-48BD-AAD9-105BC633E90A}" srcId="{CC2C9A87-89B4-4011-8BC3-43EA63965ED3}" destId="{210FD988-7692-4856-B3D2-60D2E22433EB}" srcOrd="0" destOrd="0" parTransId="{836A6A61-57E3-49B6-96EB-A86E348BD054}" sibTransId="{E14CC5B3-382A-4069-9DE5-6BB13FC5E525}"/>
    <dgm:cxn modelId="{54FEF55A-0E32-4988-B70E-ED43D9581729}" srcId="{31561E7C-1DE3-4319-B52C-B6610F7D7101}" destId="{D9323449-6867-447B-8A6C-5415C2C959FB}" srcOrd="0" destOrd="0" parTransId="{F2C8A766-3541-4AFA-95E5-491499178C2B}" sibTransId="{11EB5CCC-21FB-4CBF-9DE1-ED0E10E7D4B8}"/>
    <dgm:cxn modelId="{67EF775D-AE96-4756-9CC3-BC8CF75BDF19}" type="presParOf" srcId="{61A3386C-6006-4F9C-9657-75812490E8DE}" destId="{B3F0D367-5B72-4318-AC1C-91EDD3185F0D}" srcOrd="0" destOrd="0" presId="urn:microsoft.com/office/officeart/2005/8/layout/bProcess4"/>
    <dgm:cxn modelId="{D48BDA76-43A4-4AC2-9D86-A5A88B285CFE}" type="presParOf" srcId="{B3F0D367-5B72-4318-AC1C-91EDD3185F0D}" destId="{CCB49829-4292-42ED-AA52-D7AEF8ADE0A6}" srcOrd="0" destOrd="0" presId="urn:microsoft.com/office/officeart/2005/8/layout/bProcess4"/>
    <dgm:cxn modelId="{364A4FB3-5C09-44D2-A6A2-FF791DA8FEC4}" type="presParOf" srcId="{B3F0D367-5B72-4318-AC1C-91EDD3185F0D}" destId="{8B26BFA9-65B7-4F3C-A32F-2D7637266FF0}" srcOrd="1" destOrd="0" presId="urn:microsoft.com/office/officeart/2005/8/layout/bProcess4"/>
    <dgm:cxn modelId="{FBBB99A5-C290-448B-AAE3-FF6BBD854FBC}" type="presParOf" srcId="{61A3386C-6006-4F9C-9657-75812490E8DE}" destId="{66F988A0-8D3A-4873-A286-58E06F7F9275}" srcOrd="1" destOrd="0" presId="urn:microsoft.com/office/officeart/2005/8/layout/bProcess4"/>
    <dgm:cxn modelId="{DA51131A-6A47-4BEC-AB9B-5992E5A92BF8}" type="presParOf" srcId="{61A3386C-6006-4F9C-9657-75812490E8DE}" destId="{D7622E13-0827-444F-847E-CDAC99082B86}" srcOrd="2" destOrd="0" presId="urn:microsoft.com/office/officeart/2005/8/layout/bProcess4"/>
    <dgm:cxn modelId="{022BE572-3BFD-497A-994E-9C9AE303C02F}" type="presParOf" srcId="{D7622E13-0827-444F-847E-CDAC99082B86}" destId="{9B726302-0E2C-42B2-A0A9-10745B7821F2}" srcOrd="0" destOrd="0" presId="urn:microsoft.com/office/officeart/2005/8/layout/bProcess4"/>
    <dgm:cxn modelId="{7B3FF257-7D88-456F-843F-E481129E20BE}" type="presParOf" srcId="{D7622E13-0827-444F-847E-CDAC99082B86}" destId="{E3E3242A-ED77-48E6-BBA8-91C0ED40E0EC}" srcOrd="1" destOrd="0" presId="urn:microsoft.com/office/officeart/2005/8/layout/bProcess4"/>
    <dgm:cxn modelId="{FC5B553F-A5D5-4AE9-8B17-34C77423FC74}" type="presParOf" srcId="{61A3386C-6006-4F9C-9657-75812490E8DE}" destId="{90E3107B-17D3-444D-89BD-CFC3251DAC07}" srcOrd="3" destOrd="0" presId="urn:microsoft.com/office/officeart/2005/8/layout/bProcess4"/>
    <dgm:cxn modelId="{AC8CEC3C-A564-4125-9C2D-5B02925DF218}" type="presParOf" srcId="{61A3386C-6006-4F9C-9657-75812490E8DE}" destId="{29F16A94-C2BD-4890-A2BD-075E89E2C36A}" srcOrd="4" destOrd="0" presId="urn:microsoft.com/office/officeart/2005/8/layout/bProcess4"/>
    <dgm:cxn modelId="{F460CB0F-EF93-4771-BA56-0DBCA10402A1}" type="presParOf" srcId="{29F16A94-C2BD-4890-A2BD-075E89E2C36A}" destId="{856EDD3D-C748-4FA2-912A-55D644EFE771}" srcOrd="0" destOrd="0" presId="urn:microsoft.com/office/officeart/2005/8/layout/bProcess4"/>
    <dgm:cxn modelId="{D7F8C07A-B511-409E-A049-BDE18E3524A3}" type="presParOf" srcId="{29F16A94-C2BD-4890-A2BD-075E89E2C36A}" destId="{7912C2F6-6041-48B4-AF83-CAEC66B2E78E}" srcOrd="1" destOrd="0" presId="urn:microsoft.com/office/officeart/2005/8/layout/bProcess4"/>
    <dgm:cxn modelId="{D2F6951A-5E5F-4259-8B34-D53C3C1BD76C}" type="presParOf" srcId="{61A3386C-6006-4F9C-9657-75812490E8DE}" destId="{68966FE9-050A-46B6-B006-7DD094268F7C}" srcOrd="5" destOrd="0" presId="urn:microsoft.com/office/officeart/2005/8/layout/bProcess4"/>
    <dgm:cxn modelId="{51C3B8E5-CCF2-43CB-AF07-5394BA50EDC8}" type="presParOf" srcId="{61A3386C-6006-4F9C-9657-75812490E8DE}" destId="{0A6080E5-F75C-4C89-AB50-77C1A494ABE1}" srcOrd="6" destOrd="0" presId="urn:microsoft.com/office/officeart/2005/8/layout/bProcess4"/>
    <dgm:cxn modelId="{90066C5B-F71B-413E-A6BD-9CC2A707BADD}" type="presParOf" srcId="{0A6080E5-F75C-4C89-AB50-77C1A494ABE1}" destId="{05CA7919-7B60-48F1-8654-D142C3682B77}" srcOrd="0" destOrd="0" presId="urn:microsoft.com/office/officeart/2005/8/layout/bProcess4"/>
    <dgm:cxn modelId="{C83C958F-045B-4B70-BABC-C56536BFB45A}" type="presParOf" srcId="{0A6080E5-F75C-4C89-AB50-77C1A494ABE1}" destId="{66482FF5-A3F8-4717-812E-82DB9F66D094}" srcOrd="1" destOrd="0" presId="urn:microsoft.com/office/officeart/2005/8/layout/bProcess4"/>
    <dgm:cxn modelId="{24B1331F-D0BE-4359-AAC3-952D22797B2E}" type="presParOf" srcId="{61A3386C-6006-4F9C-9657-75812490E8DE}" destId="{E06606F1-744C-4D57-8041-3D72AFCE101C}" srcOrd="7" destOrd="0" presId="urn:microsoft.com/office/officeart/2005/8/layout/bProcess4"/>
    <dgm:cxn modelId="{435EF453-A255-4A50-8BD2-D48952FF7F15}" type="presParOf" srcId="{61A3386C-6006-4F9C-9657-75812490E8DE}" destId="{D67E5A58-70A5-44F5-809E-C1CF39778474}" srcOrd="8" destOrd="0" presId="urn:microsoft.com/office/officeart/2005/8/layout/bProcess4"/>
    <dgm:cxn modelId="{F692377D-FF23-47BF-A80A-EFC39E2C898D}" type="presParOf" srcId="{D67E5A58-70A5-44F5-809E-C1CF39778474}" destId="{E74B363A-82C4-475E-841B-8CD840160892}" srcOrd="0" destOrd="0" presId="urn:microsoft.com/office/officeart/2005/8/layout/bProcess4"/>
    <dgm:cxn modelId="{26471AA4-E55D-4FB8-A41A-ED9BFED81766}" type="presParOf" srcId="{D67E5A58-70A5-44F5-809E-C1CF39778474}" destId="{A2AD9ED5-0C91-4D32-AE21-9207B7AFD93D}" srcOrd="1" destOrd="0" presId="urn:microsoft.com/office/officeart/2005/8/layout/bProcess4"/>
    <dgm:cxn modelId="{14EC7FC7-6C9A-40DE-B6FF-5F71E7397E47}" type="presParOf" srcId="{61A3386C-6006-4F9C-9657-75812490E8DE}" destId="{877FE59E-C36F-4808-A59D-42CDBE25E061}" srcOrd="9" destOrd="0" presId="urn:microsoft.com/office/officeart/2005/8/layout/bProcess4"/>
    <dgm:cxn modelId="{FFEB68BD-B3AD-41CB-B728-DA292E7AFD08}" type="presParOf" srcId="{61A3386C-6006-4F9C-9657-75812490E8DE}" destId="{134C4C08-227B-4157-B2F2-B05A4577752A}" srcOrd="10" destOrd="0" presId="urn:microsoft.com/office/officeart/2005/8/layout/bProcess4"/>
    <dgm:cxn modelId="{3DEC8C0F-0560-488B-B3A2-82BA8D106851}" type="presParOf" srcId="{134C4C08-227B-4157-B2F2-B05A4577752A}" destId="{F55FCE49-42FE-40D2-BF9D-34C9539CA157}" srcOrd="0" destOrd="0" presId="urn:microsoft.com/office/officeart/2005/8/layout/bProcess4"/>
    <dgm:cxn modelId="{4FEFB9BF-2D56-4B6E-BF75-6975486477C0}" type="presParOf" srcId="{134C4C08-227B-4157-B2F2-B05A4577752A}" destId="{5467A718-218D-4264-8D6A-246B7921A5D1}" srcOrd="1" destOrd="0" presId="urn:microsoft.com/office/officeart/2005/8/layout/bProcess4"/>
    <dgm:cxn modelId="{92824A82-D5C3-4A58-8519-89A52FF8056D}" type="presParOf" srcId="{61A3386C-6006-4F9C-9657-75812490E8DE}" destId="{C3A3B7E7-C8FA-42E8-AEA7-ADA7FA344739}" srcOrd="11" destOrd="0" presId="urn:microsoft.com/office/officeart/2005/8/layout/bProcess4"/>
    <dgm:cxn modelId="{B9AAF289-40F1-4D00-AFE6-DBFA65780A57}" type="presParOf" srcId="{61A3386C-6006-4F9C-9657-75812490E8DE}" destId="{4FE0EFA3-A6F4-4D02-80D1-77A75AFB9DA6}" srcOrd="12" destOrd="0" presId="urn:microsoft.com/office/officeart/2005/8/layout/bProcess4"/>
    <dgm:cxn modelId="{D77A41A4-10B6-492F-8F79-04622BE46F66}" type="presParOf" srcId="{4FE0EFA3-A6F4-4D02-80D1-77A75AFB9DA6}" destId="{739D517E-A204-479F-8C5E-49BD71D5E196}" srcOrd="0" destOrd="0" presId="urn:microsoft.com/office/officeart/2005/8/layout/bProcess4"/>
    <dgm:cxn modelId="{16872CB1-2227-46EA-B721-057178351353}" type="presParOf" srcId="{4FE0EFA3-A6F4-4D02-80D1-77A75AFB9DA6}" destId="{CE483F29-0555-4F68-B168-ECA37095E4B3}" srcOrd="1" destOrd="0" presId="urn:microsoft.com/office/officeart/2005/8/layout/bProcess4"/>
    <dgm:cxn modelId="{57D348A3-0699-45C7-AC78-8D08DBFDABC9}" type="presParOf" srcId="{61A3386C-6006-4F9C-9657-75812490E8DE}" destId="{D97D1178-71A2-4271-8BFB-5E94A397213F}" srcOrd="13" destOrd="0" presId="urn:microsoft.com/office/officeart/2005/8/layout/bProcess4"/>
    <dgm:cxn modelId="{B40B3A7A-54D5-434C-86FC-23F933F08F19}" type="presParOf" srcId="{61A3386C-6006-4F9C-9657-75812490E8DE}" destId="{4DA6EC4E-12A1-4BC5-A04C-04B0CEDE38F4}" srcOrd="14" destOrd="0" presId="urn:microsoft.com/office/officeart/2005/8/layout/bProcess4"/>
    <dgm:cxn modelId="{81B4AAF0-083D-4393-96C1-0990F85EB031}" type="presParOf" srcId="{4DA6EC4E-12A1-4BC5-A04C-04B0CEDE38F4}" destId="{2550C748-CE84-4E67-B383-626FB49AA4A1}" srcOrd="0" destOrd="0" presId="urn:microsoft.com/office/officeart/2005/8/layout/bProcess4"/>
    <dgm:cxn modelId="{B987738C-991B-43D1-AF42-6F60D727495D}" type="presParOf" srcId="{4DA6EC4E-12A1-4BC5-A04C-04B0CEDE38F4}" destId="{7CE47415-4455-488C-97BF-3EAD2B25B1B5}" srcOrd="1" destOrd="0" presId="urn:microsoft.com/office/officeart/2005/8/layout/bProcess4"/>
  </dgm:cxnLst>
  <dgm:bg/>
  <dgm:whole>
    <a:ln>
      <a:solidFill>
        <a:schemeClr val="accent1">
          <a:shade val="50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AE3EA3-79B7-4FFA-8090-8F26BB9FBED6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58F7FFB-C9D1-4C91-B8D0-45F01F9F9CDB}">
      <dgm:prSet phldr="0" custT="1"/>
      <dgm:spPr/>
      <dgm:t>
        <a:bodyPr/>
        <a:lstStyle/>
        <a:p>
          <a:pPr algn="l" rtl="0"/>
          <a:r>
            <a:rPr lang="pl-PL" sz="2000" b="1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Lista załączników do fiszki</a:t>
          </a:r>
        </a:p>
        <a:p>
          <a:pPr algn="l" rtl="0"/>
          <a:endParaRPr lang="pl-PL" sz="2000" b="1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0166BDE-5BFD-478B-A1B1-B1F44037ECFE}" type="sibTrans" cxnId="{BE04EDC4-E8DA-437E-A319-87B601573719}">
      <dgm:prSet/>
      <dgm:spPr/>
      <dgm:t>
        <a:bodyPr/>
        <a:lstStyle/>
        <a:p>
          <a:endParaRPr lang="en-US"/>
        </a:p>
      </dgm:t>
    </dgm:pt>
    <dgm:pt modelId="{8B0984B1-DD66-4548-A9EB-118FE7C506F6}" type="parTrans" cxnId="{BE04EDC4-E8DA-437E-A319-87B601573719}">
      <dgm:prSet/>
      <dgm:spPr/>
      <dgm:t>
        <a:bodyPr/>
        <a:lstStyle/>
        <a:p>
          <a:endParaRPr lang="pl-PL"/>
        </a:p>
      </dgm:t>
    </dgm:pt>
    <dgm:pt modelId="{4C22BD85-DB8D-437E-A67B-F77867364C86}">
      <dgm:prSet custT="1"/>
      <dgm:spPr/>
      <dgm:t>
        <a:bodyPr/>
        <a:lstStyle/>
        <a:p>
          <a:r>
            <a:rPr lang="pl-PL" sz="1400" dirty="0"/>
            <a:t>Uzyskane pozwolenia i decyzje administracyjne, ewentualnie kopie dokumentów związanych z procedurą pozyskiwania pozostałych, brakujących dokumentów (np. złożone wnioski, korespondencja z urzędem itp.)</a:t>
          </a:r>
          <a:r>
            <a:rPr lang="pl-PL" sz="1100" dirty="0"/>
            <a:t>;</a:t>
          </a:r>
        </a:p>
      </dgm:t>
    </dgm:pt>
    <dgm:pt modelId="{08A3DA73-AE33-4351-BD1F-7E56E962DC20}" type="parTrans" cxnId="{9026777A-EEB7-4499-9507-33E657E3C074}">
      <dgm:prSet/>
      <dgm:spPr/>
      <dgm:t>
        <a:bodyPr/>
        <a:lstStyle/>
        <a:p>
          <a:endParaRPr lang="pl-PL"/>
        </a:p>
      </dgm:t>
    </dgm:pt>
    <dgm:pt modelId="{0829B78A-200F-47A4-8184-057E50412954}" type="sibTrans" cxnId="{9026777A-EEB7-4499-9507-33E657E3C074}">
      <dgm:prSet/>
      <dgm:spPr/>
      <dgm:t>
        <a:bodyPr/>
        <a:lstStyle/>
        <a:p>
          <a:endParaRPr lang="pl-PL"/>
        </a:p>
      </dgm:t>
    </dgm:pt>
    <dgm:pt modelId="{7453AD47-0711-44E1-90D8-0229F4DFA9D8}">
      <dgm:prSet custT="1"/>
      <dgm:spPr/>
      <dgm:t>
        <a:bodyPr/>
        <a:lstStyle/>
        <a:p>
          <a:r>
            <a:rPr lang="pl-PL" sz="1400" dirty="0"/>
            <a:t>Posiadane dokumenty potwierdzające prawa do gruntów i obiektów,  lub inne związane z aktualnym etapem działań wnioskodawcy w tym zakresie; w razie potrzeby dokumenty  uprawdopodobniające możliwość ich pozyskania w terminach pozwalających na potwierdzenie realności przyjętych założeń</a:t>
          </a:r>
          <a:r>
            <a:rPr lang="pl-PL" sz="1100" dirty="0"/>
            <a:t>;</a:t>
          </a:r>
        </a:p>
      </dgm:t>
    </dgm:pt>
    <dgm:pt modelId="{EC060BA1-9DB3-4EEB-A778-0B76746FF1A9}" type="parTrans" cxnId="{3475953E-7368-4267-81F9-AEA9E9CBF70B}">
      <dgm:prSet/>
      <dgm:spPr/>
      <dgm:t>
        <a:bodyPr/>
        <a:lstStyle/>
        <a:p>
          <a:endParaRPr lang="pl-PL"/>
        </a:p>
      </dgm:t>
    </dgm:pt>
    <dgm:pt modelId="{E8F6CDB1-D4FE-4391-8689-1A245842E2BB}" type="sibTrans" cxnId="{3475953E-7368-4267-81F9-AEA9E9CBF70B}">
      <dgm:prSet/>
      <dgm:spPr/>
      <dgm:t>
        <a:bodyPr/>
        <a:lstStyle/>
        <a:p>
          <a:endParaRPr lang="pl-PL"/>
        </a:p>
      </dgm:t>
    </dgm:pt>
    <dgm:pt modelId="{421B19D9-0D17-4AF8-A4C0-66AE55BF9C6E}">
      <dgm:prSet custT="1"/>
      <dgm:spPr/>
      <dgm:t>
        <a:bodyPr/>
        <a:lstStyle/>
        <a:p>
          <a:r>
            <a:rPr lang="pl-PL" sz="1400" dirty="0"/>
            <a:t>Świadectwo Weryfikacji Technologii Środowiskowych ETV (jeśli dotyczy)</a:t>
          </a:r>
          <a:endParaRPr lang="pl-PL" sz="1600" dirty="0"/>
        </a:p>
      </dgm:t>
    </dgm:pt>
    <dgm:pt modelId="{B7954FE3-CE2B-4064-90F5-C8D97629D78B}" type="parTrans" cxnId="{04846681-A8F7-4D1B-A179-15FE271679D8}">
      <dgm:prSet/>
      <dgm:spPr/>
      <dgm:t>
        <a:bodyPr/>
        <a:lstStyle/>
        <a:p>
          <a:endParaRPr lang="pl-PL"/>
        </a:p>
      </dgm:t>
    </dgm:pt>
    <dgm:pt modelId="{A8B10134-3045-4CA9-9642-BEB99BFD12AC}" type="sibTrans" cxnId="{04846681-A8F7-4D1B-A179-15FE271679D8}">
      <dgm:prSet/>
      <dgm:spPr/>
      <dgm:t>
        <a:bodyPr/>
        <a:lstStyle/>
        <a:p>
          <a:endParaRPr lang="pl-PL"/>
        </a:p>
      </dgm:t>
    </dgm:pt>
    <dgm:pt modelId="{C1ADF081-51EF-4585-A6FB-AC1AF6891293}">
      <dgm:prSet custT="1"/>
      <dgm:spPr/>
      <dgm:t>
        <a:bodyPr/>
        <a:lstStyle/>
        <a:p>
          <a:r>
            <a:rPr lang="pl-PL" sz="1400" dirty="0"/>
            <a:t>Inne istotne dokumenty z punktu widzenia informacji przedkładanych w fiszce projektowej, jak również ze względu na specyfikę przedsięwzięcia – o ile dotyczy.</a:t>
          </a:r>
        </a:p>
      </dgm:t>
    </dgm:pt>
    <dgm:pt modelId="{F42CE4B0-2000-43EF-A089-11EDAE816698}" type="parTrans" cxnId="{02D1F6A6-C161-4B63-A94C-5C2AA8BDF76F}">
      <dgm:prSet/>
      <dgm:spPr/>
      <dgm:t>
        <a:bodyPr/>
        <a:lstStyle/>
        <a:p>
          <a:endParaRPr lang="pl-PL"/>
        </a:p>
      </dgm:t>
    </dgm:pt>
    <dgm:pt modelId="{2187F781-81F2-4B5D-B14B-09E916CA4757}" type="sibTrans" cxnId="{02D1F6A6-C161-4B63-A94C-5C2AA8BDF76F}">
      <dgm:prSet/>
      <dgm:spPr/>
      <dgm:t>
        <a:bodyPr/>
        <a:lstStyle/>
        <a:p>
          <a:endParaRPr lang="pl-PL"/>
        </a:p>
      </dgm:t>
    </dgm:pt>
    <dgm:pt modelId="{C0939633-1DA8-4710-AF3D-C7A081868BD3}" type="pres">
      <dgm:prSet presAssocID="{1AAE3EA3-79B7-4FFA-8090-8F26BB9FBE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8E5F7088-C334-4745-A1DE-A714FA69E74D}" type="pres">
      <dgm:prSet presAssocID="{1AAE3EA3-79B7-4FFA-8090-8F26BB9FBED6}" presName="Name1" presStyleCnt="0"/>
      <dgm:spPr/>
    </dgm:pt>
    <dgm:pt modelId="{F0E7A932-CC2A-4429-8083-737E1DC376F5}" type="pres">
      <dgm:prSet presAssocID="{1AAE3EA3-79B7-4FFA-8090-8F26BB9FBED6}" presName="cycle" presStyleCnt="0"/>
      <dgm:spPr/>
    </dgm:pt>
    <dgm:pt modelId="{CDE36831-4046-4E7A-BB26-2E4DA6845347}" type="pres">
      <dgm:prSet presAssocID="{1AAE3EA3-79B7-4FFA-8090-8F26BB9FBED6}" presName="srcNode" presStyleLbl="node1" presStyleIdx="0" presStyleCnt="5"/>
      <dgm:spPr/>
    </dgm:pt>
    <dgm:pt modelId="{A12EECDD-2B7C-40B8-B170-481E74578F47}" type="pres">
      <dgm:prSet presAssocID="{1AAE3EA3-79B7-4FFA-8090-8F26BB9FBED6}" presName="conn" presStyleLbl="parChTrans1D2" presStyleIdx="0" presStyleCnt="1"/>
      <dgm:spPr/>
      <dgm:t>
        <a:bodyPr/>
        <a:lstStyle/>
        <a:p>
          <a:endParaRPr lang="pl-PL"/>
        </a:p>
      </dgm:t>
    </dgm:pt>
    <dgm:pt modelId="{7D437DFF-1BA3-445B-B9CB-C63CD39035CF}" type="pres">
      <dgm:prSet presAssocID="{1AAE3EA3-79B7-4FFA-8090-8F26BB9FBED6}" presName="extraNode" presStyleLbl="node1" presStyleIdx="0" presStyleCnt="5"/>
      <dgm:spPr/>
    </dgm:pt>
    <dgm:pt modelId="{CAD5FC73-45EC-4E69-ACD5-D380764BB965}" type="pres">
      <dgm:prSet presAssocID="{1AAE3EA3-79B7-4FFA-8090-8F26BB9FBED6}" presName="dstNode" presStyleLbl="node1" presStyleIdx="0" presStyleCnt="5"/>
      <dgm:spPr/>
    </dgm:pt>
    <dgm:pt modelId="{0DE8F3D2-8356-443D-9A8F-85F08A35C5E2}" type="pres">
      <dgm:prSet presAssocID="{158F7FFB-C9D1-4C91-B8D0-45F01F9F9CDB}" presName="text_1" presStyleLbl="node1" presStyleIdx="0" presStyleCnt="5" custScaleY="173976" custLinFactNeighborX="13" custLinFactNeighborY="198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F0EC48-1325-42C7-91BE-2C9773CA70B7}" type="pres">
      <dgm:prSet presAssocID="{158F7FFB-C9D1-4C91-B8D0-45F01F9F9CDB}" presName="accent_1" presStyleCnt="0"/>
      <dgm:spPr/>
    </dgm:pt>
    <dgm:pt modelId="{B85D0935-9618-4A09-BB6F-11CEEF4E1992}" type="pres">
      <dgm:prSet presAssocID="{158F7FFB-C9D1-4C91-B8D0-45F01F9F9CDB}" presName="accentRepeatNode" presStyleLbl="solidFgAcc1" presStyleIdx="0" presStyleCnt="5" custScaleX="144314" custScaleY="135252"/>
      <dgm:spPr>
        <a:prstGeom prst="hexagon">
          <a:avLst/>
        </a:prstGeom>
        <a:blipFill rotWithShape="0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25A66B37-1B57-4B94-B80A-74BAE47A2AC6}" type="pres">
      <dgm:prSet presAssocID="{4C22BD85-DB8D-437E-A67B-F77867364C8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3926582-1EA0-4963-8F3F-A9EF4BFED451}" type="pres">
      <dgm:prSet presAssocID="{4C22BD85-DB8D-437E-A67B-F77867364C86}" presName="accent_2" presStyleCnt="0"/>
      <dgm:spPr/>
    </dgm:pt>
    <dgm:pt modelId="{B5D2911F-0158-4BDB-AB99-13D8E8D69E40}" type="pres">
      <dgm:prSet presAssocID="{4C22BD85-DB8D-437E-A67B-F77867364C86}" presName="accentRepeatNode" presStyleLbl="solidFgAcc1" presStyleIdx="1" presStyleCnt="5"/>
      <dgm:spPr/>
    </dgm:pt>
    <dgm:pt modelId="{9D72AF37-9160-4E0F-BA58-34D84FBBC357}" type="pres">
      <dgm:prSet presAssocID="{7453AD47-0711-44E1-90D8-0229F4DFA9D8}" presName="text_3" presStyleLbl="node1" presStyleIdx="2" presStyleCnt="5" custScaleY="15448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AE9A25-DDB8-4F1E-A64F-5AF6E7032F1A}" type="pres">
      <dgm:prSet presAssocID="{7453AD47-0711-44E1-90D8-0229F4DFA9D8}" presName="accent_3" presStyleCnt="0"/>
      <dgm:spPr/>
    </dgm:pt>
    <dgm:pt modelId="{7A558C3B-646F-4C91-9C86-1ECE02C0F5DD}" type="pres">
      <dgm:prSet presAssocID="{7453AD47-0711-44E1-90D8-0229F4DFA9D8}" presName="accentRepeatNode" presStyleLbl="solidFgAcc1" presStyleIdx="2" presStyleCnt="5"/>
      <dgm:spPr/>
    </dgm:pt>
    <dgm:pt modelId="{14076B8F-229B-4E36-B11C-2A45188218AC}" type="pres">
      <dgm:prSet presAssocID="{421B19D9-0D17-4AF8-A4C0-66AE55BF9C6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C014CAB-DE77-4EFE-AB9C-E215E6405A7A}" type="pres">
      <dgm:prSet presAssocID="{421B19D9-0D17-4AF8-A4C0-66AE55BF9C6E}" presName="accent_4" presStyleCnt="0"/>
      <dgm:spPr/>
    </dgm:pt>
    <dgm:pt modelId="{2BAE4DBC-10EC-4D01-8516-E5196B8CF416}" type="pres">
      <dgm:prSet presAssocID="{421B19D9-0D17-4AF8-A4C0-66AE55BF9C6E}" presName="accentRepeatNode" presStyleLbl="solidFgAcc1" presStyleIdx="3" presStyleCnt="5"/>
      <dgm:spPr/>
    </dgm:pt>
    <dgm:pt modelId="{38B9443B-D301-42E6-91CB-2CD778DDE7F9}" type="pres">
      <dgm:prSet presAssocID="{C1ADF081-51EF-4585-A6FB-AC1AF689129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01C56BA-4831-470B-99BD-91EF75A5C6A3}" type="pres">
      <dgm:prSet presAssocID="{C1ADF081-51EF-4585-A6FB-AC1AF6891293}" presName="accent_5" presStyleCnt="0"/>
      <dgm:spPr/>
    </dgm:pt>
    <dgm:pt modelId="{C08D7DB8-921D-44DB-AC56-2B2633493ABC}" type="pres">
      <dgm:prSet presAssocID="{C1ADF081-51EF-4585-A6FB-AC1AF6891293}" presName="accentRepeatNode" presStyleLbl="solidFgAcc1" presStyleIdx="4" presStyleCnt="5"/>
      <dgm:spPr/>
    </dgm:pt>
  </dgm:ptLst>
  <dgm:cxnLst>
    <dgm:cxn modelId="{BE04EDC4-E8DA-437E-A319-87B601573719}" srcId="{1AAE3EA3-79B7-4FFA-8090-8F26BB9FBED6}" destId="{158F7FFB-C9D1-4C91-B8D0-45F01F9F9CDB}" srcOrd="0" destOrd="0" parTransId="{8B0984B1-DD66-4548-A9EB-118FE7C506F6}" sibTransId="{90166BDE-5BFD-478B-A1B1-B1F44037ECFE}"/>
    <dgm:cxn modelId="{02D1F6A6-C161-4B63-A94C-5C2AA8BDF76F}" srcId="{1AAE3EA3-79B7-4FFA-8090-8F26BB9FBED6}" destId="{C1ADF081-51EF-4585-A6FB-AC1AF6891293}" srcOrd="4" destOrd="0" parTransId="{F42CE4B0-2000-43EF-A089-11EDAE816698}" sibTransId="{2187F781-81F2-4B5D-B14B-09E916CA4757}"/>
    <dgm:cxn modelId="{4EABC932-5D04-41DA-B0B3-FA1012494E70}" type="presOf" srcId="{C1ADF081-51EF-4585-A6FB-AC1AF6891293}" destId="{38B9443B-D301-42E6-91CB-2CD778DDE7F9}" srcOrd="0" destOrd="0" presId="urn:microsoft.com/office/officeart/2008/layout/VerticalCurvedList"/>
    <dgm:cxn modelId="{3475953E-7368-4267-81F9-AEA9E9CBF70B}" srcId="{1AAE3EA3-79B7-4FFA-8090-8F26BB9FBED6}" destId="{7453AD47-0711-44E1-90D8-0229F4DFA9D8}" srcOrd="2" destOrd="0" parTransId="{EC060BA1-9DB3-4EEB-A778-0B76746FF1A9}" sibTransId="{E8F6CDB1-D4FE-4391-8689-1A245842E2BB}"/>
    <dgm:cxn modelId="{A49DF2B2-46F9-4378-9F65-9ED0522770A2}" type="presOf" srcId="{7453AD47-0711-44E1-90D8-0229F4DFA9D8}" destId="{9D72AF37-9160-4E0F-BA58-34D84FBBC357}" srcOrd="0" destOrd="0" presId="urn:microsoft.com/office/officeart/2008/layout/VerticalCurvedList"/>
    <dgm:cxn modelId="{9026777A-EEB7-4499-9507-33E657E3C074}" srcId="{1AAE3EA3-79B7-4FFA-8090-8F26BB9FBED6}" destId="{4C22BD85-DB8D-437E-A67B-F77867364C86}" srcOrd="1" destOrd="0" parTransId="{08A3DA73-AE33-4351-BD1F-7E56E962DC20}" sibTransId="{0829B78A-200F-47A4-8184-057E50412954}"/>
    <dgm:cxn modelId="{B1A2E058-01B2-4712-B711-650D82A64747}" type="presOf" srcId="{158F7FFB-C9D1-4C91-B8D0-45F01F9F9CDB}" destId="{0DE8F3D2-8356-443D-9A8F-85F08A35C5E2}" srcOrd="0" destOrd="0" presId="urn:microsoft.com/office/officeart/2008/layout/VerticalCurvedList"/>
    <dgm:cxn modelId="{CE185988-868E-4349-88B5-251F5F319444}" type="presOf" srcId="{90166BDE-5BFD-478B-A1B1-B1F44037ECFE}" destId="{A12EECDD-2B7C-40B8-B170-481E74578F47}" srcOrd="0" destOrd="0" presId="urn:microsoft.com/office/officeart/2008/layout/VerticalCurvedList"/>
    <dgm:cxn modelId="{0A95231B-8A9D-4D53-9AC1-54BBEB64C87C}" type="presOf" srcId="{1AAE3EA3-79B7-4FFA-8090-8F26BB9FBED6}" destId="{C0939633-1DA8-4710-AF3D-C7A081868BD3}" srcOrd="0" destOrd="0" presId="urn:microsoft.com/office/officeart/2008/layout/VerticalCurvedList"/>
    <dgm:cxn modelId="{04846681-A8F7-4D1B-A179-15FE271679D8}" srcId="{1AAE3EA3-79B7-4FFA-8090-8F26BB9FBED6}" destId="{421B19D9-0D17-4AF8-A4C0-66AE55BF9C6E}" srcOrd="3" destOrd="0" parTransId="{B7954FE3-CE2B-4064-90F5-C8D97629D78B}" sibTransId="{A8B10134-3045-4CA9-9642-BEB99BFD12AC}"/>
    <dgm:cxn modelId="{DFDFF1E1-512F-4830-B945-9FDE9B842C08}" type="presOf" srcId="{421B19D9-0D17-4AF8-A4C0-66AE55BF9C6E}" destId="{14076B8F-229B-4E36-B11C-2A45188218AC}" srcOrd="0" destOrd="0" presId="urn:microsoft.com/office/officeart/2008/layout/VerticalCurvedList"/>
    <dgm:cxn modelId="{5D74635A-8C92-498E-9BC2-75DE92513011}" type="presOf" srcId="{4C22BD85-DB8D-437E-A67B-F77867364C86}" destId="{25A66B37-1B57-4B94-B80A-74BAE47A2AC6}" srcOrd="0" destOrd="0" presId="urn:microsoft.com/office/officeart/2008/layout/VerticalCurvedList"/>
    <dgm:cxn modelId="{5C2DF635-1B52-4212-9D60-C7E69A5ED011}" type="presParOf" srcId="{C0939633-1DA8-4710-AF3D-C7A081868BD3}" destId="{8E5F7088-C334-4745-A1DE-A714FA69E74D}" srcOrd="0" destOrd="0" presId="urn:microsoft.com/office/officeart/2008/layout/VerticalCurvedList"/>
    <dgm:cxn modelId="{1DDAB2C8-9D10-477E-B12C-E3A7A04A56D2}" type="presParOf" srcId="{8E5F7088-C334-4745-A1DE-A714FA69E74D}" destId="{F0E7A932-CC2A-4429-8083-737E1DC376F5}" srcOrd="0" destOrd="0" presId="urn:microsoft.com/office/officeart/2008/layout/VerticalCurvedList"/>
    <dgm:cxn modelId="{4A750058-C2B6-4762-BA36-ACF88A530FAF}" type="presParOf" srcId="{F0E7A932-CC2A-4429-8083-737E1DC376F5}" destId="{CDE36831-4046-4E7A-BB26-2E4DA6845347}" srcOrd="0" destOrd="0" presId="urn:microsoft.com/office/officeart/2008/layout/VerticalCurvedList"/>
    <dgm:cxn modelId="{1AEED24D-24E0-4E9E-B709-E70E42C3CC47}" type="presParOf" srcId="{F0E7A932-CC2A-4429-8083-737E1DC376F5}" destId="{A12EECDD-2B7C-40B8-B170-481E74578F47}" srcOrd="1" destOrd="0" presId="urn:microsoft.com/office/officeart/2008/layout/VerticalCurvedList"/>
    <dgm:cxn modelId="{F9635954-CA3D-4558-B9A7-C3F2B32B90B9}" type="presParOf" srcId="{F0E7A932-CC2A-4429-8083-737E1DC376F5}" destId="{7D437DFF-1BA3-445B-B9CB-C63CD39035CF}" srcOrd="2" destOrd="0" presId="urn:microsoft.com/office/officeart/2008/layout/VerticalCurvedList"/>
    <dgm:cxn modelId="{DD4D9DA6-714C-4C1D-9413-BBF57CE127E7}" type="presParOf" srcId="{F0E7A932-CC2A-4429-8083-737E1DC376F5}" destId="{CAD5FC73-45EC-4E69-ACD5-D380764BB965}" srcOrd="3" destOrd="0" presId="urn:microsoft.com/office/officeart/2008/layout/VerticalCurvedList"/>
    <dgm:cxn modelId="{83D01AB1-5A0A-49C5-A3F8-4ADFE3D5EA46}" type="presParOf" srcId="{8E5F7088-C334-4745-A1DE-A714FA69E74D}" destId="{0DE8F3D2-8356-443D-9A8F-85F08A35C5E2}" srcOrd="1" destOrd="0" presId="urn:microsoft.com/office/officeart/2008/layout/VerticalCurvedList"/>
    <dgm:cxn modelId="{A501DA5E-C064-423A-90E6-6852650C1718}" type="presParOf" srcId="{8E5F7088-C334-4745-A1DE-A714FA69E74D}" destId="{2CF0EC48-1325-42C7-91BE-2C9773CA70B7}" srcOrd="2" destOrd="0" presId="urn:microsoft.com/office/officeart/2008/layout/VerticalCurvedList"/>
    <dgm:cxn modelId="{3640D7D9-4F02-416D-BE5B-1CA2300C5CED}" type="presParOf" srcId="{2CF0EC48-1325-42C7-91BE-2C9773CA70B7}" destId="{B85D0935-9618-4A09-BB6F-11CEEF4E1992}" srcOrd="0" destOrd="0" presId="urn:microsoft.com/office/officeart/2008/layout/VerticalCurvedList"/>
    <dgm:cxn modelId="{2F8CD4C3-EB12-4D68-BDE8-071C1435CF87}" type="presParOf" srcId="{8E5F7088-C334-4745-A1DE-A714FA69E74D}" destId="{25A66B37-1B57-4B94-B80A-74BAE47A2AC6}" srcOrd="3" destOrd="0" presId="urn:microsoft.com/office/officeart/2008/layout/VerticalCurvedList"/>
    <dgm:cxn modelId="{C36C5C73-C136-4FD6-9AFD-954E9CFB8D4F}" type="presParOf" srcId="{8E5F7088-C334-4745-A1DE-A714FA69E74D}" destId="{E3926582-1EA0-4963-8F3F-A9EF4BFED451}" srcOrd="4" destOrd="0" presId="urn:microsoft.com/office/officeart/2008/layout/VerticalCurvedList"/>
    <dgm:cxn modelId="{261D9B86-D5C4-425F-AFF0-B11ADD47E253}" type="presParOf" srcId="{E3926582-1EA0-4963-8F3F-A9EF4BFED451}" destId="{B5D2911F-0158-4BDB-AB99-13D8E8D69E40}" srcOrd="0" destOrd="0" presId="urn:microsoft.com/office/officeart/2008/layout/VerticalCurvedList"/>
    <dgm:cxn modelId="{AFCA674A-B41D-45A1-B6D1-BAFC94ED8C08}" type="presParOf" srcId="{8E5F7088-C334-4745-A1DE-A714FA69E74D}" destId="{9D72AF37-9160-4E0F-BA58-34D84FBBC357}" srcOrd="5" destOrd="0" presId="urn:microsoft.com/office/officeart/2008/layout/VerticalCurvedList"/>
    <dgm:cxn modelId="{D83D8F92-0AE6-4253-A45B-7F8A2F4E630A}" type="presParOf" srcId="{8E5F7088-C334-4745-A1DE-A714FA69E74D}" destId="{B4AE9A25-DDB8-4F1E-A64F-5AF6E7032F1A}" srcOrd="6" destOrd="0" presId="urn:microsoft.com/office/officeart/2008/layout/VerticalCurvedList"/>
    <dgm:cxn modelId="{92669B6B-AC29-4EF6-80A0-3C29435B66B9}" type="presParOf" srcId="{B4AE9A25-DDB8-4F1E-A64F-5AF6E7032F1A}" destId="{7A558C3B-646F-4C91-9C86-1ECE02C0F5DD}" srcOrd="0" destOrd="0" presId="urn:microsoft.com/office/officeart/2008/layout/VerticalCurvedList"/>
    <dgm:cxn modelId="{9BE64090-1BE2-43C9-BA05-D16FA7965064}" type="presParOf" srcId="{8E5F7088-C334-4745-A1DE-A714FA69E74D}" destId="{14076B8F-229B-4E36-B11C-2A45188218AC}" srcOrd="7" destOrd="0" presId="urn:microsoft.com/office/officeart/2008/layout/VerticalCurvedList"/>
    <dgm:cxn modelId="{FB7B8A9B-404C-4F37-98E4-96892C9F992F}" type="presParOf" srcId="{8E5F7088-C334-4745-A1DE-A714FA69E74D}" destId="{CC014CAB-DE77-4EFE-AB9C-E215E6405A7A}" srcOrd="8" destOrd="0" presId="urn:microsoft.com/office/officeart/2008/layout/VerticalCurvedList"/>
    <dgm:cxn modelId="{8397576C-8462-44D2-9177-69A8D65E6F9D}" type="presParOf" srcId="{CC014CAB-DE77-4EFE-AB9C-E215E6405A7A}" destId="{2BAE4DBC-10EC-4D01-8516-E5196B8CF416}" srcOrd="0" destOrd="0" presId="urn:microsoft.com/office/officeart/2008/layout/VerticalCurvedList"/>
    <dgm:cxn modelId="{16650BAC-A9F4-402B-A2A3-81F8DE4C8F45}" type="presParOf" srcId="{8E5F7088-C334-4745-A1DE-A714FA69E74D}" destId="{38B9443B-D301-42E6-91CB-2CD778DDE7F9}" srcOrd="9" destOrd="0" presId="urn:microsoft.com/office/officeart/2008/layout/VerticalCurvedList"/>
    <dgm:cxn modelId="{47872EF6-8866-45B4-B024-4710D9344737}" type="presParOf" srcId="{8E5F7088-C334-4745-A1DE-A714FA69E74D}" destId="{101C56BA-4831-470B-99BD-91EF75A5C6A3}" srcOrd="10" destOrd="0" presId="urn:microsoft.com/office/officeart/2008/layout/VerticalCurvedList"/>
    <dgm:cxn modelId="{A32087F4-5D83-4E96-9157-7F871E43B3ED}" type="presParOf" srcId="{101C56BA-4831-470B-99BD-91EF75A5C6A3}" destId="{C08D7DB8-921D-44DB-AC56-2B2633493A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A4443E8-9129-48CC-BA73-2B246ACDE3C7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9AA725C5-6E24-4A4B-BD25-301D1F1742C2}">
      <dgm:prSet phldrT="[Tekst]" custT="1"/>
      <dgm:spPr>
        <a:xfrm>
          <a:off x="0" y="3420031"/>
          <a:ext cx="5184475" cy="458445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l-PL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zaznaczyć odpowiednie „</a:t>
          </a:r>
          <a:r>
            <a:rPr lang="pl-PL" sz="18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check-boxy</a:t>
          </a:r>
          <a:r>
            <a:rPr lang="pl-PL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”</a:t>
          </a:r>
        </a:p>
      </dgm:t>
    </dgm:pt>
    <dgm:pt modelId="{CA641C80-A952-4967-A13B-E6237F266D07}" type="parTrans" cxnId="{0B2CA347-CA7C-4CE7-9796-986C3C29855A}">
      <dgm:prSet/>
      <dgm:spPr/>
      <dgm:t>
        <a:bodyPr/>
        <a:lstStyle/>
        <a:p>
          <a:endParaRPr lang="pl-PL"/>
        </a:p>
      </dgm:t>
    </dgm:pt>
    <dgm:pt modelId="{9FB50EDF-56F9-4F49-BF62-87CC4D6743DF}" type="sibTrans" cxnId="{0B2CA347-CA7C-4CE7-9796-986C3C29855A}">
      <dgm:prSet/>
      <dgm:spPr/>
      <dgm:t>
        <a:bodyPr/>
        <a:lstStyle/>
        <a:p>
          <a:endParaRPr lang="pl-PL"/>
        </a:p>
      </dgm:t>
    </dgm:pt>
    <dgm:pt modelId="{B982FFCA-A2E3-434B-A450-A825B5DFCCD0}" type="pres">
      <dgm:prSet presAssocID="{3A4443E8-9129-48CC-BA73-2B246ACDE3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2BF251F-CB66-416E-8A1D-55DC176930AB}" type="pres">
      <dgm:prSet presAssocID="{9AA725C5-6E24-4A4B-BD25-301D1F1742C2}" presName="parentText" presStyleLbl="node1" presStyleIdx="0" presStyleCnt="1" custScaleY="40190" custLinFactNeighborX="1593" custLinFactNeighborY="-156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B2CA347-CA7C-4CE7-9796-986C3C29855A}" srcId="{3A4443E8-9129-48CC-BA73-2B246ACDE3C7}" destId="{9AA725C5-6E24-4A4B-BD25-301D1F1742C2}" srcOrd="0" destOrd="0" parTransId="{CA641C80-A952-4967-A13B-E6237F266D07}" sibTransId="{9FB50EDF-56F9-4F49-BF62-87CC4D6743DF}"/>
    <dgm:cxn modelId="{9C6819E3-76BC-4A27-B587-C68BD031230B}" type="presOf" srcId="{3A4443E8-9129-48CC-BA73-2B246ACDE3C7}" destId="{B982FFCA-A2E3-434B-A450-A825B5DFCCD0}" srcOrd="0" destOrd="0" presId="urn:microsoft.com/office/officeart/2005/8/layout/vList2"/>
    <dgm:cxn modelId="{508D8C86-29BB-46E8-849A-327D7A85178D}" type="presOf" srcId="{9AA725C5-6E24-4A4B-BD25-301D1F1742C2}" destId="{42BF251F-CB66-416E-8A1D-55DC176930AB}" srcOrd="0" destOrd="0" presId="urn:microsoft.com/office/officeart/2005/8/layout/vList2"/>
    <dgm:cxn modelId="{3CC8A04C-A204-47AC-AB56-21B6CEFB97FF}" type="presParOf" srcId="{B982FFCA-A2E3-434B-A450-A825B5DFCCD0}" destId="{42BF251F-CB66-416E-8A1D-55DC176930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4443E8-9129-48CC-BA73-2B246ACDE3C7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9AA725C5-6E24-4A4B-BD25-301D1F1742C2}">
      <dgm:prSet phldrT="[Tekst]" custT="1"/>
      <dgm:spPr>
        <a:xfrm>
          <a:off x="0" y="3420031"/>
          <a:ext cx="5184475" cy="458445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l-PL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krótko i konkretnie nazwać innowacje</a:t>
          </a:r>
        </a:p>
      </dgm:t>
    </dgm:pt>
    <dgm:pt modelId="{CA641C80-A952-4967-A13B-E6237F266D07}" type="parTrans" cxnId="{0B2CA347-CA7C-4CE7-9796-986C3C29855A}">
      <dgm:prSet/>
      <dgm:spPr/>
      <dgm:t>
        <a:bodyPr/>
        <a:lstStyle/>
        <a:p>
          <a:endParaRPr lang="pl-PL"/>
        </a:p>
      </dgm:t>
    </dgm:pt>
    <dgm:pt modelId="{9FB50EDF-56F9-4F49-BF62-87CC4D6743DF}" type="sibTrans" cxnId="{0B2CA347-CA7C-4CE7-9796-986C3C29855A}">
      <dgm:prSet/>
      <dgm:spPr/>
      <dgm:t>
        <a:bodyPr/>
        <a:lstStyle/>
        <a:p>
          <a:endParaRPr lang="pl-PL"/>
        </a:p>
      </dgm:t>
    </dgm:pt>
    <dgm:pt modelId="{F8056540-AC8E-4881-91D9-B90A4A6EBB33}">
      <dgm:prSet/>
      <dgm:spPr/>
      <dgm:t>
        <a:bodyPr/>
        <a:lstStyle/>
        <a:p>
          <a:r>
            <a:rPr lang="pl-PL" dirty="0"/>
            <a:t>Należy określić posiadane prawa do korzystania z własności intelektualnej związanej z projektem, wskazać podstawę (np. umowa zakupu, licencja), ewentualne ograniczenia i warunki tych uprawnień. </a:t>
          </a:r>
        </a:p>
      </dgm:t>
    </dgm:pt>
    <dgm:pt modelId="{262C3AC3-5E00-40DA-A59F-D7CD8B1A9DF9}" type="parTrans" cxnId="{D1FD185D-4D3E-4230-AFC3-E7F1DFA22BA9}">
      <dgm:prSet/>
      <dgm:spPr/>
      <dgm:t>
        <a:bodyPr/>
        <a:lstStyle/>
        <a:p>
          <a:endParaRPr lang="pl-PL"/>
        </a:p>
      </dgm:t>
    </dgm:pt>
    <dgm:pt modelId="{F7DDA3CE-AF8B-470C-8CA0-454ABBDF5EB1}" type="sibTrans" cxnId="{D1FD185D-4D3E-4230-AFC3-E7F1DFA22BA9}">
      <dgm:prSet/>
      <dgm:spPr/>
      <dgm:t>
        <a:bodyPr/>
        <a:lstStyle/>
        <a:p>
          <a:endParaRPr lang="pl-PL"/>
        </a:p>
      </dgm:t>
    </dgm:pt>
    <dgm:pt modelId="{B982FFCA-A2E3-434B-A450-A825B5DFCCD0}" type="pres">
      <dgm:prSet presAssocID="{3A4443E8-9129-48CC-BA73-2B246ACDE3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2BF251F-CB66-416E-8A1D-55DC176930AB}" type="pres">
      <dgm:prSet presAssocID="{9AA725C5-6E24-4A4B-BD25-301D1F1742C2}" presName="parentText" presStyleLbl="node1" presStyleIdx="0" presStyleCnt="2" custScaleX="95108" custScaleY="7686" custLinFactY="-2140" custLinFactNeighborX="-116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E3BFCA-9AC3-45DD-902A-DB3C8BC1E0C6}" type="pres">
      <dgm:prSet presAssocID="{9FB50EDF-56F9-4F49-BF62-87CC4D6743DF}" presName="spacer" presStyleCnt="0"/>
      <dgm:spPr/>
    </dgm:pt>
    <dgm:pt modelId="{1AAC1CCE-DE63-4F9F-BC65-D1E332ACDCAD}" type="pres">
      <dgm:prSet presAssocID="{F8056540-AC8E-4881-91D9-B90A4A6EBB33}" presName="parentText" presStyleLbl="node1" presStyleIdx="1" presStyleCnt="2" custScaleX="100000" custScaleY="10103" custLinFactY="3447" custLinFactNeighborX="150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25EE3B6-FA22-4207-809C-248E2A6F12B9}" type="presOf" srcId="{F8056540-AC8E-4881-91D9-B90A4A6EBB33}" destId="{1AAC1CCE-DE63-4F9F-BC65-D1E332ACDCAD}" srcOrd="0" destOrd="0" presId="urn:microsoft.com/office/officeart/2005/8/layout/vList2"/>
    <dgm:cxn modelId="{D1FD185D-4D3E-4230-AFC3-E7F1DFA22BA9}" srcId="{3A4443E8-9129-48CC-BA73-2B246ACDE3C7}" destId="{F8056540-AC8E-4881-91D9-B90A4A6EBB33}" srcOrd="1" destOrd="0" parTransId="{262C3AC3-5E00-40DA-A59F-D7CD8B1A9DF9}" sibTransId="{F7DDA3CE-AF8B-470C-8CA0-454ABBDF5EB1}"/>
    <dgm:cxn modelId="{0B2CA347-CA7C-4CE7-9796-986C3C29855A}" srcId="{3A4443E8-9129-48CC-BA73-2B246ACDE3C7}" destId="{9AA725C5-6E24-4A4B-BD25-301D1F1742C2}" srcOrd="0" destOrd="0" parTransId="{CA641C80-A952-4967-A13B-E6237F266D07}" sibTransId="{9FB50EDF-56F9-4F49-BF62-87CC4D6743DF}"/>
    <dgm:cxn modelId="{9C6819E3-76BC-4A27-B587-C68BD031230B}" type="presOf" srcId="{3A4443E8-9129-48CC-BA73-2B246ACDE3C7}" destId="{B982FFCA-A2E3-434B-A450-A825B5DFCCD0}" srcOrd="0" destOrd="0" presId="urn:microsoft.com/office/officeart/2005/8/layout/vList2"/>
    <dgm:cxn modelId="{508D8C86-29BB-46E8-849A-327D7A85178D}" type="presOf" srcId="{9AA725C5-6E24-4A4B-BD25-301D1F1742C2}" destId="{42BF251F-CB66-416E-8A1D-55DC176930AB}" srcOrd="0" destOrd="0" presId="urn:microsoft.com/office/officeart/2005/8/layout/vList2"/>
    <dgm:cxn modelId="{3CC8A04C-A204-47AC-AB56-21B6CEFB97FF}" type="presParOf" srcId="{B982FFCA-A2E3-434B-A450-A825B5DFCCD0}" destId="{42BF251F-CB66-416E-8A1D-55DC176930AB}" srcOrd="0" destOrd="0" presId="urn:microsoft.com/office/officeart/2005/8/layout/vList2"/>
    <dgm:cxn modelId="{463D1FE1-D4B5-4C90-B97B-4F3CDBE6AA25}" type="presParOf" srcId="{B982FFCA-A2E3-434B-A450-A825B5DFCCD0}" destId="{0AE3BFCA-9AC3-45DD-902A-DB3C8BC1E0C6}" srcOrd="1" destOrd="0" presId="urn:microsoft.com/office/officeart/2005/8/layout/vList2"/>
    <dgm:cxn modelId="{CDB690BB-F157-47F5-8E55-5836D263D3CF}" type="presParOf" srcId="{B982FFCA-A2E3-434B-A450-A825B5DFCCD0}" destId="{1AAC1CCE-DE63-4F9F-BC65-D1E332ACDCA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A4443E8-9129-48CC-BA73-2B246ACDE3C7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55EF3CF4-3218-46D9-BFD6-152BE04AB45D}">
      <dgm:prSet custT="1"/>
      <dgm:spPr>
        <a:xfrm>
          <a:off x="0" y="421251"/>
          <a:ext cx="5859558" cy="1002658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l-PL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krótko opisać charakter efektu ekologicznego, wskazać obszary tych efektów, powiązane z celem tematycznym projektu i innowacyjnością.</a:t>
          </a:r>
        </a:p>
      </dgm:t>
    </dgm:pt>
    <dgm:pt modelId="{76680A2B-CD43-4FCC-A1A8-EB9BE5EB04AD}" type="parTrans" cxnId="{E03C0B51-06DF-4CCF-A578-EAB22E04AE64}">
      <dgm:prSet/>
      <dgm:spPr/>
      <dgm:t>
        <a:bodyPr/>
        <a:lstStyle/>
        <a:p>
          <a:endParaRPr lang="pl-PL"/>
        </a:p>
      </dgm:t>
    </dgm:pt>
    <dgm:pt modelId="{6A4FCDDC-B3D5-4DA8-95AA-76D43DDE599E}" type="sibTrans" cxnId="{E03C0B51-06DF-4CCF-A578-EAB22E04AE64}">
      <dgm:prSet/>
      <dgm:spPr/>
      <dgm:t>
        <a:bodyPr/>
        <a:lstStyle/>
        <a:p>
          <a:endParaRPr lang="pl-PL"/>
        </a:p>
      </dgm:t>
    </dgm:pt>
    <dgm:pt modelId="{2E92A1FF-1FED-4AAA-81D4-E8E1E424ECAD}">
      <dgm:prSet custT="1"/>
      <dgm:spPr>
        <a:xfrm>
          <a:off x="0" y="1608230"/>
          <a:ext cx="5859558" cy="1497600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l-PL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wskazać wszystkie istotne elementy, które będą miały wpływ na wielkości uzyskiwanych efektów środowiskowych, w zależności od specyfiki przedsięwzięcia np. wielkość produkcji, potencjał rynkowy, uwarunkowania środowiskowe.</a:t>
          </a:r>
        </a:p>
      </dgm:t>
    </dgm:pt>
    <dgm:pt modelId="{AC7EFBFF-2D48-4E4C-88D0-1D8923053099}" type="parTrans" cxnId="{36303BA1-4C80-429C-9F96-D3B4A857A1E0}">
      <dgm:prSet/>
      <dgm:spPr/>
      <dgm:t>
        <a:bodyPr/>
        <a:lstStyle/>
        <a:p>
          <a:endParaRPr lang="pl-PL"/>
        </a:p>
      </dgm:t>
    </dgm:pt>
    <dgm:pt modelId="{C5ED7EDA-89B5-4456-BC9F-5B54B1243E3B}" type="sibTrans" cxnId="{36303BA1-4C80-429C-9F96-D3B4A857A1E0}">
      <dgm:prSet/>
      <dgm:spPr/>
      <dgm:t>
        <a:bodyPr/>
        <a:lstStyle/>
        <a:p>
          <a:endParaRPr lang="pl-PL"/>
        </a:p>
      </dgm:t>
    </dgm:pt>
    <dgm:pt modelId="{920B76FE-517A-4C52-AE4E-CF2022812B3D}">
      <dgm:prSet custT="1"/>
      <dgm:spPr>
        <a:xfrm>
          <a:off x="0" y="3290150"/>
          <a:ext cx="5859558" cy="1497600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l-PL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sparametryzować i oszacować w sposób wymierny wielkość efektów ekologicznych generowanych w wyniku zastosowania i wdrożenia innowacji. Finalnie należy określić efekty w wartościach bezwzględnych, rocznych.</a:t>
          </a:r>
        </a:p>
      </dgm:t>
    </dgm:pt>
    <dgm:pt modelId="{BD745444-F08B-4489-BDBB-989CB92AB182}" type="parTrans" cxnId="{C4C48432-06C5-48CD-8C5F-BF8639C2FE97}">
      <dgm:prSet/>
      <dgm:spPr/>
      <dgm:t>
        <a:bodyPr/>
        <a:lstStyle/>
        <a:p>
          <a:endParaRPr lang="pl-PL"/>
        </a:p>
      </dgm:t>
    </dgm:pt>
    <dgm:pt modelId="{28297657-1F4D-4A3C-934B-74700F4B27D9}" type="sibTrans" cxnId="{C4C48432-06C5-48CD-8C5F-BF8639C2FE97}">
      <dgm:prSet/>
      <dgm:spPr/>
      <dgm:t>
        <a:bodyPr/>
        <a:lstStyle/>
        <a:p>
          <a:endParaRPr lang="pl-PL"/>
        </a:p>
      </dgm:t>
    </dgm:pt>
    <dgm:pt modelId="{B982FFCA-A2E3-434B-A450-A825B5DFCCD0}" type="pres">
      <dgm:prSet presAssocID="{3A4443E8-9129-48CC-BA73-2B246ACDE3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3F2C83E-CAB5-420E-9C8E-B87F68CB9A8B}" type="pres">
      <dgm:prSet presAssocID="{55EF3CF4-3218-46D9-BFD6-152BE04AB45D}" presName="parentText" presStyleLbl="node1" presStyleIdx="0" presStyleCnt="3" custScaleY="66951" custLinFactY="7848" custLinFactNeighborX="145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B5B19D9-B617-4E01-BD44-73A4E6036A55}" type="pres">
      <dgm:prSet presAssocID="{6A4FCDDC-B3D5-4DA8-95AA-76D43DDE599E}" presName="spacer" presStyleCnt="0"/>
      <dgm:spPr/>
    </dgm:pt>
    <dgm:pt modelId="{0004FE21-877D-49AE-9C7C-379A24555937}" type="pres">
      <dgm:prSet presAssocID="{2E92A1FF-1FED-4AAA-81D4-E8E1E424ECAD}" presName="parentText" presStyleLbl="node1" presStyleIdx="1" presStyleCnt="3" custLinFactY="17353" custLinFactNeighborX="3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DE8E48C-404F-4C78-8D31-332F4B325882}" type="pres">
      <dgm:prSet presAssocID="{C5ED7EDA-89B5-4456-BC9F-5B54B1243E3B}" presName="spacer" presStyleCnt="0"/>
      <dgm:spPr/>
    </dgm:pt>
    <dgm:pt modelId="{080F0741-8208-44D8-83CD-CC2BDA6EF9B8}" type="pres">
      <dgm:prSet presAssocID="{920B76FE-517A-4C52-AE4E-CF2022812B3D}" presName="parentText" presStyleLbl="node1" presStyleIdx="2" presStyleCnt="3" custLinFactY="43378" custLinFactNeighborX="1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6303BA1-4C80-429C-9F96-D3B4A857A1E0}" srcId="{3A4443E8-9129-48CC-BA73-2B246ACDE3C7}" destId="{2E92A1FF-1FED-4AAA-81D4-E8E1E424ECAD}" srcOrd="1" destOrd="0" parTransId="{AC7EFBFF-2D48-4E4C-88D0-1D8923053099}" sibTransId="{C5ED7EDA-89B5-4456-BC9F-5B54B1243E3B}"/>
    <dgm:cxn modelId="{CF23C885-004E-4A29-A74C-47BE84EE5D30}" type="presOf" srcId="{920B76FE-517A-4C52-AE4E-CF2022812B3D}" destId="{080F0741-8208-44D8-83CD-CC2BDA6EF9B8}" srcOrd="0" destOrd="0" presId="urn:microsoft.com/office/officeart/2005/8/layout/vList2"/>
    <dgm:cxn modelId="{E03C0B51-06DF-4CCF-A578-EAB22E04AE64}" srcId="{3A4443E8-9129-48CC-BA73-2B246ACDE3C7}" destId="{55EF3CF4-3218-46D9-BFD6-152BE04AB45D}" srcOrd="0" destOrd="0" parTransId="{76680A2B-CD43-4FCC-A1A8-EB9BE5EB04AD}" sibTransId="{6A4FCDDC-B3D5-4DA8-95AA-76D43DDE599E}"/>
    <dgm:cxn modelId="{C4C48432-06C5-48CD-8C5F-BF8639C2FE97}" srcId="{3A4443E8-9129-48CC-BA73-2B246ACDE3C7}" destId="{920B76FE-517A-4C52-AE4E-CF2022812B3D}" srcOrd="2" destOrd="0" parTransId="{BD745444-F08B-4489-BDBB-989CB92AB182}" sibTransId="{28297657-1F4D-4A3C-934B-74700F4B27D9}"/>
    <dgm:cxn modelId="{41BA9A56-0C11-4E18-B0C4-1B1D44583EC5}" type="presOf" srcId="{55EF3CF4-3218-46D9-BFD6-152BE04AB45D}" destId="{E3F2C83E-CAB5-420E-9C8E-B87F68CB9A8B}" srcOrd="0" destOrd="0" presId="urn:microsoft.com/office/officeart/2005/8/layout/vList2"/>
    <dgm:cxn modelId="{9C6819E3-76BC-4A27-B587-C68BD031230B}" type="presOf" srcId="{3A4443E8-9129-48CC-BA73-2B246ACDE3C7}" destId="{B982FFCA-A2E3-434B-A450-A825B5DFCCD0}" srcOrd="0" destOrd="0" presId="urn:microsoft.com/office/officeart/2005/8/layout/vList2"/>
    <dgm:cxn modelId="{C44EBFB8-A246-4986-A06C-884FBA715F33}" type="presOf" srcId="{2E92A1FF-1FED-4AAA-81D4-E8E1E424ECAD}" destId="{0004FE21-877D-49AE-9C7C-379A24555937}" srcOrd="0" destOrd="0" presId="urn:microsoft.com/office/officeart/2005/8/layout/vList2"/>
    <dgm:cxn modelId="{06100706-2CFC-49AC-8BEF-A03874FA5B15}" type="presParOf" srcId="{B982FFCA-A2E3-434B-A450-A825B5DFCCD0}" destId="{E3F2C83E-CAB5-420E-9C8E-B87F68CB9A8B}" srcOrd="0" destOrd="0" presId="urn:microsoft.com/office/officeart/2005/8/layout/vList2"/>
    <dgm:cxn modelId="{8742BF4D-DEEA-424C-B4C6-F32B16B428B3}" type="presParOf" srcId="{B982FFCA-A2E3-434B-A450-A825B5DFCCD0}" destId="{9B5B19D9-B617-4E01-BD44-73A4E6036A55}" srcOrd="1" destOrd="0" presId="urn:microsoft.com/office/officeart/2005/8/layout/vList2"/>
    <dgm:cxn modelId="{3EFD75D4-2080-4043-9FEE-424F6D0ABF4B}" type="presParOf" srcId="{B982FFCA-A2E3-434B-A450-A825B5DFCCD0}" destId="{0004FE21-877D-49AE-9C7C-379A24555937}" srcOrd="2" destOrd="0" presId="urn:microsoft.com/office/officeart/2005/8/layout/vList2"/>
    <dgm:cxn modelId="{8CD4EC97-66E5-40CC-AA61-23184B598C0E}" type="presParOf" srcId="{B982FFCA-A2E3-434B-A450-A825B5DFCCD0}" destId="{DDE8E48C-404F-4C78-8D31-332F4B325882}" srcOrd="3" destOrd="0" presId="urn:microsoft.com/office/officeart/2005/8/layout/vList2"/>
    <dgm:cxn modelId="{C8D6B3FA-2535-4A28-BE5F-78E8B39EF792}" type="presParOf" srcId="{B982FFCA-A2E3-434B-A450-A825B5DFCCD0}" destId="{080F0741-8208-44D8-83CD-CC2BDA6EF9B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4443E8-9129-48CC-BA73-2B246ACDE3C7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2E92A1FF-1FED-4AAA-81D4-E8E1E424ECAD}">
      <dgm:prSet custT="1"/>
      <dgm:spPr>
        <a:xfrm>
          <a:off x="0" y="1714155"/>
          <a:ext cx="5859558" cy="2007720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l-PL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Niezbędne pozwolenia, decyzje administracyjne, prawa własności do gruntów i obiektów. Należy podać informacje dotyczące praw do dysponowania gruntami lub obiektami na cele inwestycji, posiadanej i wymaganej dokumentacji technicznej i projektowej, harmonogramu pozyskiwania brakujących pozwoleń itd.</a:t>
          </a:r>
        </a:p>
      </dgm:t>
    </dgm:pt>
    <dgm:pt modelId="{AC7EFBFF-2D48-4E4C-88D0-1D8923053099}" type="parTrans" cxnId="{36303BA1-4C80-429C-9F96-D3B4A857A1E0}">
      <dgm:prSet/>
      <dgm:spPr/>
      <dgm:t>
        <a:bodyPr/>
        <a:lstStyle/>
        <a:p>
          <a:endParaRPr lang="pl-PL"/>
        </a:p>
      </dgm:t>
    </dgm:pt>
    <dgm:pt modelId="{C5ED7EDA-89B5-4456-BC9F-5B54B1243E3B}" type="sibTrans" cxnId="{36303BA1-4C80-429C-9F96-D3B4A857A1E0}">
      <dgm:prSet/>
      <dgm:spPr/>
      <dgm:t>
        <a:bodyPr/>
        <a:lstStyle/>
        <a:p>
          <a:endParaRPr lang="pl-PL"/>
        </a:p>
      </dgm:t>
    </dgm:pt>
    <dgm:pt modelId="{920B76FE-517A-4C52-AE4E-CF2022812B3D}">
      <dgm:prSet custT="1"/>
      <dgm:spPr>
        <a:xfrm>
          <a:off x="0" y="3758838"/>
          <a:ext cx="5859558" cy="2007720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l-PL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potwierdzić, że inwestycja nie została rozpoczęta przed złożeniem niniejszej fiszki. Przez rozpoczęcie inwestycji należy rozumieć podjęcie robót budowlanych związanych z inwestycją lub pierwsze prawnie wiążące zobowiązanie do zamówienia urządzeń lub zobowiązanie, które sprawia, że inwestycja staje się nieodwracalna.</a:t>
          </a:r>
        </a:p>
      </dgm:t>
    </dgm:pt>
    <dgm:pt modelId="{BD745444-F08B-4489-BDBB-989CB92AB182}" type="parTrans" cxnId="{C4C48432-06C5-48CD-8C5F-BF8639C2FE97}">
      <dgm:prSet/>
      <dgm:spPr/>
      <dgm:t>
        <a:bodyPr/>
        <a:lstStyle/>
        <a:p>
          <a:endParaRPr lang="pl-PL"/>
        </a:p>
      </dgm:t>
    </dgm:pt>
    <dgm:pt modelId="{28297657-1F4D-4A3C-934B-74700F4B27D9}" type="sibTrans" cxnId="{C4C48432-06C5-48CD-8C5F-BF8639C2FE97}">
      <dgm:prSet/>
      <dgm:spPr/>
      <dgm:t>
        <a:bodyPr/>
        <a:lstStyle/>
        <a:p>
          <a:endParaRPr lang="pl-PL"/>
        </a:p>
      </dgm:t>
    </dgm:pt>
    <dgm:pt modelId="{B982FFCA-A2E3-434B-A450-A825B5DFCCD0}" type="pres">
      <dgm:prSet presAssocID="{3A4443E8-9129-48CC-BA73-2B246ACDE3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004FE21-877D-49AE-9C7C-379A24555937}" type="pres">
      <dgm:prSet presAssocID="{2E92A1FF-1FED-4AAA-81D4-E8E1E424ECAD}" presName="parentText" presStyleLbl="node1" presStyleIdx="0" presStyleCnt="2" custScaleX="92419" custLinFactY="4753" custLinFactNeighborX="-19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DE8E48C-404F-4C78-8D31-332F4B325882}" type="pres">
      <dgm:prSet presAssocID="{C5ED7EDA-89B5-4456-BC9F-5B54B1243E3B}" presName="spacer" presStyleCnt="0"/>
      <dgm:spPr/>
    </dgm:pt>
    <dgm:pt modelId="{080F0741-8208-44D8-83CD-CC2BDA6EF9B8}" type="pres">
      <dgm:prSet presAssocID="{920B76FE-517A-4C52-AE4E-CF2022812B3D}" presName="parentText" presStyleLbl="node1" presStyleIdx="1" presStyleCnt="2" custScaleX="95586" custLinFactY="29470" custLinFactNeighborX="68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6303BA1-4C80-429C-9F96-D3B4A857A1E0}" srcId="{3A4443E8-9129-48CC-BA73-2B246ACDE3C7}" destId="{2E92A1FF-1FED-4AAA-81D4-E8E1E424ECAD}" srcOrd="0" destOrd="0" parTransId="{AC7EFBFF-2D48-4E4C-88D0-1D8923053099}" sibTransId="{C5ED7EDA-89B5-4456-BC9F-5B54B1243E3B}"/>
    <dgm:cxn modelId="{C4C48432-06C5-48CD-8C5F-BF8639C2FE97}" srcId="{3A4443E8-9129-48CC-BA73-2B246ACDE3C7}" destId="{920B76FE-517A-4C52-AE4E-CF2022812B3D}" srcOrd="1" destOrd="0" parTransId="{BD745444-F08B-4489-BDBB-989CB92AB182}" sibTransId="{28297657-1F4D-4A3C-934B-74700F4B27D9}"/>
    <dgm:cxn modelId="{C44EBFB8-A246-4986-A06C-884FBA715F33}" type="presOf" srcId="{2E92A1FF-1FED-4AAA-81D4-E8E1E424ECAD}" destId="{0004FE21-877D-49AE-9C7C-379A24555937}" srcOrd="0" destOrd="0" presId="urn:microsoft.com/office/officeart/2005/8/layout/vList2"/>
    <dgm:cxn modelId="{9C6819E3-76BC-4A27-B587-C68BD031230B}" type="presOf" srcId="{3A4443E8-9129-48CC-BA73-2B246ACDE3C7}" destId="{B982FFCA-A2E3-434B-A450-A825B5DFCCD0}" srcOrd="0" destOrd="0" presId="urn:microsoft.com/office/officeart/2005/8/layout/vList2"/>
    <dgm:cxn modelId="{CF23C885-004E-4A29-A74C-47BE84EE5D30}" type="presOf" srcId="{920B76FE-517A-4C52-AE4E-CF2022812B3D}" destId="{080F0741-8208-44D8-83CD-CC2BDA6EF9B8}" srcOrd="0" destOrd="0" presId="urn:microsoft.com/office/officeart/2005/8/layout/vList2"/>
    <dgm:cxn modelId="{3EFD75D4-2080-4043-9FEE-424F6D0ABF4B}" type="presParOf" srcId="{B982FFCA-A2E3-434B-A450-A825B5DFCCD0}" destId="{0004FE21-877D-49AE-9C7C-379A24555937}" srcOrd="0" destOrd="0" presId="urn:microsoft.com/office/officeart/2005/8/layout/vList2"/>
    <dgm:cxn modelId="{8CD4EC97-66E5-40CC-AA61-23184B598C0E}" type="presParOf" srcId="{B982FFCA-A2E3-434B-A450-A825B5DFCCD0}" destId="{DDE8E48C-404F-4C78-8D31-332F4B325882}" srcOrd="1" destOrd="0" presId="urn:microsoft.com/office/officeart/2005/8/layout/vList2"/>
    <dgm:cxn modelId="{C8D6B3FA-2535-4A28-BE5F-78E8B39EF792}" type="presParOf" srcId="{B982FFCA-A2E3-434B-A450-A825B5DFCCD0}" destId="{080F0741-8208-44D8-83CD-CC2BDA6EF9B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A4443E8-9129-48CC-BA73-2B246ACDE3C7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960BB5BB-209A-48A4-A4CB-CB1B568AA906}">
      <dgm:prSet custT="1"/>
      <dgm:spPr>
        <a:xfrm>
          <a:off x="0" y="750223"/>
          <a:ext cx="4815196" cy="837163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l-PL" sz="20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Należy wskazać źródła finansowania zadania w zestawieniu tabelarycznym. Kwoty należy zaokrąglać do pełnych złotych</a:t>
          </a:r>
          <a:endParaRPr lang="pl-PL" sz="20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83DDC3BB-785E-4449-A5B8-1935C6AA0A9F}" type="parTrans" cxnId="{843826EE-5F75-4879-ABA0-CCCF22EEFC27}">
      <dgm:prSet/>
      <dgm:spPr/>
      <dgm:t>
        <a:bodyPr/>
        <a:lstStyle/>
        <a:p>
          <a:endParaRPr lang="pl-PL"/>
        </a:p>
      </dgm:t>
    </dgm:pt>
    <dgm:pt modelId="{A14729A6-3AB1-432C-BA51-0A359130EDF9}" type="sibTrans" cxnId="{843826EE-5F75-4879-ABA0-CCCF22EEFC27}">
      <dgm:prSet/>
      <dgm:spPr/>
      <dgm:t>
        <a:bodyPr/>
        <a:lstStyle/>
        <a:p>
          <a:endParaRPr lang="pl-PL"/>
        </a:p>
      </dgm:t>
    </dgm:pt>
    <dgm:pt modelId="{D3EDD688-8071-4F0E-B490-2923FA45F529}">
      <dgm:prSet custT="1"/>
      <dgm:spPr>
        <a:xfrm>
          <a:off x="0" y="3146783"/>
          <a:ext cx="4815196" cy="1722240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l-PL" sz="20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 Należy wybrać rodzaj wnioskowanej pożyczki oraz wskazać czy Wnioskodawca zamierza ubiegać się o premię innowacyjną oraz podać jej kwotę</a:t>
          </a:r>
          <a:endParaRPr lang="pl-PL" sz="20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6EB4994B-3D71-4E02-8E75-95DEAA6FFF70}" type="parTrans" cxnId="{B7CF904F-ECE6-4444-99CD-34BBDBF3BCFD}">
      <dgm:prSet/>
      <dgm:spPr/>
      <dgm:t>
        <a:bodyPr/>
        <a:lstStyle/>
        <a:p>
          <a:endParaRPr lang="pl-PL"/>
        </a:p>
      </dgm:t>
    </dgm:pt>
    <dgm:pt modelId="{C4B4C740-79D3-4402-A80B-E2AB56C6CB97}" type="sibTrans" cxnId="{B7CF904F-ECE6-4444-99CD-34BBDBF3BCFD}">
      <dgm:prSet/>
      <dgm:spPr/>
      <dgm:t>
        <a:bodyPr/>
        <a:lstStyle/>
        <a:p>
          <a:endParaRPr lang="pl-PL"/>
        </a:p>
      </dgm:t>
    </dgm:pt>
    <dgm:pt modelId="{B982FFCA-A2E3-434B-A450-A825B5DFCCD0}" type="pres">
      <dgm:prSet presAssocID="{3A4443E8-9129-48CC-BA73-2B246ACDE3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3049780-98FE-49F4-B0EC-4AB7633B3A6C}" type="pres">
      <dgm:prSet presAssocID="{960BB5BB-209A-48A4-A4CB-CB1B568AA906}" presName="parentText" presStyleLbl="node1" presStyleIdx="0" presStyleCnt="2" custScaleY="82280" custLinFactNeighborY="6999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FEE2E28-6EC4-4110-9EA9-2AEA5FD4E506}" type="pres">
      <dgm:prSet presAssocID="{A14729A6-3AB1-432C-BA51-0A359130EDF9}" presName="spacer" presStyleCnt="0"/>
      <dgm:spPr/>
    </dgm:pt>
    <dgm:pt modelId="{4C419B00-B051-4304-A53D-43A830CC952E}" type="pres">
      <dgm:prSet presAssocID="{D3EDD688-8071-4F0E-B490-2923FA45F529}" presName="parentText" presStyleLbl="node1" presStyleIdx="1" presStyleCnt="2" custScaleY="98330" custLinFactY="5356" custLinFactNeighborX="-53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E984815-B1C1-496D-A553-DEB6D4B03C8E}" type="presOf" srcId="{D3EDD688-8071-4F0E-B490-2923FA45F529}" destId="{4C419B00-B051-4304-A53D-43A830CC952E}" srcOrd="0" destOrd="0" presId="urn:microsoft.com/office/officeart/2005/8/layout/vList2"/>
    <dgm:cxn modelId="{AA6AAADF-F61F-4FC8-9543-DB82A0284121}" type="presOf" srcId="{960BB5BB-209A-48A4-A4CB-CB1B568AA906}" destId="{C3049780-98FE-49F4-B0EC-4AB7633B3A6C}" srcOrd="0" destOrd="0" presId="urn:microsoft.com/office/officeart/2005/8/layout/vList2"/>
    <dgm:cxn modelId="{843826EE-5F75-4879-ABA0-CCCF22EEFC27}" srcId="{3A4443E8-9129-48CC-BA73-2B246ACDE3C7}" destId="{960BB5BB-209A-48A4-A4CB-CB1B568AA906}" srcOrd="0" destOrd="0" parTransId="{83DDC3BB-785E-4449-A5B8-1935C6AA0A9F}" sibTransId="{A14729A6-3AB1-432C-BA51-0A359130EDF9}"/>
    <dgm:cxn modelId="{9C6819E3-76BC-4A27-B587-C68BD031230B}" type="presOf" srcId="{3A4443E8-9129-48CC-BA73-2B246ACDE3C7}" destId="{B982FFCA-A2E3-434B-A450-A825B5DFCCD0}" srcOrd="0" destOrd="0" presId="urn:microsoft.com/office/officeart/2005/8/layout/vList2"/>
    <dgm:cxn modelId="{B7CF904F-ECE6-4444-99CD-34BBDBF3BCFD}" srcId="{3A4443E8-9129-48CC-BA73-2B246ACDE3C7}" destId="{D3EDD688-8071-4F0E-B490-2923FA45F529}" srcOrd="1" destOrd="0" parTransId="{6EB4994B-3D71-4E02-8E75-95DEAA6FFF70}" sibTransId="{C4B4C740-79D3-4402-A80B-E2AB56C6CB97}"/>
    <dgm:cxn modelId="{C9C4EF59-8D75-44BF-B0FF-620B766F421F}" type="presParOf" srcId="{B982FFCA-A2E3-434B-A450-A825B5DFCCD0}" destId="{C3049780-98FE-49F4-B0EC-4AB7633B3A6C}" srcOrd="0" destOrd="0" presId="urn:microsoft.com/office/officeart/2005/8/layout/vList2"/>
    <dgm:cxn modelId="{760E89AE-1D36-4E49-B901-94E1ADF9D850}" type="presParOf" srcId="{B982FFCA-A2E3-434B-A450-A825B5DFCCD0}" destId="{0FEE2E28-6EC4-4110-9EA9-2AEA5FD4E506}" srcOrd="1" destOrd="0" presId="urn:microsoft.com/office/officeart/2005/8/layout/vList2"/>
    <dgm:cxn modelId="{8C303132-4D6C-4415-A66F-B634EB07A5DE}" type="presParOf" srcId="{B982FFCA-A2E3-434B-A450-A825B5DFCCD0}" destId="{4C419B00-B051-4304-A53D-43A830CC952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AE3EA3-79B7-4FFA-8090-8F26BB9FBED6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58F7FFB-C9D1-4C91-B8D0-45F01F9F9CDB}">
      <dgm:prSet phldr="0" custT="1"/>
      <dgm:spPr/>
      <dgm:t>
        <a:bodyPr/>
        <a:lstStyle/>
        <a:p>
          <a:pPr algn="l" rtl="0"/>
          <a:r>
            <a:rPr lang="pl-PL" sz="2000" b="1" dirty="0">
              <a:latin typeface="Trebuchet MS" panose="020B0603020202020204" pitchFamily="34" charset="0"/>
              <a:cs typeface="Calibri"/>
            </a:rPr>
            <a:t>Kryterium 1 </a:t>
          </a:r>
          <a:r>
            <a:rPr lang="pl-PL" sz="1800" b="1" dirty="0"/>
            <a:t>Wnioskodawca mieści się w katalogu Beneficjentów, określonym w programie priorytetowym</a:t>
          </a:r>
        </a:p>
        <a:p>
          <a:pPr algn="l" rtl="0"/>
          <a:r>
            <a:rPr lang="pl-PL" sz="1800" b="0" dirty="0"/>
            <a:t>Punkt 7.4 </a:t>
          </a:r>
          <a:r>
            <a:rPr lang="pl-PL" sz="1800" b="0" dirty="0" err="1"/>
            <a:t>pp</a:t>
          </a:r>
          <a:r>
            <a:rPr lang="pl-PL" sz="1800" b="0" dirty="0"/>
            <a:t> </a:t>
          </a:r>
          <a:r>
            <a:rPr lang="pl-PL" sz="1800" b="0" dirty="0" err="1"/>
            <a:t>IdŚ</a:t>
          </a:r>
          <a:r>
            <a:rPr lang="pl-PL" sz="1800" b="0" dirty="0"/>
            <a:t> – beneficjentem programu mogą być </a:t>
          </a:r>
          <a:r>
            <a:rPr lang="pl-PL" sz="1800" b="1" dirty="0"/>
            <a:t>przedsiębiorcy</a:t>
          </a:r>
          <a:r>
            <a:rPr lang="pl-PL" sz="1800" b="0" dirty="0"/>
            <a:t> w rozumieniu ustawy z 6.03.2018 r. Prawo przedsiębiorców (Dz.U. z 2021 r, poz. 162 z </a:t>
          </a:r>
          <a:r>
            <a:rPr lang="pl-PL" sz="1800" b="0" dirty="0" err="1"/>
            <a:t>późn</a:t>
          </a:r>
          <a:r>
            <a:rPr lang="pl-PL" sz="1800" b="0" dirty="0"/>
            <a:t>. </a:t>
          </a:r>
          <a:r>
            <a:rPr lang="pl-PL" sz="1800" b="0" baseline="0" dirty="0"/>
            <a:t>zm</a:t>
          </a:r>
          <a:r>
            <a:rPr lang="pl-PL" sz="1800" b="0" dirty="0"/>
            <a:t>.)</a:t>
          </a:r>
        </a:p>
        <a:p>
          <a:pPr algn="l" rtl="0"/>
          <a:endParaRPr lang="pl-PL" sz="1100" b="1" dirty="0"/>
        </a:p>
      </dgm:t>
    </dgm:pt>
    <dgm:pt modelId="{8B0984B1-DD66-4548-A9EB-118FE7C506F6}" type="parTrans" cxnId="{BE04EDC4-E8DA-437E-A319-87B601573719}">
      <dgm:prSet/>
      <dgm:spPr/>
      <dgm:t>
        <a:bodyPr/>
        <a:lstStyle/>
        <a:p>
          <a:endParaRPr lang="pl-PL"/>
        </a:p>
      </dgm:t>
    </dgm:pt>
    <dgm:pt modelId="{90166BDE-5BFD-478B-A1B1-B1F44037ECFE}" type="sibTrans" cxnId="{BE04EDC4-E8DA-437E-A319-87B601573719}">
      <dgm:prSet/>
      <dgm:spPr/>
      <dgm:t>
        <a:bodyPr/>
        <a:lstStyle/>
        <a:p>
          <a:endParaRPr lang="en-US"/>
        </a:p>
      </dgm:t>
    </dgm:pt>
    <dgm:pt modelId="{FA3B7A39-7458-4759-B5F0-04C2C20835E9}">
      <dgm:prSet phldr="0" custT="1"/>
      <dgm:spPr/>
      <dgm:t>
        <a:bodyPr/>
        <a:lstStyle/>
        <a:p>
          <a:r>
            <a:rPr lang="pl-PL" sz="2000" b="1" dirty="0">
              <a:latin typeface="+mj-lt"/>
              <a:cs typeface="Calibri"/>
            </a:rPr>
            <a:t>Kryterium 2</a:t>
          </a:r>
          <a:r>
            <a:rPr lang="pl-PL" sz="2000" b="0" dirty="0">
              <a:latin typeface="+mj-lt"/>
            </a:rPr>
            <a:t> </a:t>
          </a:r>
          <a:r>
            <a:rPr lang="pl-PL" sz="3000" b="1" dirty="0"/>
            <a:t> </a:t>
          </a:r>
          <a:r>
            <a:rPr lang="pl-PL" sz="1800" b="1" dirty="0"/>
            <a:t>Ogólna jakość fiszki</a:t>
          </a:r>
        </a:p>
        <a:p>
          <a:r>
            <a:rPr lang="pl-PL" sz="1800" b="0" dirty="0"/>
            <a:t>- fiszka przygotowana zgodnie z Instrukcją oraz Regulaminem naboru</a:t>
          </a:r>
        </a:p>
        <a:p>
          <a:r>
            <a:rPr lang="pl-PL" sz="1800" b="0" dirty="0"/>
            <a:t>- kompletna: wypełnione wszystkie wymagane pola, dołączone załączniki (zgodnie z  listą załączników wymaganych do fiszki)</a:t>
          </a:r>
        </a:p>
        <a:p>
          <a:r>
            <a:rPr lang="pl-PL" sz="1800" b="0" dirty="0"/>
            <a:t>- prawidłowo podpisana (elektronicznie przez osobę uprawnioną)</a:t>
          </a:r>
        </a:p>
      </dgm:t>
    </dgm:pt>
    <dgm:pt modelId="{02F49BD1-C26A-4960-AD9A-8947768FDA1B}" type="parTrans" cxnId="{D970E087-80AB-47E8-BF44-FF7A2E776774}">
      <dgm:prSet/>
      <dgm:spPr/>
      <dgm:t>
        <a:bodyPr/>
        <a:lstStyle/>
        <a:p>
          <a:endParaRPr lang="pl-PL"/>
        </a:p>
      </dgm:t>
    </dgm:pt>
    <dgm:pt modelId="{30D1064C-3117-4F5C-AEB7-0BCFB60A9962}" type="sibTrans" cxnId="{D970E087-80AB-47E8-BF44-FF7A2E776774}">
      <dgm:prSet/>
      <dgm:spPr/>
      <dgm:t>
        <a:bodyPr/>
        <a:lstStyle/>
        <a:p>
          <a:endParaRPr lang="pl-PL"/>
        </a:p>
      </dgm:t>
    </dgm:pt>
    <dgm:pt modelId="{C0939633-1DA8-4710-AF3D-C7A081868BD3}" type="pres">
      <dgm:prSet presAssocID="{1AAE3EA3-79B7-4FFA-8090-8F26BB9FBE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8E5F7088-C334-4745-A1DE-A714FA69E74D}" type="pres">
      <dgm:prSet presAssocID="{1AAE3EA3-79B7-4FFA-8090-8F26BB9FBED6}" presName="Name1" presStyleCnt="0"/>
      <dgm:spPr/>
    </dgm:pt>
    <dgm:pt modelId="{F0E7A932-CC2A-4429-8083-737E1DC376F5}" type="pres">
      <dgm:prSet presAssocID="{1AAE3EA3-79B7-4FFA-8090-8F26BB9FBED6}" presName="cycle" presStyleCnt="0"/>
      <dgm:spPr/>
    </dgm:pt>
    <dgm:pt modelId="{CDE36831-4046-4E7A-BB26-2E4DA6845347}" type="pres">
      <dgm:prSet presAssocID="{1AAE3EA3-79B7-4FFA-8090-8F26BB9FBED6}" presName="srcNode" presStyleLbl="node1" presStyleIdx="0" presStyleCnt="2"/>
      <dgm:spPr/>
    </dgm:pt>
    <dgm:pt modelId="{A12EECDD-2B7C-40B8-B170-481E74578F47}" type="pres">
      <dgm:prSet presAssocID="{1AAE3EA3-79B7-4FFA-8090-8F26BB9FBED6}" presName="conn" presStyleLbl="parChTrans1D2" presStyleIdx="0" presStyleCnt="1"/>
      <dgm:spPr/>
      <dgm:t>
        <a:bodyPr/>
        <a:lstStyle/>
        <a:p>
          <a:endParaRPr lang="pl-PL"/>
        </a:p>
      </dgm:t>
    </dgm:pt>
    <dgm:pt modelId="{7D437DFF-1BA3-445B-B9CB-C63CD39035CF}" type="pres">
      <dgm:prSet presAssocID="{1AAE3EA3-79B7-4FFA-8090-8F26BB9FBED6}" presName="extraNode" presStyleLbl="node1" presStyleIdx="0" presStyleCnt="2"/>
      <dgm:spPr/>
    </dgm:pt>
    <dgm:pt modelId="{CAD5FC73-45EC-4E69-ACD5-D380764BB965}" type="pres">
      <dgm:prSet presAssocID="{1AAE3EA3-79B7-4FFA-8090-8F26BB9FBED6}" presName="dstNode" presStyleLbl="node1" presStyleIdx="0" presStyleCnt="2"/>
      <dgm:spPr/>
    </dgm:pt>
    <dgm:pt modelId="{0DE8F3D2-8356-443D-9A8F-85F08A35C5E2}" type="pres">
      <dgm:prSet presAssocID="{158F7FFB-C9D1-4C91-B8D0-45F01F9F9CDB}" presName="text_1" presStyleLbl="node1" presStyleIdx="0" presStyleCnt="2" custScaleX="102703" custScaleY="148729" custLinFactNeighborX="625" custLinFactNeighborY="1402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F0EC48-1325-42C7-91BE-2C9773CA70B7}" type="pres">
      <dgm:prSet presAssocID="{158F7FFB-C9D1-4C91-B8D0-45F01F9F9CDB}" presName="accent_1" presStyleCnt="0"/>
      <dgm:spPr/>
    </dgm:pt>
    <dgm:pt modelId="{B85D0935-9618-4A09-BB6F-11CEEF4E1992}" type="pres">
      <dgm:prSet presAssocID="{158F7FFB-C9D1-4C91-B8D0-45F01F9F9CDB}" presName="accentRepeatNode" presStyleLbl="solidFgAcc1" presStyleIdx="0" presStyleCnt="2"/>
      <dgm:spPr>
        <a:prstGeom prst="hexagon">
          <a:avLst/>
        </a:prstGeom>
      </dgm:spPr>
    </dgm:pt>
    <dgm:pt modelId="{01E213E8-73DB-4AFB-89C6-6A608397BF84}" type="pres">
      <dgm:prSet presAssocID="{FA3B7A39-7458-4759-B5F0-04C2C20835E9}" presName="text_2" presStyleLbl="node1" presStyleIdx="1" presStyleCnt="2" custScaleX="102365" custScaleY="1535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2494599-BC10-4F48-81E3-561965C94B15}" type="pres">
      <dgm:prSet presAssocID="{FA3B7A39-7458-4759-B5F0-04C2C20835E9}" presName="accent_2" presStyleCnt="0"/>
      <dgm:spPr/>
    </dgm:pt>
    <dgm:pt modelId="{D14E9B77-AE9A-43CD-939A-8B08859C99F6}" type="pres">
      <dgm:prSet presAssocID="{FA3B7A39-7458-4759-B5F0-04C2C20835E9}" presName="accentRepeatNode" presStyleLbl="solidFgAcc1" presStyleIdx="1" presStyleCnt="2"/>
      <dgm:spPr>
        <a:prstGeom prst="hexag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0A95231B-8A9D-4D53-9AC1-54BBEB64C87C}" type="presOf" srcId="{1AAE3EA3-79B7-4FFA-8090-8F26BB9FBED6}" destId="{C0939633-1DA8-4710-AF3D-C7A081868BD3}" srcOrd="0" destOrd="0" presId="urn:microsoft.com/office/officeart/2008/layout/VerticalCurvedList"/>
    <dgm:cxn modelId="{CD165C98-7367-4C54-8178-1E271C65F841}" type="presOf" srcId="{90166BDE-5BFD-478B-A1B1-B1F44037ECFE}" destId="{A12EECDD-2B7C-40B8-B170-481E74578F47}" srcOrd="0" destOrd="0" presId="urn:microsoft.com/office/officeart/2008/layout/VerticalCurvedList"/>
    <dgm:cxn modelId="{BE04EDC4-E8DA-437E-A319-87B601573719}" srcId="{1AAE3EA3-79B7-4FFA-8090-8F26BB9FBED6}" destId="{158F7FFB-C9D1-4C91-B8D0-45F01F9F9CDB}" srcOrd="0" destOrd="0" parTransId="{8B0984B1-DD66-4548-A9EB-118FE7C506F6}" sibTransId="{90166BDE-5BFD-478B-A1B1-B1F44037ECFE}"/>
    <dgm:cxn modelId="{B1A2E058-01B2-4712-B711-650D82A64747}" type="presOf" srcId="{158F7FFB-C9D1-4C91-B8D0-45F01F9F9CDB}" destId="{0DE8F3D2-8356-443D-9A8F-85F08A35C5E2}" srcOrd="0" destOrd="0" presId="urn:microsoft.com/office/officeart/2008/layout/VerticalCurvedList"/>
    <dgm:cxn modelId="{D970E087-80AB-47E8-BF44-FF7A2E776774}" srcId="{1AAE3EA3-79B7-4FFA-8090-8F26BB9FBED6}" destId="{FA3B7A39-7458-4759-B5F0-04C2C20835E9}" srcOrd="1" destOrd="0" parTransId="{02F49BD1-C26A-4960-AD9A-8947768FDA1B}" sibTransId="{30D1064C-3117-4F5C-AEB7-0BCFB60A9962}"/>
    <dgm:cxn modelId="{542D227E-A284-4D42-9560-1CC7B249604A}" type="presOf" srcId="{FA3B7A39-7458-4759-B5F0-04C2C20835E9}" destId="{01E213E8-73DB-4AFB-89C6-6A608397BF84}" srcOrd="0" destOrd="0" presId="urn:microsoft.com/office/officeart/2008/layout/VerticalCurvedList"/>
    <dgm:cxn modelId="{5C2DF635-1B52-4212-9D60-C7E69A5ED011}" type="presParOf" srcId="{C0939633-1DA8-4710-AF3D-C7A081868BD3}" destId="{8E5F7088-C334-4745-A1DE-A714FA69E74D}" srcOrd="0" destOrd="0" presId="urn:microsoft.com/office/officeart/2008/layout/VerticalCurvedList"/>
    <dgm:cxn modelId="{1DDAB2C8-9D10-477E-B12C-E3A7A04A56D2}" type="presParOf" srcId="{8E5F7088-C334-4745-A1DE-A714FA69E74D}" destId="{F0E7A932-CC2A-4429-8083-737E1DC376F5}" srcOrd="0" destOrd="0" presId="urn:microsoft.com/office/officeart/2008/layout/VerticalCurvedList"/>
    <dgm:cxn modelId="{4A750058-C2B6-4762-BA36-ACF88A530FAF}" type="presParOf" srcId="{F0E7A932-CC2A-4429-8083-737E1DC376F5}" destId="{CDE36831-4046-4E7A-BB26-2E4DA6845347}" srcOrd="0" destOrd="0" presId="urn:microsoft.com/office/officeart/2008/layout/VerticalCurvedList"/>
    <dgm:cxn modelId="{1AEED24D-24E0-4E9E-B709-E70E42C3CC47}" type="presParOf" srcId="{F0E7A932-CC2A-4429-8083-737E1DC376F5}" destId="{A12EECDD-2B7C-40B8-B170-481E74578F47}" srcOrd="1" destOrd="0" presId="urn:microsoft.com/office/officeart/2008/layout/VerticalCurvedList"/>
    <dgm:cxn modelId="{F9635954-CA3D-4558-B9A7-C3F2B32B90B9}" type="presParOf" srcId="{F0E7A932-CC2A-4429-8083-737E1DC376F5}" destId="{7D437DFF-1BA3-445B-B9CB-C63CD39035CF}" srcOrd="2" destOrd="0" presId="urn:microsoft.com/office/officeart/2008/layout/VerticalCurvedList"/>
    <dgm:cxn modelId="{DD4D9DA6-714C-4C1D-9413-BBF57CE127E7}" type="presParOf" srcId="{F0E7A932-CC2A-4429-8083-737E1DC376F5}" destId="{CAD5FC73-45EC-4E69-ACD5-D380764BB965}" srcOrd="3" destOrd="0" presId="urn:microsoft.com/office/officeart/2008/layout/VerticalCurvedList"/>
    <dgm:cxn modelId="{83D01AB1-5A0A-49C5-A3F8-4ADFE3D5EA46}" type="presParOf" srcId="{8E5F7088-C334-4745-A1DE-A714FA69E74D}" destId="{0DE8F3D2-8356-443D-9A8F-85F08A35C5E2}" srcOrd="1" destOrd="0" presId="urn:microsoft.com/office/officeart/2008/layout/VerticalCurvedList"/>
    <dgm:cxn modelId="{A501DA5E-C064-423A-90E6-6852650C1718}" type="presParOf" srcId="{8E5F7088-C334-4745-A1DE-A714FA69E74D}" destId="{2CF0EC48-1325-42C7-91BE-2C9773CA70B7}" srcOrd="2" destOrd="0" presId="urn:microsoft.com/office/officeart/2008/layout/VerticalCurvedList"/>
    <dgm:cxn modelId="{3640D7D9-4F02-416D-BE5B-1CA2300C5CED}" type="presParOf" srcId="{2CF0EC48-1325-42C7-91BE-2C9773CA70B7}" destId="{B85D0935-9618-4A09-BB6F-11CEEF4E1992}" srcOrd="0" destOrd="0" presId="urn:microsoft.com/office/officeart/2008/layout/VerticalCurvedList"/>
    <dgm:cxn modelId="{D228A769-12F8-49B2-9BF8-BFBB13B6B321}" type="presParOf" srcId="{8E5F7088-C334-4745-A1DE-A714FA69E74D}" destId="{01E213E8-73DB-4AFB-89C6-6A608397BF84}" srcOrd="3" destOrd="0" presId="urn:microsoft.com/office/officeart/2008/layout/VerticalCurvedList"/>
    <dgm:cxn modelId="{40E951CF-DB3C-4DA5-85D4-D6597328D9A1}" type="presParOf" srcId="{8E5F7088-C334-4745-A1DE-A714FA69E74D}" destId="{D2494599-BC10-4F48-81E3-561965C94B15}" srcOrd="4" destOrd="0" presId="urn:microsoft.com/office/officeart/2008/layout/VerticalCurvedList"/>
    <dgm:cxn modelId="{B0061619-7943-4A24-B453-B014C63F3F6A}" type="presParOf" srcId="{D2494599-BC10-4F48-81E3-561965C94B15}" destId="{D14E9B77-AE9A-43CD-939A-8B08859C99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E3EA3-79B7-4FFA-8090-8F26BB9FBED6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58F7FFB-C9D1-4C91-B8D0-45F01F9F9CDB}">
      <dgm:prSet phldr="0" custT="1"/>
      <dgm:spPr/>
      <dgm:t>
        <a:bodyPr/>
        <a:lstStyle/>
        <a:p>
          <a:pPr algn="l" rtl="0"/>
          <a:r>
            <a:rPr lang="pl-PL" sz="2000" b="1" dirty="0">
              <a:solidFill>
                <a:schemeClr val="tx1"/>
              </a:solidFill>
              <a:latin typeface="+mj-lt"/>
              <a:cs typeface="Calibri"/>
            </a:rPr>
            <a:t>Kryterium 3 </a:t>
          </a:r>
          <a:r>
            <a:rPr lang="pl-PL" sz="1800" b="1" dirty="0">
              <a:solidFill>
                <a:schemeClr val="tx1"/>
              </a:solidFill>
              <a:latin typeface="+mj-lt"/>
              <a:cs typeface="Calibri"/>
            </a:rPr>
            <a:t>Przedsięwzięcie wpisuje się w cel programu</a:t>
          </a:r>
        </a:p>
        <a:p>
          <a:pPr algn="l" rtl="0"/>
          <a:r>
            <a:rPr lang="pl-PL" sz="1800" b="0" dirty="0">
              <a:solidFill>
                <a:schemeClr val="tx1"/>
              </a:solidFill>
              <a:latin typeface="+mn-lt"/>
              <a:cs typeface="Calibri"/>
            </a:rPr>
            <a:t>Pkt 1 </a:t>
          </a:r>
          <a:r>
            <a:rPr lang="pl-PL" sz="1800" b="0" dirty="0" err="1">
              <a:solidFill>
                <a:schemeClr val="tx1"/>
              </a:solidFill>
              <a:latin typeface="+mn-lt"/>
              <a:cs typeface="Calibri"/>
            </a:rPr>
            <a:t>pp</a:t>
          </a:r>
          <a:r>
            <a:rPr lang="pl-PL" sz="1800" b="0" dirty="0">
              <a:solidFill>
                <a:schemeClr val="tx1"/>
              </a:solidFill>
              <a:latin typeface="+mn-lt"/>
              <a:cs typeface="Calibri"/>
            </a:rPr>
            <a:t> </a:t>
          </a:r>
          <a:r>
            <a:rPr lang="pl-PL" sz="1800" b="0" dirty="0" err="1">
              <a:solidFill>
                <a:schemeClr val="tx1"/>
              </a:solidFill>
              <a:latin typeface="+mn-lt"/>
              <a:cs typeface="Calibri"/>
            </a:rPr>
            <a:t>IdŚ</a:t>
          </a:r>
          <a:r>
            <a:rPr lang="pl-PL" sz="1800" b="0" dirty="0">
              <a:solidFill>
                <a:schemeClr val="tx1"/>
              </a:solidFill>
              <a:latin typeface="+mn-lt"/>
              <a:cs typeface="Calibri"/>
            </a:rPr>
            <a:t> – realizacja Europejskiego Zielonego Ładu, zrównoważony rozwój gospodarczy, 6 celów środowiskowych spójnych z zasadą „Do No </a:t>
          </a:r>
          <a:r>
            <a:rPr lang="pl-PL" sz="1800" b="0" dirty="0" err="1">
              <a:solidFill>
                <a:schemeClr val="tx1"/>
              </a:solidFill>
              <a:latin typeface="+mn-lt"/>
              <a:cs typeface="Calibri"/>
            </a:rPr>
            <a:t>Significant</a:t>
          </a:r>
          <a:r>
            <a:rPr lang="pl-PL" sz="1800" b="0" dirty="0">
              <a:solidFill>
                <a:schemeClr val="tx1"/>
              </a:solidFill>
              <a:latin typeface="+mn-lt"/>
              <a:cs typeface="Calibri"/>
            </a:rPr>
            <a:t> </a:t>
          </a:r>
          <a:r>
            <a:rPr lang="pl-PL" sz="1800" b="0" dirty="0" err="1">
              <a:solidFill>
                <a:schemeClr val="tx1"/>
              </a:solidFill>
              <a:latin typeface="+mn-lt"/>
              <a:cs typeface="Calibri"/>
            </a:rPr>
            <a:t>Harm</a:t>
          </a:r>
          <a:r>
            <a:rPr lang="pl-PL" sz="1800" b="0" dirty="0">
              <a:solidFill>
                <a:schemeClr val="tx1"/>
              </a:solidFill>
              <a:latin typeface="+mn-lt"/>
              <a:cs typeface="Calibri"/>
            </a:rPr>
            <a:t>”:</a:t>
          </a:r>
        </a:p>
        <a:p>
          <a:pPr algn="l" rtl="0"/>
          <a:r>
            <a:rPr lang="pl-PL" sz="1800" b="0" dirty="0">
              <a:solidFill>
                <a:schemeClr val="tx1"/>
              </a:solidFill>
              <a:latin typeface="+mn-lt"/>
              <a:cs typeface="Calibri"/>
            </a:rPr>
            <a:t>- łagodzenie zmian klimatu</a:t>
          </a:r>
        </a:p>
        <a:p>
          <a:pPr algn="l" rtl="0"/>
          <a:r>
            <a:rPr lang="pl-PL" sz="1800" b="0" dirty="0">
              <a:solidFill>
                <a:schemeClr val="tx1"/>
              </a:solidFill>
              <a:latin typeface="+mn-lt"/>
              <a:cs typeface="Calibri"/>
            </a:rPr>
            <a:t>- adaptacja do zmian klimatu</a:t>
          </a:r>
        </a:p>
        <a:p>
          <a:pPr algn="l" rtl="0"/>
          <a:r>
            <a:rPr lang="pl-PL" sz="1800" b="0" dirty="0">
              <a:solidFill>
                <a:schemeClr val="tx1"/>
              </a:solidFill>
              <a:latin typeface="+mn-lt"/>
              <a:cs typeface="Calibri"/>
            </a:rPr>
            <a:t>- zrównoważone  wykorzystanie i ochrona zasobów wodnych</a:t>
          </a:r>
        </a:p>
        <a:p>
          <a:pPr algn="l" rtl="0"/>
          <a:r>
            <a:rPr lang="pl-PL" sz="1800" b="0" dirty="0">
              <a:solidFill>
                <a:schemeClr val="tx1"/>
              </a:solidFill>
              <a:latin typeface="+mn-lt"/>
              <a:cs typeface="Calibri"/>
            </a:rPr>
            <a:t>- gospodarka o obiegu zamkniętym, w tym zapobieganie powstawania  odpadów i recycling</a:t>
          </a:r>
        </a:p>
        <a:p>
          <a:pPr algn="l" rtl="0"/>
          <a:r>
            <a:rPr lang="pl-PL" sz="1800" b="0" dirty="0">
              <a:solidFill>
                <a:schemeClr val="tx1"/>
              </a:solidFill>
              <a:latin typeface="+mn-lt"/>
              <a:cs typeface="Calibri"/>
            </a:rPr>
            <a:t>- zapobieganie i kontrola zanieczyszczeń powietrza, wody i ziemi</a:t>
          </a:r>
        </a:p>
        <a:p>
          <a:pPr algn="l" rtl="0"/>
          <a:r>
            <a:rPr lang="pl-PL" sz="1800" b="0" dirty="0">
              <a:solidFill>
                <a:schemeClr val="tx1"/>
              </a:solidFill>
              <a:latin typeface="+mn-lt"/>
              <a:cs typeface="Calibri"/>
            </a:rPr>
            <a:t>- ochrona i odbudowa bioróżnorodności ekosystemów</a:t>
          </a:r>
        </a:p>
      </dgm:t>
    </dgm:pt>
    <dgm:pt modelId="{90166BDE-5BFD-478B-A1B1-B1F44037ECFE}" type="sibTrans" cxnId="{BE04EDC4-E8DA-437E-A319-87B601573719}">
      <dgm:prSet/>
      <dgm:spPr/>
      <dgm:t>
        <a:bodyPr/>
        <a:lstStyle/>
        <a:p>
          <a:endParaRPr lang="en-US"/>
        </a:p>
      </dgm:t>
    </dgm:pt>
    <dgm:pt modelId="{8B0984B1-DD66-4548-A9EB-118FE7C506F6}" type="parTrans" cxnId="{BE04EDC4-E8DA-437E-A319-87B601573719}">
      <dgm:prSet/>
      <dgm:spPr/>
      <dgm:t>
        <a:bodyPr/>
        <a:lstStyle/>
        <a:p>
          <a:endParaRPr lang="pl-PL"/>
        </a:p>
      </dgm:t>
    </dgm:pt>
    <dgm:pt modelId="{C0939633-1DA8-4710-AF3D-C7A081868BD3}" type="pres">
      <dgm:prSet presAssocID="{1AAE3EA3-79B7-4FFA-8090-8F26BB9FBE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8E5F7088-C334-4745-A1DE-A714FA69E74D}" type="pres">
      <dgm:prSet presAssocID="{1AAE3EA3-79B7-4FFA-8090-8F26BB9FBED6}" presName="Name1" presStyleCnt="0"/>
      <dgm:spPr/>
    </dgm:pt>
    <dgm:pt modelId="{F0E7A932-CC2A-4429-8083-737E1DC376F5}" type="pres">
      <dgm:prSet presAssocID="{1AAE3EA3-79B7-4FFA-8090-8F26BB9FBED6}" presName="cycle" presStyleCnt="0"/>
      <dgm:spPr/>
    </dgm:pt>
    <dgm:pt modelId="{CDE36831-4046-4E7A-BB26-2E4DA6845347}" type="pres">
      <dgm:prSet presAssocID="{1AAE3EA3-79B7-4FFA-8090-8F26BB9FBED6}" presName="srcNode" presStyleLbl="node1" presStyleIdx="0" presStyleCnt="1"/>
      <dgm:spPr/>
    </dgm:pt>
    <dgm:pt modelId="{A12EECDD-2B7C-40B8-B170-481E74578F47}" type="pres">
      <dgm:prSet presAssocID="{1AAE3EA3-79B7-4FFA-8090-8F26BB9FBED6}" presName="conn" presStyleLbl="parChTrans1D2" presStyleIdx="0" presStyleCnt="1"/>
      <dgm:spPr/>
      <dgm:t>
        <a:bodyPr/>
        <a:lstStyle/>
        <a:p>
          <a:endParaRPr lang="pl-PL"/>
        </a:p>
      </dgm:t>
    </dgm:pt>
    <dgm:pt modelId="{7D437DFF-1BA3-445B-B9CB-C63CD39035CF}" type="pres">
      <dgm:prSet presAssocID="{1AAE3EA3-79B7-4FFA-8090-8F26BB9FBED6}" presName="extraNode" presStyleLbl="node1" presStyleIdx="0" presStyleCnt="1"/>
      <dgm:spPr/>
    </dgm:pt>
    <dgm:pt modelId="{CAD5FC73-45EC-4E69-ACD5-D380764BB965}" type="pres">
      <dgm:prSet presAssocID="{1AAE3EA3-79B7-4FFA-8090-8F26BB9FBED6}" presName="dstNode" presStyleLbl="node1" presStyleIdx="0" presStyleCnt="1"/>
      <dgm:spPr/>
    </dgm:pt>
    <dgm:pt modelId="{0DE8F3D2-8356-443D-9A8F-85F08A35C5E2}" type="pres">
      <dgm:prSet presAssocID="{158F7FFB-C9D1-4C91-B8D0-45F01F9F9CDB}" presName="text_1" presStyleLbl="node1" presStyleIdx="0" presStyleCnt="1" custScaleX="99909" custScaleY="171473" custLinFactNeighborX="-88" custLinFactNeighborY="-7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F0EC48-1325-42C7-91BE-2C9773CA70B7}" type="pres">
      <dgm:prSet presAssocID="{158F7FFB-C9D1-4C91-B8D0-45F01F9F9CDB}" presName="accent_1" presStyleCnt="0"/>
      <dgm:spPr/>
    </dgm:pt>
    <dgm:pt modelId="{B85D0935-9618-4A09-BB6F-11CEEF4E1992}" type="pres">
      <dgm:prSet presAssocID="{158F7FFB-C9D1-4C91-B8D0-45F01F9F9CDB}" presName="accentRepeatNode" presStyleLbl="solidFgAcc1" presStyleIdx="0" presStyleCnt="1" custScaleX="68731" custScaleY="60468"/>
      <dgm:spPr>
        <a:prstGeom prst="hexagon">
          <a:avLst/>
        </a:prstGeom>
      </dgm:spPr>
    </dgm:pt>
  </dgm:ptLst>
  <dgm:cxnLst>
    <dgm:cxn modelId="{B1A2E058-01B2-4712-B711-650D82A64747}" type="presOf" srcId="{158F7FFB-C9D1-4C91-B8D0-45F01F9F9CDB}" destId="{0DE8F3D2-8356-443D-9A8F-85F08A35C5E2}" srcOrd="0" destOrd="0" presId="urn:microsoft.com/office/officeart/2008/layout/VerticalCurvedList"/>
    <dgm:cxn modelId="{0A95231B-8A9D-4D53-9AC1-54BBEB64C87C}" type="presOf" srcId="{1AAE3EA3-79B7-4FFA-8090-8F26BB9FBED6}" destId="{C0939633-1DA8-4710-AF3D-C7A081868BD3}" srcOrd="0" destOrd="0" presId="urn:microsoft.com/office/officeart/2008/layout/VerticalCurvedList"/>
    <dgm:cxn modelId="{A90D3B50-061B-40AF-AF46-A8D312852F5C}" type="presOf" srcId="{90166BDE-5BFD-478B-A1B1-B1F44037ECFE}" destId="{A12EECDD-2B7C-40B8-B170-481E74578F47}" srcOrd="0" destOrd="0" presId="urn:microsoft.com/office/officeart/2008/layout/VerticalCurvedList"/>
    <dgm:cxn modelId="{BE04EDC4-E8DA-437E-A319-87B601573719}" srcId="{1AAE3EA3-79B7-4FFA-8090-8F26BB9FBED6}" destId="{158F7FFB-C9D1-4C91-B8D0-45F01F9F9CDB}" srcOrd="0" destOrd="0" parTransId="{8B0984B1-DD66-4548-A9EB-118FE7C506F6}" sibTransId="{90166BDE-5BFD-478B-A1B1-B1F44037ECFE}"/>
    <dgm:cxn modelId="{5C2DF635-1B52-4212-9D60-C7E69A5ED011}" type="presParOf" srcId="{C0939633-1DA8-4710-AF3D-C7A081868BD3}" destId="{8E5F7088-C334-4745-A1DE-A714FA69E74D}" srcOrd="0" destOrd="0" presId="urn:microsoft.com/office/officeart/2008/layout/VerticalCurvedList"/>
    <dgm:cxn modelId="{1DDAB2C8-9D10-477E-B12C-E3A7A04A56D2}" type="presParOf" srcId="{8E5F7088-C334-4745-A1DE-A714FA69E74D}" destId="{F0E7A932-CC2A-4429-8083-737E1DC376F5}" srcOrd="0" destOrd="0" presId="urn:microsoft.com/office/officeart/2008/layout/VerticalCurvedList"/>
    <dgm:cxn modelId="{4A750058-C2B6-4762-BA36-ACF88A530FAF}" type="presParOf" srcId="{F0E7A932-CC2A-4429-8083-737E1DC376F5}" destId="{CDE36831-4046-4E7A-BB26-2E4DA6845347}" srcOrd="0" destOrd="0" presId="urn:microsoft.com/office/officeart/2008/layout/VerticalCurvedList"/>
    <dgm:cxn modelId="{1AEED24D-24E0-4E9E-B709-E70E42C3CC47}" type="presParOf" srcId="{F0E7A932-CC2A-4429-8083-737E1DC376F5}" destId="{A12EECDD-2B7C-40B8-B170-481E74578F47}" srcOrd="1" destOrd="0" presId="urn:microsoft.com/office/officeart/2008/layout/VerticalCurvedList"/>
    <dgm:cxn modelId="{F9635954-CA3D-4558-B9A7-C3F2B32B90B9}" type="presParOf" srcId="{F0E7A932-CC2A-4429-8083-737E1DC376F5}" destId="{7D437DFF-1BA3-445B-B9CB-C63CD39035CF}" srcOrd="2" destOrd="0" presId="urn:microsoft.com/office/officeart/2008/layout/VerticalCurvedList"/>
    <dgm:cxn modelId="{DD4D9DA6-714C-4C1D-9413-BBF57CE127E7}" type="presParOf" srcId="{F0E7A932-CC2A-4429-8083-737E1DC376F5}" destId="{CAD5FC73-45EC-4E69-ACD5-D380764BB965}" srcOrd="3" destOrd="0" presId="urn:microsoft.com/office/officeart/2008/layout/VerticalCurvedList"/>
    <dgm:cxn modelId="{83D01AB1-5A0A-49C5-A3F8-4ADFE3D5EA46}" type="presParOf" srcId="{8E5F7088-C334-4745-A1DE-A714FA69E74D}" destId="{0DE8F3D2-8356-443D-9A8F-85F08A35C5E2}" srcOrd="1" destOrd="0" presId="urn:microsoft.com/office/officeart/2008/layout/VerticalCurvedList"/>
    <dgm:cxn modelId="{A501DA5E-C064-423A-90E6-6852650C1718}" type="presParOf" srcId="{8E5F7088-C334-4745-A1DE-A714FA69E74D}" destId="{2CF0EC48-1325-42C7-91BE-2C9773CA70B7}" srcOrd="2" destOrd="0" presId="urn:microsoft.com/office/officeart/2008/layout/VerticalCurvedList"/>
    <dgm:cxn modelId="{3640D7D9-4F02-416D-BE5B-1CA2300C5CED}" type="presParOf" srcId="{2CF0EC48-1325-42C7-91BE-2C9773CA70B7}" destId="{B85D0935-9618-4A09-BB6F-11CEEF4E19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AE3EA3-79B7-4FFA-8090-8F26BB9FBED6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58F7FFB-C9D1-4C91-B8D0-45F01F9F9CDB}">
      <dgm:prSet phldr="0" custT="1"/>
      <dgm:spPr/>
      <dgm:t>
        <a:bodyPr/>
        <a:lstStyle/>
        <a:p>
          <a:pPr algn="l" rtl="0"/>
          <a:r>
            <a:rPr lang="pl-PL" sz="2000" b="1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Kryterium 4 Innowacyjność rozwiązania będącego przedmiotem przedsięwzięcia</a:t>
          </a:r>
        </a:p>
        <a:p>
          <a:pPr algn="l" rtl="0"/>
          <a:r>
            <a:rPr lang="pl-PL" sz="2000" b="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innowacja produktowa, technologiczna lub procesowa</a:t>
          </a:r>
        </a:p>
        <a:p>
          <a:pPr algn="l" rtl="0"/>
          <a:r>
            <a:rPr lang="pl-PL" sz="2000" b="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innowacja nie starsza niż 3 lata (starsza wymaga uzasadnienia, że wcześniej nie była opłacalna/wykonalna) </a:t>
          </a:r>
        </a:p>
        <a:p>
          <a:pPr algn="l" rtl="0"/>
          <a:r>
            <a:rPr lang="pl-PL" sz="2000" b="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innowacja poprzedzona pracami B+R</a:t>
          </a:r>
        </a:p>
        <a:p>
          <a:pPr algn="l" rtl="0"/>
          <a:r>
            <a:rPr lang="pl-PL" sz="2000" b="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prawa do dysponowania rozwiązaniem/technologią</a:t>
          </a:r>
        </a:p>
        <a:p>
          <a:pPr algn="l" rtl="0"/>
          <a:r>
            <a:rPr lang="pl-PL" sz="2000" b="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rozwiązanie/technologia bardziej opłacalne ekonomicznie lub ma znaczący wpływ na poprawę efektów środowiskowych</a:t>
          </a:r>
        </a:p>
        <a:p>
          <a:pPr algn="l" rtl="0"/>
          <a:r>
            <a:rPr lang="pl-PL" sz="2000" b="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Świadectwo ETV jako potwierdzenie innowacyjności </a:t>
          </a:r>
        </a:p>
        <a:p>
          <a:pPr algn="l" rtl="0"/>
          <a:endParaRPr lang="pl-PL" sz="2000" b="1" dirty="0">
            <a:solidFill>
              <a:schemeClr val="tx1"/>
            </a:solidFill>
            <a:latin typeface="Trebuchet MS" panose="020B0603020202020204" pitchFamily="34" charset="0"/>
            <a:cs typeface="Calibri"/>
          </a:endParaRPr>
        </a:p>
        <a:p>
          <a:pPr algn="l" rtl="0"/>
          <a:endParaRPr lang="pl-PL" sz="2000" b="1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0166BDE-5BFD-478B-A1B1-B1F44037ECFE}" type="sibTrans" cxnId="{BE04EDC4-E8DA-437E-A319-87B601573719}">
      <dgm:prSet/>
      <dgm:spPr/>
      <dgm:t>
        <a:bodyPr/>
        <a:lstStyle/>
        <a:p>
          <a:endParaRPr lang="en-US"/>
        </a:p>
      </dgm:t>
    </dgm:pt>
    <dgm:pt modelId="{8B0984B1-DD66-4548-A9EB-118FE7C506F6}" type="parTrans" cxnId="{BE04EDC4-E8DA-437E-A319-87B601573719}">
      <dgm:prSet/>
      <dgm:spPr/>
      <dgm:t>
        <a:bodyPr/>
        <a:lstStyle/>
        <a:p>
          <a:endParaRPr lang="pl-PL"/>
        </a:p>
      </dgm:t>
    </dgm:pt>
    <dgm:pt modelId="{C0939633-1DA8-4710-AF3D-C7A081868BD3}" type="pres">
      <dgm:prSet presAssocID="{1AAE3EA3-79B7-4FFA-8090-8F26BB9FBE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8E5F7088-C334-4745-A1DE-A714FA69E74D}" type="pres">
      <dgm:prSet presAssocID="{1AAE3EA3-79B7-4FFA-8090-8F26BB9FBED6}" presName="Name1" presStyleCnt="0"/>
      <dgm:spPr/>
    </dgm:pt>
    <dgm:pt modelId="{F0E7A932-CC2A-4429-8083-737E1DC376F5}" type="pres">
      <dgm:prSet presAssocID="{1AAE3EA3-79B7-4FFA-8090-8F26BB9FBED6}" presName="cycle" presStyleCnt="0"/>
      <dgm:spPr/>
    </dgm:pt>
    <dgm:pt modelId="{CDE36831-4046-4E7A-BB26-2E4DA6845347}" type="pres">
      <dgm:prSet presAssocID="{1AAE3EA3-79B7-4FFA-8090-8F26BB9FBED6}" presName="srcNode" presStyleLbl="node1" presStyleIdx="0" presStyleCnt="1"/>
      <dgm:spPr/>
    </dgm:pt>
    <dgm:pt modelId="{A12EECDD-2B7C-40B8-B170-481E74578F47}" type="pres">
      <dgm:prSet presAssocID="{1AAE3EA3-79B7-4FFA-8090-8F26BB9FBED6}" presName="conn" presStyleLbl="parChTrans1D2" presStyleIdx="0" presStyleCnt="1"/>
      <dgm:spPr/>
      <dgm:t>
        <a:bodyPr/>
        <a:lstStyle/>
        <a:p>
          <a:endParaRPr lang="pl-PL"/>
        </a:p>
      </dgm:t>
    </dgm:pt>
    <dgm:pt modelId="{7D437DFF-1BA3-445B-B9CB-C63CD39035CF}" type="pres">
      <dgm:prSet presAssocID="{1AAE3EA3-79B7-4FFA-8090-8F26BB9FBED6}" presName="extraNode" presStyleLbl="node1" presStyleIdx="0" presStyleCnt="1"/>
      <dgm:spPr/>
    </dgm:pt>
    <dgm:pt modelId="{CAD5FC73-45EC-4E69-ACD5-D380764BB965}" type="pres">
      <dgm:prSet presAssocID="{1AAE3EA3-79B7-4FFA-8090-8F26BB9FBED6}" presName="dstNode" presStyleLbl="node1" presStyleIdx="0" presStyleCnt="1"/>
      <dgm:spPr/>
    </dgm:pt>
    <dgm:pt modelId="{0DE8F3D2-8356-443D-9A8F-85F08A35C5E2}" type="pres">
      <dgm:prSet presAssocID="{158F7FFB-C9D1-4C91-B8D0-45F01F9F9CDB}" presName="text_1" presStyleLbl="node1" presStyleIdx="0" presStyleCnt="1" custScaleX="103616" custScaleY="206127" custLinFactNeighborX="-781" custLinFactNeighborY="16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F0EC48-1325-42C7-91BE-2C9773CA70B7}" type="pres">
      <dgm:prSet presAssocID="{158F7FFB-C9D1-4C91-B8D0-45F01F9F9CDB}" presName="accent_1" presStyleCnt="0"/>
      <dgm:spPr/>
    </dgm:pt>
    <dgm:pt modelId="{B85D0935-9618-4A09-BB6F-11CEEF4E1992}" type="pres">
      <dgm:prSet presAssocID="{158F7FFB-C9D1-4C91-B8D0-45F01F9F9CDB}" presName="accentRepeatNode" presStyleLbl="solidFgAcc1" presStyleIdx="0" presStyleCnt="1" custScaleX="70001" custScaleY="68540"/>
      <dgm:spPr>
        <a:prstGeom prst="hexagon">
          <a:avLst/>
        </a:prstGeom>
      </dgm:spPr>
    </dgm:pt>
  </dgm:ptLst>
  <dgm:cxnLst>
    <dgm:cxn modelId="{CE185988-868E-4349-88B5-251F5F319444}" type="presOf" srcId="{90166BDE-5BFD-478B-A1B1-B1F44037ECFE}" destId="{A12EECDD-2B7C-40B8-B170-481E74578F47}" srcOrd="0" destOrd="0" presId="urn:microsoft.com/office/officeart/2008/layout/VerticalCurvedList"/>
    <dgm:cxn modelId="{B1A2E058-01B2-4712-B711-650D82A64747}" type="presOf" srcId="{158F7FFB-C9D1-4C91-B8D0-45F01F9F9CDB}" destId="{0DE8F3D2-8356-443D-9A8F-85F08A35C5E2}" srcOrd="0" destOrd="0" presId="urn:microsoft.com/office/officeart/2008/layout/VerticalCurvedList"/>
    <dgm:cxn modelId="{0A95231B-8A9D-4D53-9AC1-54BBEB64C87C}" type="presOf" srcId="{1AAE3EA3-79B7-4FFA-8090-8F26BB9FBED6}" destId="{C0939633-1DA8-4710-AF3D-C7A081868BD3}" srcOrd="0" destOrd="0" presId="urn:microsoft.com/office/officeart/2008/layout/VerticalCurvedList"/>
    <dgm:cxn modelId="{BE04EDC4-E8DA-437E-A319-87B601573719}" srcId="{1AAE3EA3-79B7-4FFA-8090-8F26BB9FBED6}" destId="{158F7FFB-C9D1-4C91-B8D0-45F01F9F9CDB}" srcOrd="0" destOrd="0" parTransId="{8B0984B1-DD66-4548-A9EB-118FE7C506F6}" sibTransId="{90166BDE-5BFD-478B-A1B1-B1F44037ECFE}"/>
    <dgm:cxn modelId="{5C2DF635-1B52-4212-9D60-C7E69A5ED011}" type="presParOf" srcId="{C0939633-1DA8-4710-AF3D-C7A081868BD3}" destId="{8E5F7088-C334-4745-A1DE-A714FA69E74D}" srcOrd="0" destOrd="0" presId="urn:microsoft.com/office/officeart/2008/layout/VerticalCurvedList"/>
    <dgm:cxn modelId="{1DDAB2C8-9D10-477E-B12C-E3A7A04A56D2}" type="presParOf" srcId="{8E5F7088-C334-4745-A1DE-A714FA69E74D}" destId="{F0E7A932-CC2A-4429-8083-737E1DC376F5}" srcOrd="0" destOrd="0" presId="urn:microsoft.com/office/officeart/2008/layout/VerticalCurvedList"/>
    <dgm:cxn modelId="{4A750058-C2B6-4762-BA36-ACF88A530FAF}" type="presParOf" srcId="{F0E7A932-CC2A-4429-8083-737E1DC376F5}" destId="{CDE36831-4046-4E7A-BB26-2E4DA6845347}" srcOrd="0" destOrd="0" presId="urn:microsoft.com/office/officeart/2008/layout/VerticalCurvedList"/>
    <dgm:cxn modelId="{1AEED24D-24E0-4E9E-B709-E70E42C3CC47}" type="presParOf" srcId="{F0E7A932-CC2A-4429-8083-737E1DC376F5}" destId="{A12EECDD-2B7C-40B8-B170-481E74578F47}" srcOrd="1" destOrd="0" presId="urn:microsoft.com/office/officeart/2008/layout/VerticalCurvedList"/>
    <dgm:cxn modelId="{F9635954-CA3D-4558-B9A7-C3F2B32B90B9}" type="presParOf" srcId="{F0E7A932-CC2A-4429-8083-737E1DC376F5}" destId="{7D437DFF-1BA3-445B-B9CB-C63CD39035CF}" srcOrd="2" destOrd="0" presId="urn:microsoft.com/office/officeart/2008/layout/VerticalCurvedList"/>
    <dgm:cxn modelId="{DD4D9DA6-714C-4C1D-9413-BBF57CE127E7}" type="presParOf" srcId="{F0E7A932-CC2A-4429-8083-737E1DC376F5}" destId="{CAD5FC73-45EC-4E69-ACD5-D380764BB965}" srcOrd="3" destOrd="0" presId="urn:microsoft.com/office/officeart/2008/layout/VerticalCurvedList"/>
    <dgm:cxn modelId="{83D01AB1-5A0A-49C5-A3F8-4ADFE3D5EA46}" type="presParOf" srcId="{8E5F7088-C334-4745-A1DE-A714FA69E74D}" destId="{0DE8F3D2-8356-443D-9A8F-85F08A35C5E2}" srcOrd="1" destOrd="0" presId="urn:microsoft.com/office/officeart/2008/layout/VerticalCurvedList"/>
    <dgm:cxn modelId="{A501DA5E-C064-423A-90E6-6852650C1718}" type="presParOf" srcId="{8E5F7088-C334-4745-A1DE-A714FA69E74D}" destId="{2CF0EC48-1325-42C7-91BE-2C9773CA70B7}" srcOrd="2" destOrd="0" presId="urn:microsoft.com/office/officeart/2008/layout/VerticalCurvedList"/>
    <dgm:cxn modelId="{3640D7D9-4F02-416D-BE5B-1CA2300C5CED}" type="presParOf" srcId="{2CF0EC48-1325-42C7-91BE-2C9773CA70B7}" destId="{B85D0935-9618-4A09-BB6F-11CEEF4E19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AE3EA3-79B7-4FFA-8090-8F26BB9FBED6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58F7FFB-C9D1-4C91-B8D0-45F01F9F9CDB}">
      <dgm:prSet phldr="0" custT="1"/>
      <dgm:spPr/>
      <dgm:t>
        <a:bodyPr/>
        <a:lstStyle/>
        <a:p>
          <a:pPr algn="l" rtl="0"/>
          <a:r>
            <a:rPr lang="pl-PL" sz="2000" b="1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Kryterium 5 Ocena planowanych efektów ekologicznych</a:t>
          </a:r>
        </a:p>
        <a:p>
          <a:pPr algn="l" rtl="0"/>
          <a:r>
            <a:rPr lang="pl-PL" sz="2000" b="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charakter efektu ekologicznego (sparametryzowany, wynikający z innowacji)</a:t>
          </a:r>
        </a:p>
        <a:p>
          <a:pPr algn="l" rtl="0"/>
          <a:r>
            <a:rPr lang="pl-PL" sz="2000" b="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uwarunkowania osiągnięcia zakładanego efektu ekologicznego</a:t>
          </a:r>
        </a:p>
        <a:p>
          <a:pPr algn="l" rtl="0"/>
          <a:r>
            <a:rPr lang="pl-PL" sz="2000" b="0" dirty="0">
              <a:solidFill>
                <a:schemeClr val="tx1"/>
              </a:solidFill>
              <a:latin typeface="Trebuchet MS" panose="020B0603020202020204" pitchFamily="34" charset="0"/>
            </a:rPr>
            <a:t>- oszacowanie wielkości efektów ekologicznych</a:t>
          </a:r>
        </a:p>
      </dgm:t>
    </dgm:pt>
    <dgm:pt modelId="{90166BDE-5BFD-478B-A1B1-B1F44037ECFE}" type="sibTrans" cxnId="{BE04EDC4-E8DA-437E-A319-87B601573719}">
      <dgm:prSet/>
      <dgm:spPr/>
      <dgm:t>
        <a:bodyPr/>
        <a:lstStyle/>
        <a:p>
          <a:endParaRPr lang="en-US"/>
        </a:p>
      </dgm:t>
    </dgm:pt>
    <dgm:pt modelId="{8B0984B1-DD66-4548-A9EB-118FE7C506F6}" type="parTrans" cxnId="{BE04EDC4-E8DA-437E-A319-87B601573719}">
      <dgm:prSet/>
      <dgm:spPr/>
      <dgm:t>
        <a:bodyPr/>
        <a:lstStyle/>
        <a:p>
          <a:endParaRPr lang="pl-PL"/>
        </a:p>
      </dgm:t>
    </dgm:pt>
    <dgm:pt modelId="{C0939633-1DA8-4710-AF3D-C7A081868BD3}" type="pres">
      <dgm:prSet presAssocID="{1AAE3EA3-79B7-4FFA-8090-8F26BB9FBE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8E5F7088-C334-4745-A1DE-A714FA69E74D}" type="pres">
      <dgm:prSet presAssocID="{1AAE3EA3-79B7-4FFA-8090-8F26BB9FBED6}" presName="Name1" presStyleCnt="0"/>
      <dgm:spPr/>
    </dgm:pt>
    <dgm:pt modelId="{F0E7A932-CC2A-4429-8083-737E1DC376F5}" type="pres">
      <dgm:prSet presAssocID="{1AAE3EA3-79B7-4FFA-8090-8F26BB9FBED6}" presName="cycle" presStyleCnt="0"/>
      <dgm:spPr/>
    </dgm:pt>
    <dgm:pt modelId="{CDE36831-4046-4E7A-BB26-2E4DA6845347}" type="pres">
      <dgm:prSet presAssocID="{1AAE3EA3-79B7-4FFA-8090-8F26BB9FBED6}" presName="srcNode" presStyleLbl="node1" presStyleIdx="0" presStyleCnt="1"/>
      <dgm:spPr/>
    </dgm:pt>
    <dgm:pt modelId="{A12EECDD-2B7C-40B8-B170-481E74578F47}" type="pres">
      <dgm:prSet presAssocID="{1AAE3EA3-79B7-4FFA-8090-8F26BB9FBED6}" presName="conn" presStyleLbl="parChTrans1D2" presStyleIdx="0" presStyleCnt="1"/>
      <dgm:spPr/>
      <dgm:t>
        <a:bodyPr/>
        <a:lstStyle/>
        <a:p>
          <a:endParaRPr lang="pl-PL"/>
        </a:p>
      </dgm:t>
    </dgm:pt>
    <dgm:pt modelId="{7D437DFF-1BA3-445B-B9CB-C63CD39035CF}" type="pres">
      <dgm:prSet presAssocID="{1AAE3EA3-79B7-4FFA-8090-8F26BB9FBED6}" presName="extraNode" presStyleLbl="node1" presStyleIdx="0" presStyleCnt="1"/>
      <dgm:spPr/>
    </dgm:pt>
    <dgm:pt modelId="{CAD5FC73-45EC-4E69-ACD5-D380764BB965}" type="pres">
      <dgm:prSet presAssocID="{1AAE3EA3-79B7-4FFA-8090-8F26BB9FBED6}" presName="dstNode" presStyleLbl="node1" presStyleIdx="0" presStyleCnt="1"/>
      <dgm:spPr/>
    </dgm:pt>
    <dgm:pt modelId="{0DE8F3D2-8356-443D-9A8F-85F08A35C5E2}" type="pres">
      <dgm:prSet presAssocID="{158F7FFB-C9D1-4C91-B8D0-45F01F9F9CDB}" presName="text_1" presStyleLbl="node1" presStyleIdx="0" presStyleCnt="1" custScaleX="102109" custScaleY="203103" custLinFactNeighborX="283" custLinFactNeighborY="208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F0EC48-1325-42C7-91BE-2C9773CA70B7}" type="pres">
      <dgm:prSet presAssocID="{158F7FFB-C9D1-4C91-B8D0-45F01F9F9CDB}" presName="accent_1" presStyleCnt="0"/>
      <dgm:spPr/>
    </dgm:pt>
    <dgm:pt modelId="{B85D0935-9618-4A09-BB6F-11CEEF4E1992}" type="pres">
      <dgm:prSet presAssocID="{158F7FFB-C9D1-4C91-B8D0-45F01F9F9CDB}" presName="accentRepeatNode" presStyleLbl="solidFgAcc1" presStyleIdx="0" presStyleCnt="1" custScaleX="104783" custScaleY="105291"/>
      <dgm:spPr>
        <a:prstGeom prst="hexag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E185988-868E-4349-88B5-251F5F319444}" type="presOf" srcId="{90166BDE-5BFD-478B-A1B1-B1F44037ECFE}" destId="{A12EECDD-2B7C-40B8-B170-481E74578F47}" srcOrd="0" destOrd="0" presId="urn:microsoft.com/office/officeart/2008/layout/VerticalCurvedList"/>
    <dgm:cxn modelId="{B1A2E058-01B2-4712-B711-650D82A64747}" type="presOf" srcId="{158F7FFB-C9D1-4C91-B8D0-45F01F9F9CDB}" destId="{0DE8F3D2-8356-443D-9A8F-85F08A35C5E2}" srcOrd="0" destOrd="0" presId="urn:microsoft.com/office/officeart/2008/layout/VerticalCurvedList"/>
    <dgm:cxn modelId="{0A95231B-8A9D-4D53-9AC1-54BBEB64C87C}" type="presOf" srcId="{1AAE3EA3-79B7-4FFA-8090-8F26BB9FBED6}" destId="{C0939633-1DA8-4710-AF3D-C7A081868BD3}" srcOrd="0" destOrd="0" presId="urn:microsoft.com/office/officeart/2008/layout/VerticalCurvedList"/>
    <dgm:cxn modelId="{BE04EDC4-E8DA-437E-A319-87B601573719}" srcId="{1AAE3EA3-79B7-4FFA-8090-8F26BB9FBED6}" destId="{158F7FFB-C9D1-4C91-B8D0-45F01F9F9CDB}" srcOrd="0" destOrd="0" parTransId="{8B0984B1-DD66-4548-A9EB-118FE7C506F6}" sibTransId="{90166BDE-5BFD-478B-A1B1-B1F44037ECFE}"/>
    <dgm:cxn modelId="{5C2DF635-1B52-4212-9D60-C7E69A5ED011}" type="presParOf" srcId="{C0939633-1DA8-4710-AF3D-C7A081868BD3}" destId="{8E5F7088-C334-4745-A1DE-A714FA69E74D}" srcOrd="0" destOrd="0" presId="urn:microsoft.com/office/officeart/2008/layout/VerticalCurvedList"/>
    <dgm:cxn modelId="{1DDAB2C8-9D10-477E-B12C-E3A7A04A56D2}" type="presParOf" srcId="{8E5F7088-C334-4745-A1DE-A714FA69E74D}" destId="{F0E7A932-CC2A-4429-8083-737E1DC376F5}" srcOrd="0" destOrd="0" presId="urn:microsoft.com/office/officeart/2008/layout/VerticalCurvedList"/>
    <dgm:cxn modelId="{4A750058-C2B6-4762-BA36-ACF88A530FAF}" type="presParOf" srcId="{F0E7A932-CC2A-4429-8083-737E1DC376F5}" destId="{CDE36831-4046-4E7A-BB26-2E4DA6845347}" srcOrd="0" destOrd="0" presId="urn:microsoft.com/office/officeart/2008/layout/VerticalCurvedList"/>
    <dgm:cxn modelId="{1AEED24D-24E0-4E9E-B709-E70E42C3CC47}" type="presParOf" srcId="{F0E7A932-CC2A-4429-8083-737E1DC376F5}" destId="{A12EECDD-2B7C-40B8-B170-481E74578F47}" srcOrd="1" destOrd="0" presId="urn:microsoft.com/office/officeart/2008/layout/VerticalCurvedList"/>
    <dgm:cxn modelId="{F9635954-CA3D-4558-B9A7-C3F2B32B90B9}" type="presParOf" srcId="{F0E7A932-CC2A-4429-8083-737E1DC376F5}" destId="{7D437DFF-1BA3-445B-B9CB-C63CD39035CF}" srcOrd="2" destOrd="0" presId="urn:microsoft.com/office/officeart/2008/layout/VerticalCurvedList"/>
    <dgm:cxn modelId="{DD4D9DA6-714C-4C1D-9413-BBF57CE127E7}" type="presParOf" srcId="{F0E7A932-CC2A-4429-8083-737E1DC376F5}" destId="{CAD5FC73-45EC-4E69-ACD5-D380764BB965}" srcOrd="3" destOrd="0" presId="urn:microsoft.com/office/officeart/2008/layout/VerticalCurvedList"/>
    <dgm:cxn modelId="{83D01AB1-5A0A-49C5-A3F8-4ADFE3D5EA46}" type="presParOf" srcId="{8E5F7088-C334-4745-A1DE-A714FA69E74D}" destId="{0DE8F3D2-8356-443D-9A8F-85F08A35C5E2}" srcOrd="1" destOrd="0" presId="urn:microsoft.com/office/officeart/2008/layout/VerticalCurvedList"/>
    <dgm:cxn modelId="{A501DA5E-C064-423A-90E6-6852650C1718}" type="presParOf" srcId="{8E5F7088-C334-4745-A1DE-A714FA69E74D}" destId="{2CF0EC48-1325-42C7-91BE-2C9773CA70B7}" srcOrd="2" destOrd="0" presId="urn:microsoft.com/office/officeart/2008/layout/VerticalCurvedList"/>
    <dgm:cxn modelId="{3640D7D9-4F02-416D-BE5B-1CA2300C5CED}" type="presParOf" srcId="{2CF0EC48-1325-42C7-91BE-2C9773CA70B7}" destId="{B85D0935-9618-4A09-BB6F-11CEEF4E19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AE3EA3-79B7-4FFA-8090-8F26BB9FBED6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58F7FFB-C9D1-4C91-B8D0-45F01F9F9CDB}">
      <dgm:prSet phldr="0" custT="1"/>
      <dgm:spPr/>
      <dgm:t>
        <a:bodyPr/>
        <a:lstStyle/>
        <a:p>
          <a:pPr algn="l" rtl="0"/>
          <a:r>
            <a:rPr lang="pl-PL" sz="2000" b="1" dirty="0">
              <a:solidFill>
                <a:schemeClr val="tx2">
                  <a:lumMod val="75000"/>
                </a:schemeClr>
              </a:solidFill>
              <a:latin typeface="+mj-lt"/>
            </a:rPr>
            <a:t>Kryterium 6 Stopień przygotowania projektu do realizacji</a:t>
          </a:r>
        </a:p>
        <a:p>
          <a:pPr algn="l" rtl="0"/>
          <a:r>
            <a:rPr lang="pl-PL" sz="2000" b="0" dirty="0">
              <a:solidFill>
                <a:schemeClr val="tx2">
                  <a:lumMod val="75000"/>
                </a:schemeClr>
              </a:solidFill>
              <a:latin typeface="+mn-lt"/>
            </a:rPr>
            <a:t>- pozwolenia i niezbędne decyzje administracyjne</a:t>
          </a:r>
        </a:p>
        <a:p>
          <a:pPr algn="l" rtl="0"/>
          <a:r>
            <a:rPr lang="pl-PL" sz="2000" b="0" dirty="0">
              <a:solidFill>
                <a:schemeClr val="tx2">
                  <a:lumMod val="75000"/>
                </a:schemeClr>
              </a:solidFill>
              <a:latin typeface="+mn-lt"/>
            </a:rPr>
            <a:t>- zachowanie efektu zachęty</a:t>
          </a:r>
        </a:p>
      </dgm:t>
    </dgm:pt>
    <dgm:pt modelId="{90166BDE-5BFD-478B-A1B1-B1F44037ECFE}" type="sibTrans" cxnId="{BE04EDC4-E8DA-437E-A319-87B601573719}">
      <dgm:prSet/>
      <dgm:spPr/>
      <dgm:t>
        <a:bodyPr/>
        <a:lstStyle/>
        <a:p>
          <a:endParaRPr lang="en-US"/>
        </a:p>
      </dgm:t>
    </dgm:pt>
    <dgm:pt modelId="{8B0984B1-DD66-4548-A9EB-118FE7C506F6}" type="parTrans" cxnId="{BE04EDC4-E8DA-437E-A319-87B601573719}">
      <dgm:prSet/>
      <dgm:spPr/>
      <dgm:t>
        <a:bodyPr/>
        <a:lstStyle/>
        <a:p>
          <a:endParaRPr lang="pl-PL"/>
        </a:p>
      </dgm:t>
    </dgm:pt>
    <dgm:pt modelId="{417A5A5C-964B-44EA-8A28-B227EF741705}">
      <dgm:prSet phldr="0" custT="1"/>
      <dgm:spPr/>
      <dgm:t>
        <a:bodyPr/>
        <a:lstStyle/>
        <a:p>
          <a:pPr algn="l" rtl="0"/>
          <a:r>
            <a:rPr lang="pl-PL" sz="2000" b="1" dirty="0">
              <a:solidFill>
                <a:schemeClr val="tx2">
                  <a:lumMod val="75000"/>
                </a:schemeClr>
              </a:solidFill>
              <a:latin typeface="+mj-lt"/>
            </a:rPr>
            <a:t>Kryterium 7 Harmonogram wdrażania przedsięwzięcia</a:t>
          </a:r>
        </a:p>
        <a:p>
          <a:pPr algn="l" rtl="0"/>
          <a:r>
            <a:rPr lang="pl-PL" sz="2000" b="0" dirty="0">
              <a:solidFill>
                <a:schemeClr val="tx2">
                  <a:lumMod val="75000"/>
                </a:schemeClr>
              </a:solidFill>
              <a:latin typeface="+mn-lt"/>
            </a:rPr>
            <a:t>- etapy realizacji</a:t>
          </a:r>
        </a:p>
        <a:p>
          <a:pPr algn="l" rtl="0"/>
          <a:r>
            <a:rPr lang="pl-PL" sz="2000" b="0" dirty="0">
              <a:solidFill>
                <a:schemeClr val="tx2">
                  <a:lumMod val="75000"/>
                </a:schemeClr>
              </a:solidFill>
              <a:latin typeface="+mn-lt"/>
            </a:rPr>
            <a:t>- kamienie milowe</a:t>
          </a:r>
        </a:p>
        <a:p>
          <a:pPr algn="l" rtl="0"/>
          <a:r>
            <a:rPr lang="pl-PL" sz="2000" b="0" dirty="0">
              <a:solidFill>
                <a:schemeClr val="tx2">
                  <a:lumMod val="75000"/>
                </a:schemeClr>
              </a:solidFill>
              <a:latin typeface="+mn-lt"/>
            </a:rPr>
            <a:t>- identyfikacja </a:t>
          </a:r>
          <a:r>
            <a:rPr lang="pl-PL" sz="2000" b="0" dirty="0" err="1">
              <a:solidFill>
                <a:schemeClr val="tx2">
                  <a:lumMod val="75000"/>
                </a:schemeClr>
              </a:solidFill>
              <a:latin typeface="+mn-lt"/>
            </a:rPr>
            <a:t>ryzyk</a:t>
          </a:r>
          <a:endParaRPr lang="pl-PL" sz="2000" b="0" dirty="0">
            <a:solidFill>
              <a:schemeClr val="tx2">
                <a:lumMod val="75000"/>
              </a:schemeClr>
            </a:solidFill>
            <a:latin typeface="+mn-lt"/>
          </a:endParaRPr>
        </a:p>
        <a:p>
          <a:pPr algn="l" rtl="0"/>
          <a:r>
            <a:rPr lang="pl-PL" sz="2000" b="0" dirty="0">
              <a:solidFill>
                <a:schemeClr val="tx2">
                  <a:lumMod val="75000"/>
                </a:schemeClr>
              </a:solidFill>
              <a:latin typeface="+mn-lt"/>
            </a:rPr>
            <a:t>- przeciwdziałanie zagrożeniom/zidentyfikowanym ryzykom</a:t>
          </a:r>
        </a:p>
        <a:p>
          <a:pPr algn="l" rtl="0"/>
          <a:endParaRPr lang="pl-PL" sz="1600" dirty="0">
            <a:solidFill>
              <a:schemeClr val="tx2">
                <a:lumMod val="75000"/>
              </a:schemeClr>
            </a:solidFill>
          </a:endParaRPr>
        </a:p>
      </dgm:t>
    </dgm:pt>
    <dgm:pt modelId="{CB832A76-CBC7-4EBB-917F-B3E7602B1681}" type="parTrans" cxnId="{10C548FE-9E28-4F68-92F6-0C1CB2D2AAD8}">
      <dgm:prSet/>
      <dgm:spPr/>
      <dgm:t>
        <a:bodyPr/>
        <a:lstStyle/>
        <a:p>
          <a:endParaRPr lang="pl-PL"/>
        </a:p>
      </dgm:t>
    </dgm:pt>
    <dgm:pt modelId="{45391EB8-9241-4B98-B570-D66757192F44}" type="sibTrans" cxnId="{10C548FE-9E28-4F68-92F6-0C1CB2D2AAD8}">
      <dgm:prSet/>
      <dgm:spPr/>
      <dgm:t>
        <a:bodyPr/>
        <a:lstStyle/>
        <a:p>
          <a:endParaRPr lang="pl-PL"/>
        </a:p>
      </dgm:t>
    </dgm:pt>
    <dgm:pt modelId="{C0939633-1DA8-4710-AF3D-C7A081868BD3}" type="pres">
      <dgm:prSet presAssocID="{1AAE3EA3-79B7-4FFA-8090-8F26BB9FBE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8E5F7088-C334-4745-A1DE-A714FA69E74D}" type="pres">
      <dgm:prSet presAssocID="{1AAE3EA3-79B7-4FFA-8090-8F26BB9FBED6}" presName="Name1" presStyleCnt="0"/>
      <dgm:spPr/>
    </dgm:pt>
    <dgm:pt modelId="{F0E7A932-CC2A-4429-8083-737E1DC376F5}" type="pres">
      <dgm:prSet presAssocID="{1AAE3EA3-79B7-4FFA-8090-8F26BB9FBED6}" presName="cycle" presStyleCnt="0"/>
      <dgm:spPr/>
    </dgm:pt>
    <dgm:pt modelId="{CDE36831-4046-4E7A-BB26-2E4DA6845347}" type="pres">
      <dgm:prSet presAssocID="{1AAE3EA3-79B7-4FFA-8090-8F26BB9FBED6}" presName="srcNode" presStyleLbl="node1" presStyleIdx="0" presStyleCnt="2"/>
      <dgm:spPr/>
    </dgm:pt>
    <dgm:pt modelId="{A12EECDD-2B7C-40B8-B170-481E74578F47}" type="pres">
      <dgm:prSet presAssocID="{1AAE3EA3-79B7-4FFA-8090-8F26BB9FBED6}" presName="conn" presStyleLbl="parChTrans1D2" presStyleIdx="0" presStyleCnt="1"/>
      <dgm:spPr/>
      <dgm:t>
        <a:bodyPr/>
        <a:lstStyle/>
        <a:p>
          <a:endParaRPr lang="pl-PL"/>
        </a:p>
      </dgm:t>
    </dgm:pt>
    <dgm:pt modelId="{7D437DFF-1BA3-445B-B9CB-C63CD39035CF}" type="pres">
      <dgm:prSet presAssocID="{1AAE3EA3-79B7-4FFA-8090-8F26BB9FBED6}" presName="extraNode" presStyleLbl="node1" presStyleIdx="0" presStyleCnt="2"/>
      <dgm:spPr/>
    </dgm:pt>
    <dgm:pt modelId="{CAD5FC73-45EC-4E69-ACD5-D380764BB965}" type="pres">
      <dgm:prSet presAssocID="{1AAE3EA3-79B7-4FFA-8090-8F26BB9FBED6}" presName="dstNode" presStyleLbl="node1" presStyleIdx="0" presStyleCnt="2"/>
      <dgm:spPr/>
    </dgm:pt>
    <dgm:pt modelId="{0DE8F3D2-8356-443D-9A8F-85F08A35C5E2}" type="pres">
      <dgm:prSet presAssocID="{158F7FFB-C9D1-4C91-B8D0-45F01F9F9CDB}" presName="text_1" presStyleLbl="node1" presStyleIdx="0" presStyleCnt="2" custScaleX="99014" custScaleY="10906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F0EC48-1325-42C7-91BE-2C9773CA70B7}" type="pres">
      <dgm:prSet presAssocID="{158F7FFB-C9D1-4C91-B8D0-45F01F9F9CDB}" presName="accent_1" presStyleCnt="0"/>
      <dgm:spPr/>
    </dgm:pt>
    <dgm:pt modelId="{B85D0935-9618-4A09-BB6F-11CEEF4E1992}" type="pres">
      <dgm:prSet presAssocID="{158F7FFB-C9D1-4C91-B8D0-45F01F9F9CDB}" presName="accentRepeatNode" presStyleLbl="solidFgAcc1" presStyleIdx="0" presStyleCnt="2" custScaleX="70001" custScaleY="68540"/>
      <dgm:spPr>
        <a:prstGeom prst="hexagon">
          <a:avLst/>
        </a:prstGeom>
      </dgm:spPr>
    </dgm:pt>
    <dgm:pt modelId="{D716230E-8CEB-4AC0-A345-C68811EB037F}" type="pres">
      <dgm:prSet presAssocID="{417A5A5C-964B-44EA-8A28-B227EF741705}" presName="text_2" presStyleLbl="node1" presStyleIdx="1" presStyleCnt="2" custScaleX="99381" custScaleY="178238" custLinFactNeighborX="-691" custLinFactNeighborY="155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904189-1ADC-4383-BB6B-B74F5C778E75}" type="pres">
      <dgm:prSet presAssocID="{417A5A5C-964B-44EA-8A28-B227EF741705}" presName="accent_2" presStyleCnt="0"/>
      <dgm:spPr/>
    </dgm:pt>
    <dgm:pt modelId="{F277653B-CBBD-4D50-A0C6-CAD385BC1506}" type="pres">
      <dgm:prSet presAssocID="{417A5A5C-964B-44EA-8A28-B227EF741705}" presName="accentRepeatNode" presStyleLbl="solidFgAcc1" presStyleIdx="1" presStyleCnt="2" custScaleX="91071" custScaleY="94872"/>
      <dgm:spPr>
        <a:prstGeom prst="hexag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B1A2E058-01B2-4712-B711-650D82A64747}" type="presOf" srcId="{158F7FFB-C9D1-4C91-B8D0-45F01F9F9CDB}" destId="{0DE8F3D2-8356-443D-9A8F-85F08A35C5E2}" srcOrd="0" destOrd="0" presId="urn:microsoft.com/office/officeart/2008/layout/VerticalCurvedList"/>
    <dgm:cxn modelId="{10C548FE-9E28-4F68-92F6-0C1CB2D2AAD8}" srcId="{1AAE3EA3-79B7-4FFA-8090-8F26BB9FBED6}" destId="{417A5A5C-964B-44EA-8A28-B227EF741705}" srcOrd="1" destOrd="0" parTransId="{CB832A76-CBC7-4EBB-917F-B3E7602B1681}" sibTransId="{45391EB8-9241-4B98-B570-D66757192F44}"/>
    <dgm:cxn modelId="{0A95231B-8A9D-4D53-9AC1-54BBEB64C87C}" type="presOf" srcId="{1AAE3EA3-79B7-4FFA-8090-8F26BB9FBED6}" destId="{C0939633-1DA8-4710-AF3D-C7A081868BD3}" srcOrd="0" destOrd="0" presId="urn:microsoft.com/office/officeart/2008/layout/VerticalCurvedList"/>
    <dgm:cxn modelId="{AD809BD5-6530-434A-A590-1262E7C89A6E}" type="presOf" srcId="{90166BDE-5BFD-478B-A1B1-B1F44037ECFE}" destId="{A12EECDD-2B7C-40B8-B170-481E74578F47}" srcOrd="0" destOrd="0" presId="urn:microsoft.com/office/officeart/2008/layout/VerticalCurvedList"/>
    <dgm:cxn modelId="{BE04EDC4-E8DA-437E-A319-87B601573719}" srcId="{1AAE3EA3-79B7-4FFA-8090-8F26BB9FBED6}" destId="{158F7FFB-C9D1-4C91-B8D0-45F01F9F9CDB}" srcOrd="0" destOrd="0" parTransId="{8B0984B1-DD66-4548-A9EB-118FE7C506F6}" sibTransId="{90166BDE-5BFD-478B-A1B1-B1F44037ECFE}"/>
    <dgm:cxn modelId="{081639CC-CBB6-4BB0-9E61-A9DDC2B85406}" type="presOf" srcId="{417A5A5C-964B-44EA-8A28-B227EF741705}" destId="{D716230E-8CEB-4AC0-A345-C68811EB037F}" srcOrd="0" destOrd="0" presId="urn:microsoft.com/office/officeart/2008/layout/VerticalCurvedList"/>
    <dgm:cxn modelId="{5C2DF635-1B52-4212-9D60-C7E69A5ED011}" type="presParOf" srcId="{C0939633-1DA8-4710-AF3D-C7A081868BD3}" destId="{8E5F7088-C334-4745-A1DE-A714FA69E74D}" srcOrd="0" destOrd="0" presId="urn:microsoft.com/office/officeart/2008/layout/VerticalCurvedList"/>
    <dgm:cxn modelId="{1DDAB2C8-9D10-477E-B12C-E3A7A04A56D2}" type="presParOf" srcId="{8E5F7088-C334-4745-A1DE-A714FA69E74D}" destId="{F0E7A932-CC2A-4429-8083-737E1DC376F5}" srcOrd="0" destOrd="0" presId="urn:microsoft.com/office/officeart/2008/layout/VerticalCurvedList"/>
    <dgm:cxn modelId="{4A750058-C2B6-4762-BA36-ACF88A530FAF}" type="presParOf" srcId="{F0E7A932-CC2A-4429-8083-737E1DC376F5}" destId="{CDE36831-4046-4E7A-BB26-2E4DA6845347}" srcOrd="0" destOrd="0" presId="urn:microsoft.com/office/officeart/2008/layout/VerticalCurvedList"/>
    <dgm:cxn modelId="{1AEED24D-24E0-4E9E-B709-E70E42C3CC47}" type="presParOf" srcId="{F0E7A932-CC2A-4429-8083-737E1DC376F5}" destId="{A12EECDD-2B7C-40B8-B170-481E74578F47}" srcOrd="1" destOrd="0" presId="urn:microsoft.com/office/officeart/2008/layout/VerticalCurvedList"/>
    <dgm:cxn modelId="{F9635954-CA3D-4558-B9A7-C3F2B32B90B9}" type="presParOf" srcId="{F0E7A932-CC2A-4429-8083-737E1DC376F5}" destId="{7D437DFF-1BA3-445B-B9CB-C63CD39035CF}" srcOrd="2" destOrd="0" presId="urn:microsoft.com/office/officeart/2008/layout/VerticalCurvedList"/>
    <dgm:cxn modelId="{DD4D9DA6-714C-4C1D-9413-BBF57CE127E7}" type="presParOf" srcId="{F0E7A932-CC2A-4429-8083-737E1DC376F5}" destId="{CAD5FC73-45EC-4E69-ACD5-D380764BB965}" srcOrd="3" destOrd="0" presId="urn:microsoft.com/office/officeart/2008/layout/VerticalCurvedList"/>
    <dgm:cxn modelId="{83D01AB1-5A0A-49C5-A3F8-4ADFE3D5EA46}" type="presParOf" srcId="{8E5F7088-C334-4745-A1DE-A714FA69E74D}" destId="{0DE8F3D2-8356-443D-9A8F-85F08A35C5E2}" srcOrd="1" destOrd="0" presId="urn:microsoft.com/office/officeart/2008/layout/VerticalCurvedList"/>
    <dgm:cxn modelId="{A501DA5E-C064-423A-90E6-6852650C1718}" type="presParOf" srcId="{8E5F7088-C334-4745-A1DE-A714FA69E74D}" destId="{2CF0EC48-1325-42C7-91BE-2C9773CA70B7}" srcOrd="2" destOrd="0" presId="urn:microsoft.com/office/officeart/2008/layout/VerticalCurvedList"/>
    <dgm:cxn modelId="{3640D7D9-4F02-416D-BE5B-1CA2300C5CED}" type="presParOf" srcId="{2CF0EC48-1325-42C7-91BE-2C9773CA70B7}" destId="{B85D0935-9618-4A09-BB6F-11CEEF4E1992}" srcOrd="0" destOrd="0" presId="urn:microsoft.com/office/officeart/2008/layout/VerticalCurvedList"/>
    <dgm:cxn modelId="{E307D61A-7A67-41FB-B1E7-DE57BDEEF750}" type="presParOf" srcId="{8E5F7088-C334-4745-A1DE-A714FA69E74D}" destId="{D716230E-8CEB-4AC0-A345-C68811EB037F}" srcOrd="3" destOrd="0" presId="urn:microsoft.com/office/officeart/2008/layout/VerticalCurvedList"/>
    <dgm:cxn modelId="{38B95FE4-C369-4DD9-BCC9-637AF8B461FB}" type="presParOf" srcId="{8E5F7088-C334-4745-A1DE-A714FA69E74D}" destId="{93904189-1ADC-4383-BB6B-B74F5C778E75}" srcOrd="4" destOrd="0" presId="urn:microsoft.com/office/officeart/2008/layout/VerticalCurvedList"/>
    <dgm:cxn modelId="{01F4F8A9-DEAD-4293-9D9B-B9C2330607F9}" type="presParOf" srcId="{93904189-1ADC-4383-BB6B-B74F5C778E75}" destId="{F277653B-CBBD-4D50-A0C6-CAD385BC15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AE3EA3-79B7-4FFA-8090-8F26BB9FBED6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58F7FFB-C9D1-4C91-B8D0-45F01F9F9CDB}">
      <dgm:prSet phldr="0" custT="1"/>
      <dgm:spPr/>
      <dgm:t>
        <a:bodyPr/>
        <a:lstStyle/>
        <a:p>
          <a:pPr algn="l" rtl="0"/>
          <a:r>
            <a:rPr lang="pl-PL" sz="2000" b="1" dirty="0">
              <a:solidFill>
                <a:schemeClr val="tx2">
                  <a:lumMod val="75000"/>
                </a:schemeClr>
              </a:solidFill>
              <a:latin typeface="+mj-lt"/>
            </a:rPr>
            <a:t>Kryterium 8 Efektywność kosztowa</a:t>
          </a:r>
        </a:p>
        <a:p>
          <a:pPr algn="l" rtl="0"/>
          <a:r>
            <a:rPr lang="pl-PL" sz="1600" b="0" dirty="0">
              <a:solidFill>
                <a:schemeClr val="tx2">
                  <a:lumMod val="75000"/>
                </a:schemeClr>
              </a:solidFill>
              <a:latin typeface="+mj-lt"/>
            </a:rPr>
            <a:t>- </a:t>
          </a:r>
          <a:r>
            <a:rPr lang="pl-PL" sz="2000" b="0" dirty="0">
              <a:solidFill>
                <a:schemeClr val="tx2">
                  <a:lumMod val="75000"/>
                </a:schemeClr>
              </a:solidFill>
              <a:latin typeface="+mj-lt"/>
            </a:rPr>
            <a:t>z</a:t>
          </a:r>
          <a:r>
            <a:rPr lang="pl-PL" sz="2000" b="0" dirty="0">
              <a:solidFill>
                <a:schemeClr val="tx2">
                  <a:lumMod val="75000"/>
                </a:schemeClr>
              </a:solidFill>
              <a:latin typeface="+mn-lt"/>
            </a:rPr>
            <a:t>apotrzebowanie rynkowe</a:t>
          </a:r>
        </a:p>
        <a:p>
          <a:pPr algn="l" rtl="0"/>
          <a:r>
            <a:rPr lang="pl-PL" sz="2000" b="0" dirty="0">
              <a:solidFill>
                <a:schemeClr val="tx2">
                  <a:lumMod val="75000"/>
                </a:schemeClr>
              </a:solidFill>
              <a:latin typeface="+mn-lt"/>
            </a:rPr>
            <a:t>- opłacalność ekonomiczna</a:t>
          </a:r>
        </a:p>
        <a:p>
          <a:pPr algn="l" rtl="0"/>
          <a:r>
            <a:rPr lang="pl-PL" sz="2000" b="0" dirty="0">
              <a:solidFill>
                <a:schemeClr val="tx2">
                  <a:lumMod val="75000"/>
                </a:schemeClr>
              </a:solidFill>
              <a:latin typeface="+mn-lt"/>
            </a:rPr>
            <a:t>- przewagi nad innymi dostępnymi technologiami/rozwiązaniami</a:t>
          </a:r>
        </a:p>
        <a:p>
          <a:pPr algn="l" rtl="0"/>
          <a:endParaRPr lang="pl-PL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90166BDE-5BFD-478B-A1B1-B1F44037ECFE}" type="sibTrans" cxnId="{BE04EDC4-E8DA-437E-A319-87B601573719}">
      <dgm:prSet/>
      <dgm:spPr/>
      <dgm:t>
        <a:bodyPr/>
        <a:lstStyle/>
        <a:p>
          <a:endParaRPr lang="en-US"/>
        </a:p>
      </dgm:t>
    </dgm:pt>
    <dgm:pt modelId="{8B0984B1-DD66-4548-A9EB-118FE7C506F6}" type="parTrans" cxnId="{BE04EDC4-E8DA-437E-A319-87B601573719}">
      <dgm:prSet/>
      <dgm:spPr/>
      <dgm:t>
        <a:bodyPr/>
        <a:lstStyle/>
        <a:p>
          <a:endParaRPr lang="pl-PL"/>
        </a:p>
      </dgm:t>
    </dgm:pt>
    <dgm:pt modelId="{C0939633-1DA8-4710-AF3D-C7A081868BD3}" type="pres">
      <dgm:prSet presAssocID="{1AAE3EA3-79B7-4FFA-8090-8F26BB9FBE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8E5F7088-C334-4745-A1DE-A714FA69E74D}" type="pres">
      <dgm:prSet presAssocID="{1AAE3EA3-79B7-4FFA-8090-8F26BB9FBED6}" presName="Name1" presStyleCnt="0"/>
      <dgm:spPr/>
    </dgm:pt>
    <dgm:pt modelId="{F0E7A932-CC2A-4429-8083-737E1DC376F5}" type="pres">
      <dgm:prSet presAssocID="{1AAE3EA3-79B7-4FFA-8090-8F26BB9FBED6}" presName="cycle" presStyleCnt="0"/>
      <dgm:spPr/>
    </dgm:pt>
    <dgm:pt modelId="{CDE36831-4046-4E7A-BB26-2E4DA6845347}" type="pres">
      <dgm:prSet presAssocID="{1AAE3EA3-79B7-4FFA-8090-8F26BB9FBED6}" presName="srcNode" presStyleLbl="node1" presStyleIdx="0" presStyleCnt="1"/>
      <dgm:spPr/>
    </dgm:pt>
    <dgm:pt modelId="{A12EECDD-2B7C-40B8-B170-481E74578F47}" type="pres">
      <dgm:prSet presAssocID="{1AAE3EA3-79B7-4FFA-8090-8F26BB9FBED6}" presName="conn" presStyleLbl="parChTrans1D2" presStyleIdx="0" presStyleCnt="1" custLinFactNeighborX="-321" custLinFactNeighborY="-1153"/>
      <dgm:spPr/>
      <dgm:t>
        <a:bodyPr/>
        <a:lstStyle/>
        <a:p>
          <a:endParaRPr lang="pl-PL"/>
        </a:p>
      </dgm:t>
    </dgm:pt>
    <dgm:pt modelId="{7D437DFF-1BA3-445B-B9CB-C63CD39035CF}" type="pres">
      <dgm:prSet presAssocID="{1AAE3EA3-79B7-4FFA-8090-8F26BB9FBED6}" presName="extraNode" presStyleLbl="node1" presStyleIdx="0" presStyleCnt="1"/>
      <dgm:spPr/>
    </dgm:pt>
    <dgm:pt modelId="{CAD5FC73-45EC-4E69-ACD5-D380764BB965}" type="pres">
      <dgm:prSet presAssocID="{1AAE3EA3-79B7-4FFA-8090-8F26BB9FBED6}" presName="dstNode" presStyleLbl="node1" presStyleIdx="0" presStyleCnt="1"/>
      <dgm:spPr/>
    </dgm:pt>
    <dgm:pt modelId="{0DE8F3D2-8356-443D-9A8F-85F08A35C5E2}" type="pres">
      <dgm:prSet presAssocID="{158F7FFB-C9D1-4C91-B8D0-45F01F9F9CDB}" presName="text_1" presStyleLbl="node1" presStyleIdx="0" presStyleCnt="1" custScaleX="100636" custScaleY="159667" custLinFactNeighborX="351" custLinFactNeighborY="-289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F0EC48-1325-42C7-91BE-2C9773CA70B7}" type="pres">
      <dgm:prSet presAssocID="{158F7FFB-C9D1-4C91-B8D0-45F01F9F9CDB}" presName="accent_1" presStyleCnt="0"/>
      <dgm:spPr/>
    </dgm:pt>
    <dgm:pt modelId="{B85D0935-9618-4A09-BB6F-11CEEF4E1992}" type="pres">
      <dgm:prSet presAssocID="{158F7FFB-C9D1-4C91-B8D0-45F01F9F9CDB}" presName="accentRepeatNode" presStyleLbl="solidFgAcc1" presStyleIdx="0" presStyleCnt="1" custScaleX="38759" custScaleY="37686"/>
      <dgm:spPr>
        <a:prstGeom prst="hexagon">
          <a:avLst/>
        </a:prstGeom>
      </dgm:spPr>
    </dgm:pt>
  </dgm:ptLst>
  <dgm:cxnLst>
    <dgm:cxn modelId="{B1A2E058-01B2-4712-B711-650D82A64747}" type="presOf" srcId="{158F7FFB-C9D1-4C91-B8D0-45F01F9F9CDB}" destId="{0DE8F3D2-8356-443D-9A8F-85F08A35C5E2}" srcOrd="0" destOrd="0" presId="urn:microsoft.com/office/officeart/2008/layout/VerticalCurvedList"/>
    <dgm:cxn modelId="{0A95231B-8A9D-4D53-9AC1-54BBEB64C87C}" type="presOf" srcId="{1AAE3EA3-79B7-4FFA-8090-8F26BB9FBED6}" destId="{C0939633-1DA8-4710-AF3D-C7A081868BD3}" srcOrd="0" destOrd="0" presId="urn:microsoft.com/office/officeart/2008/layout/VerticalCurvedList"/>
    <dgm:cxn modelId="{AD809BD5-6530-434A-A590-1262E7C89A6E}" type="presOf" srcId="{90166BDE-5BFD-478B-A1B1-B1F44037ECFE}" destId="{A12EECDD-2B7C-40B8-B170-481E74578F47}" srcOrd="0" destOrd="0" presId="urn:microsoft.com/office/officeart/2008/layout/VerticalCurvedList"/>
    <dgm:cxn modelId="{BE04EDC4-E8DA-437E-A319-87B601573719}" srcId="{1AAE3EA3-79B7-4FFA-8090-8F26BB9FBED6}" destId="{158F7FFB-C9D1-4C91-B8D0-45F01F9F9CDB}" srcOrd="0" destOrd="0" parTransId="{8B0984B1-DD66-4548-A9EB-118FE7C506F6}" sibTransId="{90166BDE-5BFD-478B-A1B1-B1F44037ECFE}"/>
    <dgm:cxn modelId="{5C2DF635-1B52-4212-9D60-C7E69A5ED011}" type="presParOf" srcId="{C0939633-1DA8-4710-AF3D-C7A081868BD3}" destId="{8E5F7088-C334-4745-A1DE-A714FA69E74D}" srcOrd="0" destOrd="0" presId="urn:microsoft.com/office/officeart/2008/layout/VerticalCurvedList"/>
    <dgm:cxn modelId="{1DDAB2C8-9D10-477E-B12C-E3A7A04A56D2}" type="presParOf" srcId="{8E5F7088-C334-4745-A1DE-A714FA69E74D}" destId="{F0E7A932-CC2A-4429-8083-737E1DC376F5}" srcOrd="0" destOrd="0" presId="urn:microsoft.com/office/officeart/2008/layout/VerticalCurvedList"/>
    <dgm:cxn modelId="{4A750058-C2B6-4762-BA36-ACF88A530FAF}" type="presParOf" srcId="{F0E7A932-CC2A-4429-8083-737E1DC376F5}" destId="{CDE36831-4046-4E7A-BB26-2E4DA6845347}" srcOrd="0" destOrd="0" presId="urn:microsoft.com/office/officeart/2008/layout/VerticalCurvedList"/>
    <dgm:cxn modelId="{1AEED24D-24E0-4E9E-B709-E70E42C3CC47}" type="presParOf" srcId="{F0E7A932-CC2A-4429-8083-737E1DC376F5}" destId="{A12EECDD-2B7C-40B8-B170-481E74578F47}" srcOrd="1" destOrd="0" presId="urn:microsoft.com/office/officeart/2008/layout/VerticalCurvedList"/>
    <dgm:cxn modelId="{F9635954-CA3D-4558-B9A7-C3F2B32B90B9}" type="presParOf" srcId="{F0E7A932-CC2A-4429-8083-737E1DC376F5}" destId="{7D437DFF-1BA3-445B-B9CB-C63CD39035CF}" srcOrd="2" destOrd="0" presId="urn:microsoft.com/office/officeart/2008/layout/VerticalCurvedList"/>
    <dgm:cxn modelId="{DD4D9DA6-714C-4C1D-9413-BBF57CE127E7}" type="presParOf" srcId="{F0E7A932-CC2A-4429-8083-737E1DC376F5}" destId="{CAD5FC73-45EC-4E69-ACD5-D380764BB965}" srcOrd="3" destOrd="0" presId="urn:microsoft.com/office/officeart/2008/layout/VerticalCurvedList"/>
    <dgm:cxn modelId="{83D01AB1-5A0A-49C5-A3F8-4ADFE3D5EA46}" type="presParOf" srcId="{8E5F7088-C334-4745-A1DE-A714FA69E74D}" destId="{0DE8F3D2-8356-443D-9A8F-85F08A35C5E2}" srcOrd="1" destOrd="0" presId="urn:microsoft.com/office/officeart/2008/layout/VerticalCurvedList"/>
    <dgm:cxn modelId="{A501DA5E-C064-423A-90E6-6852650C1718}" type="presParOf" srcId="{8E5F7088-C334-4745-A1DE-A714FA69E74D}" destId="{2CF0EC48-1325-42C7-91BE-2C9773CA70B7}" srcOrd="2" destOrd="0" presId="urn:microsoft.com/office/officeart/2008/layout/VerticalCurvedList"/>
    <dgm:cxn modelId="{3640D7D9-4F02-416D-BE5B-1CA2300C5CED}" type="presParOf" srcId="{2CF0EC48-1325-42C7-91BE-2C9773CA70B7}" destId="{B85D0935-9618-4A09-BB6F-11CEEF4E19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AE3EA3-79B7-4FFA-8090-8F26BB9FBED6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58F7FFB-C9D1-4C91-B8D0-45F01F9F9CDB}">
      <dgm:prSet phldr="0" custT="1"/>
      <dgm:spPr/>
      <dgm:t>
        <a:bodyPr/>
        <a:lstStyle/>
        <a:p>
          <a:pPr algn="l" rtl="0"/>
          <a:r>
            <a:rPr lang="pl-PL" sz="2000" b="1" dirty="0">
              <a:solidFill>
                <a:schemeClr val="tx1"/>
              </a:solidFill>
              <a:latin typeface="+mj-lt"/>
              <a:cs typeface="Calibri"/>
            </a:rPr>
            <a:t>     Lista załączników do fiszki</a:t>
          </a:r>
        </a:p>
        <a:p>
          <a:pPr algn="l" rtl="0"/>
          <a:endParaRPr lang="pl-PL" sz="1800" b="1" dirty="0">
            <a:solidFill>
              <a:schemeClr val="tx1"/>
            </a:solidFill>
            <a:latin typeface="+mj-lt"/>
            <a:cs typeface="Calibri"/>
          </a:endParaRPr>
        </a:p>
      </dgm:t>
    </dgm:pt>
    <dgm:pt modelId="{90166BDE-5BFD-478B-A1B1-B1F44037ECFE}" type="sibTrans" cxnId="{BE04EDC4-E8DA-437E-A319-87B601573719}">
      <dgm:prSet/>
      <dgm:spPr/>
      <dgm:t>
        <a:bodyPr/>
        <a:lstStyle/>
        <a:p>
          <a:endParaRPr lang="en-US"/>
        </a:p>
      </dgm:t>
    </dgm:pt>
    <dgm:pt modelId="{8B0984B1-DD66-4548-A9EB-118FE7C506F6}" type="parTrans" cxnId="{BE04EDC4-E8DA-437E-A319-87B601573719}">
      <dgm:prSet/>
      <dgm:spPr/>
      <dgm:t>
        <a:bodyPr/>
        <a:lstStyle/>
        <a:p>
          <a:endParaRPr lang="pl-PL"/>
        </a:p>
      </dgm:t>
    </dgm:pt>
    <dgm:pt modelId="{200B4A9E-4B02-4982-8586-CC8D6747AF68}">
      <dgm:prSet/>
      <dgm:spPr/>
      <dgm:t>
        <a:bodyPr/>
        <a:lstStyle/>
        <a:p>
          <a:endParaRPr lang="pl-PL" dirty="0"/>
        </a:p>
      </dgm:t>
    </dgm:pt>
    <dgm:pt modelId="{FF6B9DFB-CE89-47E7-B3CC-12583308CF9A}" type="parTrans" cxnId="{2F320225-CC6F-4F7C-9DB0-E12B72E54E67}">
      <dgm:prSet/>
      <dgm:spPr/>
      <dgm:t>
        <a:bodyPr/>
        <a:lstStyle/>
        <a:p>
          <a:endParaRPr lang="pl-PL"/>
        </a:p>
      </dgm:t>
    </dgm:pt>
    <dgm:pt modelId="{06EEA40D-6ACA-4B22-A053-F2F96CC5BE86}" type="sibTrans" cxnId="{2F320225-CC6F-4F7C-9DB0-E12B72E54E67}">
      <dgm:prSet/>
      <dgm:spPr/>
      <dgm:t>
        <a:bodyPr/>
        <a:lstStyle/>
        <a:p>
          <a:endParaRPr lang="pl-PL"/>
        </a:p>
      </dgm:t>
    </dgm:pt>
    <dgm:pt modelId="{4F82C01D-8E73-4950-ABA0-7BEF5C10FF44}">
      <dgm:prSet/>
      <dgm:spPr/>
      <dgm:t>
        <a:bodyPr/>
        <a:lstStyle/>
        <a:p>
          <a:endParaRPr lang="pl-PL" dirty="0"/>
        </a:p>
      </dgm:t>
    </dgm:pt>
    <dgm:pt modelId="{A6390D09-C5A4-4F0A-873E-F78F304A6B42}" type="parTrans" cxnId="{C995D319-9A8F-40E8-93C4-2BA59E0DA326}">
      <dgm:prSet/>
      <dgm:spPr/>
      <dgm:t>
        <a:bodyPr/>
        <a:lstStyle/>
        <a:p>
          <a:endParaRPr lang="pl-PL"/>
        </a:p>
      </dgm:t>
    </dgm:pt>
    <dgm:pt modelId="{D8330DDA-90FF-473F-90A3-A3FFF7701028}" type="sibTrans" cxnId="{C995D319-9A8F-40E8-93C4-2BA59E0DA326}">
      <dgm:prSet/>
      <dgm:spPr/>
      <dgm:t>
        <a:bodyPr/>
        <a:lstStyle/>
        <a:p>
          <a:endParaRPr lang="pl-PL"/>
        </a:p>
      </dgm:t>
    </dgm:pt>
    <dgm:pt modelId="{20A63859-8B49-4D54-AFAD-9F27CF95DBC9}">
      <dgm:prSet/>
      <dgm:spPr/>
      <dgm:t>
        <a:bodyPr/>
        <a:lstStyle/>
        <a:p>
          <a:endParaRPr lang="pl-PL" dirty="0"/>
        </a:p>
      </dgm:t>
    </dgm:pt>
    <dgm:pt modelId="{DA4F0576-EB16-4142-B8AD-34B006D910E4}" type="parTrans" cxnId="{9309ECFD-4A9A-409F-A244-CA8C38D27309}">
      <dgm:prSet/>
      <dgm:spPr/>
      <dgm:t>
        <a:bodyPr/>
        <a:lstStyle/>
        <a:p>
          <a:endParaRPr lang="pl-PL"/>
        </a:p>
      </dgm:t>
    </dgm:pt>
    <dgm:pt modelId="{7B4BACE3-06DA-4625-BF83-0AEB12F91EB3}" type="sibTrans" cxnId="{9309ECFD-4A9A-409F-A244-CA8C38D27309}">
      <dgm:prSet/>
      <dgm:spPr/>
      <dgm:t>
        <a:bodyPr/>
        <a:lstStyle/>
        <a:p>
          <a:endParaRPr lang="pl-PL"/>
        </a:p>
      </dgm:t>
    </dgm:pt>
    <dgm:pt modelId="{2DFC3993-27F4-42DA-8D13-B1491CE8D5D8}">
      <dgm:prSet/>
      <dgm:spPr/>
      <dgm:t>
        <a:bodyPr/>
        <a:lstStyle/>
        <a:p>
          <a:endParaRPr lang="pl-PL" dirty="0"/>
        </a:p>
      </dgm:t>
    </dgm:pt>
    <dgm:pt modelId="{4C47D90C-81D9-4BA4-BBBC-8321689C3B94}" type="parTrans" cxnId="{FC86751F-FC53-4E47-84DA-EC9A78EE3F99}">
      <dgm:prSet/>
      <dgm:spPr/>
      <dgm:t>
        <a:bodyPr/>
        <a:lstStyle/>
        <a:p>
          <a:endParaRPr lang="pl-PL"/>
        </a:p>
      </dgm:t>
    </dgm:pt>
    <dgm:pt modelId="{3ED6F3EA-9C93-4B36-A68B-31B1EED28080}" type="sibTrans" cxnId="{FC86751F-FC53-4E47-84DA-EC9A78EE3F99}">
      <dgm:prSet/>
      <dgm:spPr/>
      <dgm:t>
        <a:bodyPr/>
        <a:lstStyle/>
        <a:p>
          <a:endParaRPr lang="pl-PL"/>
        </a:p>
      </dgm:t>
    </dgm:pt>
    <dgm:pt modelId="{570DA6F9-916C-4AE4-8EC6-94A4D1107530}">
      <dgm:prSet/>
      <dgm:spPr/>
      <dgm:t>
        <a:bodyPr/>
        <a:lstStyle/>
        <a:p>
          <a:endParaRPr lang="pl-PL" dirty="0"/>
        </a:p>
      </dgm:t>
    </dgm:pt>
    <dgm:pt modelId="{2FD4B9B1-CECE-4DDF-92A6-E0AE3A5A8E02}" type="parTrans" cxnId="{44D2F42A-FC26-428D-A276-42E9537C9D8F}">
      <dgm:prSet/>
      <dgm:spPr/>
      <dgm:t>
        <a:bodyPr/>
        <a:lstStyle/>
        <a:p>
          <a:endParaRPr lang="pl-PL"/>
        </a:p>
      </dgm:t>
    </dgm:pt>
    <dgm:pt modelId="{98ADC1FA-C1F4-42FE-B328-19FEBF4A4AAA}" type="sibTrans" cxnId="{44D2F42A-FC26-428D-A276-42E9537C9D8F}">
      <dgm:prSet/>
      <dgm:spPr/>
      <dgm:t>
        <a:bodyPr/>
        <a:lstStyle/>
        <a:p>
          <a:endParaRPr lang="pl-PL"/>
        </a:p>
      </dgm:t>
    </dgm:pt>
    <dgm:pt modelId="{D5A8EF28-9EBF-49D2-9844-403412C70D09}">
      <dgm:prSet/>
      <dgm:spPr/>
      <dgm:t>
        <a:bodyPr/>
        <a:lstStyle/>
        <a:p>
          <a:endParaRPr lang="pl-PL" dirty="0"/>
        </a:p>
      </dgm:t>
    </dgm:pt>
    <dgm:pt modelId="{C8221290-3137-41D5-964D-89D73237351A}" type="parTrans" cxnId="{40B51ECA-AD77-4C54-85AB-012914DC948F}">
      <dgm:prSet/>
      <dgm:spPr/>
      <dgm:t>
        <a:bodyPr/>
        <a:lstStyle/>
        <a:p>
          <a:endParaRPr lang="pl-PL"/>
        </a:p>
      </dgm:t>
    </dgm:pt>
    <dgm:pt modelId="{EE3DA309-CD42-41C9-96E3-4877E1F1CFF4}" type="sibTrans" cxnId="{40B51ECA-AD77-4C54-85AB-012914DC948F}">
      <dgm:prSet/>
      <dgm:spPr/>
      <dgm:t>
        <a:bodyPr/>
        <a:lstStyle/>
        <a:p>
          <a:endParaRPr lang="pl-PL"/>
        </a:p>
      </dgm:t>
    </dgm:pt>
    <dgm:pt modelId="{2D5E0A71-EC0E-4585-B033-50CAACE0FF62}">
      <dgm:prSet/>
      <dgm:spPr/>
      <dgm:t>
        <a:bodyPr/>
        <a:lstStyle/>
        <a:p>
          <a:endParaRPr lang="pl-PL" dirty="0"/>
        </a:p>
      </dgm:t>
    </dgm:pt>
    <dgm:pt modelId="{2D570CCA-890C-4049-947D-DA6414EE8511}" type="parTrans" cxnId="{9A64D75F-A1FF-47FE-8E7B-254F5BE99A1D}">
      <dgm:prSet/>
      <dgm:spPr/>
      <dgm:t>
        <a:bodyPr/>
        <a:lstStyle/>
        <a:p>
          <a:endParaRPr lang="pl-PL"/>
        </a:p>
      </dgm:t>
    </dgm:pt>
    <dgm:pt modelId="{A33C48DE-941E-42DD-B48A-7A812FE2766A}" type="sibTrans" cxnId="{9A64D75F-A1FF-47FE-8E7B-254F5BE99A1D}">
      <dgm:prSet/>
      <dgm:spPr/>
      <dgm:t>
        <a:bodyPr/>
        <a:lstStyle/>
        <a:p>
          <a:endParaRPr lang="pl-PL"/>
        </a:p>
      </dgm:t>
    </dgm:pt>
    <dgm:pt modelId="{75900044-948C-4907-9257-533102F37FB3}">
      <dgm:prSet/>
      <dgm:spPr/>
      <dgm:t>
        <a:bodyPr/>
        <a:lstStyle/>
        <a:p>
          <a:endParaRPr lang="pl-PL"/>
        </a:p>
      </dgm:t>
    </dgm:pt>
    <dgm:pt modelId="{682E194A-75B2-485F-8F15-D414CC49A483}" type="parTrans" cxnId="{27805136-D6BD-40E0-BD79-2DF34733F62B}">
      <dgm:prSet/>
      <dgm:spPr/>
      <dgm:t>
        <a:bodyPr/>
        <a:lstStyle/>
        <a:p>
          <a:endParaRPr lang="pl-PL"/>
        </a:p>
      </dgm:t>
    </dgm:pt>
    <dgm:pt modelId="{16E005FC-AB5B-4EF5-96FA-1C374D72F393}" type="sibTrans" cxnId="{27805136-D6BD-40E0-BD79-2DF34733F62B}">
      <dgm:prSet/>
      <dgm:spPr/>
      <dgm:t>
        <a:bodyPr/>
        <a:lstStyle/>
        <a:p>
          <a:endParaRPr lang="pl-PL"/>
        </a:p>
      </dgm:t>
    </dgm:pt>
    <dgm:pt modelId="{A84B4677-C32D-4382-84F0-B1AD8193D11C}">
      <dgm:prSet/>
      <dgm:spPr/>
      <dgm:t>
        <a:bodyPr/>
        <a:lstStyle/>
        <a:p>
          <a:endParaRPr lang="pl-PL"/>
        </a:p>
      </dgm:t>
    </dgm:pt>
    <dgm:pt modelId="{5D6A0312-61D6-4D2A-851D-A20D041C9FFB}" type="parTrans" cxnId="{6592EF07-53EA-4719-8DE5-99B6B1457BF4}">
      <dgm:prSet/>
      <dgm:spPr/>
      <dgm:t>
        <a:bodyPr/>
        <a:lstStyle/>
        <a:p>
          <a:endParaRPr lang="pl-PL"/>
        </a:p>
      </dgm:t>
    </dgm:pt>
    <dgm:pt modelId="{5CEB0D68-598C-4978-94BA-82EB6B7B1A0A}" type="sibTrans" cxnId="{6592EF07-53EA-4719-8DE5-99B6B1457BF4}">
      <dgm:prSet/>
      <dgm:spPr/>
      <dgm:t>
        <a:bodyPr/>
        <a:lstStyle/>
        <a:p>
          <a:endParaRPr lang="pl-PL"/>
        </a:p>
      </dgm:t>
    </dgm:pt>
    <dgm:pt modelId="{47B5F03A-54BC-4B9A-8E75-2D82768B8516}">
      <dgm:prSet/>
      <dgm:spPr/>
      <dgm:t>
        <a:bodyPr/>
        <a:lstStyle/>
        <a:p>
          <a:endParaRPr lang="pl-PL"/>
        </a:p>
      </dgm:t>
    </dgm:pt>
    <dgm:pt modelId="{E6ED0A3D-A7B5-46BC-BAC0-51365ED469BF}" type="parTrans" cxnId="{23DD230A-72C7-4860-9DD5-6CA19E0D0F77}">
      <dgm:prSet/>
      <dgm:spPr/>
      <dgm:t>
        <a:bodyPr/>
        <a:lstStyle/>
        <a:p>
          <a:endParaRPr lang="pl-PL"/>
        </a:p>
      </dgm:t>
    </dgm:pt>
    <dgm:pt modelId="{4DB1CEB2-4358-43C2-B8E7-BEFF290A6D17}" type="sibTrans" cxnId="{23DD230A-72C7-4860-9DD5-6CA19E0D0F77}">
      <dgm:prSet/>
      <dgm:spPr/>
      <dgm:t>
        <a:bodyPr/>
        <a:lstStyle/>
        <a:p>
          <a:endParaRPr lang="pl-PL"/>
        </a:p>
      </dgm:t>
    </dgm:pt>
    <dgm:pt modelId="{46F62B87-3C1E-42F3-BA62-55701A090FE6}">
      <dgm:prSet/>
      <dgm:spPr/>
      <dgm:t>
        <a:bodyPr/>
        <a:lstStyle/>
        <a:p>
          <a:endParaRPr lang="pl-PL"/>
        </a:p>
      </dgm:t>
    </dgm:pt>
    <dgm:pt modelId="{E1915D7F-A078-4583-99E8-2A75E684602B}" type="parTrans" cxnId="{412B1968-7CB5-4818-813D-B080A15662F1}">
      <dgm:prSet/>
      <dgm:spPr/>
      <dgm:t>
        <a:bodyPr/>
        <a:lstStyle/>
        <a:p>
          <a:endParaRPr lang="pl-PL"/>
        </a:p>
      </dgm:t>
    </dgm:pt>
    <dgm:pt modelId="{4DBFDC7C-8704-41ED-BB37-3F06221EA9C5}" type="sibTrans" cxnId="{412B1968-7CB5-4818-813D-B080A15662F1}">
      <dgm:prSet/>
      <dgm:spPr/>
      <dgm:t>
        <a:bodyPr/>
        <a:lstStyle/>
        <a:p>
          <a:endParaRPr lang="pl-PL"/>
        </a:p>
      </dgm:t>
    </dgm:pt>
    <dgm:pt modelId="{C04775AF-65F3-4AAF-A57B-99EDC14CE0A0}">
      <dgm:prSet/>
      <dgm:spPr/>
      <dgm:t>
        <a:bodyPr/>
        <a:lstStyle/>
        <a:p>
          <a:endParaRPr lang="pl-PL"/>
        </a:p>
      </dgm:t>
    </dgm:pt>
    <dgm:pt modelId="{3AC66125-5ACB-487C-8C15-3E82BDF97844}" type="parTrans" cxnId="{4C984FCF-B16C-4514-A32D-366B212AE992}">
      <dgm:prSet/>
      <dgm:spPr/>
      <dgm:t>
        <a:bodyPr/>
        <a:lstStyle/>
        <a:p>
          <a:endParaRPr lang="pl-PL"/>
        </a:p>
      </dgm:t>
    </dgm:pt>
    <dgm:pt modelId="{56761663-CB0A-4900-AC66-E11A04BD9DCF}" type="sibTrans" cxnId="{4C984FCF-B16C-4514-A32D-366B212AE992}">
      <dgm:prSet/>
      <dgm:spPr/>
      <dgm:t>
        <a:bodyPr/>
        <a:lstStyle/>
        <a:p>
          <a:endParaRPr lang="pl-PL"/>
        </a:p>
      </dgm:t>
    </dgm:pt>
    <dgm:pt modelId="{B72D1DDE-97E7-4D57-9A30-972B68391763}">
      <dgm:prSet/>
      <dgm:spPr/>
      <dgm:t>
        <a:bodyPr/>
        <a:lstStyle/>
        <a:p>
          <a:endParaRPr lang="pl-PL"/>
        </a:p>
      </dgm:t>
    </dgm:pt>
    <dgm:pt modelId="{6901D5D9-E905-4EF7-8B7B-910C473A456B}" type="parTrans" cxnId="{CA5F1A29-1D3B-4CC2-A647-33C708362C8B}">
      <dgm:prSet/>
      <dgm:spPr/>
      <dgm:t>
        <a:bodyPr/>
        <a:lstStyle/>
        <a:p>
          <a:endParaRPr lang="pl-PL"/>
        </a:p>
      </dgm:t>
    </dgm:pt>
    <dgm:pt modelId="{0D1B0029-658C-403B-BE64-77849512A9E7}" type="sibTrans" cxnId="{CA5F1A29-1D3B-4CC2-A647-33C708362C8B}">
      <dgm:prSet/>
      <dgm:spPr/>
      <dgm:t>
        <a:bodyPr/>
        <a:lstStyle/>
        <a:p>
          <a:endParaRPr lang="pl-PL"/>
        </a:p>
      </dgm:t>
    </dgm:pt>
    <dgm:pt modelId="{219A3507-A5D8-4402-98C4-B99A7C4F5477}">
      <dgm:prSet/>
      <dgm:spPr/>
      <dgm:t>
        <a:bodyPr/>
        <a:lstStyle/>
        <a:p>
          <a:endParaRPr lang="pl-PL"/>
        </a:p>
      </dgm:t>
    </dgm:pt>
    <dgm:pt modelId="{B55590EB-68AC-4FD5-9629-5A6A4F109442}" type="parTrans" cxnId="{ECE8C5E2-3D61-4988-874F-FC6164255492}">
      <dgm:prSet/>
      <dgm:spPr/>
      <dgm:t>
        <a:bodyPr/>
        <a:lstStyle/>
        <a:p>
          <a:endParaRPr lang="pl-PL"/>
        </a:p>
      </dgm:t>
    </dgm:pt>
    <dgm:pt modelId="{FFA8818A-1C6F-48A6-8C17-06A33852B080}" type="sibTrans" cxnId="{ECE8C5E2-3D61-4988-874F-FC6164255492}">
      <dgm:prSet/>
      <dgm:spPr/>
      <dgm:t>
        <a:bodyPr/>
        <a:lstStyle/>
        <a:p>
          <a:endParaRPr lang="pl-PL"/>
        </a:p>
      </dgm:t>
    </dgm:pt>
    <dgm:pt modelId="{4BC6EEF3-558F-404E-98FC-D832D2068532}">
      <dgm:prSet/>
      <dgm:spPr/>
      <dgm:t>
        <a:bodyPr/>
        <a:lstStyle/>
        <a:p>
          <a:endParaRPr lang="pl-PL"/>
        </a:p>
      </dgm:t>
    </dgm:pt>
    <dgm:pt modelId="{4B4E84B3-9501-494F-BE94-7425B8527813}" type="parTrans" cxnId="{A42E920B-CE16-447E-8777-E18271B2FD55}">
      <dgm:prSet/>
      <dgm:spPr/>
      <dgm:t>
        <a:bodyPr/>
        <a:lstStyle/>
        <a:p>
          <a:endParaRPr lang="pl-PL"/>
        </a:p>
      </dgm:t>
    </dgm:pt>
    <dgm:pt modelId="{4C1F8778-9260-4188-981A-3992C488428A}" type="sibTrans" cxnId="{A42E920B-CE16-447E-8777-E18271B2FD55}">
      <dgm:prSet/>
      <dgm:spPr/>
      <dgm:t>
        <a:bodyPr/>
        <a:lstStyle/>
        <a:p>
          <a:endParaRPr lang="pl-PL"/>
        </a:p>
      </dgm:t>
    </dgm:pt>
    <dgm:pt modelId="{BF110C55-3E7D-4E85-80E9-FB3D3E8601E1}">
      <dgm:prSet/>
      <dgm:spPr/>
      <dgm:t>
        <a:bodyPr/>
        <a:lstStyle/>
        <a:p>
          <a:endParaRPr lang="pl-PL"/>
        </a:p>
      </dgm:t>
    </dgm:pt>
    <dgm:pt modelId="{59DE63B1-3952-41EC-9124-889109F6AC1F}" type="parTrans" cxnId="{6DEA0720-98C4-4319-BE0C-87AC4621A2BD}">
      <dgm:prSet/>
      <dgm:spPr/>
      <dgm:t>
        <a:bodyPr/>
        <a:lstStyle/>
        <a:p>
          <a:endParaRPr lang="pl-PL"/>
        </a:p>
      </dgm:t>
    </dgm:pt>
    <dgm:pt modelId="{84899713-B362-4614-8D3B-4C422F18A138}" type="sibTrans" cxnId="{6DEA0720-98C4-4319-BE0C-87AC4621A2BD}">
      <dgm:prSet/>
      <dgm:spPr/>
      <dgm:t>
        <a:bodyPr/>
        <a:lstStyle/>
        <a:p>
          <a:endParaRPr lang="pl-PL"/>
        </a:p>
      </dgm:t>
    </dgm:pt>
    <dgm:pt modelId="{FCB5EF47-AA94-45A7-AB32-F6A8E01C12B2}">
      <dgm:prSet/>
      <dgm:spPr/>
      <dgm:t>
        <a:bodyPr/>
        <a:lstStyle/>
        <a:p>
          <a:endParaRPr lang="pl-PL"/>
        </a:p>
      </dgm:t>
    </dgm:pt>
    <dgm:pt modelId="{E353C3AF-35ED-4BC7-8CD2-CCAFEF79BD6F}" type="parTrans" cxnId="{61DA9EA9-A4B6-4CF7-86F7-3CFA96EFB4EC}">
      <dgm:prSet/>
      <dgm:spPr/>
      <dgm:t>
        <a:bodyPr/>
        <a:lstStyle/>
        <a:p>
          <a:endParaRPr lang="pl-PL"/>
        </a:p>
      </dgm:t>
    </dgm:pt>
    <dgm:pt modelId="{8BE1EF9C-A185-49F2-84DA-50B3AAC7B6BB}" type="sibTrans" cxnId="{61DA9EA9-A4B6-4CF7-86F7-3CFA96EFB4EC}">
      <dgm:prSet/>
      <dgm:spPr/>
      <dgm:t>
        <a:bodyPr/>
        <a:lstStyle/>
        <a:p>
          <a:endParaRPr lang="pl-PL"/>
        </a:p>
      </dgm:t>
    </dgm:pt>
    <dgm:pt modelId="{7F2D38A0-3FDF-4A97-886D-5F36295475D4}">
      <dgm:prSet/>
      <dgm:spPr/>
      <dgm:t>
        <a:bodyPr/>
        <a:lstStyle/>
        <a:p>
          <a:endParaRPr lang="pl-PL"/>
        </a:p>
      </dgm:t>
    </dgm:pt>
    <dgm:pt modelId="{C95C55D9-1C40-4621-826A-0B2C672DEE99}" type="parTrans" cxnId="{0DCDA3C2-0F0E-4C84-96F8-DC5AD495CC8E}">
      <dgm:prSet/>
      <dgm:spPr/>
      <dgm:t>
        <a:bodyPr/>
        <a:lstStyle/>
        <a:p>
          <a:endParaRPr lang="pl-PL"/>
        </a:p>
      </dgm:t>
    </dgm:pt>
    <dgm:pt modelId="{3D54A2BB-EBA8-47E4-85F6-0067E7DDD9A7}" type="sibTrans" cxnId="{0DCDA3C2-0F0E-4C84-96F8-DC5AD495CC8E}">
      <dgm:prSet/>
      <dgm:spPr/>
      <dgm:t>
        <a:bodyPr/>
        <a:lstStyle/>
        <a:p>
          <a:endParaRPr lang="pl-PL"/>
        </a:p>
      </dgm:t>
    </dgm:pt>
    <dgm:pt modelId="{7941196C-63BD-4302-AE68-4AE41838C65C}">
      <dgm:prSet/>
      <dgm:spPr/>
      <dgm:t>
        <a:bodyPr/>
        <a:lstStyle/>
        <a:p>
          <a:endParaRPr lang="pl-PL" dirty="0"/>
        </a:p>
      </dgm:t>
    </dgm:pt>
    <dgm:pt modelId="{684A61FF-FA20-4482-BFDC-DC679B57E285}" type="parTrans" cxnId="{435E0B62-0191-4F93-9CC6-C9ED861D27BE}">
      <dgm:prSet/>
      <dgm:spPr/>
      <dgm:t>
        <a:bodyPr/>
        <a:lstStyle/>
        <a:p>
          <a:endParaRPr lang="pl-PL"/>
        </a:p>
      </dgm:t>
    </dgm:pt>
    <dgm:pt modelId="{B0398352-3DD2-4758-9EC5-246B54DC4CBF}" type="sibTrans" cxnId="{435E0B62-0191-4F93-9CC6-C9ED861D27BE}">
      <dgm:prSet/>
      <dgm:spPr/>
      <dgm:t>
        <a:bodyPr/>
        <a:lstStyle/>
        <a:p>
          <a:endParaRPr lang="pl-PL"/>
        </a:p>
      </dgm:t>
    </dgm:pt>
    <dgm:pt modelId="{652A6DA1-A820-4C24-9D36-954ED5302F74}">
      <dgm:prSet/>
      <dgm:spPr/>
      <dgm:t>
        <a:bodyPr/>
        <a:lstStyle/>
        <a:p>
          <a:endParaRPr lang="pl-PL" dirty="0"/>
        </a:p>
      </dgm:t>
    </dgm:pt>
    <dgm:pt modelId="{6449AB77-B2CC-445C-8FBA-6F51E34680CF}" type="parTrans" cxnId="{284B351D-82EE-4900-8FD6-4778755414D4}">
      <dgm:prSet/>
      <dgm:spPr/>
      <dgm:t>
        <a:bodyPr/>
        <a:lstStyle/>
        <a:p>
          <a:endParaRPr lang="pl-PL"/>
        </a:p>
      </dgm:t>
    </dgm:pt>
    <dgm:pt modelId="{C975B719-214A-4D05-9038-E898EBE1967F}" type="sibTrans" cxnId="{284B351D-82EE-4900-8FD6-4778755414D4}">
      <dgm:prSet/>
      <dgm:spPr/>
      <dgm:t>
        <a:bodyPr/>
        <a:lstStyle/>
        <a:p>
          <a:endParaRPr lang="pl-PL"/>
        </a:p>
      </dgm:t>
    </dgm:pt>
    <dgm:pt modelId="{03A49CAC-84AB-4B42-91E9-9464C7881298}">
      <dgm:prSet/>
      <dgm:spPr/>
      <dgm:t>
        <a:bodyPr/>
        <a:lstStyle/>
        <a:p>
          <a:endParaRPr lang="pl-PL" dirty="0"/>
        </a:p>
      </dgm:t>
    </dgm:pt>
    <dgm:pt modelId="{B30551A6-13C3-426E-8144-41C249DF732C}" type="parTrans" cxnId="{4A1841EE-BAE5-4CCF-B4B8-0362394594CF}">
      <dgm:prSet/>
      <dgm:spPr/>
      <dgm:t>
        <a:bodyPr/>
        <a:lstStyle/>
        <a:p>
          <a:endParaRPr lang="pl-PL"/>
        </a:p>
      </dgm:t>
    </dgm:pt>
    <dgm:pt modelId="{AD5F2707-C855-4773-A361-D8C6EB4310D9}" type="sibTrans" cxnId="{4A1841EE-BAE5-4CCF-B4B8-0362394594CF}">
      <dgm:prSet/>
      <dgm:spPr/>
      <dgm:t>
        <a:bodyPr/>
        <a:lstStyle/>
        <a:p>
          <a:endParaRPr lang="pl-PL"/>
        </a:p>
      </dgm:t>
    </dgm:pt>
    <dgm:pt modelId="{758B523D-964A-40F2-A631-B1E023465200}">
      <dgm:prSet/>
      <dgm:spPr/>
      <dgm:t>
        <a:bodyPr/>
        <a:lstStyle/>
        <a:p>
          <a:endParaRPr lang="pl-PL" dirty="0"/>
        </a:p>
      </dgm:t>
    </dgm:pt>
    <dgm:pt modelId="{3290F918-0FC7-4E6E-8965-B8C94A85503A}" type="parTrans" cxnId="{37076BB7-B024-4FB9-A0F0-6BB48275609E}">
      <dgm:prSet/>
      <dgm:spPr/>
      <dgm:t>
        <a:bodyPr/>
        <a:lstStyle/>
        <a:p>
          <a:endParaRPr lang="pl-PL"/>
        </a:p>
      </dgm:t>
    </dgm:pt>
    <dgm:pt modelId="{57AA42AD-01E1-41CF-9CB7-9CCD27A3EBD6}" type="sibTrans" cxnId="{37076BB7-B024-4FB9-A0F0-6BB48275609E}">
      <dgm:prSet/>
      <dgm:spPr/>
      <dgm:t>
        <a:bodyPr/>
        <a:lstStyle/>
        <a:p>
          <a:endParaRPr lang="pl-PL"/>
        </a:p>
      </dgm:t>
    </dgm:pt>
    <dgm:pt modelId="{6E2BB5CA-0A06-4A5E-92A8-14F055C5D4EC}">
      <dgm:prSet/>
      <dgm:spPr/>
      <dgm:t>
        <a:bodyPr/>
        <a:lstStyle/>
        <a:p>
          <a:endParaRPr lang="pl-PL" dirty="0"/>
        </a:p>
      </dgm:t>
    </dgm:pt>
    <dgm:pt modelId="{56DF4E1D-9267-4456-9108-E58E04E66BF1}" type="parTrans" cxnId="{B021A7C3-F2C4-48AA-A62B-BD260259E58F}">
      <dgm:prSet/>
      <dgm:spPr/>
      <dgm:t>
        <a:bodyPr/>
        <a:lstStyle/>
        <a:p>
          <a:endParaRPr lang="pl-PL"/>
        </a:p>
      </dgm:t>
    </dgm:pt>
    <dgm:pt modelId="{EDEF7190-069A-45C2-94A3-EC6514EC640E}" type="sibTrans" cxnId="{B021A7C3-F2C4-48AA-A62B-BD260259E58F}">
      <dgm:prSet/>
      <dgm:spPr/>
      <dgm:t>
        <a:bodyPr/>
        <a:lstStyle/>
        <a:p>
          <a:endParaRPr lang="pl-PL"/>
        </a:p>
      </dgm:t>
    </dgm:pt>
    <dgm:pt modelId="{8FBAE6CE-96C3-45C5-AFFA-66601819D188}">
      <dgm:prSet/>
      <dgm:spPr/>
      <dgm:t>
        <a:bodyPr/>
        <a:lstStyle/>
        <a:p>
          <a:endParaRPr lang="pl-PL"/>
        </a:p>
      </dgm:t>
    </dgm:pt>
    <dgm:pt modelId="{C427055D-BC6A-4E1E-8812-4924C224BA5A}" type="parTrans" cxnId="{E5B8FEBC-0B33-45DF-8FE6-2EC3922897BA}">
      <dgm:prSet/>
      <dgm:spPr/>
      <dgm:t>
        <a:bodyPr/>
        <a:lstStyle/>
        <a:p>
          <a:endParaRPr lang="pl-PL"/>
        </a:p>
      </dgm:t>
    </dgm:pt>
    <dgm:pt modelId="{A1A37C83-3B2F-41CC-98CF-7BDEA0D12B91}" type="sibTrans" cxnId="{E5B8FEBC-0B33-45DF-8FE6-2EC3922897BA}">
      <dgm:prSet/>
      <dgm:spPr/>
      <dgm:t>
        <a:bodyPr/>
        <a:lstStyle/>
        <a:p>
          <a:endParaRPr lang="pl-PL"/>
        </a:p>
      </dgm:t>
    </dgm:pt>
    <dgm:pt modelId="{BF579D1A-5695-47DF-9D2B-F83BFA513F40}">
      <dgm:prSet/>
      <dgm:spPr/>
      <dgm:t>
        <a:bodyPr/>
        <a:lstStyle/>
        <a:p>
          <a:r>
            <a:rPr lang="pl-PL" dirty="0"/>
            <a:t>Mapa lokalizacyjna inwestycji</a:t>
          </a:r>
        </a:p>
      </dgm:t>
    </dgm:pt>
    <dgm:pt modelId="{1D83AA98-1692-46A9-80B4-5DEA68D14F90}" type="parTrans" cxnId="{CBC6C513-ADE8-4C0F-AD39-68AA5B5AFFFF}">
      <dgm:prSet/>
      <dgm:spPr/>
      <dgm:t>
        <a:bodyPr/>
        <a:lstStyle/>
        <a:p>
          <a:endParaRPr lang="pl-PL"/>
        </a:p>
      </dgm:t>
    </dgm:pt>
    <dgm:pt modelId="{D5EFD16C-D1BC-4F23-A233-AABFE3408F79}" type="sibTrans" cxnId="{CBC6C513-ADE8-4C0F-AD39-68AA5B5AFFFF}">
      <dgm:prSet/>
      <dgm:spPr/>
      <dgm:t>
        <a:bodyPr/>
        <a:lstStyle/>
        <a:p>
          <a:endParaRPr lang="pl-PL"/>
        </a:p>
      </dgm:t>
    </dgm:pt>
    <dgm:pt modelId="{8B902A37-A756-4667-99BB-8418EE22A599}">
      <dgm:prSet/>
      <dgm:spPr/>
      <dgm:t>
        <a:bodyPr/>
        <a:lstStyle/>
        <a:p>
          <a:r>
            <a:rPr lang="pl-PL" dirty="0"/>
            <a:t>Plan sytuacyjny (jeżeli dotyczy)</a:t>
          </a:r>
        </a:p>
      </dgm:t>
    </dgm:pt>
    <dgm:pt modelId="{0E66BAB6-F298-42AA-922B-5CA4828F2671}" type="parTrans" cxnId="{9C16F193-235C-4E7C-A3D1-28024DA19872}">
      <dgm:prSet/>
      <dgm:spPr/>
      <dgm:t>
        <a:bodyPr/>
        <a:lstStyle/>
        <a:p>
          <a:endParaRPr lang="pl-PL"/>
        </a:p>
      </dgm:t>
    </dgm:pt>
    <dgm:pt modelId="{89BFB94C-1F88-4FB9-B845-C4434ED9FE25}" type="sibTrans" cxnId="{9C16F193-235C-4E7C-A3D1-28024DA19872}">
      <dgm:prSet/>
      <dgm:spPr/>
      <dgm:t>
        <a:bodyPr/>
        <a:lstStyle/>
        <a:p>
          <a:endParaRPr lang="pl-PL"/>
        </a:p>
      </dgm:t>
    </dgm:pt>
    <dgm:pt modelId="{06A70613-E0BD-47AD-BDCB-C8428FB24FD5}">
      <dgm:prSet/>
      <dgm:spPr/>
      <dgm:t>
        <a:bodyPr/>
        <a:lstStyle/>
        <a:p>
          <a:r>
            <a:rPr lang="pl-PL" dirty="0"/>
            <a:t>Schemat technologiczny innowacyjnego produktu/instalacji będącego przedmiotem wdrożenia</a:t>
          </a:r>
        </a:p>
      </dgm:t>
    </dgm:pt>
    <dgm:pt modelId="{8E44C1E7-3BEB-4F10-8FB1-82EA9574C0CE}" type="parTrans" cxnId="{5484580C-92BD-4680-B2F6-BAC7CF7130C0}">
      <dgm:prSet/>
      <dgm:spPr/>
      <dgm:t>
        <a:bodyPr/>
        <a:lstStyle/>
        <a:p>
          <a:endParaRPr lang="pl-PL"/>
        </a:p>
      </dgm:t>
    </dgm:pt>
    <dgm:pt modelId="{5EBD6607-322B-4427-840E-4D206CBB16E6}" type="sibTrans" cxnId="{5484580C-92BD-4680-B2F6-BAC7CF7130C0}">
      <dgm:prSet/>
      <dgm:spPr/>
      <dgm:t>
        <a:bodyPr/>
        <a:lstStyle/>
        <a:p>
          <a:endParaRPr lang="pl-PL"/>
        </a:p>
      </dgm:t>
    </dgm:pt>
    <dgm:pt modelId="{4318E273-9EFE-49A1-96C0-5F43CDE2A589}">
      <dgm:prSet/>
      <dgm:spPr/>
      <dgm:t>
        <a:bodyPr/>
        <a:lstStyle/>
        <a:p>
          <a:r>
            <a:rPr lang="pl-PL" dirty="0"/>
            <a:t>Streszczenie projektu w języku niespecjalistycznym (max 1000 znaków)</a:t>
          </a:r>
        </a:p>
      </dgm:t>
    </dgm:pt>
    <dgm:pt modelId="{225C1326-6778-4A12-B667-6E497A404E78}" type="parTrans" cxnId="{FD131028-EF8D-40B6-A077-FFEB5220CD91}">
      <dgm:prSet/>
      <dgm:spPr/>
      <dgm:t>
        <a:bodyPr/>
        <a:lstStyle/>
        <a:p>
          <a:endParaRPr lang="pl-PL"/>
        </a:p>
      </dgm:t>
    </dgm:pt>
    <dgm:pt modelId="{BDF08C0C-A490-4EE1-A2EE-6F34B3ADEADE}" type="sibTrans" cxnId="{FD131028-EF8D-40B6-A077-FFEB5220CD91}">
      <dgm:prSet/>
      <dgm:spPr/>
      <dgm:t>
        <a:bodyPr/>
        <a:lstStyle/>
        <a:p>
          <a:endParaRPr lang="pl-PL"/>
        </a:p>
      </dgm:t>
    </dgm:pt>
    <dgm:pt modelId="{EF4F561F-938D-4006-A91A-60CE7FEE2A58}">
      <dgm:prSet/>
      <dgm:spPr/>
      <dgm:t>
        <a:bodyPr/>
        <a:lstStyle/>
        <a:p>
          <a:r>
            <a:rPr lang="pl-PL" dirty="0"/>
            <a:t>Wyciągi z dokumentów (raportów) dotyczących przeprowadzonych prac badawczo - rozwojowych i uzyskanych wyników</a:t>
          </a:r>
        </a:p>
      </dgm:t>
    </dgm:pt>
    <dgm:pt modelId="{CBCB2998-9177-4A77-8E34-CA38AD8BFC76}" type="parTrans" cxnId="{5AD1F342-2B53-40F3-AAD9-D6A4E621E2AF}">
      <dgm:prSet/>
      <dgm:spPr/>
      <dgm:t>
        <a:bodyPr/>
        <a:lstStyle/>
        <a:p>
          <a:endParaRPr lang="pl-PL"/>
        </a:p>
      </dgm:t>
    </dgm:pt>
    <dgm:pt modelId="{2AB5AF9C-2BF4-49C4-9FF2-1C1303473105}" type="sibTrans" cxnId="{5AD1F342-2B53-40F3-AAD9-D6A4E621E2AF}">
      <dgm:prSet/>
      <dgm:spPr/>
      <dgm:t>
        <a:bodyPr/>
        <a:lstStyle/>
        <a:p>
          <a:endParaRPr lang="pl-PL"/>
        </a:p>
      </dgm:t>
    </dgm:pt>
    <dgm:pt modelId="{639275A7-C228-43EA-B8EB-3A0470B34E0F}">
      <dgm:prSet/>
      <dgm:spPr/>
      <dgm:t>
        <a:bodyPr/>
        <a:lstStyle/>
        <a:p>
          <a:r>
            <a:rPr lang="pl-PL" dirty="0"/>
            <a:t>Dokumenty potwierdzające posiadanie praw własności intelektualnej do rozwiązania </a:t>
          </a:r>
        </a:p>
      </dgm:t>
    </dgm:pt>
    <dgm:pt modelId="{B0D30906-4496-4EFD-A38F-130F89BFC6A2}" type="parTrans" cxnId="{3A79BF0E-F41E-44E5-8EA4-15A2C55FDCC8}">
      <dgm:prSet/>
      <dgm:spPr/>
      <dgm:t>
        <a:bodyPr/>
        <a:lstStyle/>
        <a:p>
          <a:endParaRPr lang="pl-PL"/>
        </a:p>
      </dgm:t>
    </dgm:pt>
    <dgm:pt modelId="{FF978C5F-FE67-41F2-BB1F-7187FCE0C20D}" type="sibTrans" cxnId="{3A79BF0E-F41E-44E5-8EA4-15A2C55FDCC8}">
      <dgm:prSet/>
      <dgm:spPr/>
      <dgm:t>
        <a:bodyPr/>
        <a:lstStyle/>
        <a:p>
          <a:endParaRPr lang="pl-PL"/>
        </a:p>
      </dgm:t>
    </dgm:pt>
    <dgm:pt modelId="{C0939633-1DA8-4710-AF3D-C7A081868BD3}" type="pres">
      <dgm:prSet presAssocID="{1AAE3EA3-79B7-4FFA-8090-8F26BB9FBE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8E5F7088-C334-4745-A1DE-A714FA69E74D}" type="pres">
      <dgm:prSet presAssocID="{1AAE3EA3-79B7-4FFA-8090-8F26BB9FBED6}" presName="Name1" presStyleCnt="0"/>
      <dgm:spPr/>
    </dgm:pt>
    <dgm:pt modelId="{F0E7A932-CC2A-4429-8083-737E1DC376F5}" type="pres">
      <dgm:prSet presAssocID="{1AAE3EA3-79B7-4FFA-8090-8F26BB9FBED6}" presName="cycle" presStyleCnt="0"/>
      <dgm:spPr/>
    </dgm:pt>
    <dgm:pt modelId="{CDE36831-4046-4E7A-BB26-2E4DA6845347}" type="pres">
      <dgm:prSet presAssocID="{1AAE3EA3-79B7-4FFA-8090-8F26BB9FBED6}" presName="srcNode" presStyleLbl="node1" presStyleIdx="0" presStyleCnt="7"/>
      <dgm:spPr/>
    </dgm:pt>
    <dgm:pt modelId="{A12EECDD-2B7C-40B8-B170-481E74578F47}" type="pres">
      <dgm:prSet presAssocID="{1AAE3EA3-79B7-4FFA-8090-8F26BB9FBED6}" presName="conn" presStyleLbl="parChTrans1D2" presStyleIdx="0" presStyleCnt="1"/>
      <dgm:spPr/>
      <dgm:t>
        <a:bodyPr/>
        <a:lstStyle/>
        <a:p>
          <a:endParaRPr lang="pl-PL"/>
        </a:p>
      </dgm:t>
    </dgm:pt>
    <dgm:pt modelId="{7D437DFF-1BA3-445B-B9CB-C63CD39035CF}" type="pres">
      <dgm:prSet presAssocID="{1AAE3EA3-79B7-4FFA-8090-8F26BB9FBED6}" presName="extraNode" presStyleLbl="node1" presStyleIdx="0" presStyleCnt="7"/>
      <dgm:spPr/>
    </dgm:pt>
    <dgm:pt modelId="{CAD5FC73-45EC-4E69-ACD5-D380764BB965}" type="pres">
      <dgm:prSet presAssocID="{1AAE3EA3-79B7-4FFA-8090-8F26BB9FBED6}" presName="dstNode" presStyleLbl="node1" presStyleIdx="0" presStyleCnt="7"/>
      <dgm:spPr/>
    </dgm:pt>
    <dgm:pt modelId="{0DE8F3D2-8356-443D-9A8F-85F08A35C5E2}" type="pres">
      <dgm:prSet presAssocID="{158F7FFB-C9D1-4C91-B8D0-45F01F9F9CDB}" presName="text_1" presStyleLbl="node1" presStyleIdx="0" presStyleCnt="7" custScaleX="99942" custScaleY="147880" custLinFactNeighborX="11604" custLinFactNeighborY="-3969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F0EC48-1325-42C7-91BE-2C9773CA70B7}" type="pres">
      <dgm:prSet presAssocID="{158F7FFB-C9D1-4C91-B8D0-45F01F9F9CDB}" presName="accent_1" presStyleCnt="0"/>
      <dgm:spPr/>
    </dgm:pt>
    <dgm:pt modelId="{B85D0935-9618-4A09-BB6F-11CEEF4E1992}" type="pres">
      <dgm:prSet presAssocID="{158F7FFB-C9D1-4C91-B8D0-45F01F9F9CDB}" presName="accentRepeatNode" presStyleLbl="solidFgAcc1" presStyleIdx="0" presStyleCnt="7" custScaleX="197053" custScaleY="171173" custLinFactNeighborX="6269" custLinFactNeighborY="-10433"/>
      <dgm:spPr>
        <a:prstGeom prst="hexagon">
          <a:avLst/>
        </a:prstGeom>
      </dgm:spPr>
    </dgm:pt>
    <dgm:pt modelId="{77F290AB-2035-44E6-B837-095D4EB2BFA3}" type="pres">
      <dgm:prSet presAssocID="{BF579D1A-5695-47DF-9D2B-F83BFA513F40}" presName="text_2" presStyleLbl="node1" presStyleIdx="1" presStyleCnt="7" custScaleY="756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AF2FCB-3CAC-4529-977C-89FCA5782CEE}" type="pres">
      <dgm:prSet presAssocID="{BF579D1A-5695-47DF-9D2B-F83BFA513F40}" presName="accent_2" presStyleCnt="0"/>
      <dgm:spPr/>
    </dgm:pt>
    <dgm:pt modelId="{32987144-3E04-4D5F-9E9A-8BD8709C5CF5}" type="pres">
      <dgm:prSet presAssocID="{BF579D1A-5695-47DF-9D2B-F83BFA513F40}" presName="accentRepeatNode" presStyleLbl="solidFgAcc1" presStyleIdx="1" presStyleCnt="7" custLinFactNeighborX="-7781" custLinFactNeighborY="14006"/>
      <dgm:spPr/>
    </dgm:pt>
    <dgm:pt modelId="{CA74B89D-64AD-4988-8065-760768976767}" type="pres">
      <dgm:prSet presAssocID="{8B902A37-A756-4667-99BB-8418EE22A599}" presName="text_3" presStyleLbl="node1" presStyleIdx="2" presStyleCnt="7" custScaleY="9080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657FAA6-62E3-4297-9FD2-B3CC2D7CBD3D}" type="pres">
      <dgm:prSet presAssocID="{8B902A37-A756-4667-99BB-8418EE22A599}" presName="accent_3" presStyleCnt="0"/>
      <dgm:spPr/>
    </dgm:pt>
    <dgm:pt modelId="{EFD3CE44-D349-4C4B-B6F9-1C9F41C757B4}" type="pres">
      <dgm:prSet presAssocID="{8B902A37-A756-4667-99BB-8418EE22A599}" presName="accentRepeatNode" presStyleLbl="solidFgAcc1" presStyleIdx="2" presStyleCnt="7"/>
      <dgm:spPr/>
    </dgm:pt>
    <dgm:pt modelId="{7286C804-04BE-46BA-B2E5-EE832AD5BA7B}" type="pres">
      <dgm:prSet presAssocID="{06A70613-E0BD-47AD-BDCB-C8428FB24FD5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0A28C68-0B23-4F80-A11D-815D3985DCC1}" type="pres">
      <dgm:prSet presAssocID="{06A70613-E0BD-47AD-BDCB-C8428FB24FD5}" presName="accent_4" presStyleCnt="0"/>
      <dgm:spPr/>
    </dgm:pt>
    <dgm:pt modelId="{EDA74260-D02F-44EC-A7E3-64956F1542A3}" type="pres">
      <dgm:prSet presAssocID="{06A70613-E0BD-47AD-BDCB-C8428FB24FD5}" presName="accentRepeatNode" presStyleLbl="solidFgAcc1" presStyleIdx="3" presStyleCnt="7"/>
      <dgm:spPr/>
    </dgm:pt>
    <dgm:pt modelId="{0F230800-9560-421D-B4AD-61D7D9FE0536}" type="pres">
      <dgm:prSet presAssocID="{4318E273-9EFE-49A1-96C0-5F43CDE2A589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26332B7-FB8A-45B6-A22E-0B3807EBF90B}" type="pres">
      <dgm:prSet presAssocID="{4318E273-9EFE-49A1-96C0-5F43CDE2A589}" presName="accent_5" presStyleCnt="0"/>
      <dgm:spPr/>
    </dgm:pt>
    <dgm:pt modelId="{74361164-C527-4050-9B78-5DC20CD0B31F}" type="pres">
      <dgm:prSet presAssocID="{4318E273-9EFE-49A1-96C0-5F43CDE2A589}" presName="accentRepeatNode" presStyleLbl="solidFgAcc1" presStyleIdx="4" presStyleCnt="7"/>
      <dgm:spPr/>
    </dgm:pt>
    <dgm:pt modelId="{48767E67-6211-427C-B363-ACD836006B1C}" type="pres">
      <dgm:prSet presAssocID="{EF4F561F-938D-4006-A91A-60CE7FEE2A5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984C40C-2E27-4E13-A59F-EBB87647C787}" type="pres">
      <dgm:prSet presAssocID="{EF4F561F-938D-4006-A91A-60CE7FEE2A58}" presName="accent_6" presStyleCnt="0"/>
      <dgm:spPr/>
    </dgm:pt>
    <dgm:pt modelId="{CEA3444A-37F2-44B8-8EC1-E15431A552A8}" type="pres">
      <dgm:prSet presAssocID="{EF4F561F-938D-4006-A91A-60CE7FEE2A58}" presName="accentRepeatNode" presStyleLbl="solidFgAcc1" presStyleIdx="5" presStyleCnt="7"/>
      <dgm:spPr/>
    </dgm:pt>
    <dgm:pt modelId="{ADC597E9-AAFE-43C0-8516-ACD7916456B9}" type="pres">
      <dgm:prSet presAssocID="{639275A7-C228-43EA-B8EB-3A0470B34E0F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52EAE2-BFE5-4761-AFAC-00FEA0771D02}" type="pres">
      <dgm:prSet presAssocID="{639275A7-C228-43EA-B8EB-3A0470B34E0F}" presName="accent_7" presStyleCnt="0"/>
      <dgm:spPr/>
    </dgm:pt>
    <dgm:pt modelId="{0CFD108A-45F6-4632-8C20-5485F433CD0F}" type="pres">
      <dgm:prSet presAssocID="{639275A7-C228-43EA-B8EB-3A0470B34E0F}" presName="accentRepeatNode" presStyleLbl="solidFgAcc1" presStyleIdx="6" presStyleCnt="7"/>
      <dgm:spPr/>
    </dgm:pt>
  </dgm:ptLst>
  <dgm:cxnLst>
    <dgm:cxn modelId="{D50C9D5C-8EFA-417C-8D40-37DB6A3214C0}" type="presOf" srcId="{8B902A37-A756-4667-99BB-8418EE22A599}" destId="{CA74B89D-64AD-4988-8065-760768976767}" srcOrd="0" destOrd="0" presId="urn:microsoft.com/office/officeart/2008/layout/VerticalCurvedList"/>
    <dgm:cxn modelId="{9309ECFD-4A9A-409F-A244-CA8C38D27309}" srcId="{1AAE3EA3-79B7-4FFA-8090-8F26BB9FBED6}" destId="{20A63859-8B49-4D54-AFAD-9F27CF95DBC9}" srcOrd="14" destOrd="0" parTransId="{DA4F0576-EB16-4142-B8AD-34B006D910E4}" sibTransId="{7B4BACE3-06DA-4625-BF83-0AEB12F91EB3}"/>
    <dgm:cxn modelId="{6DEA0720-98C4-4319-BE0C-87AC4621A2BD}" srcId="{1AAE3EA3-79B7-4FFA-8090-8F26BB9FBED6}" destId="{BF110C55-3E7D-4E85-80E9-FB3D3E8601E1}" srcOrd="27" destOrd="0" parTransId="{59DE63B1-3952-41EC-9124-889109F6AC1F}" sibTransId="{84899713-B362-4614-8D3B-4C422F18A138}"/>
    <dgm:cxn modelId="{CA5F1A29-1D3B-4CC2-A647-33C708362C8B}" srcId="{1AAE3EA3-79B7-4FFA-8090-8F26BB9FBED6}" destId="{B72D1DDE-97E7-4D57-9A30-972B68391763}" srcOrd="24" destOrd="0" parTransId="{6901D5D9-E905-4EF7-8B7B-910C473A456B}" sibTransId="{0D1B0029-658C-403B-BE64-77849512A9E7}"/>
    <dgm:cxn modelId="{BE04EDC4-E8DA-437E-A319-87B601573719}" srcId="{1AAE3EA3-79B7-4FFA-8090-8F26BB9FBED6}" destId="{158F7FFB-C9D1-4C91-B8D0-45F01F9F9CDB}" srcOrd="0" destOrd="0" parTransId="{8B0984B1-DD66-4548-A9EB-118FE7C506F6}" sibTransId="{90166BDE-5BFD-478B-A1B1-B1F44037ECFE}"/>
    <dgm:cxn modelId="{2F320225-CC6F-4F7C-9DB0-E12B72E54E67}" srcId="{1AAE3EA3-79B7-4FFA-8090-8F26BB9FBED6}" destId="{200B4A9E-4B02-4982-8586-CC8D6747AF68}" srcOrd="7" destOrd="0" parTransId="{FF6B9DFB-CE89-47E7-B3CC-12583308CF9A}" sibTransId="{06EEA40D-6ACA-4B22-A053-F2F96CC5BE86}"/>
    <dgm:cxn modelId="{61DA9EA9-A4B6-4CF7-86F7-3CFA96EFB4EC}" srcId="{1AAE3EA3-79B7-4FFA-8090-8F26BB9FBED6}" destId="{FCB5EF47-AA94-45A7-AB32-F6A8E01C12B2}" srcOrd="28" destOrd="0" parTransId="{E353C3AF-35ED-4BC7-8CD2-CCAFEF79BD6F}" sibTransId="{8BE1EF9C-A185-49F2-84DA-50B3AAC7B6BB}"/>
    <dgm:cxn modelId="{0DCDA3C2-0F0E-4C84-96F8-DC5AD495CC8E}" srcId="{1AAE3EA3-79B7-4FFA-8090-8F26BB9FBED6}" destId="{7F2D38A0-3FDF-4A97-886D-5F36295475D4}" srcOrd="29" destOrd="0" parTransId="{C95C55D9-1C40-4621-826A-0B2C672DEE99}" sibTransId="{3D54A2BB-EBA8-47E4-85F6-0067E7DDD9A7}"/>
    <dgm:cxn modelId="{27805136-D6BD-40E0-BD79-2DF34733F62B}" srcId="{1AAE3EA3-79B7-4FFA-8090-8F26BB9FBED6}" destId="{75900044-948C-4907-9257-533102F37FB3}" srcOrd="19" destOrd="0" parTransId="{682E194A-75B2-485F-8F15-D414CC49A483}" sibTransId="{16E005FC-AB5B-4EF5-96FA-1C374D72F393}"/>
    <dgm:cxn modelId="{FC86751F-FC53-4E47-84DA-EC9A78EE3F99}" srcId="{1AAE3EA3-79B7-4FFA-8090-8F26BB9FBED6}" destId="{2DFC3993-27F4-42DA-8D13-B1491CE8D5D8}" srcOrd="15" destOrd="0" parTransId="{4C47D90C-81D9-4BA4-BBBC-8321689C3B94}" sibTransId="{3ED6F3EA-9C93-4B36-A68B-31B1EED28080}"/>
    <dgm:cxn modelId="{4A1841EE-BAE5-4CCF-B4B8-0362394594CF}" srcId="{1AAE3EA3-79B7-4FFA-8090-8F26BB9FBED6}" destId="{03A49CAC-84AB-4B42-91E9-9464C7881298}" srcOrd="10" destOrd="0" parTransId="{B30551A6-13C3-426E-8144-41C249DF732C}" sibTransId="{AD5F2707-C855-4773-A361-D8C6EB4310D9}"/>
    <dgm:cxn modelId="{23DD230A-72C7-4860-9DD5-6CA19E0D0F77}" srcId="{1AAE3EA3-79B7-4FFA-8090-8F26BB9FBED6}" destId="{47B5F03A-54BC-4B9A-8E75-2D82768B8516}" srcOrd="21" destOrd="0" parTransId="{E6ED0A3D-A7B5-46BC-BAC0-51365ED469BF}" sibTransId="{4DB1CEB2-4358-43C2-B8E7-BEFF290A6D17}"/>
    <dgm:cxn modelId="{B021A7C3-F2C4-48AA-A62B-BD260259E58F}" srcId="{1AAE3EA3-79B7-4FFA-8090-8F26BB9FBED6}" destId="{6E2BB5CA-0A06-4A5E-92A8-14F055C5D4EC}" srcOrd="12" destOrd="0" parTransId="{56DF4E1D-9267-4456-9108-E58E04E66BF1}" sibTransId="{EDEF7190-069A-45C2-94A3-EC6514EC640E}"/>
    <dgm:cxn modelId="{37076BB7-B024-4FB9-A0F0-6BB48275609E}" srcId="{1AAE3EA3-79B7-4FFA-8090-8F26BB9FBED6}" destId="{758B523D-964A-40F2-A631-B1E023465200}" srcOrd="11" destOrd="0" parTransId="{3290F918-0FC7-4E6E-8965-B8C94A85503A}" sibTransId="{57AA42AD-01E1-41CF-9CB7-9CCD27A3EBD6}"/>
    <dgm:cxn modelId="{412B1968-7CB5-4818-813D-B080A15662F1}" srcId="{1AAE3EA3-79B7-4FFA-8090-8F26BB9FBED6}" destId="{46F62B87-3C1E-42F3-BA62-55701A090FE6}" srcOrd="22" destOrd="0" parTransId="{E1915D7F-A078-4583-99E8-2A75E684602B}" sibTransId="{4DBFDC7C-8704-41ED-BB37-3F06221EA9C5}"/>
    <dgm:cxn modelId="{C995D319-9A8F-40E8-93C4-2BA59E0DA326}" srcId="{200B4A9E-4B02-4982-8586-CC8D6747AF68}" destId="{4F82C01D-8E73-4950-ABA0-7BEF5C10FF44}" srcOrd="0" destOrd="0" parTransId="{A6390D09-C5A4-4F0A-873E-F78F304A6B42}" sibTransId="{D8330DDA-90FF-473F-90A3-A3FFF7701028}"/>
    <dgm:cxn modelId="{FD131028-EF8D-40B6-A077-FFEB5220CD91}" srcId="{1AAE3EA3-79B7-4FFA-8090-8F26BB9FBED6}" destId="{4318E273-9EFE-49A1-96C0-5F43CDE2A589}" srcOrd="4" destOrd="0" parTransId="{225C1326-6778-4A12-B667-6E497A404E78}" sibTransId="{BDF08C0C-A490-4EE1-A2EE-6F34B3ADEADE}"/>
    <dgm:cxn modelId="{5AD1F342-2B53-40F3-AAD9-D6A4E621E2AF}" srcId="{1AAE3EA3-79B7-4FFA-8090-8F26BB9FBED6}" destId="{EF4F561F-938D-4006-A91A-60CE7FEE2A58}" srcOrd="5" destOrd="0" parTransId="{CBCB2998-9177-4A77-8E34-CA38AD8BFC76}" sibTransId="{2AB5AF9C-2BF4-49C4-9FF2-1C1303473105}"/>
    <dgm:cxn modelId="{A42E920B-CE16-447E-8777-E18271B2FD55}" srcId="{1AAE3EA3-79B7-4FFA-8090-8F26BB9FBED6}" destId="{4BC6EEF3-558F-404E-98FC-D832D2068532}" srcOrd="26" destOrd="0" parTransId="{4B4E84B3-9501-494F-BE94-7425B8527813}" sibTransId="{4C1F8778-9260-4188-981A-3992C488428A}"/>
    <dgm:cxn modelId="{B0F19A67-A0C6-4948-938D-F30BD54E2837}" type="presOf" srcId="{BF579D1A-5695-47DF-9D2B-F83BFA513F40}" destId="{77F290AB-2035-44E6-B837-095D4EB2BFA3}" srcOrd="0" destOrd="0" presId="urn:microsoft.com/office/officeart/2008/layout/VerticalCurvedList"/>
    <dgm:cxn modelId="{CBC6C513-ADE8-4C0F-AD39-68AA5B5AFFFF}" srcId="{1AAE3EA3-79B7-4FFA-8090-8F26BB9FBED6}" destId="{BF579D1A-5695-47DF-9D2B-F83BFA513F40}" srcOrd="1" destOrd="0" parTransId="{1D83AA98-1692-46A9-80B4-5DEA68D14F90}" sibTransId="{D5EFD16C-D1BC-4F23-A233-AABFE3408F79}"/>
    <dgm:cxn modelId="{B20E872E-A5AD-428A-A57E-92A4EC86CB2C}" type="presOf" srcId="{4318E273-9EFE-49A1-96C0-5F43CDE2A589}" destId="{0F230800-9560-421D-B4AD-61D7D9FE0536}" srcOrd="0" destOrd="0" presId="urn:microsoft.com/office/officeart/2008/layout/VerticalCurvedList"/>
    <dgm:cxn modelId="{40B51ECA-AD77-4C54-85AB-012914DC948F}" srcId="{1AAE3EA3-79B7-4FFA-8090-8F26BB9FBED6}" destId="{D5A8EF28-9EBF-49D2-9844-403412C70D09}" srcOrd="17" destOrd="0" parTransId="{C8221290-3137-41D5-964D-89D73237351A}" sibTransId="{EE3DA309-CD42-41C9-96E3-4877E1F1CFF4}"/>
    <dgm:cxn modelId="{435E0B62-0191-4F93-9CC6-C9ED861D27BE}" srcId="{1AAE3EA3-79B7-4FFA-8090-8F26BB9FBED6}" destId="{7941196C-63BD-4302-AE68-4AE41838C65C}" srcOrd="8" destOrd="0" parTransId="{684A61FF-FA20-4482-BFDC-DC679B57E285}" sibTransId="{B0398352-3DD2-4758-9EC5-246B54DC4CBF}"/>
    <dgm:cxn modelId="{BCB7607B-0656-43E0-AB32-8580624F1230}" type="presOf" srcId="{639275A7-C228-43EA-B8EB-3A0470B34E0F}" destId="{ADC597E9-AAFE-43C0-8516-ACD7916456B9}" srcOrd="0" destOrd="0" presId="urn:microsoft.com/office/officeart/2008/layout/VerticalCurvedList"/>
    <dgm:cxn modelId="{ECE8C5E2-3D61-4988-874F-FC6164255492}" srcId="{1AAE3EA3-79B7-4FFA-8090-8F26BB9FBED6}" destId="{219A3507-A5D8-4402-98C4-B99A7C4F5477}" srcOrd="25" destOrd="0" parTransId="{B55590EB-68AC-4FD5-9629-5A6A4F109442}" sibTransId="{FFA8818A-1C6F-48A6-8C17-06A33852B080}"/>
    <dgm:cxn modelId="{9A64D75F-A1FF-47FE-8E7B-254F5BE99A1D}" srcId="{1AAE3EA3-79B7-4FFA-8090-8F26BB9FBED6}" destId="{2D5E0A71-EC0E-4585-B033-50CAACE0FF62}" srcOrd="18" destOrd="0" parTransId="{2D570CCA-890C-4049-947D-DA6414EE8511}" sibTransId="{A33C48DE-941E-42DD-B48A-7A812FE2766A}"/>
    <dgm:cxn modelId="{5484580C-92BD-4680-B2F6-BAC7CF7130C0}" srcId="{1AAE3EA3-79B7-4FFA-8090-8F26BB9FBED6}" destId="{06A70613-E0BD-47AD-BDCB-C8428FB24FD5}" srcOrd="3" destOrd="0" parTransId="{8E44C1E7-3BEB-4F10-8FB1-82EA9574C0CE}" sibTransId="{5EBD6607-322B-4427-840E-4D206CBB16E6}"/>
    <dgm:cxn modelId="{A90D3B50-061B-40AF-AF46-A8D312852F5C}" type="presOf" srcId="{90166BDE-5BFD-478B-A1B1-B1F44037ECFE}" destId="{A12EECDD-2B7C-40B8-B170-481E74578F47}" srcOrd="0" destOrd="0" presId="urn:microsoft.com/office/officeart/2008/layout/VerticalCurvedList"/>
    <dgm:cxn modelId="{E5B8FEBC-0B33-45DF-8FE6-2EC3922897BA}" srcId="{1AAE3EA3-79B7-4FFA-8090-8F26BB9FBED6}" destId="{8FBAE6CE-96C3-45C5-AFFA-66601819D188}" srcOrd="13" destOrd="0" parTransId="{C427055D-BC6A-4E1E-8812-4924C224BA5A}" sibTransId="{A1A37C83-3B2F-41CC-98CF-7BDEA0D12B91}"/>
    <dgm:cxn modelId="{9C16F193-235C-4E7C-A3D1-28024DA19872}" srcId="{1AAE3EA3-79B7-4FFA-8090-8F26BB9FBED6}" destId="{8B902A37-A756-4667-99BB-8418EE22A599}" srcOrd="2" destOrd="0" parTransId="{0E66BAB6-F298-42AA-922B-5CA4828F2671}" sibTransId="{89BFB94C-1F88-4FB9-B845-C4434ED9FE25}"/>
    <dgm:cxn modelId="{4C984FCF-B16C-4514-A32D-366B212AE992}" srcId="{1AAE3EA3-79B7-4FFA-8090-8F26BB9FBED6}" destId="{C04775AF-65F3-4AAF-A57B-99EDC14CE0A0}" srcOrd="23" destOrd="0" parTransId="{3AC66125-5ACB-487C-8C15-3E82BDF97844}" sibTransId="{56761663-CB0A-4900-AC66-E11A04BD9DCF}"/>
    <dgm:cxn modelId="{284B351D-82EE-4900-8FD6-4778755414D4}" srcId="{1AAE3EA3-79B7-4FFA-8090-8F26BB9FBED6}" destId="{652A6DA1-A820-4C24-9D36-954ED5302F74}" srcOrd="9" destOrd="0" parTransId="{6449AB77-B2CC-445C-8FBA-6F51E34680CF}" sibTransId="{C975B719-214A-4D05-9038-E898EBE1967F}"/>
    <dgm:cxn modelId="{3A79BF0E-F41E-44E5-8EA4-15A2C55FDCC8}" srcId="{1AAE3EA3-79B7-4FFA-8090-8F26BB9FBED6}" destId="{639275A7-C228-43EA-B8EB-3A0470B34E0F}" srcOrd="6" destOrd="0" parTransId="{B0D30906-4496-4EFD-A38F-130F89BFC6A2}" sibTransId="{FF978C5F-FE67-41F2-BB1F-7187FCE0C20D}"/>
    <dgm:cxn modelId="{44D2F42A-FC26-428D-A276-42E9537C9D8F}" srcId="{1AAE3EA3-79B7-4FFA-8090-8F26BB9FBED6}" destId="{570DA6F9-916C-4AE4-8EC6-94A4D1107530}" srcOrd="16" destOrd="0" parTransId="{2FD4B9B1-CECE-4DDF-92A6-E0AE3A5A8E02}" sibTransId="{98ADC1FA-C1F4-42FE-B328-19FEBF4A4AAA}"/>
    <dgm:cxn modelId="{EB53379B-6044-44C5-9888-32C9D0482D57}" type="presOf" srcId="{06A70613-E0BD-47AD-BDCB-C8428FB24FD5}" destId="{7286C804-04BE-46BA-B2E5-EE832AD5BA7B}" srcOrd="0" destOrd="0" presId="urn:microsoft.com/office/officeart/2008/layout/VerticalCurvedList"/>
    <dgm:cxn modelId="{6592EF07-53EA-4719-8DE5-99B6B1457BF4}" srcId="{1AAE3EA3-79B7-4FFA-8090-8F26BB9FBED6}" destId="{A84B4677-C32D-4382-84F0-B1AD8193D11C}" srcOrd="20" destOrd="0" parTransId="{5D6A0312-61D6-4D2A-851D-A20D041C9FFB}" sibTransId="{5CEB0D68-598C-4978-94BA-82EB6B7B1A0A}"/>
    <dgm:cxn modelId="{0A95231B-8A9D-4D53-9AC1-54BBEB64C87C}" type="presOf" srcId="{1AAE3EA3-79B7-4FFA-8090-8F26BB9FBED6}" destId="{C0939633-1DA8-4710-AF3D-C7A081868BD3}" srcOrd="0" destOrd="0" presId="urn:microsoft.com/office/officeart/2008/layout/VerticalCurvedList"/>
    <dgm:cxn modelId="{B1A2E058-01B2-4712-B711-650D82A64747}" type="presOf" srcId="{158F7FFB-C9D1-4C91-B8D0-45F01F9F9CDB}" destId="{0DE8F3D2-8356-443D-9A8F-85F08A35C5E2}" srcOrd="0" destOrd="0" presId="urn:microsoft.com/office/officeart/2008/layout/VerticalCurvedList"/>
    <dgm:cxn modelId="{F2256888-7203-4B6B-B3AA-B357619AEDA3}" type="presOf" srcId="{EF4F561F-938D-4006-A91A-60CE7FEE2A58}" destId="{48767E67-6211-427C-B363-ACD836006B1C}" srcOrd="0" destOrd="0" presId="urn:microsoft.com/office/officeart/2008/layout/VerticalCurvedList"/>
    <dgm:cxn modelId="{5C2DF635-1B52-4212-9D60-C7E69A5ED011}" type="presParOf" srcId="{C0939633-1DA8-4710-AF3D-C7A081868BD3}" destId="{8E5F7088-C334-4745-A1DE-A714FA69E74D}" srcOrd="0" destOrd="0" presId="urn:microsoft.com/office/officeart/2008/layout/VerticalCurvedList"/>
    <dgm:cxn modelId="{1DDAB2C8-9D10-477E-B12C-E3A7A04A56D2}" type="presParOf" srcId="{8E5F7088-C334-4745-A1DE-A714FA69E74D}" destId="{F0E7A932-CC2A-4429-8083-737E1DC376F5}" srcOrd="0" destOrd="0" presId="urn:microsoft.com/office/officeart/2008/layout/VerticalCurvedList"/>
    <dgm:cxn modelId="{4A750058-C2B6-4762-BA36-ACF88A530FAF}" type="presParOf" srcId="{F0E7A932-CC2A-4429-8083-737E1DC376F5}" destId="{CDE36831-4046-4E7A-BB26-2E4DA6845347}" srcOrd="0" destOrd="0" presId="urn:microsoft.com/office/officeart/2008/layout/VerticalCurvedList"/>
    <dgm:cxn modelId="{1AEED24D-24E0-4E9E-B709-E70E42C3CC47}" type="presParOf" srcId="{F0E7A932-CC2A-4429-8083-737E1DC376F5}" destId="{A12EECDD-2B7C-40B8-B170-481E74578F47}" srcOrd="1" destOrd="0" presId="urn:microsoft.com/office/officeart/2008/layout/VerticalCurvedList"/>
    <dgm:cxn modelId="{F9635954-CA3D-4558-B9A7-C3F2B32B90B9}" type="presParOf" srcId="{F0E7A932-CC2A-4429-8083-737E1DC376F5}" destId="{7D437DFF-1BA3-445B-B9CB-C63CD39035CF}" srcOrd="2" destOrd="0" presId="urn:microsoft.com/office/officeart/2008/layout/VerticalCurvedList"/>
    <dgm:cxn modelId="{DD4D9DA6-714C-4C1D-9413-BBF57CE127E7}" type="presParOf" srcId="{F0E7A932-CC2A-4429-8083-737E1DC376F5}" destId="{CAD5FC73-45EC-4E69-ACD5-D380764BB965}" srcOrd="3" destOrd="0" presId="urn:microsoft.com/office/officeart/2008/layout/VerticalCurvedList"/>
    <dgm:cxn modelId="{83D01AB1-5A0A-49C5-A3F8-4ADFE3D5EA46}" type="presParOf" srcId="{8E5F7088-C334-4745-A1DE-A714FA69E74D}" destId="{0DE8F3D2-8356-443D-9A8F-85F08A35C5E2}" srcOrd="1" destOrd="0" presId="urn:microsoft.com/office/officeart/2008/layout/VerticalCurvedList"/>
    <dgm:cxn modelId="{A501DA5E-C064-423A-90E6-6852650C1718}" type="presParOf" srcId="{8E5F7088-C334-4745-A1DE-A714FA69E74D}" destId="{2CF0EC48-1325-42C7-91BE-2C9773CA70B7}" srcOrd="2" destOrd="0" presId="urn:microsoft.com/office/officeart/2008/layout/VerticalCurvedList"/>
    <dgm:cxn modelId="{3640D7D9-4F02-416D-BE5B-1CA2300C5CED}" type="presParOf" srcId="{2CF0EC48-1325-42C7-91BE-2C9773CA70B7}" destId="{B85D0935-9618-4A09-BB6F-11CEEF4E1992}" srcOrd="0" destOrd="0" presId="urn:microsoft.com/office/officeart/2008/layout/VerticalCurvedList"/>
    <dgm:cxn modelId="{63EBD1E6-BDA0-4DC2-A23D-56499E967F44}" type="presParOf" srcId="{8E5F7088-C334-4745-A1DE-A714FA69E74D}" destId="{77F290AB-2035-44E6-B837-095D4EB2BFA3}" srcOrd="3" destOrd="0" presId="urn:microsoft.com/office/officeart/2008/layout/VerticalCurvedList"/>
    <dgm:cxn modelId="{39845CBC-9072-4871-94A5-C688BFE22FC9}" type="presParOf" srcId="{8E5F7088-C334-4745-A1DE-A714FA69E74D}" destId="{76AF2FCB-3CAC-4529-977C-89FCA5782CEE}" srcOrd="4" destOrd="0" presId="urn:microsoft.com/office/officeart/2008/layout/VerticalCurvedList"/>
    <dgm:cxn modelId="{50128485-DF7D-41E9-BAE3-9B25FBFEAF32}" type="presParOf" srcId="{76AF2FCB-3CAC-4529-977C-89FCA5782CEE}" destId="{32987144-3E04-4D5F-9E9A-8BD8709C5CF5}" srcOrd="0" destOrd="0" presId="urn:microsoft.com/office/officeart/2008/layout/VerticalCurvedList"/>
    <dgm:cxn modelId="{6F90BBE8-0A12-4B5A-A5B5-9A198E8B8DEB}" type="presParOf" srcId="{8E5F7088-C334-4745-A1DE-A714FA69E74D}" destId="{CA74B89D-64AD-4988-8065-760768976767}" srcOrd="5" destOrd="0" presId="urn:microsoft.com/office/officeart/2008/layout/VerticalCurvedList"/>
    <dgm:cxn modelId="{4B1CA436-07AF-466B-A1BA-79904E4D6EDA}" type="presParOf" srcId="{8E5F7088-C334-4745-A1DE-A714FA69E74D}" destId="{5657FAA6-62E3-4297-9FD2-B3CC2D7CBD3D}" srcOrd="6" destOrd="0" presId="urn:microsoft.com/office/officeart/2008/layout/VerticalCurvedList"/>
    <dgm:cxn modelId="{2E4E8CC2-C50A-430B-B136-21DDF6A7F565}" type="presParOf" srcId="{5657FAA6-62E3-4297-9FD2-B3CC2D7CBD3D}" destId="{EFD3CE44-D349-4C4B-B6F9-1C9F41C757B4}" srcOrd="0" destOrd="0" presId="urn:microsoft.com/office/officeart/2008/layout/VerticalCurvedList"/>
    <dgm:cxn modelId="{165D46A5-66A1-4768-BA6E-49270E840501}" type="presParOf" srcId="{8E5F7088-C334-4745-A1DE-A714FA69E74D}" destId="{7286C804-04BE-46BA-B2E5-EE832AD5BA7B}" srcOrd="7" destOrd="0" presId="urn:microsoft.com/office/officeart/2008/layout/VerticalCurvedList"/>
    <dgm:cxn modelId="{176A4E15-CE75-4150-82F8-1511E08E3284}" type="presParOf" srcId="{8E5F7088-C334-4745-A1DE-A714FA69E74D}" destId="{00A28C68-0B23-4F80-A11D-815D3985DCC1}" srcOrd="8" destOrd="0" presId="urn:microsoft.com/office/officeart/2008/layout/VerticalCurvedList"/>
    <dgm:cxn modelId="{6F0AE0E0-1504-4B13-8DB5-B6A558E8EF52}" type="presParOf" srcId="{00A28C68-0B23-4F80-A11D-815D3985DCC1}" destId="{EDA74260-D02F-44EC-A7E3-64956F1542A3}" srcOrd="0" destOrd="0" presId="urn:microsoft.com/office/officeart/2008/layout/VerticalCurvedList"/>
    <dgm:cxn modelId="{ADAAD80C-BAFF-426F-83F6-E5EC61D3712F}" type="presParOf" srcId="{8E5F7088-C334-4745-A1DE-A714FA69E74D}" destId="{0F230800-9560-421D-B4AD-61D7D9FE0536}" srcOrd="9" destOrd="0" presId="urn:microsoft.com/office/officeart/2008/layout/VerticalCurvedList"/>
    <dgm:cxn modelId="{FB320464-E444-4DE9-A273-F9776BC31BF3}" type="presParOf" srcId="{8E5F7088-C334-4745-A1DE-A714FA69E74D}" destId="{726332B7-FB8A-45B6-A22E-0B3807EBF90B}" srcOrd="10" destOrd="0" presId="urn:microsoft.com/office/officeart/2008/layout/VerticalCurvedList"/>
    <dgm:cxn modelId="{03E0491A-759F-4E7F-B108-1A3BE3B17B72}" type="presParOf" srcId="{726332B7-FB8A-45B6-A22E-0B3807EBF90B}" destId="{74361164-C527-4050-9B78-5DC20CD0B31F}" srcOrd="0" destOrd="0" presId="urn:microsoft.com/office/officeart/2008/layout/VerticalCurvedList"/>
    <dgm:cxn modelId="{664E3C1B-5CAC-4A44-8B41-588F564F1BE4}" type="presParOf" srcId="{8E5F7088-C334-4745-A1DE-A714FA69E74D}" destId="{48767E67-6211-427C-B363-ACD836006B1C}" srcOrd="11" destOrd="0" presId="urn:microsoft.com/office/officeart/2008/layout/VerticalCurvedList"/>
    <dgm:cxn modelId="{2B9DBCAF-AA52-4C60-A40A-3EE25D148C58}" type="presParOf" srcId="{8E5F7088-C334-4745-A1DE-A714FA69E74D}" destId="{2984C40C-2E27-4E13-A59F-EBB87647C787}" srcOrd="12" destOrd="0" presId="urn:microsoft.com/office/officeart/2008/layout/VerticalCurvedList"/>
    <dgm:cxn modelId="{C1671CCA-4581-4A98-833E-3A17FFA819CD}" type="presParOf" srcId="{2984C40C-2E27-4E13-A59F-EBB87647C787}" destId="{CEA3444A-37F2-44B8-8EC1-E15431A552A8}" srcOrd="0" destOrd="0" presId="urn:microsoft.com/office/officeart/2008/layout/VerticalCurvedList"/>
    <dgm:cxn modelId="{269B1136-A002-4A37-8F5C-01C3214F79A9}" type="presParOf" srcId="{8E5F7088-C334-4745-A1DE-A714FA69E74D}" destId="{ADC597E9-AAFE-43C0-8516-ACD7916456B9}" srcOrd="13" destOrd="0" presId="urn:microsoft.com/office/officeart/2008/layout/VerticalCurvedList"/>
    <dgm:cxn modelId="{F1806C1D-6798-408D-B6DF-D1681820D3CA}" type="presParOf" srcId="{8E5F7088-C334-4745-A1DE-A714FA69E74D}" destId="{3952EAE2-BFE5-4761-AFAC-00FEA0771D02}" srcOrd="14" destOrd="0" presId="urn:microsoft.com/office/officeart/2008/layout/VerticalCurvedList"/>
    <dgm:cxn modelId="{3BE74A16-EA79-4B56-9B99-EE92836D2D9A}" type="presParOf" srcId="{3952EAE2-BFE5-4761-AFAC-00FEA0771D02}" destId="{0CFD108A-45F6-4632-8C20-5485F433CD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AAE3EA3-79B7-4FFA-8090-8F26BB9FBED6}" type="doc">
      <dgm:prSet loTypeId="urn:microsoft.com/office/officeart/2008/layout/VerticalCurv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58F7FFB-C9D1-4C91-B8D0-45F01F9F9CDB}">
      <dgm:prSet phldr="0" custT="1"/>
      <dgm:spPr/>
      <dgm:t>
        <a:bodyPr/>
        <a:lstStyle/>
        <a:p>
          <a:pPr algn="l" rtl="0"/>
          <a:r>
            <a:rPr lang="pl-PL" sz="1800" b="1" dirty="0">
              <a:solidFill>
                <a:schemeClr val="tx1"/>
              </a:solidFill>
              <a:latin typeface="+mj-lt"/>
              <a:cs typeface="Calibri"/>
            </a:rPr>
            <a:t>      Lista</a:t>
          </a:r>
          <a:r>
            <a:rPr lang="pl-PL" sz="1800" b="1" baseline="0" dirty="0">
              <a:solidFill>
                <a:schemeClr val="tx1"/>
              </a:solidFill>
              <a:latin typeface="+mj-lt"/>
              <a:cs typeface="Calibri"/>
            </a:rPr>
            <a:t> załączników do fiszki</a:t>
          </a:r>
        </a:p>
        <a:p>
          <a:pPr algn="l" rtl="0"/>
          <a:endParaRPr lang="pl-PL" sz="1800" b="1" dirty="0">
            <a:solidFill>
              <a:schemeClr val="tx1"/>
            </a:solidFill>
            <a:latin typeface="+mj-lt"/>
            <a:cs typeface="Calibri"/>
          </a:endParaRPr>
        </a:p>
      </dgm:t>
    </dgm:pt>
    <dgm:pt modelId="{90166BDE-5BFD-478B-A1B1-B1F44037ECFE}" type="sibTrans" cxnId="{BE04EDC4-E8DA-437E-A319-87B601573719}">
      <dgm:prSet/>
      <dgm:spPr/>
      <dgm:t>
        <a:bodyPr/>
        <a:lstStyle/>
        <a:p>
          <a:endParaRPr lang="en-US"/>
        </a:p>
      </dgm:t>
    </dgm:pt>
    <dgm:pt modelId="{8B0984B1-DD66-4548-A9EB-118FE7C506F6}" type="parTrans" cxnId="{BE04EDC4-E8DA-437E-A319-87B601573719}">
      <dgm:prSet/>
      <dgm:spPr/>
      <dgm:t>
        <a:bodyPr/>
        <a:lstStyle/>
        <a:p>
          <a:endParaRPr lang="pl-PL"/>
        </a:p>
      </dgm:t>
    </dgm:pt>
    <dgm:pt modelId="{81E4B259-F1A4-4DCC-BC35-EB714E4739A0}">
      <dgm:prSet/>
      <dgm:spPr/>
      <dgm:t>
        <a:bodyPr/>
        <a:lstStyle/>
        <a:p>
          <a:endParaRPr lang="pl-PL" dirty="0"/>
        </a:p>
      </dgm:t>
    </dgm:pt>
    <dgm:pt modelId="{95C5AC80-66B4-4BBF-AE9C-9A00BDFB53D9}" type="parTrans" cxnId="{E7B96E6C-B3AA-431D-A9D8-301BF2E73F60}">
      <dgm:prSet/>
      <dgm:spPr/>
      <dgm:t>
        <a:bodyPr/>
        <a:lstStyle/>
        <a:p>
          <a:endParaRPr lang="pl-PL"/>
        </a:p>
      </dgm:t>
    </dgm:pt>
    <dgm:pt modelId="{E2D2A1CC-D8A8-4B7D-B0D9-5D6477F89958}" type="sibTrans" cxnId="{E7B96E6C-B3AA-431D-A9D8-301BF2E73F60}">
      <dgm:prSet/>
      <dgm:spPr/>
      <dgm:t>
        <a:bodyPr/>
        <a:lstStyle/>
        <a:p>
          <a:endParaRPr lang="pl-PL"/>
        </a:p>
      </dgm:t>
    </dgm:pt>
    <dgm:pt modelId="{63EBE409-B5E4-4283-9CB2-80E46E68B722}">
      <dgm:prSet/>
      <dgm:spPr/>
      <dgm:t>
        <a:bodyPr/>
        <a:lstStyle/>
        <a:p>
          <a:endParaRPr lang="pl-PL" dirty="0"/>
        </a:p>
      </dgm:t>
    </dgm:pt>
    <dgm:pt modelId="{FA2C3A99-C85C-4C85-8ED3-3F35B58839A2}" type="parTrans" cxnId="{671C636D-102D-494A-8D4B-4A087638EEB7}">
      <dgm:prSet/>
      <dgm:spPr/>
      <dgm:t>
        <a:bodyPr/>
        <a:lstStyle/>
        <a:p>
          <a:endParaRPr lang="pl-PL"/>
        </a:p>
      </dgm:t>
    </dgm:pt>
    <dgm:pt modelId="{A1ED4109-95C3-4323-927F-AFC4235012D9}" type="sibTrans" cxnId="{671C636D-102D-494A-8D4B-4A087638EEB7}">
      <dgm:prSet/>
      <dgm:spPr/>
      <dgm:t>
        <a:bodyPr/>
        <a:lstStyle/>
        <a:p>
          <a:endParaRPr lang="pl-PL"/>
        </a:p>
      </dgm:t>
    </dgm:pt>
    <dgm:pt modelId="{0353E157-3CC0-439D-896D-210D8E59CD76}">
      <dgm:prSet/>
      <dgm:spPr/>
      <dgm:t>
        <a:bodyPr/>
        <a:lstStyle/>
        <a:p>
          <a:endParaRPr lang="pl-PL" dirty="0"/>
        </a:p>
      </dgm:t>
    </dgm:pt>
    <dgm:pt modelId="{CF0FD120-6393-4D4E-B736-3A9C33BE0D9A}" type="parTrans" cxnId="{4E532011-D95C-4E49-90D3-602BA94F089E}">
      <dgm:prSet/>
      <dgm:spPr/>
      <dgm:t>
        <a:bodyPr/>
        <a:lstStyle/>
        <a:p>
          <a:endParaRPr lang="pl-PL"/>
        </a:p>
      </dgm:t>
    </dgm:pt>
    <dgm:pt modelId="{C10C7C40-F788-4E8C-B46E-DB66D936EA04}" type="sibTrans" cxnId="{4E532011-D95C-4E49-90D3-602BA94F089E}">
      <dgm:prSet/>
      <dgm:spPr/>
      <dgm:t>
        <a:bodyPr/>
        <a:lstStyle/>
        <a:p>
          <a:endParaRPr lang="pl-PL"/>
        </a:p>
      </dgm:t>
    </dgm:pt>
    <dgm:pt modelId="{E7AA8256-B900-40A9-936C-86708883875F}">
      <dgm:prSet/>
      <dgm:spPr/>
      <dgm:t>
        <a:bodyPr/>
        <a:lstStyle/>
        <a:p>
          <a:endParaRPr lang="pl-PL" dirty="0"/>
        </a:p>
      </dgm:t>
    </dgm:pt>
    <dgm:pt modelId="{F31FB125-CBEA-4B33-92D1-D84AB0E3EF20}" type="parTrans" cxnId="{183C6725-EFCE-4B6D-88D1-AA059D71DB22}">
      <dgm:prSet/>
      <dgm:spPr/>
      <dgm:t>
        <a:bodyPr/>
        <a:lstStyle/>
        <a:p>
          <a:endParaRPr lang="pl-PL"/>
        </a:p>
      </dgm:t>
    </dgm:pt>
    <dgm:pt modelId="{25A6E45C-3096-4F10-82D0-4D4BA5C5F672}" type="sibTrans" cxnId="{183C6725-EFCE-4B6D-88D1-AA059D71DB22}">
      <dgm:prSet/>
      <dgm:spPr/>
      <dgm:t>
        <a:bodyPr/>
        <a:lstStyle/>
        <a:p>
          <a:endParaRPr lang="pl-PL"/>
        </a:p>
      </dgm:t>
    </dgm:pt>
    <dgm:pt modelId="{A4999B55-79D6-4EA6-93FC-E0B9E88F0BF7}">
      <dgm:prSet/>
      <dgm:spPr/>
      <dgm:t>
        <a:bodyPr/>
        <a:lstStyle/>
        <a:p>
          <a:endParaRPr lang="pl-PL" dirty="0"/>
        </a:p>
      </dgm:t>
    </dgm:pt>
    <dgm:pt modelId="{242FB3F9-1E12-4117-BC3F-E9C45642E50F}" type="parTrans" cxnId="{F1E80B68-76D9-44FE-A261-5292C82576AB}">
      <dgm:prSet/>
      <dgm:spPr/>
      <dgm:t>
        <a:bodyPr/>
        <a:lstStyle/>
        <a:p>
          <a:endParaRPr lang="pl-PL"/>
        </a:p>
      </dgm:t>
    </dgm:pt>
    <dgm:pt modelId="{FDAEB75E-83CE-4972-B0F7-28AE6B363DAD}" type="sibTrans" cxnId="{F1E80B68-76D9-44FE-A261-5292C82576AB}">
      <dgm:prSet/>
      <dgm:spPr/>
      <dgm:t>
        <a:bodyPr/>
        <a:lstStyle/>
        <a:p>
          <a:endParaRPr lang="pl-PL"/>
        </a:p>
      </dgm:t>
    </dgm:pt>
    <dgm:pt modelId="{A86BD233-8A31-45E1-871F-42E6B02841A9}">
      <dgm:prSet/>
      <dgm:spPr/>
      <dgm:t>
        <a:bodyPr/>
        <a:lstStyle/>
        <a:p>
          <a:endParaRPr lang="pl-PL" dirty="0"/>
        </a:p>
      </dgm:t>
    </dgm:pt>
    <dgm:pt modelId="{AE3D7EB8-9836-4677-8935-068BC4F456A3}" type="parTrans" cxnId="{C80FBA61-B3A1-40E8-B060-116EDB5F444C}">
      <dgm:prSet/>
      <dgm:spPr/>
      <dgm:t>
        <a:bodyPr/>
        <a:lstStyle/>
        <a:p>
          <a:endParaRPr lang="pl-PL"/>
        </a:p>
      </dgm:t>
    </dgm:pt>
    <dgm:pt modelId="{AB32C86A-5FDF-42CB-9CB9-016E0880A4BE}" type="sibTrans" cxnId="{C80FBA61-B3A1-40E8-B060-116EDB5F444C}">
      <dgm:prSet/>
      <dgm:spPr/>
      <dgm:t>
        <a:bodyPr/>
        <a:lstStyle/>
        <a:p>
          <a:endParaRPr lang="pl-PL"/>
        </a:p>
      </dgm:t>
    </dgm:pt>
    <dgm:pt modelId="{7AA448C8-DFEA-4D7A-B149-6F71E4220396}">
      <dgm:prSet/>
      <dgm:spPr/>
      <dgm:t>
        <a:bodyPr/>
        <a:lstStyle/>
        <a:p>
          <a:endParaRPr lang="pl-PL"/>
        </a:p>
      </dgm:t>
    </dgm:pt>
    <dgm:pt modelId="{AD54506F-A23B-46E5-B542-01102A193C52}" type="parTrans" cxnId="{98E2ABFB-5A9C-4E0C-BF7C-59C08C3413E5}">
      <dgm:prSet/>
      <dgm:spPr/>
      <dgm:t>
        <a:bodyPr/>
        <a:lstStyle/>
        <a:p>
          <a:endParaRPr lang="pl-PL"/>
        </a:p>
      </dgm:t>
    </dgm:pt>
    <dgm:pt modelId="{13C590BC-5926-4A8A-B3C9-CB4A4E669486}" type="sibTrans" cxnId="{98E2ABFB-5A9C-4E0C-BF7C-59C08C3413E5}">
      <dgm:prSet/>
      <dgm:spPr/>
      <dgm:t>
        <a:bodyPr/>
        <a:lstStyle/>
        <a:p>
          <a:endParaRPr lang="pl-PL"/>
        </a:p>
      </dgm:t>
    </dgm:pt>
    <dgm:pt modelId="{A0B99942-B636-46CE-9788-1767AFF63E46}">
      <dgm:prSet/>
      <dgm:spPr/>
      <dgm:t>
        <a:bodyPr/>
        <a:lstStyle/>
        <a:p>
          <a:endParaRPr lang="pl-PL"/>
        </a:p>
      </dgm:t>
    </dgm:pt>
    <dgm:pt modelId="{639460CA-0877-4CD5-B4A3-3060D3BEB65A}" type="parTrans" cxnId="{52F9459F-6379-4C85-81B5-427C0F9FD72D}">
      <dgm:prSet/>
      <dgm:spPr/>
      <dgm:t>
        <a:bodyPr/>
        <a:lstStyle/>
        <a:p>
          <a:endParaRPr lang="pl-PL"/>
        </a:p>
      </dgm:t>
    </dgm:pt>
    <dgm:pt modelId="{CF0E0792-86F3-4C2F-981F-CED37FEE9023}" type="sibTrans" cxnId="{52F9459F-6379-4C85-81B5-427C0F9FD72D}">
      <dgm:prSet/>
      <dgm:spPr/>
      <dgm:t>
        <a:bodyPr/>
        <a:lstStyle/>
        <a:p>
          <a:endParaRPr lang="pl-PL"/>
        </a:p>
      </dgm:t>
    </dgm:pt>
    <dgm:pt modelId="{94DD80EC-4BD5-4403-9758-0D34530D25A0}">
      <dgm:prSet/>
      <dgm:spPr/>
      <dgm:t>
        <a:bodyPr/>
        <a:lstStyle/>
        <a:p>
          <a:endParaRPr lang="pl-PL"/>
        </a:p>
      </dgm:t>
    </dgm:pt>
    <dgm:pt modelId="{58CA1659-165E-4377-B8CF-A1FC5B68D476}" type="parTrans" cxnId="{7F87589C-F7BD-4C63-839A-26ECA7D0C452}">
      <dgm:prSet/>
      <dgm:spPr/>
      <dgm:t>
        <a:bodyPr/>
        <a:lstStyle/>
        <a:p>
          <a:endParaRPr lang="pl-PL"/>
        </a:p>
      </dgm:t>
    </dgm:pt>
    <dgm:pt modelId="{60C927C1-2C5D-4EA6-A2F1-4AA101087836}" type="sibTrans" cxnId="{7F87589C-F7BD-4C63-839A-26ECA7D0C452}">
      <dgm:prSet/>
      <dgm:spPr/>
      <dgm:t>
        <a:bodyPr/>
        <a:lstStyle/>
        <a:p>
          <a:endParaRPr lang="pl-PL"/>
        </a:p>
      </dgm:t>
    </dgm:pt>
    <dgm:pt modelId="{70DF0DF6-ABE6-4BF3-986A-07DCDE4649AD}">
      <dgm:prSet/>
      <dgm:spPr/>
      <dgm:t>
        <a:bodyPr/>
        <a:lstStyle/>
        <a:p>
          <a:endParaRPr lang="pl-PL"/>
        </a:p>
      </dgm:t>
    </dgm:pt>
    <dgm:pt modelId="{AF85B043-9016-4DF1-8824-6E313F609D10}" type="parTrans" cxnId="{D963EF0A-D5E2-4C84-9D54-2C4EA50E91A8}">
      <dgm:prSet/>
      <dgm:spPr/>
      <dgm:t>
        <a:bodyPr/>
        <a:lstStyle/>
        <a:p>
          <a:endParaRPr lang="pl-PL"/>
        </a:p>
      </dgm:t>
    </dgm:pt>
    <dgm:pt modelId="{34CC0B31-6A12-44F6-8DCD-08BD5946C86B}" type="sibTrans" cxnId="{D963EF0A-D5E2-4C84-9D54-2C4EA50E91A8}">
      <dgm:prSet/>
      <dgm:spPr/>
      <dgm:t>
        <a:bodyPr/>
        <a:lstStyle/>
        <a:p>
          <a:endParaRPr lang="pl-PL"/>
        </a:p>
      </dgm:t>
    </dgm:pt>
    <dgm:pt modelId="{0255B028-3A82-43C8-BCAE-AF90FCF2D0E5}">
      <dgm:prSet/>
      <dgm:spPr/>
      <dgm:t>
        <a:bodyPr/>
        <a:lstStyle/>
        <a:p>
          <a:endParaRPr lang="pl-PL"/>
        </a:p>
      </dgm:t>
    </dgm:pt>
    <dgm:pt modelId="{C1DB600D-A4D3-4D06-A8C8-524AADE0054D}" type="parTrans" cxnId="{D29C6DF2-BE74-47BB-986D-E0C16258ED2A}">
      <dgm:prSet/>
      <dgm:spPr/>
      <dgm:t>
        <a:bodyPr/>
        <a:lstStyle/>
        <a:p>
          <a:endParaRPr lang="pl-PL"/>
        </a:p>
      </dgm:t>
    </dgm:pt>
    <dgm:pt modelId="{0A6923DD-D4DF-4D3D-9D7B-7E9379504DBC}" type="sibTrans" cxnId="{D29C6DF2-BE74-47BB-986D-E0C16258ED2A}">
      <dgm:prSet/>
      <dgm:spPr/>
      <dgm:t>
        <a:bodyPr/>
        <a:lstStyle/>
        <a:p>
          <a:endParaRPr lang="pl-PL"/>
        </a:p>
      </dgm:t>
    </dgm:pt>
    <dgm:pt modelId="{D7C3DA5A-AFE1-4D14-AEEE-D51F8845BB0B}">
      <dgm:prSet custT="1"/>
      <dgm:spPr/>
      <dgm:t>
        <a:bodyPr/>
        <a:lstStyle/>
        <a:p>
          <a:r>
            <a:rPr lang="pl-PL" sz="1400" dirty="0"/>
            <a:t>Certyfikaty wyrobu/metody/rozwiązania (jeżeli dotyczy)</a:t>
          </a:r>
        </a:p>
      </dgm:t>
    </dgm:pt>
    <dgm:pt modelId="{81BBB0EF-E617-4BEF-9EC6-5558A822E6AC}" type="parTrans" cxnId="{8793AF8B-796F-49F8-8452-7A0A5E8C954A}">
      <dgm:prSet/>
      <dgm:spPr/>
      <dgm:t>
        <a:bodyPr/>
        <a:lstStyle/>
        <a:p>
          <a:endParaRPr lang="pl-PL"/>
        </a:p>
      </dgm:t>
    </dgm:pt>
    <dgm:pt modelId="{593DE524-7459-42AC-9891-1CC3D670B10D}" type="sibTrans" cxnId="{8793AF8B-796F-49F8-8452-7A0A5E8C954A}">
      <dgm:prSet/>
      <dgm:spPr/>
      <dgm:t>
        <a:bodyPr/>
        <a:lstStyle/>
        <a:p>
          <a:endParaRPr lang="pl-PL"/>
        </a:p>
      </dgm:t>
    </dgm:pt>
    <dgm:pt modelId="{D7666306-9D6A-4FD1-A269-5AF9B673DCA0}">
      <dgm:prSet custT="1"/>
      <dgm:spPr/>
      <dgm:t>
        <a:bodyPr/>
        <a:lstStyle/>
        <a:p>
          <a:r>
            <a:rPr lang="pl-PL" sz="1400" dirty="0"/>
            <a:t>Dokumenty związane z rejestracją rozwiązania/technologii w Urzędzie Patentowym, w tym opis patentowy/zgłoszenie (jeżeli dotyczy)</a:t>
          </a:r>
        </a:p>
      </dgm:t>
    </dgm:pt>
    <dgm:pt modelId="{637413B9-0397-4094-9B5D-07714E311569}" type="parTrans" cxnId="{69131A14-223F-48D1-ABD8-7EFCC538904B}">
      <dgm:prSet/>
      <dgm:spPr/>
      <dgm:t>
        <a:bodyPr/>
        <a:lstStyle/>
        <a:p>
          <a:endParaRPr lang="pl-PL"/>
        </a:p>
      </dgm:t>
    </dgm:pt>
    <dgm:pt modelId="{84FAE214-E3D0-4226-B080-C447EC7CEDF8}" type="sibTrans" cxnId="{69131A14-223F-48D1-ABD8-7EFCC538904B}">
      <dgm:prSet/>
      <dgm:spPr/>
      <dgm:t>
        <a:bodyPr/>
        <a:lstStyle/>
        <a:p>
          <a:endParaRPr lang="pl-PL"/>
        </a:p>
      </dgm:t>
    </dgm:pt>
    <dgm:pt modelId="{BF439035-DBEE-42B5-8B3A-0A49A39FB8A3}">
      <dgm:prSet custT="1"/>
      <dgm:spPr/>
      <dgm:t>
        <a:bodyPr/>
        <a:lstStyle/>
        <a:p>
          <a:r>
            <a:rPr lang="pl-PL" sz="1400" dirty="0"/>
            <a:t>Dokumenty </a:t>
          </a:r>
          <a:r>
            <a:rPr lang="pl-PL" sz="1400" u="sng" dirty="0"/>
            <a:t>potwierdzające innowacyjny charakter rozwiązania/technologii</a:t>
          </a:r>
          <a:r>
            <a:rPr lang="pl-PL" sz="1400" dirty="0"/>
            <a:t> (kopie/wyciągi i/lub zestawienie źródeł informacji z podaniem miejsc ich dostępności),w tym również kopie materiałów/dokumentów zawierających istotne dane dotyczące innowacyjnego rozwiązania/technologii (np. publikacje, nagrody, wyróżnienia, konferencje itp.)</a:t>
          </a:r>
        </a:p>
      </dgm:t>
    </dgm:pt>
    <dgm:pt modelId="{6866C03E-04E2-461C-866B-C80FCF8633E4}" type="parTrans" cxnId="{95D6AB40-4752-48D1-BC4A-EE591D1F16E1}">
      <dgm:prSet/>
      <dgm:spPr/>
      <dgm:t>
        <a:bodyPr/>
        <a:lstStyle/>
        <a:p>
          <a:endParaRPr lang="pl-PL"/>
        </a:p>
      </dgm:t>
    </dgm:pt>
    <dgm:pt modelId="{0342566E-04CF-404F-AE8F-C9B63F35038C}" type="sibTrans" cxnId="{95D6AB40-4752-48D1-BC4A-EE591D1F16E1}">
      <dgm:prSet/>
      <dgm:spPr/>
      <dgm:t>
        <a:bodyPr/>
        <a:lstStyle/>
        <a:p>
          <a:endParaRPr lang="pl-PL"/>
        </a:p>
      </dgm:t>
    </dgm:pt>
    <dgm:pt modelId="{0F3E2E93-B81F-4972-8FAA-D55EBB5B50D1}">
      <dgm:prSet custT="1"/>
      <dgm:spPr/>
      <dgm:t>
        <a:bodyPr/>
        <a:lstStyle/>
        <a:p>
          <a:r>
            <a:rPr lang="pl-PL" sz="1400" dirty="0"/>
            <a:t>Dokument/dokumenty potwierdzające datę opracowania rozwiązania/technologii</a:t>
          </a:r>
          <a:endParaRPr lang="pl-PL" sz="1200" dirty="0"/>
        </a:p>
      </dgm:t>
    </dgm:pt>
    <dgm:pt modelId="{76E1EE37-EA36-493B-8E34-555A652900A2}" type="parTrans" cxnId="{32D88BBE-5E34-4236-93AF-B4196462DD89}">
      <dgm:prSet/>
      <dgm:spPr/>
      <dgm:t>
        <a:bodyPr/>
        <a:lstStyle/>
        <a:p>
          <a:endParaRPr lang="pl-PL"/>
        </a:p>
      </dgm:t>
    </dgm:pt>
    <dgm:pt modelId="{CF1FE6D6-3A91-425D-A5D7-2FB1E1A0F583}" type="sibTrans" cxnId="{32D88BBE-5E34-4236-93AF-B4196462DD89}">
      <dgm:prSet/>
      <dgm:spPr/>
      <dgm:t>
        <a:bodyPr/>
        <a:lstStyle/>
        <a:p>
          <a:endParaRPr lang="pl-PL"/>
        </a:p>
      </dgm:t>
    </dgm:pt>
    <dgm:pt modelId="{8CD37DF7-FDAA-464F-BE2B-ECB24DAB4E25}">
      <dgm:prSet custT="1"/>
      <dgm:spPr/>
      <dgm:t>
        <a:bodyPr/>
        <a:lstStyle/>
        <a:p>
          <a:r>
            <a:rPr lang="pl-PL" sz="1400" dirty="0"/>
            <a:t>Dokumenty dotyczące uwarunkowań możliwości osiągnięcia efektów ekologicznych – np. stosowne kontrakty/listy intencyjne dotyczące substratów, produktów, możliwości zbytu itp., możliwości techniczne/technologiczne danego rozwiązania/linii technologicznej</a:t>
          </a:r>
          <a:r>
            <a:rPr lang="pl-PL" sz="1200" dirty="0"/>
            <a:t>;</a:t>
          </a:r>
        </a:p>
      </dgm:t>
    </dgm:pt>
    <dgm:pt modelId="{1CEB7854-F7A6-4834-8738-634C23113EED}" type="parTrans" cxnId="{A7C4F71C-2CD6-465B-9A20-0D39D3674584}">
      <dgm:prSet/>
      <dgm:spPr/>
      <dgm:t>
        <a:bodyPr/>
        <a:lstStyle/>
        <a:p>
          <a:endParaRPr lang="pl-PL"/>
        </a:p>
      </dgm:t>
    </dgm:pt>
    <dgm:pt modelId="{76771C81-3AD5-4476-95AD-A5154547CCD2}" type="sibTrans" cxnId="{A7C4F71C-2CD6-465B-9A20-0D39D3674584}">
      <dgm:prSet/>
      <dgm:spPr/>
      <dgm:t>
        <a:bodyPr/>
        <a:lstStyle/>
        <a:p>
          <a:endParaRPr lang="pl-PL"/>
        </a:p>
      </dgm:t>
    </dgm:pt>
    <dgm:pt modelId="{4028F367-60AE-4B32-BBED-509C6C9F65C6}">
      <dgm:prSet custT="1"/>
      <dgm:spPr/>
      <dgm:t>
        <a:bodyPr/>
        <a:lstStyle/>
        <a:p>
          <a:r>
            <a:rPr lang="pl-PL" sz="1400" dirty="0"/>
            <a:t>Dokumenty uprawdopodabniające przyjęte do obliczeń efektów ekologicznych założenia i wskaźniki (o ile dotyczy – z wyjątkiem powszechnie dostępnych);</a:t>
          </a:r>
        </a:p>
      </dgm:t>
    </dgm:pt>
    <dgm:pt modelId="{1663CCCC-6725-450F-A213-435BF017A1F7}" type="parTrans" cxnId="{E5E3D146-312A-4D26-A5AC-A4EB5CF1E693}">
      <dgm:prSet/>
      <dgm:spPr/>
      <dgm:t>
        <a:bodyPr/>
        <a:lstStyle/>
        <a:p>
          <a:endParaRPr lang="pl-PL"/>
        </a:p>
      </dgm:t>
    </dgm:pt>
    <dgm:pt modelId="{C1E18132-0CAD-4F7C-8570-32ADFE0A5964}" type="sibTrans" cxnId="{E5E3D146-312A-4D26-A5AC-A4EB5CF1E693}">
      <dgm:prSet/>
      <dgm:spPr/>
      <dgm:t>
        <a:bodyPr/>
        <a:lstStyle/>
        <a:p>
          <a:endParaRPr lang="pl-PL"/>
        </a:p>
      </dgm:t>
    </dgm:pt>
    <dgm:pt modelId="{C0939633-1DA8-4710-AF3D-C7A081868BD3}" type="pres">
      <dgm:prSet presAssocID="{1AAE3EA3-79B7-4FFA-8090-8F26BB9FBE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8E5F7088-C334-4745-A1DE-A714FA69E74D}" type="pres">
      <dgm:prSet presAssocID="{1AAE3EA3-79B7-4FFA-8090-8F26BB9FBED6}" presName="Name1" presStyleCnt="0"/>
      <dgm:spPr/>
    </dgm:pt>
    <dgm:pt modelId="{F0E7A932-CC2A-4429-8083-737E1DC376F5}" type="pres">
      <dgm:prSet presAssocID="{1AAE3EA3-79B7-4FFA-8090-8F26BB9FBED6}" presName="cycle" presStyleCnt="0"/>
      <dgm:spPr/>
    </dgm:pt>
    <dgm:pt modelId="{CDE36831-4046-4E7A-BB26-2E4DA6845347}" type="pres">
      <dgm:prSet presAssocID="{1AAE3EA3-79B7-4FFA-8090-8F26BB9FBED6}" presName="srcNode" presStyleLbl="node1" presStyleIdx="0" presStyleCnt="7"/>
      <dgm:spPr/>
    </dgm:pt>
    <dgm:pt modelId="{A12EECDD-2B7C-40B8-B170-481E74578F47}" type="pres">
      <dgm:prSet presAssocID="{1AAE3EA3-79B7-4FFA-8090-8F26BB9FBED6}" presName="conn" presStyleLbl="parChTrans1D2" presStyleIdx="0" presStyleCnt="1"/>
      <dgm:spPr/>
      <dgm:t>
        <a:bodyPr/>
        <a:lstStyle/>
        <a:p>
          <a:endParaRPr lang="pl-PL"/>
        </a:p>
      </dgm:t>
    </dgm:pt>
    <dgm:pt modelId="{7D437DFF-1BA3-445B-B9CB-C63CD39035CF}" type="pres">
      <dgm:prSet presAssocID="{1AAE3EA3-79B7-4FFA-8090-8F26BB9FBED6}" presName="extraNode" presStyleLbl="node1" presStyleIdx="0" presStyleCnt="7"/>
      <dgm:spPr/>
    </dgm:pt>
    <dgm:pt modelId="{CAD5FC73-45EC-4E69-ACD5-D380764BB965}" type="pres">
      <dgm:prSet presAssocID="{1AAE3EA3-79B7-4FFA-8090-8F26BB9FBED6}" presName="dstNode" presStyleLbl="node1" presStyleIdx="0" presStyleCnt="7"/>
      <dgm:spPr/>
    </dgm:pt>
    <dgm:pt modelId="{0DE8F3D2-8356-443D-9A8F-85F08A35C5E2}" type="pres">
      <dgm:prSet presAssocID="{158F7FFB-C9D1-4C91-B8D0-45F01F9F9CDB}" presName="text_1" presStyleLbl="node1" presStyleIdx="0" presStyleCnt="7" custScaleX="98507" custScaleY="171705" custLinFactNeighborX="37" custLinFactNeighborY="-460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F0EC48-1325-42C7-91BE-2C9773CA70B7}" type="pres">
      <dgm:prSet presAssocID="{158F7FFB-C9D1-4C91-B8D0-45F01F9F9CDB}" presName="accent_1" presStyleCnt="0"/>
      <dgm:spPr/>
    </dgm:pt>
    <dgm:pt modelId="{B85D0935-9618-4A09-BB6F-11CEEF4E1992}" type="pres">
      <dgm:prSet presAssocID="{158F7FFB-C9D1-4C91-B8D0-45F01F9F9CDB}" presName="accentRepeatNode" presStyleLbl="solidFgAcc1" presStyleIdx="0" presStyleCnt="7" custScaleX="209621" custScaleY="179807" custLinFactNeighborX="-1319"/>
      <dgm:spPr>
        <a:prstGeom prst="hexagon">
          <a:avLst/>
        </a:prstGeom>
        <a:blipFill rotWithShape="0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D3F0900F-4882-4CCA-9492-FBD6F3CE6C23}" type="pres">
      <dgm:prSet presAssocID="{D7C3DA5A-AFE1-4D14-AEEE-D51F8845BB0B}" presName="text_2" presStyleLbl="node1" presStyleIdx="1" presStyleCnt="7" custScaleX="100680" custScaleY="140683" custLinFactNeighborX="1173" custLinFactNeighborY="195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4BCDA8C-F26E-47B8-A0AE-7B73D4612F52}" type="pres">
      <dgm:prSet presAssocID="{D7C3DA5A-AFE1-4D14-AEEE-D51F8845BB0B}" presName="accent_2" presStyleCnt="0"/>
      <dgm:spPr/>
    </dgm:pt>
    <dgm:pt modelId="{86170E6B-0056-4675-81EA-B1A80AF1BCBB}" type="pres">
      <dgm:prSet presAssocID="{D7C3DA5A-AFE1-4D14-AEEE-D51F8845BB0B}" presName="accentRepeatNode" presStyleLbl="solidFgAcc1" presStyleIdx="1" presStyleCnt="7" custLinFactNeighborX="-1753" custLinFactNeighborY="19281"/>
      <dgm:spPr/>
    </dgm:pt>
    <dgm:pt modelId="{99EDECBB-4423-434A-A741-011B89097EBF}" type="pres">
      <dgm:prSet presAssocID="{D7666306-9D6A-4FD1-A269-5AF9B673DCA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541A744-5924-434B-B64A-A02D756CBAC5}" type="pres">
      <dgm:prSet presAssocID="{D7666306-9D6A-4FD1-A269-5AF9B673DCA0}" presName="accent_3" presStyleCnt="0"/>
      <dgm:spPr/>
    </dgm:pt>
    <dgm:pt modelId="{2D5724A8-7BE9-4DC1-AF80-DFE21501E9FB}" type="pres">
      <dgm:prSet presAssocID="{D7666306-9D6A-4FD1-A269-5AF9B673DCA0}" presName="accentRepeatNode" presStyleLbl="solidFgAcc1" presStyleIdx="2" presStyleCnt="7"/>
      <dgm:spPr/>
    </dgm:pt>
    <dgm:pt modelId="{D216CCE7-1B41-496B-AF61-729ADB2FD91C}" type="pres">
      <dgm:prSet presAssocID="{BF439035-DBEE-42B5-8B3A-0A49A39FB8A3}" presName="text_4" presStyleLbl="node1" presStyleIdx="3" presStyleCnt="7" custScaleY="16513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AF90BC-E576-4181-B44F-12763A329DC3}" type="pres">
      <dgm:prSet presAssocID="{BF439035-DBEE-42B5-8B3A-0A49A39FB8A3}" presName="accent_4" presStyleCnt="0"/>
      <dgm:spPr/>
    </dgm:pt>
    <dgm:pt modelId="{A1D3AEC3-BA30-4706-99BE-F85681C009FF}" type="pres">
      <dgm:prSet presAssocID="{BF439035-DBEE-42B5-8B3A-0A49A39FB8A3}" presName="accentRepeatNode" presStyleLbl="solidFgAcc1" presStyleIdx="3" presStyleCnt="7"/>
      <dgm:spPr/>
    </dgm:pt>
    <dgm:pt modelId="{D9C6191F-CF43-4B3C-9137-CD6A6D1003E6}" type="pres">
      <dgm:prSet presAssocID="{0F3E2E93-B81F-4972-8FAA-D55EBB5B50D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C062429-1F6A-44EA-95C5-DB5885806DB4}" type="pres">
      <dgm:prSet presAssocID="{0F3E2E93-B81F-4972-8FAA-D55EBB5B50D1}" presName="accent_5" presStyleCnt="0"/>
      <dgm:spPr/>
    </dgm:pt>
    <dgm:pt modelId="{3B4C20B6-1259-4BE3-AD37-78096C564606}" type="pres">
      <dgm:prSet presAssocID="{0F3E2E93-B81F-4972-8FAA-D55EBB5B50D1}" presName="accentRepeatNode" presStyleLbl="solidFgAcc1" presStyleIdx="4" presStyleCnt="7"/>
      <dgm:spPr/>
    </dgm:pt>
    <dgm:pt modelId="{433FBD91-5F92-410C-AD9D-C6F26FF061A6}" type="pres">
      <dgm:prSet presAssocID="{8CD37DF7-FDAA-464F-BE2B-ECB24DAB4E25}" presName="text_6" presStyleLbl="node1" presStyleIdx="5" presStyleCnt="7" custScaleY="13598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44CF554-C823-4B31-8564-E096500FBD4D}" type="pres">
      <dgm:prSet presAssocID="{8CD37DF7-FDAA-464F-BE2B-ECB24DAB4E25}" presName="accent_6" presStyleCnt="0"/>
      <dgm:spPr/>
    </dgm:pt>
    <dgm:pt modelId="{F1D51FC7-DFFD-47C9-9F46-0508C146E59C}" type="pres">
      <dgm:prSet presAssocID="{8CD37DF7-FDAA-464F-BE2B-ECB24DAB4E25}" presName="accentRepeatNode" presStyleLbl="solidFgAcc1" presStyleIdx="5" presStyleCnt="7"/>
      <dgm:spPr/>
    </dgm:pt>
    <dgm:pt modelId="{AB66856C-8301-4846-A396-2C6C4C0E4DA0}" type="pres">
      <dgm:prSet presAssocID="{4028F367-60AE-4B32-BBED-509C6C9F65C6}" presName="text_7" presStyleLbl="node1" presStyleIdx="6" presStyleCnt="7" custScaleY="14144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2C3A7EF-8018-437E-92E5-C3ABA09D59E5}" type="pres">
      <dgm:prSet presAssocID="{4028F367-60AE-4B32-BBED-509C6C9F65C6}" presName="accent_7" presStyleCnt="0"/>
      <dgm:spPr/>
    </dgm:pt>
    <dgm:pt modelId="{8F9817C3-C41C-4534-9F07-8C12AD35CAE3}" type="pres">
      <dgm:prSet presAssocID="{4028F367-60AE-4B32-BBED-509C6C9F65C6}" presName="accentRepeatNode" presStyleLbl="solidFgAcc1" presStyleIdx="6" presStyleCnt="7"/>
      <dgm:spPr/>
    </dgm:pt>
  </dgm:ptLst>
  <dgm:cxnLst>
    <dgm:cxn modelId="{C80FBA61-B3A1-40E8-B060-116EDB5F444C}" srcId="{1AAE3EA3-79B7-4FFA-8090-8F26BB9FBED6}" destId="{A86BD233-8A31-45E1-871F-42E6B02841A9}" srcOrd="12" destOrd="0" parTransId="{AE3D7EB8-9836-4677-8935-068BC4F456A3}" sibTransId="{AB32C86A-5FDF-42CB-9CB9-016E0880A4BE}"/>
    <dgm:cxn modelId="{0A95231B-8A9D-4D53-9AC1-54BBEB64C87C}" type="presOf" srcId="{1AAE3EA3-79B7-4FFA-8090-8F26BB9FBED6}" destId="{C0939633-1DA8-4710-AF3D-C7A081868BD3}" srcOrd="0" destOrd="0" presId="urn:microsoft.com/office/officeart/2008/layout/VerticalCurvedList"/>
    <dgm:cxn modelId="{183C6725-EFCE-4B6D-88D1-AA059D71DB22}" srcId="{1AAE3EA3-79B7-4FFA-8090-8F26BB9FBED6}" destId="{E7AA8256-B900-40A9-936C-86708883875F}" srcOrd="10" destOrd="0" parTransId="{F31FB125-CBEA-4B33-92D1-D84AB0E3EF20}" sibTransId="{25A6E45C-3096-4F10-82D0-4D4BA5C5F672}"/>
    <dgm:cxn modelId="{E5E3D146-312A-4D26-A5AC-A4EB5CF1E693}" srcId="{1AAE3EA3-79B7-4FFA-8090-8F26BB9FBED6}" destId="{4028F367-60AE-4B32-BBED-509C6C9F65C6}" srcOrd="6" destOrd="0" parTransId="{1663CCCC-6725-450F-A213-435BF017A1F7}" sibTransId="{C1E18132-0CAD-4F7C-8570-32ADFE0A5964}"/>
    <dgm:cxn modelId="{95D6AB40-4752-48D1-BC4A-EE591D1F16E1}" srcId="{1AAE3EA3-79B7-4FFA-8090-8F26BB9FBED6}" destId="{BF439035-DBEE-42B5-8B3A-0A49A39FB8A3}" srcOrd="3" destOrd="0" parTransId="{6866C03E-04E2-461C-866B-C80FCF8633E4}" sibTransId="{0342566E-04CF-404F-AE8F-C9B63F35038C}"/>
    <dgm:cxn modelId="{74948915-49D2-4B96-9524-195820F5FE98}" type="presOf" srcId="{8CD37DF7-FDAA-464F-BE2B-ECB24DAB4E25}" destId="{433FBD91-5F92-410C-AD9D-C6F26FF061A6}" srcOrd="0" destOrd="0" presId="urn:microsoft.com/office/officeart/2008/layout/VerticalCurvedList"/>
    <dgm:cxn modelId="{B1A2E058-01B2-4712-B711-650D82A64747}" type="presOf" srcId="{158F7FFB-C9D1-4C91-B8D0-45F01F9F9CDB}" destId="{0DE8F3D2-8356-443D-9A8F-85F08A35C5E2}" srcOrd="0" destOrd="0" presId="urn:microsoft.com/office/officeart/2008/layout/VerticalCurvedList"/>
    <dgm:cxn modelId="{D963EF0A-D5E2-4C84-9D54-2C4EA50E91A8}" srcId="{1AAE3EA3-79B7-4FFA-8090-8F26BB9FBED6}" destId="{70DF0DF6-ABE6-4BF3-986A-07DCDE4649AD}" srcOrd="16" destOrd="0" parTransId="{AF85B043-9016-4DF1-8824-6E313F609D10}" sibTransId="{34CC0B31-6A12-44F6-8DCD-08BD5946C86B}"/>
    <dgm:cxn modelId="{834C2887-5080-417B-85B8-8BDEEF9E6CF0}" type="presOf" srcId="{D7666306-9D6A-4FD1-A269-5AF9B673DCA0}" destId="{99EDECBB-4423-434A-A741-011B89097EBF}" srcOrd="0" destOrd="0" presId="urn:microsoft.com/office/officeart/2008/layout/VerticalCurvedList"/>
    <dgm:cxn modelId="{60F462EA-9C88-47A7-8092-DAFF9B8D108A}" type="presOf" srcId="{0F3E2E93-B81F-4972-8FAA-D55EBB5B50D1}" destId="{D9C6191F-CF43-4B3C-9137-CD6A6D1003E6}" srcOrd="0" destOrd="0" presId="urn:microsoft.com/office/officeart/2008/layout/VerticalCurvedList"/>
    <dgm:cxn modelId="{8793AF8B-796F-49F8-8452-7A0A5E8C954A}" srcId="{1AAE3EA3-79B7-4FFA-8090-8F26BB9FBED6}" destId="{D7C3DA5A-AFE1-4D14-AEEE-D51F8845BB0B}" srcOrd="1" destOrd="0" parTransId="{81BBB0EF-E617-4BEF-9EC6-5558A822E6AC}" sibTransId="{593DE524-7459-42AC-9891-1CC3D670B10D}"/>
    <dgm:cxn modelId="{A90D3B50-061B-40AF-AF46-A8D312852F5C}" type="presOf" srcId="{90166BDE-5BFD-478B-A1B1-B1F44037ECFE}" destId="{A12EECDD-2B7C-40B8-B170-481E74578F47}" srcOrd="0" destOrd="0" presId="urn:microsoft.com/office/officeart/2008/layout/VerticalCurvedList"/>
    <dgm:cxn modelId="{52F9459F-6379-4C85-81B5-427C0F9FD72D}" srcId="{1AAE3EA3-79B7-4FFA-8090-8F26BB9FBED6}" destId="{A0B99942-B636-46CE-9788-1767AFF63E46}" srcOrd="14" destOrd="0" parTransId="{639460CA-0877-4CD5-B4A3-3060D3BEB65A}" sibTransId="{CF0E0792-86F3-4C2F-981F-CED37FEE9023}"/>
    <dgm:cxn modelId="{D29C6DF2-BE74-47BB-986D-E0C16258ED2A}" srcId="{1AAE3EA3-79B7-4FFA-8090-8F26BB9FBED6}" destId="{0255B028-3A82-43C8-BCAE-AF90FCF2D0E5}" srcOrd="17" destOrd="0" parTransId="{C1DB600D-A4D3-4D06-A8C8-524AADE0054D}" sibTransId="{0A6923DD-D4DF-4D3D-9D7B-7E9379504DBC}"/>
    <dgm:cxn modelId="{69131A14-223F-48D1-ABD8-7EFCC538904B}" srcId="{1AAE3EA3-79B7-4FFA-8090-8F26BB9FBED6}" destId="{D7666306-9D6A-4FD1-A269-5AF9B673DCA0}" srcOrd="2" destOrd="0" parTransId="{637413B9-0397-4094-9B5D-07714E311569}" sibTransId="{84FAE214-E3D0-4226-B080-C447EC7CEDF8}"/>
    <dgm:cxn modelId="{E7B96E6C-B3AA-431D-A9D8-301BF2E73F60}" srcId="{1AAE3EA3-79B7-4FFA-8090-8F26BB9FBED6}" destId="{81E4B259-F1A4-4DCC-BC35-EB714E4739A0}" srcOrd="7" destOrd="0" parTransId="{95C5AC80-66B4-4BBF-AE9C-9A00BDFB53D9}" sibTransId="{E2D2A1CC-D8A8-4B7D-B0D9-5D6477F89958}"/>
    <dgm:cxn modelId="{BE04EDC4-E8DA-437E-A319-87B601573719}" srcId="{1AAE3EA3-79B7-4FFA-8090-8F26BB9FBED6}" destId="{158F7FFB-C9D1-4C91-B8D0-45F01F9F9CDB}" srcOrd="0" destOrd="0" parTransId="{8B0984B1-DD66-4548-A9EB-118FE7C506F6}" sibTransId="{90166BDE-5BFD-478B-A1B1-B1F44037ECFE}"/>
    <dgm:cxn modelId="{A7C4F71C-2CD6-465B-9A20-0D39D3674584}" srcId="{1AAE3EA3-79B7-4FFA-8090-8F26BB9FBED6}" destId="{8CD37DF7-FDAA-464F-BE2B-ECB24DAB4E25}" srcOrd="5" destOrd="0" parTransId="{1CEB7854-F7A6-4834-8738-634C23113EED}" sibTransId="{76771C81-3AD5-4476-95AD-A5154547CCD2}"/>
    <dgm:cxn modelId="{B1C9EFD1-19B9-4F97-A225-4CC46C35AE06}" type="presOf" srcId="{4028F367-60AE-4B32-BBED-509C6C9F65C6}" destId="{AB66856C-8301-4846-A396-2C6C4C0E4DA0}" srcOrd="0" destOrd="0" presId="urn:microsoft.com/office/officeart/2008/layout/VerticalCurvedList"/>
    <dgm:cxn modelId="{F1E80B68-76D9-44FE-A261-5292C82576AB}" srcId="{1AAE3EA3-79B7-4FFA-8090-8F26BB9FBED6}" destId="{A4999B55-79D6-4EA6-93FC-E0B9E88F0BF7}" srcOrd="11" destOrd="0" parTransId="{242FB3F9-1E12-4117-BC3F-E9C45642E50F}" sibTransId="{FDAEB75E-83CE-4972-B0F7-28AE6B363DAD}"/>
    <dgm:cxn modelId="{671C636D-102D-494A-8D4B-4A087638EEB7}" srcId="{1AAE3EA3-79B7-4FFA-8090-8F26BB9FBED6}" destId="{63EBE409-B5E4-4283-9CB2-80E46E68B722}" srcOrd="8" destOrd="0" parTransId="{FA2C3A99-C85C-4C85-8ED3-3F35B58839A2}" sibTransId="{A1ED4109-95C3-4323-927F-AFC4235012D9}"/>
    <dgm:cxn modelId="{98E2ABFB-5A9C-4E0C-BF7C-59C08C3413E5}" srcId="{1AAE3EA3-79B7-4FFA-8090-8F26BB9FBED6}" destId="{7AA448C8-DFEA-4D7A-B149-6F71E4220396}" srcOrd="13" destOrd="0" parTransId="{AD54506F-A23B-46E5-B542-01102A193C52}" sibTransId="{13C590BC-5926-4A8A-B3C9-CB4A4E669486}"/>
    <dgm:cxn modelId="{32D88BBE-5E34-4236-93AF-B4196462DD89}" srcId="{1AAE3EA3-79B7-4FFA-8090-8F26BB9FBED6}" destId="{0F3E2E93-B81F-4972-8FAA-D55EBB5B50D1}" srcOrd="4" destOrd="0" parTransId="{76E1EE37-EA36-493B-8E34-555A652900A2}" sibTransId="{CF1FE6D6-3A91-425D-A5D7-2FB1E1A0F583}"/>
    <dgm:cxn modelId="{4E532011-D95C-4E49-90D3-602BA94F089E}" srcId="{1AAE3EA3-79B7-4FFA-8090-8F26BB9FBED6}" destId="{0353E157-3CC0-439D-896D-210D8E59CD76}" srcOrd="9" destOrd="0" parTransId="{CF0FD120-6393-4D4E-B736-3A9C33BE0D9A}" sibTransId="{C10C7C40-F788-4E8C-B46E-DB66D936EA04}"/>
    <dgm:cxn modelId="{BFE29FD9-2B0A-4387-B2BA-C2E74AB6779C}" type="presOf" srcId="{D7C3DA5A-AFE1-4D14-AEEE-D51F8845BB0B}" destId="{D3F0900F-4882-4CCA-9492-FBD6F3CE6C23}" srcOrd="0" destOrd="0" presId="urn:microsoft.com/office/officeart/2008/layout/VerticalCurvedList"/>
    <dgm:cxn modelId="{7F87589C-F7BD-4C63-839A-26ECA7D0C452}" srcId="{1AAE3EA3-79B7-4FFA-8090-8F26BB9FBED6}" destId="{94DD80EC-4BD5-4403-9758-0D34530D25A0}" srcOrd="15" destOrd="0" parTransId="{58CA1659-165E-4377-B8CF-A1FC5B68D476}" sibTransId="{60C927C1-2C5D-4EA6-A2F1-4AA101087836}"/>
    <dgm:cxn modelId="{0E612EB7-F4CB-470A-A85B-DACB4D4DCEC7}" type="presOf" srcId="{BF439035-DBEE-42B5-8B3A-0A49A39FB8A3}" destId="{D216CCE7-1B41-496B-AF61-729ADB2FD91C}" srcOrd="0" destOrd="0" presId="urn:microsoft.com/office/officeart/2008/layout/VerticalCurvedList"/>
    <dgm:cxn modelId="{5C2DF635-1B52-4212-9D60-C7E69A5ED011}" type="presParOf" srcId="{C0939633-1DA8-4710-AF3D-C7A081868BD3}" destId="{8E5F7088-C334-4745-A1DE-A714FA69E74D}" srcOrd="0" destOrd="0" presId="urn:microsoft.com/office/officeart/2008/layout/VerticalCurvedList"/>
    <dgm:cxn modelId="{1DDAB2C8-9D10-477E-B12C-E3A7A04A56D2}" type="presParOf" srcId="{8E5F7088-C334-4745-A1DE-A714FA69E74D}" destId="{F0E7A932-CC2A-4429-8083-737E1DC376F5}" srcOrd="0" destOrd="0" presId="urn:microsoft.com/office/officeart/2008/layout/VerticalCurvedList"/>
    <dgm:cxn modelId="{4A750058-C2B6-4762-BA36-ACF88A530FAF}" type="presParOf" srcId="{F0E7A932-CC2A-4429-8083-737E1DC376F5}" destId="{CDE36831-4046-4E7A-BB26-2E4DA6845347}" srcOrd="0" destOrd="0" presId="urn:microsoft.com/office/officeart/2008/layout/VerticalCurvedList"/>
    <dgm:cxn modelId="{1AEED24D-24E0-4E9E-B709-E70E42C3CC47}" type="presParOf" srcId="{F0E7A932-CC2A-4429-8083-737E1DC376F5}" destId="{A12EECDD-2B7C-40B8-B170-481E74578F47}" srcOrd="1" destOrd="0" presId="urn:microsoft.com/office/officeart/2008/layout/VerticalCurvedList"/>
    <dgm:cxn modelId="{F9635954-CA3D-4558-B9A7-C3F2B32B90B9}" type="presParOf" srcId="{F0E7A932-CC2A-4429-8083-737E1DC376F5}" destId="{7D437DFF-1BA3-445B-B9CB-C63CD39035CF}" srcOrd="2" destOrd="0" presId="urn:microsoft.com/office/officeart/2008/layout/VerticalCurvedList"/>
    <dgm:cxn modelId="{DD4D9DA6-714C-4C1D-9413-BBF57CE127E7}" type="presParOf" srcId="{F0E7A932-CC2A-4429-8083-737E1DC376F5}" destId="{CAD5FC73-45EC-4E69-ACD5-D380764BB965}" srcOrd="3" destOrd="0" presId="urn:microsoft.com/office/officeart/2008/layout/VerticalCurvedList"/>
    <dgm:cxn modelId="{83D01AB1-5A0A-49C5-A3F8-4ADFE3D5EA46}" type="presParOf" srcId="{8E5F7088-C334-4745-A1DE-A714FA69E74D}" destId="{0DE8F3D2-8356-443D-9A8F-85F08A35C5E2}" srcOrd="1" destOrd="0" presId="urn:microsoft.com/office/officeart/2008/layout/VerticalCurvedList"/>
    <dgm:cxn modelId="{A501DA5E-C064-423A-90E6-6852650C1718}" type="presParOf" srcId="{8E5F7088-C334-4745-A1DE-A714FA69E74D}" destId="{2CF0EC48-1325-42C7-91BE-2C9773CA70B7}" srcOrd="2" destOrd="0" presId="urn:microsoft.com/office/officeart/2008/layout/VerticalCurvedList"/>
    <dgm:cxn modelId="{3640D7D9-4F02-416D-BE5B-1CA2300C5CED}" type="presParOf" srcId="{2CF0EC48-1325-42C7-91BE-2C9773CA70B7}" destId="{B85D0935-9618-4A09-BB6F-11CEEF4E1992}" srcOrd="0" destOrd="0" presId="urn:microsoft.com/office/officeart/2008/layout/VerticalCurvedList"/>
    <dgm:cxn modelId="{ABDA59C6-4EF9-49F7-A2FC-AA9FBEFA56E9}" type="presParOf" srcId="{8E5F7088-C334-4745-A1DE-A714FA69E74D}" destId="{D3F0900F-4882-4CCA-9492-FBD6F3CE6C23}" srcOrd="3" destOrd="0" presId="urn:microsoft.com/office/officeart/2008/layout/VerticalCurvedList"/>
    <dgm:cxn modelId="{5AF933D0-2BAF-49A7-B27F-34A9510A7F0D}" type="presParOf" srcId="{8E5F7088-C334-4745-A1DE-A714FA69E74D}" destId="{24BCDA8C-F26E-47B8-A0AE-7B73D4612F52}" srcOrd="4" destOrd="0" presId="urn:microsoft.com/office/officeart/2008/layout/VerticalCurvedList"/>
    <dgm:cxn modelId="{8B769C4A-DC0A-494B-B493-620B410139F4}" type="presParOf" srcId="{24BCDA8C-F26E-47B8-A0AE-7B73D4612F52}" destId="{86170E6B-0056-4675-81EA-B1A80AF1BCBB}" srcOrd="0" destOrd="0" presId="urn:microsoft.com/office/officeart/2008/layout/VerticalCurvedList"/>
    <dgm:cxn modelId="{D2BF5977-0616-40D2-8C41-BC7E78858F48}" type="presParOf" srcId="{8E5F7088-C334-4745-A1DE-A714FA69E74D}" destId="{99EDECBB-4423-434A-A741-011B89097EBF}" srcOrd="5" destOrd="0" presId="urn:microsoft.com/office/officeart/2008/layout/VerticalCurvedList"/>
    <dgm:cxn modelId="{77A4F6BC-6495-426E-93D7-6D0234737637}" type="presParOf" srcId="{8E5F7088-C334-4745-A1DE-A714FA69E74D}" destId="{5541A744-5924-434B-B64A-A02D756CBAC5}" srcOrd="6" destOrd="0" presId="urn:microsoft.com/office/officeart/2008/layout/VerticalCurvedList"/>
    <dgm:cxn modelId="{A6B1BB54-546C-44D9-A5E0-65BDCB421B6E}" type="presParOf" srcId="{5541A744-5924-434B-B64A-A02D756CBAC5}" destId="{2D5724A8-7BE9-4DC1-AF80-DFE21501E9FB}" srcOrd="0" destOrd="0" presId="urn:microsoft.com/office/officeart/2008/layout/VerticalCurvedList"/>
    <dgm:cxn modelId="{FC1DB650-2999-4C03-AAEC-09FF64501986}" type="presParOf" srcId="{8E5F7088-C334-4745-A1DE-A714FA69E74D}" destId="{D216CCE7-1B41-496B-AF61-729ADB2FD91C}" srcOrd="7" destOrd="0" presId="urn:microsoft.com/office/officeart/2008/layout/VerticalCurvedList"/>
    <dgm:cxn modelId="{13A6B5D3-73C6-421D-B842-C56C9CFB5A6B}" type="presParOf" srcId="{8E5F7088-C334-4745-A1DE-A714FA69E74D}" destId="{A4AF90BC-E576-4181-B44F-12763A329DC3}" srcOrd="8" destOrd="0" presId="urn:microsoft.com/office/officeart/2008/layout/VerticalCurvedList"/>
    <dgm:cxn modelId="{BAE8FAF6-8D97-40CD-8809-0D306F650DA0}" type="presParOf" srcId="{A4AF90BC-E576-4181-B44F-12763A329DC3}" destId="{A1D3AEC3-BA30-4706-99BE-F85681C009FF}" srcOrd="0" destOrd="0" presId="urn:microsoft.com/office/officeart/2008/layout/VerticalCurvedList"/>
    <dgm:cxn modelId="{826CAAD5-AEED-4452-9E77-90FA41AB290C}" type="presParOf" srcId="{8E5F7088-C334-4745-A1DE-A714FA69E74D}" destId="{D9C6191F-CF43-4B3C-9137-CD6A6D1003E6}" srcOrd="9" destOrd="0" presId="urn:microsoft.com/office/officeart/2008/layout/VerticalCurvedList"/>
    <dgm:cxn modelId="{098DCD45-66C8-4EDF-B756-FCEFF1740353}" type="presParOf" srcId="{8E5F7088-C334-4745-A1DE-A714FA69E74D}" destId="{3C062429-1F6A-44EA-95C5-DB5885806DB4}" srcOrd="10" destOrd="0" presId="urn:microsoft.com/office/officeart/2008/layout/VerticalCurvedList"/>
    <dgm:cxn modelId="{B9843C58-5615-4386-9C63-9A1D2D7D2D23}" type="presParOf" srcId="{3C062429-1F6A-44EA-95C5-DB5885806DB4}" destId="{3B4C20B6-1259-4BE3-AD37-78096C564606}" srcOrd="0" destOrd="0" presId="urn:microsoft.com/office/officeart/2008/layout/VerticalCurvedList"/>
    <dgm:cxn modelId="{56CE59EE-0F15-4B34-91DA-54416042677C}" type="presParOf" srcId="{8E5F7088-C334-4745-A1DE-A714FA69E74D}" destId="{433FBD91-5F92-410C-AD9D-C6F26FF061A6}" srcOrd="11" destOrd="0" presId="urn:microsoft.com/office/officeart/2008/layout/VerticalCurvedList"/>
    <dgm:cxn modelId="{F94B4DDF-EAE6-4B53-BFAF-BB3CCDCD3361}" type="presParOf" srcId="{8E5F7088-C334-4745-A1DE-A714FA69E74D}" destId="{944CF554-C823-4B31-8564-E096500FBD4D}" srcOrd="12" destOrd="0" presId="urn:microsoft.com/office/officeart/2008/layout/VerticalCurvedList"/>
    <dgm:cxn modelId="{0502459E-A0F7-4298-92A5-549CA0B9CEC3}" type="presParOf" srcId="{944CF554-C823-4B31-8564-E096500FBD4D}" destId="{F1D51FC7-DFFD-47C9-9F46-0508C146E59C}" srcOrd="0" destOrd="0" presId="urn:microsoft.com/office/officeart/2008/layout/VerticalCurvedList"/>
    <dgm:cxn modelId="{D67F055E-4CF9-4FDD-80C3-177E2EF2C3C4}" type="presParOf" srcId="{8E5F7088-C334-4745-A1DE-A714FA69E74D}" destId="{AB66856C-8301-4846-A396-2C6C4C0E4DA0}" srcOrd="13" destOrd="0" presId="urn:microsoft.com/office/officeart/2008/layout/VerticalCurvedList"/>
    <dgm:cxn modelId="{278109E5-D088-4243-B3B9-DF9F333A3394}" type="presParOf" srcId="{8E5F7088-C334-4745-A1DE-A714FA69E74D}" destId="{52C3A7EF-8018-437E-92E5-C3ABA09D59E5}" srcOrd="14" destOrd="0" presId="urn:microsoft.com/office/officeart/2008/layout/VerticalCurvedList"/>
    <dgm:cxn modelId="{F500E9AB-6D77-4310-8A99-D87B62FA1441}" type="presParOf" srcId="{52C3A7EF-8018-437E-92E5-C3ABA09D59E5}" destId="{8F9817C3-C41C-4534-9F07-8C12AD35CAE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988A0-8D3A-4873-A286-58E06F7F9275}">
      <dsp:nvSpPr>
        <dsp:cNvPr id="0" name=""/>
        <dsp:cNvSpPr/>
      </dsp:nvSpPr>
      <dsp:spPr>
        <a:xfrm rot="5400000">
          <a:off x="907018" y="1090914"/>
          <a:ext cx="1708569" cy="20592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26BFA9-65B7-4F3C-A32F-2D7637266FF0}">
      <dsp:nvSpPr>
        <dsp:cNvPr id="0" name=""/>
        <dsp:cNvSpPr/>
      </dsp:nvSpPr>
      <dsp:spPr>
        <a:xfrm>
          <a:off x="1299930" y="314"/>
          <a:ext cx="2288100" cy="137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l-PL" sz="1900" b="1" kern="1200" dirty="0"/>
            <a:t>Kryterium 1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0" kern="1200" dirty="0"/>
            <a:t> </a:t>
          </a:r>
          <a:r>
            <a:rPr lang="pl-PL" sz="1500" kern="1200" dirty="0"/>
            <a:t>Wnioskodawca mieści się w katalogu Beneficjentów, określonym w PP</a:t>
          </a:r>
          <a:endParaRPr lang="en-US" sz="1500" kern="1200" dirty="0"/>
        </a:p>
      </dsp:txBody>
      <dsp:txXfrm>
        <a:off x="1340140" y="40524"/>
        <a:ext cx="2207680" cy="1292440"/>
      </dsp:txXfrm>
    </dsp:sp>
    <dsp:sp modelId="{90E3107B-17D3-444D-89BD-CFC3251DAC07}">
      <dsp:nvSpPr>
        <dsp:cNvPr id="0" name=""/>
        <dsp:cNvSpPr/>
      </dsp:nvSpPr>
      <dsp:spPr>
        <a:xfrm rot="5400000">
          <a:off x="907018" y="2806990"/>
          <a:ext cx="1708569" cy="20592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E3242A-ED77-48E6-BBA8-91C0ED40E0EC}">
      <dsp:nvSpPr>
        <dsp:cNvPr id="0" name=""/>
        <dsp:cNvSpPr/>
      </dsp:nvSpPr>
      <dsp:spPr>
        <a:xfrm>
          <a:off x="1299930" y="1716389"/>
          <a:ext cx="2288100" cy="137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l-PL" sz="1900" b="1" kern="1200" dirty="0"/>
            <a:t>Kryterium 2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0" kern="1200"/>
            <a:t> </a:t>
          </a:r>
          <a:r>
            <a:rPr lang="pl-PL" sz="1500" kern="1200"/>
            <a:t>Ogólna jakość fiszki</a:t>
          </a:r>
          <a:endParaRPr lang="en-US" sz="1500" kern="1200"/>
        </a:p>
      </dsp:txBody>
      <dsp:txXfrm>
        <a:off x="1340140" y="1756599"/>
        <a:ext cx="2207680" cy="1292440"/>
      </dsp:txXfrm>
    </dsp:sp>
    <dsp:sp modelId="{68966FE9-050A-46B6-B006-7DD094268F7C}">
      <dsp:nvSpPr>
        <dsp:cNvPr id="0" name=""/>
        <dsp:cNvSpPr/>
      </dsp:nvSpPr>
      <dsp:spPr>
        <a:xfrm>
          <a:off x="1765056" y="3665028"/>
          <a:ext cx="3035668" cy="205929"/>
        </a:xfrm>
        <a:prstGeom prst="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12C2F6-6041-48B4-AF83-CAEC66B2E78E}">
      <dsp:nvSpPr>
        <dsp:cNvPr id="0" name=""/>
        <dsp:cNvSpPr/>
      </dsp:nvSpPr>
      <dsp:spPr>
        <a:xfrm>
          <a:off x="1299930" y="3432465"/>
          <a:ext cx="2288100" cy="137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l-PL" sz="1900" b="1" kern="1200" dirty="0"/>
            <a:t>Kryterium 3 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0" kern="1200"/>
            <a:t> </a:t>
          </a:r>
          <a:r>
            <a:rPr lang="pl-PL" sz="1500" kern="1200"/>
            <a:t>Przedsięwzięcie wpisuje się w ogólne cele PP</a:t>
          </a:r>
          <a:endParaRPr lang="en-US" sz="1500" kern="1200" dirty="0"/>
        </a:p>
      </dsp:txBody>
      <dsp:txXfrm>
        <a:off x="1340140" y="3472675"/>
        <a:ext cx="2207680" cy="1292440"/>
      </dsp:txXfrm>
    </dsp:sp>
    <dsp:sp modelId="{E06606F1-744C-4D57-8041-3D72AFCE101C}">
      <dsp:nvSpPr>
        <dsp:cNvPr id="0" name=""/>
        <dsp:cNvSpPr/>
      </dsp:nvSpPr>
      <dsp:spPr>
        <a:xfrm rot="16200000">
          <a:off x="3950192" y="2806990"/>
          <a:ext cx="1708569" cy="20592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482FF5-A3F8-4717-812E-82DB9F66D094}">
      <dsp:nvSpPr>
        <dsp:cNvPr id="0" name=""/>
        <dsp:cNvSpPr/>
      </dsp:nvSpPr>
      <dsp:spPr>
        <a:xfrm>
          <a:off x="4343104" y="3432465"/>
          <a:ext cx="2288100" cy="137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b="1" kern="1200" dirty="0"/>
            <a:t>Kryterium 4</a:t>
          </a:r>
          <a:endParaRPr lang="en-US" sz="19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/>
            <a:t>Innowacyjność rozwiązania będącego przedmiotem przedsięwzięcia</a:t>
          </a:r>
          <a:endParaRPr lang="en-US" sz="1500" kern="1200" dirty="0"/>
        </a:p>
      </dsp:txBody>
      <dsp:txXfrm>
        <a:off x="4383314" y="3472675"/>
        <a:ext cx="2207680" cy="1292440"/>
      </dsp:txXfrm>
    </dsp:sp>
    <dsp:sp modelId="{877FE59E-C36F-4808-A59D-42CDBE25E061}">
      <dsp:nvSpPr>
        <dsp:cNvPr id="0" name=""/>
        <dsp:cNvSpPr/>
      </dsp:nvSpPr>
      <dsp:spPr>
        <a:xfrm rot="16200000">
          <a:off x="3950192" y="1090914"/>
          <a:ext cx="1708569" cy="20592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AD9ED5-0C91-4D32-AE21-9207B7AFD93D}">
      <dsp:nvSpPr>
        <dsp:cNvPr id="0" name=""/>
        <dsp:cNvSpPr/>
      </dsp:nvSpPr>
      <dsp:spPr>
        <a:xfrm>
          <a:off x="4343104" y="1716389"/>
          <a:ext cx="2288100" cy="137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l-PL" sz="1900" b="1" kern="1200" dirty="0"/>
            <a:t>Kryterium 5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0" kern="1200" dirty="0"/>
            <a:t> Ocena planowanych efektów ekologicznych</a:t>
          </a:r>
          <a:endParaRPr lang="en-US" sz="1500" kern="1200" dirty="0"/>
        </a:p>
      </dsp:txBody>
      <dsp:txXfrm>
        <a:off x="4383314" y="1756599"/>
        <a:ext cx="2207680" cy="1292440"/>
      </dsp:txXfrm>
    </dsp:sp>
    <dsp:sp modelId="{C3A3B7E7-C8FA-42E8-AEA7-ADA7FA344739}">
      <dsp:nvSpPr>
        <dsp:cNvPr id="0" name=""/>
        <dsp:cNvSpPr/>
      </dsp:nvSpPr>
      <dsp:spPr>
        <a:xfrm>
          <a:off x="4808230" y="232877"/>
          <a:ext cx="3035668" cy="20592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67A718-218D-4264-8D6A-246B7921A5D1}">
      <dsp:nvSpPr>
        <dsp:cNvPr id="0" name=""/>
        <dsp:cNvSpPr/>
      </dsp:nvSpPr>
      <dsp:spPr>
        <a:xfrm>
          <a:off x="4343104" y="314"/>
          <a:ext cx="2288100" cy="137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l-PL" sz="1900" b="1" kern="1200" dirty="0"/>
            <a:t>Kryterium 6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0" kern="1200"/>
            <a:t> </a:t>
          </a:r>
          <a:r>
            <a:rPr lang="pl-PL" sz="1500" kern="1200"/>
            <a:t>Stopień przygotowania projektu do realizacji </a:t>
          </a:r>
          <a:endParaRPr lang="en-US" sz="1500" kern="1200" dirty="0"/>
        </a:p>
      </dsp:txBody>
      <dsp:txXfrm>
        <a:off x="4383314" y="40524"/>
        <a:ext cx="2207680" cy="1292440"/>
      </dsp:txXfrm>
    </dsp:sp>
    <dsp:sp modelId="{D97D1178-71A2-4271-8BFB-5E94A397213F}">
      <dsp:nvSpPr>
        <dsp:cNvPr id="0" name=""/>
        <dsp:cNvSpPr/>
      </dsp:nvSpPr>
      <dsp:spPr>
        <a:xfrm rot="5400000">
          <a:off x="6993366" y="1090914"/>
          <a:ext cx="1708569" cy="20592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483F29-0555-4F68-B168-ECA37095E4B3}">
      <dsp:nvSpPr>
        <dsp:cNvPr id="0" name=""/>
        <dsp:cNvSpPr/>
      </dsp:nvSpPr>
      <dsp:spPr>
        <a:xfrm>
          <a:off x="7386278" y="314"/>
          <a:ext cx="2288100" cy="137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l-PL" sz="1900" b="1" kern="1200" dirty="0"/>
            <a:t>Kryterium 7 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0" kern="1200"/>
            <a:t> Harmonogram wdrażania przedsięwzięcia</a:t>
          </a:r>
          <a:endParaRPr lang="en-US" sz="1500" kern="1200" dirty="0"/>
        </a:p>
      </dsp:txBody>
      <dsp:txXfrm>
        <a:off x="7426488" y="40524"/>
        <a:ext cx="2207680" cy="1292440"/>
      </dsp:txXfrm>
    </dsp:sp>
    <dsp:sp modelId="{7CE47415-4455-488C-97BF-3EAD2B25B1B5}">
      <dsp:nvSpPr>
        <dsp:cNvPr id="0" name=""/>
        <dsp:cNvSpPr/>
      </dsp:nvSpPr>
      <dsp:spPr>
        <a:xfrm>
          <a:off x="7386278" y="1716389"/>
          <a:ext cx="2288100" cy="137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pl-PL" sz="1900" b="1" kern="1200" dirty="0"/>
            <a:t>Kryterium 8 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0" kern="1200"/>
            <a:t>Efektywność kosztowa</a:t>
          </a:r>
          <a:endParaRPr lang="en-US" sz="1500" kern="1200" dirty="0"/>
        </a:p>
      </dsp:txBody>
      <dsp:txXfrm>
        <a:off x="7426488" y="1756599"/>
        <a:ext cx="2207680" cy="12924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EECDD-2B7C-40B8-B170-481E74578F47}">
      <dsp:nvSpPr>
        <dsp:cNvPr id="0" name=""/>
        <dsp:cNvSpPr/>
      </dsp:nvSpPr>
      <dsp:spPr>
        <a:xfrm>
          <a:off x="-4713645" y="-723632"/>
          <a:ext cx="5694710" cy="5694710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8F3D2-8356-443D-9A8F-85F08A35C5E2}">
      <dsp:nvSpPr>
        <dsp:cNvPr id="0" name=""/>
        <dsp:cNvSpPr/>
      </dsp:nvSpPr>
      <dsp:spPr>
        <a:xfrm>
          <a:off x="467276" y="88303"/>
          <a:ext cx="10409704" cy="9199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740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Lista załączników do fiszki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000" b="1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467276" y="88303"/>
        <a:ext cx="10409704" cy="919996"/>
      </dsp:txXfrm>
    </dsp:sp>
    <dsp:sp modelId="{B85D0935-9618-4A09-BB6F-11CEEF4E1992}">
      <dsp:nvSpPr>
        <dsp:cNvPr id="0" name=""/>
        <dsp:cNvSpPr/>
      </dsp:nvSpPr>
      <dsp:spPr>
        <a:xfrm>
          <a:off x="-9687" y="90796"/>
          <a:ext cx="953927" cy="894026"/>
        </a:xfrm>
        <a:prstGeom prst="hexagon">
          <a:avLst/>
        </a:prstGeom>
        <a:blipFill rotWithShape="0">
          <a:blip xmlns:r="http://schemas.openxmlformats.org/officeDocument/2006/relationships" r:embed="rId1"/>
          <a:srcRect/>
          <a:stretch>
            <a:fillRect t="-2000" b="-2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A66B37-1B57-4B94-B80A-74BAE47A2AC6}">
      <dsp:nvSpPr>
        <dsp:cNvPr id="0" name=""/>
        <dsp:cNvSpPr/>
      </dsp:nvSpPr>
      <dsp:spPr>
        <a:xfrm>
          <a:off x="846203" y="1066362"/>
          <a:ext cx="10030777" cy="5288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74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Uzyskane pozwolenia i decyzje administracyjne, ewentualnie kopie dokumentów związanych z procedurą pozyskiwania pozostałych, brakujących dokumentów (np. złożone wnioski, korespondencja z urzędem itp.)</a:t>
          </a:r>
          <a:r>
            <a:rPr lang="pl-PL" sz="1100" kern="1200" dirty="0"/>
            <a:t>;</a:t>
          </a:r>
        </a:p>
      </dsp:txBody>
      <dsp:txXfrm>
        <a:off x="846203" y="1066362"/>
        <a:ext cx="10030777" cy="528806"/>
      </dsp:txXfrm>
    </dsp:sp>
    <dsp:sp modelId="{B5D2911F-0158-4BDB-AB99-13D8E8D69E40}">
      <dsp:nvSpPr>
        <dsp:cNvPr id="0" name=""/>
        <dsp:cNvSpPr/>
      </dsp:nvSpPr>
      <dsp:spPr>
        <a:xfrm>
          <a:off x="515699" y="1000262"/>
          <a:ext cx="661008" cy="6610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72AF37-9160-4E0F-BA58-34D84FBBC357}">
      <dsp:nvSpPr>
        <dsp:cNvPr id="0" name=""/>
        <dsp:cNvSpPr/>
      </dsp:nvSpPr>
      <dsp:spPr>
        <a:xfrm>
          <a:off x="962503" y="1715261"/>
          <a:ext cx="9914476" cy="8169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74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Posiadane dokumenty potwierdzające prawa do gruntów i obiektów,  lub inne związane z aktualnym etapem działań wnioskodawcy w tym zakresie; w razie potrzeby dokumenty  uprawdopodobniające możliwość ich pozyskania w terminach pozwalających na potwierdzenie realności przyjętych założeń</a:t>
          </a:r>
          <a:r>
            <a:rPr lang="pl-PL" sz="1100" kern="1200" dirty="0"/>
            <a:t>;</a:t>
          </a:r>
        </a:p>
      </dsp:txBody>
      <dsp:txXfrm>
        <a:off x="962503" y="1715261"/>
        <a:ext cx="9914476" cy="816921"/>
      </dsp:txXfrm>
    </dsp:sp>
    <dsp:sp modelId="{7A558C3B-646F-4C91-9C86-1ECE02C0F5DD}">
      <dsp:nvSpPr>
        <dsp:cNvPr id="0" name=""/>
        <dsp:cNvSpPr/>
      </dsp:nvSpPr>
      <dsp:spPr>
        <a:xfrm>
          <a:off x="631999" y="1793218"/>
          <a:ext cx="661008" cy="6610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076B8F-229B-4E36-B11C-2A45188218AC}">
      <dsp:nvSpPr>
        <dsp:cNvPr id="0" name=""/>
        <dsp:cNvSpPr/>
      </dsp:nvSpPr>
      <dsp:spPr>
        <a:xfrm>
          <a:off x="846203" y="2652275"/>
          <a:ext cx="10030777" cy="5288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74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Świadectwo Weryfikacji Technologii Środowiskowych ETV (jeśli dotyczy)</a:t>
          </a:r>
          <a:endParaRPr lang="pl-PL" sz="1600" kern="1200" dirty="0"/>
        </a:p>
      </dsp:txBody>
      <dsp:txXfrm>
        <a:off x="846203" y="2652275"/>
        <a:ext cx="10030777" cy="528806"/>
      </dsp:txXfrm>
    </dsp:sp>
    <dsp:sp modelId="{2BAE4DBC-10EC-4D01-8516-E5196B8CF416}">
      <dsp:nvSpPr>
        <dsp:cNvPr id="0" name=""/>
        <dsp:cNvSpPr/>
      </dsp:nvSpPr>
      <dsp:spPr>
        <a:xfrm>
          <a:off x="515699" y="2586174"/>
          <a:ext cx="661008" cy="6610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B9443B-D301-42E6-91CB-2CD778DDE7F9}">
      <dsp:nvSpPr>
        <dsp:cNvPr id="0" name=""/>
        <dsp:cNvSpPr/>
      </dsp:nvSpPr>
      <dsp:spPr>
        <a:xfrm>
          <a:off x="467276" y="3445231"/>
          <a:ext cx="10409704" cy="5288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74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Inne istotne dokumenty z punktu widzenia informacji przedkładanych w fiszce projektowej, jak również ze względu na specyfikę przedsięwzięcia – o ile dotyczy.</a:t>
          </a:r>
        </a:p>
      </dsp:txBody>
      <dsp:txXfrm>
        <a:off x="467276" y="3445231"/>
        <a:ext cx="10409704" cy="528806"/>
      </dsp:txXfrm>
    </dsp:sp>
    <dsp:sp modelId="{C08D7DB8-921D-44DB-AC56-2B2633493ABC}">
      <dsp:nvSpPr>
        <dsp:cNvPr id="0" name=""/>
        <dsp:cNvSpPr/>
      </dsp:nvSpPr>
      <dsp:spPr>
        <a:xfrm>
          <a:off x="136772" y="3379130"/>
          <a:ext cx="661008" cy="6610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F251F-CB66-416E-8A1D-55DC176930AB}">
      <dsp:nvSpPr>
        <dsp:cNvPr id="0" name=""/>
        <dsp:cNvSpPr/>
      </dsp:nvSpPr>
      <dsp:spPr>
        <a:xfrm>
          <a:off x="0" y="1160579"/>
          <a:ext cx="5184475" cy="489031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zaznaczyć odpowiednie „</a:t>
          </a:r>
          <a:r>
            <a:rPr lang="pl-PL" sz="18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check-boxy</a:t>
          </a:r>
          <a:r>
            <a:rPr lang="pl-PL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”</a:t>
          </a:r>
        </a:p>
      </dsp:txBody>
      <dsp:txXfrm>
        <a:off x="23873" y="1184452"/>
        <a:ext cx="5136729" cy="44128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F251F-CB66-416E-8A1D-55DC176930AB}">
      <dsp:nvSpPr>
        <dsp:cNvPr id="0" name=""/>
        <dsp:cNvSpPr/>
      </dsp:nvSpPr>
      <dsp:spPr>
        <a:xfrm>
          <a:off x="67434" y="446183"/>
          <a:ext cx="5014525" cy="1048539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krótko i konkretnie nazwać innowacje</a:t>
          </a:r>
        </a:p>
      </dsp:txBody>
      <dsp:txXfrm>
        <a:off x="118619" y="497368"/>
        <a:ext cx="4912155" cy="946169"/>
      </dsp:txXfrm>
    </dsp:sp>
    <dsp:sp modelId="{1AAC1CCE-DE63-4F9F-BC65-D1E332ACDCAD}">
      <dsp:nvSpPr>
        <dsp:cNvPr id="0" name=""/>
        <dsp:cNvSpPr/>
      </dsp:nvSpPr>
      <dsp:spPr>
        <a:xfrm>
          <a:off x="0" y="2714832"/>
          <a:ext cx="5272453" cy="13782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Należy określić posiadane prawa do korzystania z własności intelektualnej związanej z projektem, wskazać podstawę (np. umowa zakupu, licencja), ewentualne ograniczenia i warunki tych uprawnień. </a:t>
          </a:r>
        </a:p>
      </dsp:txBody>
      <dsp:txXfrm>
        <a:off x="67282" y="2782114"/>
        <a:ext cx="5137889" cy="12437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2C83E-CAB5-420E-9C8E-B87F68CB9A8B}">
      <dsp:nvSpPr>
        <dsp:cNvPr id="0" name=""/>
        <dsp:cNvSpPr/>
      </dsp:nvSpPr>
      <dsp:spPr>
        <a:xfrm>
          <a:off x="0" y="877416"/>
          <a:ext cx="5859558" cy="1052791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krótko opisać charakter efektu ekologicznego, wskazać obszary tych efektów, powiązane z celem tematycznym projektu i innowacyjnością.</a:t>
          </a:r>
        </a:p>
      </dsp:txBody>
      <dsp:txXfrm>
        <a:off x="51393" y="928809"/>
        <a:ext cx="5756772" cy="950005"/>
      </dsp:txXfrm>
    </dsp:sp>
    <dsp:sp modelId="{0004FE21-877D-49AE-9C7C-379A24555937}">
      <dsp:nvSpPr>
        <dsp:cNvPr id="0" name=""/>
        <dsp:cNvSpPr/>
      </dsp:nvSpPr>
      <dsp:spPr>
        <a:xfrm>
          <a:off x="0" y="2263991"/>
          <a:ext cx="5859558" cy="1572480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wskazać wszystkie istotne elementy, które będą miały wpływ na wielkości uzyskiwanych efektów środowiskowych, w zależności od specyfiki przedsięwzięcia np. wielkość produkcji, potencjał rynkowy, uwarunkowania środowiskowe.</a:t>
          </a:r>
        </a:p>
      </dsp:txBody>
      <dsp:txXfrm>
        <a:off x="76762" y="2340753"/>
        <a:ext cx="5706034" cy="1418956"/>
      </dsp:txXfrm>
    </dsp:sp>
    <dsp:sp modelId="{080F0741-8208-44D8-83CD-CC2BDA6EF9B8}">
      <dsp:nvSpPr>
        <dsp:cNvPr id="0" name=""/>
        <dsp:cNvSpPr/>
      </dsp:nvSpPr>
      <dsp:spPr>
        <a:xfrm>
          <a:off x="0" y="4133287"/>
          <a:ext cx="5859558" cy="1572480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sparametryzować i oszacować w sposób wymierny wielkość efektów ekologicznych generowanych w wyniku zastosowania i wdrożenia innowacji. Finalnie należy określić efekty w wartościach bezwzględnych, rocznych.</a:t>
          </a:r>
        </a:p>
      </dsp:txBody>
      <dsp:txXfrm>
        <a:off x="76762" y="4210049"/>
        <a:ext cx="5706034" cy="141895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4FE21-877D-49AE-9C7C-379A24555937}">
      <dsp:nvSpPr>
        <dsp:cNvPr id="0" name=""/>
        <dsp:cNvSpPr/>
      </dsp:nvSpPr>
      <dsp:spPr>
        <a:xfrm>
          <a:off x="197015" y="821798"/>
          <a:ext cx="5064100" cy="2129400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Niezbędne pozwolenia, decyzje administracyjne, prawa własności do gruntów i obiektów. Należy podać informacje dotyczące praw do dysponowania gruntami lub obiektami na cele inwestycji, posiadanej i wymaganej dokumentacji technicznej i projektowej, harmonogramu pozyskiwania brakujących pozwoleń itd.</a:t>
          </a:r>
        </a:p>
      </dsp:txBody>
      <dsp:txXfrm>
        <a:off x="300964" y="925747"/>
        <a:ext cx="4856202" cy="1921502"/>
      </dsp:txXfrm>
    </dsp:sp>
    <dsp:sp modelId="{080F0741-8208-44D8-83CD-CC2BDA6EF9B8}">
      <dsp:nvSpPr>
        <dsp:cNvPr id="0" name=""/>
        <dsp:cNvSpPr/>
      </dsp:nvSpPr>
      <dsp:spPr>
        <a:xfrm>
          <a:off x="158247" y="3383376"/>
          <a:ext cx="5237635" cy="2129400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Należy potwierdzić, że inwestycja nie została rozpoczęta przed złożeniem niniejszej fiszki. Przez rozpoczęcie inwestycji należy rozumieć podjęcie robót budowlanych związanych z inwestycją lub pierwsze prawnie wiążące zobowiązanie do zamówienia urządzeń lub zobowiązanie, które sprawia, że inwestycja staje się nieodwracalna.</a:t>
          </a:r>
        </a:p>
      </dsp:txBody>
      <dsp:txXfrm>
        <a:off x="262196" y="3487325"/>
        <a:ext cx="5029737" cy="192150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49780-98FE-49F4-B0EC-4AB7633B3A6C}">
      <dsp:nvSpPr>
        <dsp:cNvPr id="0" name=""/>
        <dsp:cNvSpPr/>
      </dsp:nvSpPr>
      <dsp:spPr>
        <a:xfrm>
          <a:off x="0" y="653163"/>
          <a:ext cx="4897385" cy="1170614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Należy wskazać źródła finansowania zadania w zestawieniu tabelarycznym. Kwoty należy zaokrąglać do pełnych złotych</a:t>
          </a:r>
          <a:endParaRPr lang="pl-PL" sz="20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7145" y="710308"/>
        <a:ext cx="4783095" cy="1056324"/>
      </dsp:txXfrm>
    </dsp:sp>
    <dsp:sp modelId="{4C419B00-B051-4304-A53D-43A830CC952E}">
      <dsp:nvSpPr>
        <dsp:cNvPr id="0" name=""/>
        <dsp:cNvSpPr/>
      </dsp:nvSpPr>
      <dsp:spPr>
        <a:xfrm>
          <a:off x="0" y="2139607"/>
          <a:ext cx="4897385" cy="1398960"/>
        </a:xfrm>
        <a:prstGeom prst="roundRect">
          <a:avLst/>
        </a:prstGeom>
        <a:gradFill rotWithShape="0">
          <a:gsLst>
            <a:gs pos="0">
              <a:srgbClr val="009DD9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009DD9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009DD9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+mn-cs"/>
            </a:rPr>
            <a:t> Należy wybrać rodzaj wnioskowanej pożyczki oraz wskazać czy Wnioskodawca zamierza ubiegać się o premię innowacyjną oraz podać jej kwotę</a:t>
          </a:r>
          <a:endParaRPr lang="pl-PL" sz="20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68292" y="2207899"/>
        <a:ext cx="4760801" cy="1262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EECDD-2B7C-40B8-B170-481E74578F47}">
      <dsp:nvSpPr>
        <dsp:cNvPr id="0" name=""/>
        <dsp:cNvSpPr/>
      </dsp:nvSpPr>
      <dsp:spPr>
        <a:xfrm>
          <a:off x="-5120147" y="-780711"/>
          <a:ext cx="6069045" cy="6069045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8F3D2-8356-443D-9A8F-85F08A35C5E2}">
      <dsp:nvSpPr>
        <dsp:cNvPr id="0" name=""/>
        <dsp:cNvSpPr/>
      </dsp:nvSpPr>
      <dsp:spPr>
        <a:xfrm>
          <a:off x="641652" y="510864"/>
          <a:ext cx="9471698" cy="19152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2142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latin typeface="Trebuchet MS" panose="020B0603020202020204" pitchFamily="34" charset="0"/>
              <a:cs typeface="Calibri"/>
            </a:rPr>
            <a:t>Kryterium 1 </a:t>
          </a:r>
          <a:r>
            <a:rPr lang="pl-PL" sz="1800" b="1" kern="1200" dirty="0"/>
            <a:t>Wnioskodawca mieści się w katalogu Beneficjentów, określonym w programie priorytetowym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/>
            <a:t>Punkt 7.4 </a:t>
          </a:r>
          <a:r>
            <a:rPr lang="pl-PL" sz="1800" b="0" kern="1200" dirty="0" err="1"/>
            <a:t>pp</a:t>
          </a:r>
          <a:r>
            <a:rPr lang="pl-PL" sz="1800" b="0" kern="1200" dirty="0"/>
            <a:t> </a:t>
          </a:r>
          <a:r>
            <a:rPr lang="pl-PL" sz="1800" b="0" kern="1200" dirty="0" err="1"/>
            <a:t>IdŚ</a:t>
          </a:r>
          <a:r>
            <a:rPr lang="pl-PL" sz="1800" b="0" kern="1200" dirty="0"/>
            <a:t> – beneficjentem programu mogą być </a:t>
          </a:r>
          <a:r>
            <a:rPr lang="pl-PL" sz="1800" b="1" kern="1200" dirty="0"/>
            <a:t>przedsiębiorcy</a:t>
          </a:r>
          <a:r>
            <a:rPr lang="pl-PL" sz="1800" b="0" kern="1200" dirty="0"/>
            <a:t> w rozumieniu ustawy z 6.03.2018 r. Prawo przedsiębiorców (Dz.U. z 2021 r, poz. 162 z </a:t>
          </a:r>
          <a:r>
            <a:rPr lang="pl-PL" sz="1800" b="0" kern="1200" dirty="0" err="1"/>
            <a:t>późn</a:t>
          </a:r>
          <a:r>
            <a:rPr lang="pl-PL" sz="1800" b="0" kern="1200" dirty="0"/>
            <a:t>. </a:t>
          </a:r>
          <a:r>
            <a:rPr lang="pl-PL" sz="1800" b="0" kern="1200" baseline="0" dirty="0"/>
            <a:t>zm</a:t>
          </a:r>
          <a:r>
            <a:rPr lang="pl-PL" sz="1800" b="0" kern="1200" dirty="0"/>
            <a:t>.)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100" b="1" kern="1200" dirty="0"/>
        </a:p>
      </dsp:txBody>
      <dsp:txXfrm>
        <a:off x="641652" y="510864"/>
        <a:ext cx="9471698" cy="1915239"/>
      </dsp:txXfrm>
    </dsp:sp>
    <dsp:sp modelId="{B85D0935-9618-4A09-BB6F-11CEEF4E1992}">
      <dsp:nvSpPr>
        <dsp:cNvPr id="0" name=""/>
        <dsp:cNvSpPr/>
      </dsp:nvSpPr>
      <dsp:spPr>
        <a:xfrm>
          <a:off x="-38542" y="482991"/>
          <a:ext cx="1609672" cy="1609672"/>
        </a:xfrm>
        <a:prstGeom prst="hexag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E213E8-73DB-4AFB-89C6-6A608397BF84}">
      <dsp:nvSpPr>
        <dsp:cNvPr id="0" name=""/>
        <dsp:cNvSpPr/>
      </dsp:nvSpPr>
      <dsp:spPr>
        <a:xfrm>
          <a:off x="657238" y="2230864"/>
          <a:ext cx="9440526" cy="19778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214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latin typeface="+mj-lt"/>
              <a:cs typeface="Calibri"/>
            </a:rPr>
            <a:t>Kryterium 2</a:t>
          </a:r>
          <a:r>
            <a:rPr lang="pl-PL" sz="2000" b="0" kern="1200" dirty="0">
              <a:latin typeface="+mj-lt"/>
            </a:rPr>
            <a:t> </a:t>
          </a:r>
          <a:r>
            <a:rPr lang="pl-PL" sz="3000" b="1" kern="1200" dirty="0"/>
            <a:t> </a:t>
          </a:r>
          <a:r>
            <a:rPr lang="pl-PL" sz="1800" b="1" kern="1200" dirty="0"/>
            <a:t>Ogólna jakość fiszki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/>
            <a:t>- fiszka przygotowana zgodnie z Instrukcją oraz Regulaminem naboru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/>
            <a:t>- kompletna: wypełnione wszystkie wymagane pola, dołączone załączniki (zgodnie z  listą załączników wymaganych do fiszki)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/>
            <a:t>- prawidłowo podpisana (elektronicznie przez osobę uprawnioną)</a:t>
          </a:r>
        </a:p>
      </dsp:txBody>
      <dsp:txXfrm>
        <a:off x="657238" y="2230864"/>
        <a:ext cx="9440526" cy="1977862"/>
      </dsp:txXfrm>
    </dsp:sp>
    <dsp:sp modelId="{D14E9B77-AE9A-43CD-939A-8B08859C99F6}">
      <dsp:nvSpPr>
        <dsp:cNvPr id="0" name=""/>
        <dsp:cNvSpPr/>
      </dsp:nvSpPr>
      <dsp:spPr>
        <a:xfrm>
          <a:off x="-38542" y="2414959"/>
          <a:ext cx="1609672" cy="1609672"/>
        </a:xfrm>
        <a:prstGeom prst="hexag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EECDD-2B7C-40B8-B170-481E74578F47}">
      <dsp:nvSpPr>
        <dsp:cNvPr id="0" name=""/>
        <dsp:cNvSpPr/>
      </dsp:nvSpPr>
      <dsp:spPr>
        <a:xfrm>
          <a:off x="-4640515" y="-741878"/>
          <a:ext cx="5765609" cy="5765609"/>
        </a:xfrm>
        <a:prstGeom prst="blockArc">
          <a:avLst>
            <a:gd name="adj1" fmla="val 18900000"/>
            <a:gd name="adj2" fmla="val 2700000"/>
            <a:gd name="adj3" fmla="val 375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8F3D2-8356-443D-9A8F-85F08A35C5E2}">
      <dsp:nvSpPr>
        <dsp:cNvPr id="0" name=""/>
        <dsp:cNvSpPr/>
      </dsp:nvSpPr>
      <dsp:spPr>
        <a:xfrm>
          <a:off x="1088493" y="351681"/>
          <a:ext cx="9258746" cy="354573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99360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latin typeface="+mj-lt"/>
              <a:cs typeface="Calibri"/>
            </a:rPr>
            <a:t>Kryterium 3 </a:t>
          </a:r>
          <a:r>
            <a:rPr lang="pl-PL" sz="1800" b="1" kern="1200" dirty="0">
              <a:solidFill>
                <a:schemeClr val="tx1"/>
              </a:solidFill>
              <a:latin typeface="+mj-lt"/>
              <a:cs typeface="Calibri"/>
            </a:rPr>
            <a:t>Przedsięwzięcie wpisuje się w cel programu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>
              <a:solidFill>
                <a:schemeClr val="tx1"/>
              </a:solidFill>
              <a:latin typeface="+mn-lt"/>
              <a:cs typeface="Calibri"/>
            </a:rPr>
            <a:t>Pkt 1 </a:t>
          </a:r>
          <a:r>
            <a:rPr lang="pl-PL" sz="1800" b="0" kern="1200" dirty="0" err="1">
              <a:solidFill>
                <a:schemeClr val="tx1"/>
              </a:solidFill>
              <a:latin typeface="+mn-lt"/>
              <a:cs typeface="Calibri"/>
            </a:rPr>
            <a:t>pp</a:t>
          </a:r>
          <a:r>
            <a:rPr lang="pl-PL" sz="1800" b="0" kern="1200" dirty="0">
              <a:solidFill>
                <a:schemeClr val="tx1"/>
              </a:solidFill>
              <a:latin typeface="+mn-lt"/>
              <a:cs typeface="Calibri"/>
            </a:rPr>
            <a:t> </a:t>
          </a:r>
          <a:r>
            <a:rPr lang="pl-PL" sz="1800" b="0" kern="1200" dirty="0" err="1">
              <a:solidFill>
                <a:schemeClr val="tx1"/>
              </a:solidFill>
              <a:latin typeface="+mn-lt"/>
              <a:cs typeface="Calibri"/>
            </a:rPr>
            <a:t>IdŚ</a:t>
          </a:r>
          <a:r>
            <a:rPr lang="pl-PL" sz="1800" b="0" kern="1200" dirty="0">
              <a:solidFill>
                <a:schemeClr val="tx1"/>
              </a:solidFill>
              <a:latin typeface="+mn-lt"/>
              <a:cs typeface="Calibri"/>
            </a:rPr>
            <a:t> – realizacja Europejskiego Zielonego Ładu, zrównoważony rozwój gospodarczy, 6 celów środowiskowych spójnych z zasadą „Do No </a:t>
          </a:r>
          <a:r>
            <a:rPr lang="pl-PL" sz="1800" b="0" kern="1200" dirty="0" err="1">
              <a:solidFill>
                <a:schemeClr val="tx1"/>
              </a:solidFill>
              <a:latin typeface="+mn-lt"/>
              <a:cs typeface="Calibri"/>
            </a:rPr>
            <a:t>Significant</a:t>
          </a:r>
          <a:r>
            <a:rPr lang="pl-PL" sz="1800" b="0" kern="1200" dirty="0">
              <a:solidFill>
                <a:schemeClr val="tx1"/>
              </a:solidFill>
              <a:latin typeface="+mn-lt"/>
              <a:cs typeface="Calibri"/>
            </a:rPr>
            <a:t> </a:t>
          </a:r>
          <a:r>
            <a:rPr lang="pl-PL" sz="1800" b="0" kern="1200" dirty="0" err="1">
              <a:solidFill>
                <a:schemeClr val="tx1"/>
              </a:solidFill>
              <a:latin typeface="+mn-lt"/>
              <a:cs typeface="Calibri"/>
            </a:rPr>
            <a:t>Harm</a:t>
          </a:r>
          <a:r>
            <a:rPr lang="pl-PL" sz="1800" b="0" kern="1200" dirty="0">
              <a:solidFill>
                <a:schemeClr val="tx1"/>
              </a:solidFill>
              <a:latin typeface="+mn-lt"/>
              <a:cs typeface="Calibri"/>
            </a:rPr>
            <a:t>”: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>
              <a:solidFill>
                <a:schemeClr val="tx1"/>
              </a:solidFill>
              <a:latin typeface="+mn-lt"/>
              <a:cs typeface="Calibri"/>
            </a:rPr>
            <a:t>- łagodzenie zmian klimatu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>
              <a:solidFill>
                <a:schemeClr val="tx1"/>
              </a:solidFill>
              <a:latin typeface="+mn-lt"/>
              <a:cs typeface="Calibri"/>
            </a:rPr>
            <a:t>- adaptacja do zmian klimatu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>
              <a:solidFill>
                <a:schemeClr val="tx1"/>
              </a:solidFill>
              <a:latin typeface="+mn-lt"/>
              <a:cs typeface="Calibri"/>
            </a:rPr>
            <a:t>- zrównoważone  wykorzystanie i ochrona zasobów wodnych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>
              <a:solidFill>
                <a:schemeClr val="tx1"/>
              </a:solidFill>
              <a:latin typeface="+mn-lt"/>
              <a:cs typeface="Calibri"/>
            </a:rPr>
            <a:t>- gospodarka o obiegu zamkniętym, w tym zapobieganie powstawania  odpadów i recycling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>
              <a:solidFill>
                <a:schemeClr val="tx1"/>
              </a:solidFill>
              <a:latin typeface="+mn-lt"/>
              <a:cs typeface="Calibri"/>
            </a:rPr>
            <a:t>- zapobieganie i kontrola zanieczyszczeń powietrza, wody i ziemi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>
              <a:solidFill>
                <a:schemeClr val="tx1"/>
              </a:solidFill>
              <a:latin typeface="+mn-lt"/>
              <a:cs typeface="Calibri"/>
            </a:rPr>
            <a:t>- ochrona i odbudowa bioróżnorodności ekosystemów</a:t>
          </a:r>
        </a:p>
      </dsp:txBody>
      <dsp:txXfrm>
        <a:off x="1088493" y="351681"/>
        <a:ext cx="9258746" cy="3545735"/>
      </dsp:txXfrm>
    </dsp:sp>
    <dsp:sp modelId="{B85D0935-9618-4A09-BB6F-11CEEF4E1992}">
      <dsp:nvSpPr>
        <dsp:cNvPr id="0" name=""/>
        <dsp:cNvSpPr/>
      </dsp:nvSpPr>
      <dsp:spPr>
        <a:xfrm>
          <a:off x="204165" y="1359448"/>
          <a:ext cx="1776533" cy="1562954"/>
        </a:xfrm>
        <a:prstGeom prst="hexag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EECDD-2B7C-40B8-B170-481E74578F47}">
      <dsp:nvSpPr>
        <dsp:cNvPr id="0" name=""/>
        <dsp:cNvSpPr/>
      </dsp:nvSpPr>
      <dsp:spPr>
        <a:xfrm>
          <a:off x="-4444033" y="-698022"/>
          <a:ext cx="5422921" cy="5422921"/>
        </a:xfrm>
        <a:prstGeom prst="blockArc">
          <a:avLst>
            <a:gd name="adj1" fmla="val 18900000"/>
            <a:gd name="adj2" fmla="val 2700000"/>
            <a:gd name="adj3" fmla="val 398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8F3D2-8356-443D-9A8F-85F08A35C5E2}">
      <dsp:nvSpPr>
        <dsp:cNvPr id="0" name=""/>
        <dsp:cNvSpPr/>
      </dsp:nvSpPr>
      <dsp:spPr>
        <a:xfrm>
          <a:off x="699150" y="6541"/>
          <a:ext cx="9997164" cy="402033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98166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Kryterium 4 Innowacyjność rozwiązania będącego przedmiotem przedsięwzięcia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innowacja produktowa, technologiczna lub procesowa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innowacja nie starsza niż 3 lata (starsza wymaga uzasadnienia, że wcześniej nie była opłacalna/wykonalna) 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innowacja poprzedzona pracami B+R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prawa do dysponowania rozwiązaniem/technologią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rozwiązanie/technologia bardziej opłacalne ekonomicznie lub ma znaczący wpływ na poprawę efektów środowiskowych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Świadectwo ETV jako potwierdzenie innowacyjności 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000" b="1" kern="1200" dirty="0">
            <a:solidFill>
              <a:schemeClr val="tx1"/>
            </a:solidFill>
            <a:latin typeface="Trebuchet MS" panose="020B0603020202020204" pitchFamily="34" charset="0"/>
            <a:cs typeface="Calibri"/>
          </a:endParaRP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000" b="1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699150" y="6541"/>
        <a:ext cx="9997164" cy="4020334"/>
      </dsp:txXfrm>
    </dsp:sp>
    <dsp:sp modelId="{B85D0935-9618-4A09-BB6F-11CEEF4E1992}">
      <dsp:nvSpPr>
        <dsp:cNvPr id="0" name=""/>
        <dsp:cNvSpPr/>
      </dsp:nvSpPr>
      <dsp:spPr>
        <a:xfrm>
          <a:off x="95624" y="1177928"/>
          <a:ext cx="1706638" cy="1671019"/>
        </a:xfrm>
        <a:prstGeom prst="hexag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EECDD-2B7C-40B8-B170-481E74578F47}">
      <dsp:nvSpPr>
        <dsp:cNvPr id="0" name=""/>
        <dsp:cNvSpPr/>
      </dsp:nvSpPr>
      <dsp:spPr>
        <a:xfrm>
          <a:off x="-2944780" y="-489328"/>
          <a:ext cx="3792196" cy="3792196"/>
        </a:xfrm>
        <a:prstGeom prst="blockArc">
          <a:avLst>
            <a:gd name="adj1" fmla="val 18900000"/>
            <a:gd name="adj2" fmla="val 2700000"/>
            <a:gd name="adj3" fmla="val 57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8F3D2-8356-443D-9A8F-85F08A35C5E2}">
      <dsp:nvSpPr>
        <dsp:cNvPr id="0" name=""/>
        <dsp:cNvSpPr/>
      </dsp:nvSpPr>
      <dsp:spPr>
        <a:xfrm>
          <a:off x="721119" y="19037"/>
          <a:ext cx="10289030" cy="279450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16623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Kryterium 5 Ocena planowanych efektów ekologicznych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charakter efektu ekologicznego (sparametryzowany, wynikający z innowacji)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1"/>
              </a:solidFill>
              <a:latin typeface="Trebuchet MS" panose="020B0603020202020204" pitchFamily="34" charset="0"/>
              <a:cs typeface="Calibri"/>
            </a:rPr>
            <a:t>- uwarunkowania osiągnięcia zakładanego efektu ekologicznego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1"/>
              </a:solidFill>
              <a:latin typeface="Trebuchet MS" panose="020B0603020202020204" pitchFamily="34" charset="0"/>
            </a:rPr>
            <a:t>- oszacowanie wielkości efektów ekologicznych</a:t>
          </a:r>
        </a:p>
      </dsp:txBody>
      <dsp:txXfrm>
        <a:off x="721119" y="19037"/>
        <a:ext cx="10289030" cy="2794501"/>
      </dsp:txXfrm>
    </dsp:sp>
    <dsp:sp modelId="{B85D0935-9618-4A09-BB6F-11CEEF4E1992}">
      <dsp:nvSpPr>
        <dsp:cNvPr id="0" name=""/>
        <dsp:cNvSpPr/>
      </dsp:nvSpPr>
      <dsp:spPr>
        <a:xfrm>
          <a:off x="-73693" y="501330"/>
          <a:ext cx="1802141" cy="1810878"/>
        </a:xfrm>
        <a:prstGeom prst="hexag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EECDD-2B7C-40B8-B170-481E74578F47}">
      <dsp:nvSpPr>
        <dsp:cNvPr id="0" name=""/>
        <dsp:cNvSpPr/>
      </dsp:nvSpPr>
      <dsp:spPr>
        <a:xfrm>
          <a:off x="-5233876" y="-804438"/>
          <a:ext cx="6254450" cy="6254450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8F3D2-8356-443D-9A8F-85F08A35C5E2}">
      <dsp:nvSpPr>
        <dsp:cNvPr id="0" name=""/>
        <dsp:cNvSpPr/>
      </dsp:nvSpPr>
      <dsp:spPr>
        <a:xfrm>
          <a:off x="882262" y="603533"/>
          <a:ext cx="9984923" cy="144741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3423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2">
                  <a:lumMod val="75000"/>
                </a:schemeClr>
              </a:solidFill>
              <a:latin typeface="+mj-lt"/>
            </a:rPr>
            <a:t>Kryterium 6 Stopień przygotowania projektu do realizacji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2">
                  <a:lumMod val="75000"/>
                </a:schemeClr>
              </a:solidFill>
              <a:latin typeface="+mn-lt"/>
            </a:rPr>
            <a:t>- pozwolenia i niezbędne decyzje administracyjne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2">
                  <a:lumMod val="75000"/>
                </a:schemeClr>
              </a:solidFill>
              <a:latin typeface="+mn-lt"/>
            </a:rPr>
            <a:t>- zachowanie efektu zachęty</a:t>
          </a:r>
        </a:p>
      </dsp:txBody>
      <dsp:txXfrm>
        <a:off x="882262" y="603533"/>
        <a:ext cx="9984923" cy="1447413"/>
      </dsp:txXfrm>
    </dsp:sp>
    <dsp:sp modelId="{B85D0935-9618-4A09-BB6F-11CEEF4E1992}">
      <dsp:nvSpPr>
        <dsp:cNvPr id="0" name=""/>
        <dsp:cNvSpPr/>
      </dsp:nvSpPr>
      <dsp:spPr>
        <a:xfrm>
          <a:off x="251911" y="758723"/>
          <a:ext cx="1161270" cy="1137033"/>
        </a:xfrm>
        <a:prstGeom prst="hexag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16230E-8CEB-4AC0-A345-C68811EB037F}">
      <dsp:nvSpPr>
        <dsp:cNvPr id="0" name=""/>
        <dsp:cNvSpPr/>
      </dsp:nvSpPr>
      <dsp:spPr>
        <a:xfrm>
          <a:off x="794074" y="2156163"/>
          <a:ext cx="10021932" cy="236548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3423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2">
                  <a:lumMod val="75000"/>
                </a:schemeClr>
              </a:solidFill>
              <a:latin typeface="+mj-lt"/>
            </a:rPr>
            <a:t>Kryterium 7 Harmonogram wdrażania przedsięwzięcia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2">
                  <a:lumMod val="75000"/>
                </a:schemeClr>
              </a:solidFill>
              <a:latin typeface="+mn-lt"/>
            </a:rPr>
            <a:t>- etapy realizacji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2">
                  <a:lumMod val="75000"/>
                </a:schemeClr>
              </a:solidFill>
              <a:latin typeface="+mn-lt"/>
            </a:rPr>
            <a:t>- kamienie milowe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2">
                  <a:lumMod val="75000"/>
                </a:schemeClr>
              </a:solidFill>
              <a:latin typeface="+mn-lt"/>
            </a:rPr>
            <a:t>- identyfikacja </a:t>
          </a:r>
          <a:r>
            <a:rPr lang="pl-PL" sz="2000" b="0" kern="1200" dirty="0" err="1">
              <a:solidFill>
                <a:schemeClr val="tx2">
                  <a:lumMod val="75000"/>
                </a:schemeClr>
              </a:solidFill>
              <a:latin typeface="+mn-lt"/>
            </a:rPr>
            <a:t>ryzyk</a:t>
          </a:r>
          <a:endParaRPr lang="pl-PL" sz="2000" b="0" kern="1200" dirty="0">
            <a:solidFill>
              <a:schemeClr val="tx2">
                <a:lumMod val="75000"/>
              </a:schemeClr>
            </a:solidFill>
            <a:latin typeface="+mn-lt"/>
          </a:endParaRP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2">
                  <a:lumMod val="75000"/>
                </a:schemeClr>
              </a:solidFill>
              <a:latin typeface="+mn-lt"/>
            </a:rPr>
            <a:t>- przeciwdziałanie zagrożeniom/zidentyfikowanym ryzykom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94074" y="2156163"/>
        <a:ext cx="10021932" cy="2365480"/>
      </dsp:txXfrm>
    </dsp:sp>
    <dsp:sp modelId="{F277653B-CBBD-4D50-A0C6-CAD385BC1506}">
      <dsp:nvSpPr>
        <dsp:cNvPr id="0" name=""/>
        <dsp:cNvSpPr/>
      </dsp:nvSpPr>
      <dsp:spPr>
        <a:xfrm>
          <a:off x="77142" y="2531400"/>
          <a:ext cx="1510807" cy="1573863"/>
        </a:xfrm>
        <a:prstGeom prst="hexag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EECDD-2B7C-40B8-B170-481E74578F47}">
      <dsp:nvSpPr>
        <dsp:cNvPr id="0" name=""/>
        <dsp:cNvSpPr/>
      </dsp:nvSpPr>
      <dsp:spPr>
        <a:xfrm>
          <a:off x="-3367763" y="-582508"/>
          <a:ext cx="4146703" cy="4146703"/>
        </a:xfrm>
        <a:prstGeom prst="blockArc">
          <a:avLst>
            <a:gd name="adj1" fmla="val 18900000"/>
            <a:gd name="adj2" fmla="val 2700000"/>
            <a:gd name="adj3" fmla="val 521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8F3D2-8356-443D-9A8F-85F08A35C5E2}">
      <dsp:nvSpPr>
        <dsp:cNvPr id="0" name=""/>
        <dsp:cNvSpPr/>
      </dsp:nvSpPr>
      <dsp:spPr>
        <a:xfrm>
          <a:off x="760263" y="296146"/>
          <a:ext cx="10087904" cy="239802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1307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2">
                  <a:lumMod val="75000"/>
                </a:schemeClr>
              </a:solidFill>
              <a:latin typeface="+mj-lt"/>
            </a:rPr>
            <a:t>Kryterium 8 Efektywność kosztowa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0" kern="1200" dirty="0">
              <a:solidFill>
                <a:schemeClr val="tx2">
                  <a:lumMod val="75000"/>
                </a:schemeClr>
              </a:solidFill>
              <a:latin typeface="+mj-lt"/>
            </a:rPr>
            <a:t>- </a:t>
          </a:r>
          <a:r>
            <a:rPr lang="pl-PL" sz="2000" b="0" kern="1200" dirty="0">
              <a:solidFill>
                <a:schemeClr val="tx2">
                  <a:lumMod val="75000"/>
                </a:schemeClr>
              </a:solidFill>
              <a:latin typeface="+mj-lt"/>
            </a:rPr>
            <a:t>z</a:t>
          </a:r>
          <a:r>
            <a:rPr lang="pl-PL" sz="2000" b="0" kern="1200" dirty="0">
              <a:solidFill>
                <a:schemeClr val="tx2">
                  <a:lumMod val="75000"/>
                </a:schemeClr>
              </a:solidFill>
              <a:latin typeface="+mn-lt"/>
            </a:rPr>
            <a:t>apotrzebowanie rynkowe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2">
                  <a:lumMod val="75000"/>
                </a:schemeClr>
              </a:solidFill>
              <a:latin typeface="+mn-lt"/>
            </a:rPr>
            <a:t>- opłacalność ekonomiczna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>
              <a:solidFill>
                <a:schemeClr val="tx2">
                  <a:lumMod val="75000"/>
                </a:schemeClr>
              </a:solidFill>
              <a:latin typeface="+mn-lt"/>
            </a:rPr>
            <a:t>- przewagi nad innymi dostępnymi technologiami/rozwiązaniami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760263" y="296146"/>
        <a:ext cx="10087904" cy="2398026"/>
      </dsp:txXfrm>
    </dsp:sp>
    <dsp:sp modelId="{B85D0935-9618-4A09-BB6F-11CEEF4E1992}">
      <dsp:nvSpPr>
        <dsp:cNvPr id="0" name=""/>
        <dsp:cNvSpPr/>
      </dsp:nvSpPr>
      <dsp:spPr>
        <a:xfrm>
          <a:off x="393131" y="1184902"/>
          <a:ext cx="727647" cy="707503"/>
        </a:xfrm>
        <a:prstGeom prst="hexag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EECDD-2B7C-40B8-B170-481E74578F47}">
      <dsp:nvSpPr>
        <dsp:cNvPr id="0" name=""/>
        <dsp:cNvSpPr/>
      </dsp:nvSpPr>
      <dsp:spPr>
        <a:xfrm>
          <a:off x="-5536181" y="-799919"/>
          <a:ext cx="6759974" cy="6759974"/>
        </a:xfrm>
        <a:prstGeom prst="blockArc">
          <a:avLst>
            <a:gd name="adj1" fmla="val 18900000"/>
            <a:gd name="adj2" fmla="val 2700000"/>
            <a:gd name="adj3" fmla="val 32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8F3D2-8356-443D-9A8F-85F08A35C5E2}">
      <dsp:nvSpPr>
        <dsp:cNvPr id="0" name=""/>
        <dsp:cNvSpPr/>
      </dsp:nvSpPr>
      <dsp:spPr>
        <a:xfrm>
          <a:off x="493668" y="7070"/>
          <a:ext cx="10275801" cy="6748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246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tx1"/>
              </a:solidFill>
              <a:latin typeface="+mj-lt"/>
              <a:cs typeface="Calibri"/>
            </a:rPr>
            <a:t>     Lista załączników do fiszki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b="1" kern="1200" dirty="0">
            <a:solidFill>
              <a:schemeClr val="tx1"/>
            </a:solidFill>
            <a:latin typeface="+mj-lt"/>
            <a:cs typeface="Calibri"/>
          </a:endParaRPr>
        </a:p>
      </dsp:txBody>
      <dsp:txXfrm>
        <a:off x="493668" y="7070"/>
        <a:ext cx="10275801" cy="674883"/>
      </dsp:txXfrm>
    </dsp:sp>
    <dsp:sp modelId="{B85D0935-9618-4A09-BB6F-11CEEF4E1992}">
      <dsp:nvSpPr>
        <dsp:cNvPr id="0" name=""/>
        <dsp:cNvSpPr/>
      </dsp:nvSpPr>
      <dsp:spPr>
        <a:xfrm>
          <a:off x="-35611" y="0"/>
          <a:ext cx="1124120" cy="976483"/>
        </a:xfrm>
        <a:prstGeom prst="hexag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F290AB-2035-44E6-B837-095D4EB2BFA3}">
      <dsp:nvSpPr>
        <dsp:cNvPr id="0" name=""/>
        <dsp:cNvSpPr/>
      </dsp:nvSpPr>
      <dsp:spPr>
        <a:xfrm>
          <a:off x="903972" y="1038112"/>
          <a:ext cx="9868477" cy="3450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2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Mapa lokalizacyjna inwestycji</a:t>
          </a:r>
        </a:p>
      </dsp:txBody>
      <dsp:txXfrm>
        <a:off x="903972" y="1038112"/>
        <a:ext cx="9868477" cy="345072"/>
      </dsp:txXfrm>
    </dsp:sp>
    <dsp:sp modelId="{32987144-3E04-4D5F-9E9A-8BD8709C5CF5}">
      <dsp:nvSpPr>
        <dsp:cNvPr id="0" name=""/>
        <dsp:cNvSpPr/>
      </dsp:nvSpPr>
      <dsp:spPr>
        <a:xfrm>
          <a:off x="574351" y="1005314"/>
          <a:ext cx="570465" cy="5704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74B89D-64AD-4988-8065-760768976767}">
      <dsp:nvSpPr>
        <dsp:cNvPr id="0" name=""/>
        <dsp:cNvSpPr/>
      </dsp:nvSpPr>
      <dsp:spPr>
        <a:xfrm>
          <a:off x="1130451" y="1687895"/>
          <a:ext cx="9641998" cy="4144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2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Plan sytuacyjny (jeżeli dotyczy)</a:t>
          </a:r>
        </a:p>
      </dsp:txBody>
      <dsp:txXfrm>
        <a:off x="1130451" y="1687895"/>
        <a:ext cx="9641998" cy="414422"/>
      </dsp:txXfrm>
    </dsp:sp>
    <dsp:sp modelId="{EFD3CE44-D349-4C4B-B6F9-1C9F41C757B4}">
      <dsp:nvSpPr>
        <dsp:cNvPr id="0" name=""/>
        <dsp:cNvSpPr/>
      </dsp:nvSpPr>
      <dsp:spPr>
        <a:xfrm>
          <a:off x="845218" y="1609874"/>
          <a:ext cx="570465" cy="5704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86C804-04BE-46BA-B2E5-EE832AD5BA7B}">
      <dsp:nvSpPr>
        <dsp:cNvPr id="0" name=""/>
        <dsp:cNvSpPr/>
      </dsp:nvSpPr>
      <dsp:spPr>
        <a:xfrm>
          <a:off x="1202764" y="2351881"/>
          <a:ext cx="9569686" cy="4563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2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Schemat technologiczny innowacyjnego produktu/instalacji będącego przedmiotem wdrożenia</a:t>
          </a:r>
        </a:p>
      </dsp:txBody>
      <dsp:txXfrm>
        <a:off x="1202764" y="2351881"/>
        <a:ext cx="9569686" cy="456372"/>
      </dsp:txXfrm>
    </dsp:sp>
    <dsp:sp modelId="{EDA74260-D02F-44EC-A7E3-64956F1542A3}">
      <dsp:nvSpPr>
        <dsp:cNvPr id="0" name=""/>
        <dsp:cNvSpPr/>
      </dsp:nvSpPr>
      <dsp:spPr>
        <a:xfrm>
          <a:off x="917531" y="2294834"/>
          <a:ext cx="570465" cy="5704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230800-9560-421D-B4AD-61D7D9FE0536}">
      <dsp:nvSpPr>
        <dsp:cNvPr id="0" name=""/>
        <dsp:cNvSpPr/>
      </dsp:nvSpPr>
      <dsp:spPr>
        <a:xfrm>
          <a:off x="1130451" y="3036842"/>
          <a:ext cx="9641998" cy="4563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2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Streszczenie projektu w języku niespecjalistycznym (max 1000 znaków)</a:t>
          </a:r>
        </a:p>
      </dsp:txBody>
      <dsp:txXfrm>
        <a:off x="1130451" y="3036842"/>
        <a:ext cx="9641998" cy="456372"/>
      </dsp:txXfrm>
    </dsp:sp>
    <dsp:sp modelId="{74361164-C527-4050-9B78-5DC20CD0B31F}">
      <dsp:nvSpPr>
        <dsp:cNvPr id="0" name=""/>
        <dsp:cNvSpPr/>
      </dsp:nvSpPr>
      <dsp:spPr>
        <a:xfrm>
          <a:off x="845218" y="2979795"/>
          <a:ext cx="570465" cy="5704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767E67-6211-427C-B363-ACD836006B1C}">
      <dsp:nvSpPr>
        <dsp:cNvPr id="0" name=""/>
        <dsp:cNvSpPr/>
      </dsp:nvSpPr>
      <dsp:spPr>
        <a:xfrm>
          <a:off x="903972" y="3721300"/>
          <a:ext cx="9868477" cy="4563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2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Wyciągi z dokumentów (raportów) dotyczących przeprowadzonych prac badawczo - rozwojowych i uzyskanych wyników</a:t>
          </a:r>
        </a:p>
      </dsp:txBody>
      <dsp:txXfrm>
        <a:off x="903972" y="3721300"/>
        <a:ext cx="9868477" cy="456372"/>
      </dsp:txXfrm>
    </dsp:sp>
    <dsp:sp modelId="{CEA3444A-37F2-44B8-8EC1-E15431A552A8}">
      <dsp:nvSpPr>
        <dsp:cNvPr id="0" name=""/>
        <dsp:cNvSpPr/>
      </dsp:nvSpPr>
      <dsp:spPr>
        <a:xfrm>
          <a:off x="618739" y="3664254"/>
          <a:ext cx="570465" cy="5704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C597E9-AAFE-43C0-8516-ACD7916456B9}">
      <dsp:nvSpPr>
        <dsp:cNvPr id="0" name=""/>
        <dsp:cNvSpPr/>
      </dsp:nvSpPr>
      <dsp:spPr>
        <a:xfrm>
          <a:off x="490686" y="4406261"/>
          <a:ext cx="10281764" cy="4563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2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Dokumenty potwierdzające posiadanie praw własności intelektualnej do rozwiązania </a:t>
          </a:r>
        </a:p>
      </dsp:txBody>
      <dsp:txXfrm>
        <a:off x="490686" y="4406261"/>
        <a:ext cx="10281764" cy="456372"/>
      </dsp:txXfrm>
    </dsp:sp>
    <dsp:sp modelId="{0CFD108A-45F6-4632-8C20-5485F433CD0F}">
      <dsp:nvSpPr>
        <dsp:cNvPr id="0" name=""/>
        <dsp:cNvSpPr/>
      </dsp:nvSpPr>
      <dsp:spPr>
        <a:xfrm>
          <a:off x="205453" y="4349215"/>
          <a:ext cx="570465" cy="5704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EECDD-2B7C-40B8-B170-481E74578F47}">
      <dsp:nvSpPr>
        <dsp:cNvPr id="0" name=""/>
        <dsp:cNvSpPr/>
      </dsp:nvSpPr>
      <dsp:spPr>
        <a:xfrm>
          <a:off x="-5442886" y="-774712"/>
          <a:ext cx="6647427" cy="6647427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8F3D2-8356-443D-9A8F-85F08A35C5E2}">
      <dsp:nvSpPr>
        <dsp:cNvPr id="0" name=""/>
        <dsp:cNvSpPr/>
      </dsp:nvSpPr>
      <dsp:spPr>
        <a:xfrm>
          <a:off x="563073" y="122940"/>
          <a:ext cx="9995742" cy="7705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6205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chemeClr val="tx1"/>
              </a:solidFill>
              <a:latin typeface="+mj-lt"/>
              <a:cs typeface="Calibri"/>
            </a:rPr>
            <a:t>      Lista</a:t>
          </a:r>
          <a:r>
            <a:rPr lang="pl-PL" sz="1800" b="1" kern="1200" baseline="0" dirty="0">
              <a:solidFill>
                <a:schemeClr val="tx1"/>
              </a:solidFill>
              <a:latin typeface="+mj-lt"/>
              <a:cs typeface="Calibri"/>
            </a:rPr>
            <a:t> załączników do fiszki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b="1" kern="1200" dirty="0">
            <a:solidFill>
              <a:schemeClr val="tx1"/>
            </a:solidFill>
            <a:latin typeface="+mj-lt"/>
            <a:cs typeface="Calibri"/>
          </a:endParaRPr>
        </a:p>
      </dsp:txBody>
      <dsp:txXfrm>
        <a:off x="563073" y="122940"/>
        <a:ext cx="9995742" cy="770547"/>
      </dsp:txXfrm>
    </dsp:sp>
    <dsp:sp modelId="{B85D0935-9618-4A09-BB6F-11CEEF4E1992}">
      <dsp:nvSpPr>
        <dsp:cNvPr id="0" name=""/>
        <dsp:cNvSpPr/>
      </dsp:nvSpPr>
      <dsp:spPr>
        <a:xfrm>
          <a:off x="-104368" y="24563"/>
          <a:ext cx="1175875" cy="1008632"/>
        </a:xfrm>
        <a:prstGeom prst="hexagon">
          <a:avLst/>
        </a:prstGeom>
        <a:blipFill rotWithShape="0">
          <a:blip xmlns:r="http://schemas.openxmlformats.org/officeDocument/2006/relationships" r:embed="rId1"/>
          <a:srcRect/>
          <a:stretch>
            <a:fillRect l="-7000" r="-7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F0900F-4882-4CCA-9492-FBD6F3CE6C23}">
      <dsp:nvSpPr>
        <dsp:cNvPr id="0" name=""/>
        <dsp:cNvSpPr/>
      </dsp:nvSpPr>
      <dsp:spPr>
        <a:xfrm>
          <a:off x="856845" y="895543"/>
          <a:ext cx="9807083" cy="6313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62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Certyfikaty wyrobu/metody/rozwiązania (jeżeli dotyczy)</a:t>
          </a:r>
        </a:p>
      </dsp:txBody>
      <dsp:txXfrm>
        <a:off x="856845" y="895543"/>
        <a:ext cx="9807083" cy="631332"/>
      </dsp:txXfrm>
    </dsp:sp>
    <dsp:sp modelId="{86170E6B-0056-4675-81EA-B1A80AF1BCBB}">
      <dsp:nvSpPr>
        <dsp:cNvPr id="0" name=""/>
        <dsp:cNvSpPr/>
      </dsp:nvSpPr>
      <dsp:spPr>
        <a:xfrm>
          <a:off x="599654" y="1030098"/>
          <a:ext cx="560953" cy="560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EDECBB-4423-434A-A741-011B89097EBF}">
      <dsp:nvSpPr>
        <dsp:cNvPr id="0" name=""/>
        <dsp:cNvSpPr/>
      </dsp:nvSpPr>
      <dsp:spPr>
        <a:xfrm>
          <a:off x="1112666" y="1651081"/>
          <a:ext cx="9518143" cy="4487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62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Dokumenty związane z rejestracją rozwiązania/technologii w Urzędzie Patentowym, w tym opis patentowy/zgłoszenie (jeżeli dotyczy)</a:t>
          </a:r>
        </a:p>
      </dsp:txBody>
      <dsp:txXfrm>
        <a:off x="1112666" y="1651081"/>
        <a:ext cx="9518143" cy="448762"/>
      </dsp:txXfrm>
    </dsp:sp>
    <dsp:sp modelId="{2D5724A8-7BE9-4DC1-AF80-DFE21501E9FB}">
      <dsp:nvSpPr>
        <dsp:cNvPr id="0" name=""/>
        <dsp:cNvSpPr/>
      </dsp:nvSpPr>
      <dsp:spPr>
        <a:xfrm>
          <a:off x="832190" y="1594986"/>
          <a:ext cx="560953" cy="560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16CCE7-1B41-496B-AF61-729ADB2FD91C}">
      <dsp:nvSpPr>
        <dsp:cNvPr id="0" name=""/>
        <dsp:cNvSpPr/>
      </dsp:nvSpPr>
      <dsp:spPr>
        <a:xfrm>
          <a:off x="1183773" y="2178467"/>
          <a:ext cx="9447037" cy="74106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62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Dokumenty </a:t>
          </a:r>
          <a:r>
            <a:rPr lang="pl-PL" sz="1400" u="sng" kern="1200" dirty="0"/>
            <a:t>potwierdzające innowacyjny charakter rozwiązania/technologii</a:t>
          </a:r>
          <a:r>
            <a:rPr lang="pl-PL" sz="1400" kern="1200" dirty="0"/>
            <a:t> (kopie/wyciągi i/lub zestawienie źródeł informacji z podaniem miejsc ich dostępności),w tym również kopie materiałów/dokumentów zawierających istotne dane dotyczące innowacyjnego rozwiązania/technologii (np. publikacje, nagrody, wyróżnienia, konferencje itp.)</a:t>
          </a:r>
        </a:p>
      </dsp:txBody>
      <dsp:txXfrm>
        <a:off x="1183773" y="2178467"/>
        <a:ext cx="9447037" cy="741068"/>
      </dsp:txXfrm>
    </dsp:sp>
    <dsp:sp modelId="{A1D3AEC3-BA30-4706-99BE-F85681C009FF}">
      <dsp:nvSpPr>
        <dsp:cNvPr id="0" name=""/>
        <dsp:cNvSpPr/>
      </dsp:nvSpPr>
      <dsp:spPr>
        <a:xfrm>
          <a:off x="903296" y="2268525"/>
          <a:ext cx="560953" cy="560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C6191F-CF43-4B3C-9137-CD6A6D1003E6}">
      <dsp:nvSpPr>
        <dsp:cNvPr id="0" name=""/>
        <dsp:cNvSpPr/>
      </dsp:nvSpPr>
      <dsp:spPr>
        <a:xfrm>
          <a:off x="1112666" y="2998159"/>
          <a:ext cx="9518143" cy="4487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62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Dokument/dokumenty potwierdzające datę opracowania rozwiązania/technologii</a:t>
          </a:r>
          <a:endParaRPr lang="pl-PL" sz="1200" kern="1200" dirty="0"/>
        </a:p>
      </dsp:txBody>
      <dsp:txXfrm>
        <a:off x="1112666" y="2998159"/>
        <a:ext cx="9518143" cy="448762"/>
      </dsp:txXfrm>
    </dsp:sp>
    <dsp:sp modelId="{3B4C20B6-1259-4BE3-AD37-78096C564606}">
      <dsp:nvSpPr>
        <dsp:cNvPr id="0" name=""/>
        <dsp:cNvSpPr/>
      </dsp:nvSpPr>
      <dsp:spPr>
        <a:xfrm>
          <a:off x="832190" y="2942063"/>
          <a:ext cx="560953" cy="560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3FBD91-5F92-410C-AD9D-C6F26FF061A6}">
      <dsp:nvSpPr>
        <dsp:cNvPr id="0" name=""/>
        <dsp:cNvSpPr/>
      </dsp:nvSpPr>
      <dsp:spPr>
        <a:xfrm>
          <a:off x="889964" y="3590471"/>
          <a:ext cx="9740846" cy="61022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62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Dokumenty dotyczące uwarunkowań możliwości osiągnięcia efektów ekologicznych – np. stosowne kontrakty/listy intencyjne dotyczące substratów, produktów, możliwości zbytu itp., możliwości techniczne/technologiczne danego rozwiązania/linii technologicznej</a:t>
          </a:r>
          <a:r>
            <a:rPr lang="pl-PL" sz="1200" kern="1200" dirty="0"/>
            <a:t>;</a:t>
          </a:r>
        </a:p>
      </dsp:txBody>
      <dsp:txXfrm>
        <a:off x="889964" y="3590471"/>
        <a:ext cx="9740846" cy="610227"/>
      </dsp:txXfrm>
    </dsp:sp>
    <dsp:sp modelId="{F1D51FC7-DFFD-47C9-9F46-0508C146E59C}">
      <dsp:nvSpPr>
        <dsp:cNvPr id="0" name=""/>
        <dsp:cNvSpPr/>
      </dsp:nvSpPr>
      <dsp:spPr>
        <a:xfrm>
          <a:off x="609487" y="3615108"/>
          <a:ext cx="560953" cy="560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66856C-8301-4846-A396-2C6C4C0E4DA0}">
      <dsp:nvSpPr>
        <dsp:cNvPr id="0" name=""/>
        <dsp:cNvSpPr/>
      </dsp:nvSpPr>
      <dsp:spPr>
        <a:xfrm>
          <a:off x="483569" y="4251748"/>
          <a:ext cx="10147240" cy="6347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620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Dokumenty uprawdopodabniające przyjęte do obliczeń efektów ekologicznych założenia i wskaźniki (o ile dotyczy – z wyjątkiem powszechnie dostępnych);</a:t>
          </a:r>
        </a:p>
      </dsp:txBody>
      <dsp:txXfrm>
        <a:off x="483569" y="4251748"/>
        <a:ext cx="10147240" cy="634752"/>
      </dsp:txXfrm>
    </dsp:sp>
    <dsp:sp modelId="{8F9817C3-C41C-4534-9F07-8C12AD35CAE3}">
      <dsp:nvSpPr>
        <dsp:cNvPr id="0" name=""/>
        <dsp:cNvSpPr/>
      </dsp:nvSpPr>
      <dsp:spPr>
        <a:xfrm>
          <a:off x="203093" y="4288647"/>
          <a:ext cx="560953" cy="560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2334E-D4B0-48B6-9D8C-3D7DC049B6DE}" type="datetimeFigureOut">
              <a:rPr lang="pl-PL" smtClean="0"/>
              <a:t>2023-01-31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76A12-F0BE-4155-B2F6-C4E2C993EA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961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167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476A12-F0BE-4155-B2F6-C4E2C993EA4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491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112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215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Wejść na stronę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727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8922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829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2554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5815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09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904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 etap ocena skróconego wniosku – fiszki projektu. Ocena przez ekspertów zewnętrznych, bez możliwości odwołania. Jeśli ocena pozytywna zaproszenie do składania pełnego wniosku – czas 4 miesiące od zaproszenia.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3632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5316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9098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559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504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1755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668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2250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34192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655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514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Osiem kryteriów preselekcji – wskazane w punkcie 8.1 programu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452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3819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0586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4657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2953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844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Beneficjenci p 7.4 – przedsiębiorcy. Fiszka składana wyłącznie w formie elektronicznej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1051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Cel programu w punkcie 1 – dążenie do neutralności klimatycznej zgodnie z Europejskim Zielonym Ładem, zrównoważony rozwój gospodarczy,  szczególności realizacja celu środowiskowego spójnego z zasadą nie czyń poważnej szkody DNSH. Cele środowiskowe zapisane w art. 9 rozporządzenia w sprawie taksonomii. Wybór celu w fiszce projektu stanowi oświadczenie Wnioskodawcy o spójności realizowanego projekty z zasada DNSH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481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Wnioskodawca powinien określić czy przedsięwzięcie dotyczy innowacji produktowej, technologicznej czy procesowej przynajmniej na polskim rynku (nie wymaga się żeby było pierwsze w kraju) . Wskazać z czego wynika innowacja, udokumentować przeprowadzone badania przeprowadzone samodzielnie lub na zlecenie, albo posiadać prawa do wyników badań/do technologii umożliwiających wdrożenie. W fiszce należy wykazać, że innowacja jest nie starsza niż 3 lata i jest bardziej opłacalna w stosunku do istniejących na rynku przy tym samym efekcie ekolog. A jeśli droższa to poprawia znacząco efekt </a:t>
            </a:r>
            <a:r>
              <a:rPr lang="pl-PL" dirty="0" err="1"/>
              <a:t>ekol</a:t>
            </a:r>
            <a:r>
              <a:rPr lang="pl-PL" dirty="0"/>
              <a:t>.</a:t>
            </a:r>
          </a:p>
          <a:p>
            <a:r>
              <a:rPr lang="pl-PL" dirty="0"/>
              <a:t>Świadectwo ETV potwierdza innowacyjność rozwiązania i na etapie oceny pełnego wniosku daje 10 pkt za innowacyjność.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3879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100" dirty="0"/>
              <a:t>Należy określić charakter efektu ekologicznego, który wynika z innowacji (zastosowanej technologii/ procesu czy produktu). Należy wyliczyć zakładany efekt, podać przyjęte do wyliczeń założenie , uwiarygodnić osiągnięcie założonego efektu uwzględniając realny potencjał rynkowy, realne możliwości produkcyjne. Efekt </a:t>
            </a:r>
            <a:r>
              <a:rPr lang="pl-PL" sz="1100" dirty="0" err="1"/>
              <a:t>ekol</a:t>
            </a:r>
            <a:r>
              <a:rPr lang="pl-PL" sz="1100" dirty="0"/>
              <a:t>. Musi być sparametryzowany , wymierny, podany w odpowiednich jednostkach w ujęciu rocznym</a:t>
            </a:r>
          </a:p>
          <a:p>
            <a:r>
              <a:rPr lang="pl-PL" sz="1100" dirty="0"/>
              <a:t>Niektóre kwestie dotyczące efektu </a:t>
            </a:r>
            <a:r>
              <a:rPr lang="pl-PL" sz="1100" dirty="0" err="1"/>
              <a:t>ekol</a:t>
            </a:r>
            <a:r>
              <a:rPr lang="pl-PL" sz="1100" dirty="0"/>
              <a:t>. na etapie fiszki mogą być niepełne/ budzić zastrzeżenia – jest to dopuszczalne i będzie wymagało uzupełnienie na etapie pełnego wniosku. Jednakże nie mogą to być zasadnicze kwestie , które w znaczący sposób wpłyną na wielkość efektu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2341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K6 – pozwolenia decyzje –należy podać jakie są niezbędne – podać które są w posiadaniu wnioskodawcy, o jakie wystąpił/ lub kiedy wystąpi – daty/terminy</a:t>
            </a:r>
          </a:p>
          <a:p>
            <a:r>
              <a:rPr lang="pl-PL" dirty="0"/>
              <a:t>Efekt zachęty – projekt nie został rozpoczęty przed złożeniem fiszki – nie rozpoczęto budowy (zgodnie z Prawem budowlanym) nie podjęto żadnych zobowiązań , które czyniłyby inwestycje nieodwracalną (pomoc publiczna)</a:t>
            </a:r>
          </a:p>
          <a:p>
            <a:r>
              <a:rPr lang="pl-PL" dirty="0"/>
              <a:t>K7 Należy przedstawić kolejne etapy realizacji projektu, podać kamienie milowe, zidentyfikować ryzyka i przedstawić w jaki sposób im zapobiec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902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Należy przestawić zapotrzebowanie na produkt/ technologie (kto, ile , za ile kupi), czy wdrożenie jest opłacalne. Dlaczego jest lepsze od istniejących na rynku (przewagi)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6A12-F0BE-4155-B2F6-C4E2C993EA4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337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83D6F193-219A-7299-CE34-E63F4DF2F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91747" y="1041400"/>
            <a:ext cx="5072958" cy="2387600"/>
          </a:xfrm>
        </p:spPr>
        <p:txBody>
          <a:bodyPr anchor="t">
            <a:norm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790099" y="4315619"/>
            <a:ext cx="4674606" cy="1655762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DB064A7F-3752-EF7D-C9F2-8A68D19F7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33" y="442384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0623ED9-1437-4653-6CB6-F95797B96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00E6623D-C569-AAC4-160F-CBF62361A3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33" y="442384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333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nie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osoba&#10;&#10;Opis wygenerowany automatycznie">
            <a:extLst>
              <a:ext uri="{FF2B5EF4-FFF2-40B4-BE49-F238E27FC236}">
                <a16:creationId xmlns:a16="http://schemas.microsoft.com/office/drawing/2014/main" id="{9B480A3F-80B3-6BE3-DC39-2605DC4B41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4644D770-7C53-7857-40F2-B32C27DCE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400000" flipH="1">
            <a:off x="-1863541" y="109611"/>
            <a:ext cx="9995605" cy="6858000"/>
          </a:xfrm>
          <a:prstGeom prst="rect">
            <a:avLst/>
          </a:prstGeom>
          <a:effectLst/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27C1AB6-B511-A0A6-DC37-6D54CBA5099F}"/>
              </a:ext>
            </a:extLst>
          </p:cNvPr>
          <p:cNvSpPr txBox="1"/>
          <p:nvPr/>
        </p:nvSpPr>
        <p:spPr>
          <a:xfrm>
            <a:off x="527044" y="742535"/>
            <a:ext cx="982681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60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Dziękuję </a:t>
            </a:r>
          </a:p>
          <a:p>
            <a:r>
              <a:rPr lang="pl-PL" sz="60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za uwagę!</a:t>
            </a:r>
          </a:p>
        </p:txBody>
      </p:sp>
      <p:pic>
        <p:nvPicPr>
          <p:cNvPr id="11" name="Graphic 5">
            <a:extLst>
              <a:ext uri="{FF2B5EF4-FFF2-40B4-BE49-F238E27FC236}">
                <a16:creationId xmlns:a16="http://schemas.microsoft.com/office/drawing/2014/main" id="{C4E6FA50-219A-5154-094A-6E275837F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7044" y="4236794"/>
            <a:ext cx="2289716" cy="2289716"/>
          </a:xfrm>
          <a:prstGeom prst="rect">
            <a:avLst/>
          </a:prstGeom>
        </p:spPr>
      </p:pic>
      <p:pic>
        <p:nvPicPr>
          <p:cNvPr id="6" name="Obraz 5" descr="Obraz zawierający osoba&#10;&#10;Opis wygenerowany automatycznie">
            <a:extLst>
              <a:ext uri="{FF2B5EF4-FFF2-40B4-BE49-F238E27FC236}">
                <a16:creationId xmlns:a16="http://schemas.microsoft.com/office/drawing/2014/main" id="{A77D0FF4-7AC0-1352-96EB-29E68E9BA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3E9902E-35EF-F150-DB4B-F5DCBFAA51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400000" flipH="1">
            <a:off x="-1863541" y="109611"/>
            <a:ext cx="9995605" cy="6858000"/>
          </a:xfrm>
          <a:prstGeom prst="rect">
            <a:avLst/>
          </a:prstGeom>
          <a:effectLst/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5B26E7F-5F97-7E9A-EB90-3368A15D4843}"/>
              </a:ext>
            </a:extLst>
          </p:cNvPr>
          <p:cNvSpPr txBox="1"/>
          <p:nvPr userDrawn="1"/>
        </p:nvSpPr>
        <p:spPr>
          <a:xfrm>
            <a:off x="527044" y="742535"/>
            <a:ext cx="982681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60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Dziękuję </a:t>
            </a:r>
          </a:p>
          <a:p>
            <a:r>
              <a:rPr lang="pl-PL" sz="60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za uwagę!</a:t>
            </a:r>
          </a:p>
        </p:txBody>
      </p:sp>
      <p:pic>
        <p:nvPicPr>
          <p:cNvPr id="12" name="Graphic 5">
            <a:extLst>
              <a:ext uri="{FF2B5EF4-FFF2-40B4-BE49-F238E27FC236}">
                <a16:creationId xmlns:a16="http://schemas.microsoft.com/office/drawing/2014/main" id="{0620903B-04D6-CEEE-CADD-289887964A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7044" y="4236794"/>
            <a:ext cx="2289716" cy="2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9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875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30FD4812-4B32-8139-5B9E-94C7BB1C7860}"/>
              </a:ext>
            </a:extLst>
          </p:cNvPr>
          <p:cNvSpPr/>
          <p:nvPr userDrawn="1"/>
        </p:nvSpPr>
        <p:spPr>
          <a:xfrm>
            <a:off x="0" y="2919046"/>
            <a:ext cx="12191999" cy="1287194"/>
          </a:xfrm>
          <a:prstGeom prst="rect">
            <a:avLst/>
          </a:prstGeom>
          <a:solidFill>
            <a:srgbClr val="1D62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Graphic 12">
            <a:extLst>
              <a:ext uri="{FF2B5EF4-FFF2-40B4-BE49-F238E27FC236}">
                <a16:creationId xmlns:a16="http://schemas.microsoft.com/office/drawing/2014/main" id="{7BA3C9AD-D89D-D82B-436A-9AF7C9670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2196395" y="0"/>
            <a:ext cx="9995605" cy="6858000"/>
          </a:xfrm>
          <a:prstGeom prst="rect">
            <a:avLst/>
          </a:prstGeom>
          <a:effectLst/>
        </p:spPr>
      </p:pic>
      <p:pic>
        <p:nvPicPr>
          <p:cNvPr id="15" name="Picture 3" descr="A picture containing screen, monitor, person, electronics&#10;&#10;Description automatically generated">
            <a:extLst>
              <a:ext uri="{FF2B5EF4-FFF2-40B4-BE49-F238E27FC236}">
                <a16:creationId xmlns:a16="http://schemas.microsoft.com/office/drawing/2014/main" id="{44DEED3E-7F99-2C5A-F2E6-A5EA844402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489" y="706849"/>
            <a:ext cx="5810182" cy="5498100"/>
          </a:xfrm>
          <a:prstGeom prst="rect">
            <a:avLst/>
          </a:prstGeom>
        </p:spPr>
      </p:pic>
      <p:cxnSp>
        <p:nvCxnSpPr>
          <p:cNvPr id="16" name="Straight Arrow Connector 9">
            <a:extLst>
              <a:ext uri="{FF2B5EF4-FFF2-40B4-BE49-F238E27FC236}">
                <a16:creationId xmlns:a16="http://schemas.microsoft.com/office/drawing/2014/main" id="{50D04432-5FB2-B0A9-6929-C84C6BA275D2}"/>
              </a:ext>
            </a:extLst>
          </p:cNvPr>
          <p:cNvCxnSpPr>
            <a:cxnSpLocks/>
          </p:cNvCxnSpPr>
          <p:nvPr userDrawn="1"/>
        </p:nvCxnSpPr>
        <p:spPr>
          <a:xfrm>
            <a:off x="479757" y="7197390"/>
            <a:ext cx="12191998" cy="32084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pic>
        <p:nvPicPr>
          <p:cNvPr id="18" name="Graphic 11">
            <a:extLst>
              <a:ext uri="{FF2B5EF4-FFF2-40B4-BE49-F238E27FC236}">
                <a16:creationId xmlns:a16="http://schemas.microsoft.com/office/drawing/2014/main" id="{0621CF00-6711-106B-DE59-57C93FE657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0731" y="-281125"/>
            <a:ext cx="2289716" cy="228971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9758" y="2759103"/>
            <a:ext cx="10523226" cy="112397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995147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onie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osoba&#10;&#10;Opis wygenerowany automatycznie">
            <a:extLst>
              <a:ext uri="{FF2B5EF4-FFF2-40B4-BE49-F238E27FC236}">
                <a16:creationId xmlns:a16="http://schemas.microsoft.com/office/drawing/2014/main" id="{9B480A3F-80B3-6BE3-DC39-2605DC4B4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4644D770-7C53-7857-40F2-B32C27DCEE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400000" flipH="1">
            <a:off x="-1863541" y="109611"/>
            <a:ext cx="9995605" cy="6858000"/>
          </a:xfrm>
          <a:prstGeom prst="rect">
            <a:avLst/>
          </a:prstGeom>
          <a:effectLst/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27C1AB6-B511-A0A6-DC37-6D54CBA5099F}"/>
              </a:ext>
            </a:extLst>
          </p:cNvPr>
          <p:cNvSpPr txBox="1"/>
          <p:nvPr userDrawn="1"/>
        </p:nvSpPr>
        <p:spPr>
          <a:xfrm>
            <a:off x="527044" y="742535"/>
            <a:ext cx="982681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60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Dziękuję </a:t>
            </a:r>
          </a:p>
          <a:p>
            <a:r>
              <a:rPr lang="pl-PL" sz="60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za uwagę!</a:t>
            </a:r>
          </a:p>
        </p:txBody>
      </p:sp>
      <p:pic>
        <p:nvPicPr>
          <p:cNvPr id="11" name="Graphic 5">
            <a:extLst>
              <a:ext uri="{FF2B5EF4-FFF2-40B4-BE49-F238E27FC236}">
                <a16:creationId xmlns:a16="http://schemas.microsoft.com/office/drawing/2014/main" id="{C4E6FA50-219A-5154-094A-6E275837FC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7044" y="4236794"/>
            <a:ext cx="2289716" cy="2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8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01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38C5C-34DF-4613-A6C4-B8A867C909EB}" type="datetimeFigureOut">
              <a:rPr lang="pl-PL" smtClean="0"/>
              <a:t>2023-01-31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EC7CAD-7847-46C8-A63F-42F51F7BC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88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30FD4812-4B32-8139-5B9E-94C7BB1C7860}"/>
              </a:ext>
            </a:extLst>
          </p:cNvPr>
          <p:cNvSpPr/>
          <p:nvPr/>
        </p:nvSpPr>
        <p:spPr>
          <a:xfrm>
            <a:off x="0" y="2919046"/>
            <a:ext cx="12191999" cy="1287194"/>
          </a:xfrm>
          <a:prstGeom prst="rect">
            <a:avLst/>
          </a:prstGeom>
          <a:solidFill>
            <a:srgbClr val="1D62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Graphic 12">
            <a:extLst>
              <a:ext uri="{FF2B5EF4-FFF2-40B4-BE49-F238E27FC236}">
                <a16:creationId xmlns:a16="http://schemas.microsoft.com/office/drawing/2014/main" id="{7BA3C9AD-D89D-D82B-436A-9AF7C9670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2196395" y="0"/>
            <a:ext cx="9995605" cy="6858000"/>
          </a:xfrm>
          <a:prstGeom prst="rect">
            <a:avLst/>
          </a:prstGeom>
          <a:effectLst/>
        </p:spPr>
      </p:pic>
      <p:pic>
        <p:nvPicPr>
          <p:cNvPr id="15" name="Picture 3" descr="A picture containing screen, monitor, person, electronics&#10;&#10;Description automatically generated">
            <a:extLst>
              <a:ext uri="{FF2B5EF4-FFF2-40B4-BE49-F238E27FC236}">
                <a16:creationId xmlns:a16="http://schemas.microsoft.com/office/drawing/2014/main" id="{44DEED3E-7F99-2C5A-F2E6-A5EA844402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489" y="706849"/>
            <a:ext cx="5810182" cy="5498100"/>
          </a:xfrm>
          <a:prstGeom prst="rect">
            <a:avLst/>
          </a:prstGeom>
        </p:spPr>
      </p:pic>
      <p:cxnSp>
        <p:nvCxnSpPr>
          <p:cNvPr id="16" name="Straight Arrow Connector 9">
            <a:extLst>
              <a:ext uri="{FF2B5EF4-FFF2-40B4-BE49-F238E27FC236}">
                <a16:creationId xmlns:a16="http://schemas.microsoft.com/office/drawing/2014/main" id="{50D04432-5FB2-B0A9-6929-C84C6BA275D2}"/>
              </a:ext>
            </a:extLst>
          </p:cNvPr>
          <p:cNvCxnSpPr>
            <a:cxnSpLocks/>
          </p:cNvCxnSpPr>
          <p:nvPr/>
        </p:nvCxnSpPr>
        <p:spPr>
          <a:xfrm>
            <a:off x="479757" y="7197390"/>
            <a:ext cx="12191998" cy="32084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pic>
        <p:nvPicPr>
          <p:cNvPr id="18" name="Graphic 11">
            <a:extLst>
              <a:ext uri="{FF2B5EF4-FFF2-40B4-BE49-F238E27FC236}">
                <a16:creationId xmlns:a16="http://schemas.microsoft.com/office/drawing/2014/main" id="{0621CF00-6711-106B-DE59-57C93FE65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0731" y="-281125"/>
            <a:ext cx="2289716" cy="228971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9758" y="2759103"/>
            <a:ext cx="10523226" cy="112397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4B077250-2F6D-F542-D582-53E5D695E082}"/>
              </a:ext>
            </a:extLst>
          </p:cNvPr>
          <p:cNvSpPr/>
          <p:nvPr userDrawn="1"/>
        </p:nvSpPr>
        <p:spPr>
          <a:xfrm>
            <a:off x="0" y="2919046"/>
            <a:ext cx="12191999" cy="1287194"/>
          </a:xfrm>
          <a:prstGeom prst="rect">
            <a:avLst/>
          </a:prstGeom>
          <a:solidFill>
            <a:srgbClr val="1D62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Graphic 12">
            <a:extLst>
              <a:ext uri="{FF2B5EF4-FFF2-40B4-BE49-F238E27FC236}">
                <a16:creationId xmlns:a16="http://schemas.microsoft.com/office/drawing/2014/main" id="{F041BF47-01D5-C79A-6E7F-7D3CF7C9D4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2196395" y="0"/>
            <a:ext cx="9995605" cy="6858000"/>
          </a:xfrm>
          <a:prstGeom prst="rect">
            <a:avLst/>
          </a:prstGeom>
          <a:effectLst/>
        </p:spPr>
      </p:pic>
      <p:pic>
        <p:nvPicPr>
          <p:cNvPr id="10" name="Picture 3" descr="A picture containing screen, monitor, person, electronics&#10;&#10;Description automatically generated">
            <a:extLst>
              <a:ext uri="{FF2B5EF4-FFF2-40B4-BE49-F238E27FC236}">
                <a16:creationId xmlns:a16="http://schemas.microsoft.com/office/drawing/2014/main" id="{93E4EFD9-97E4-6591-5756-332D951631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489" y="706849"/>
            <a:ext cx="5810182" cy="5498100"/>
          </a:xfrm>
          <a:prstGeom prst="rect">
            <a:avLst/>
          </a:prstGeom>
        </p:spPr>
      </p:pic>
      <p:cxnSp>
        <p:nvCxnSpPr>
          <p:cNvPr id="11" name="Straight Arrow Connector 9">
            <a:extLst>
              <a:ext uri="{FF2B5EF4-FFF2-40B4-BE49-F238E27FC236}">
                <a16:creationId xmlns:a16="http://schemas.microsoft.com/office/drawing/2014/main" id="{CE73AEA2-68FE-D0EF-08D6-CF495B90B533}"/>
              </a:ext>
            </a:extLst>
          </p:cNvPr>
          <p:cNvCxnSpPr>
            <a:cxnSpLocks/>
          </p:cNvCxnSpPr>
          <p:nvPr userDrawn="1"/>
        </p:nvCxnSpPr>
        <p:spPr>
          <a:xfrm>
            <a:off x="479757" y="7197390"/>
            <a:ext cx="12191998" cy="32084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5622590D-0764-DB31-77AF-81A6EAA56A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0731" y="-281125"/>
            <a:ext cx="2289716" cy="2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1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38C5C-34DF-4613-A6C4-B8A867C909EB}" type="datetimeFigureOut">
              <a:rPr lang="pl-PL" smtClean="0"/>
              <a:t>2023-01-31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EC7CAD-7847-46C8-A63F-42F51F7BC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076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38C5C-34DF-4613-A6C4-B8A867C909EB}" type="datetimeFigureOut">
              <a:rPr lang="pl-PL" smtClean="0"/>
              <a:t>2023-01-31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EC7CAD-7847-46C8-A63F-42F51F7BC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433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38C5C-34DF-4613-A6C4-B8A867C909EB}" type="datetimeFigureOut">
              <a:rPr lang="pl-PL" smtClean="0"/>
              <a:t>2023-01-31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EC7CAD-7847-46C8-A63F-42F51F7BC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97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38C5C-34DF-4613-A6C4-B8A867C909EB}" type="datetimeFigureOut">
              <a:rPr lang="pl-PL" smtClean="0"/>
              <a:t>2023-01-31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EC7CAD-7847-46C8-A63F-42F51F7BC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807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38C5C-34DF-4613-A6C4-B8A867C909EB}" type="datetimeFigureOut">
              <a:rPr lang="pl-PL" smtClean="0"/>
              <a:t>2023-01-31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EC7CAD-7847-46C8-A63F-42F51F7BC5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24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konie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 descr="Obraz zawierający ogniwo słoneczne, obiekt na zewnątrz&#10;&#10;Opis wygenerowany automatycznie">
            <a:extLst>
              <a:ext uri="{FF2B5EF4-FFF2-40B4-BE49-F238E27FC236}">
                <a16:creationId xmlns:a16="http://schemas.microsoft.com/office/drawing/2014/main" id="{34081869-3095-8E35-26AD-91D804AE6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F42DC65-E0CD-A6C8-F0CF-BCF6E8520D4E}"/>
              </a:ext>
            </a:extLst>
          </p:cNvPr>
          <p:cNvSpPr txBox="1"/>
          <p:nvPr/>
        </p:nvSpPr>
        <p:spPr>
          <a:xfrm>
            <a:off x="424027" y="647807"/>
            <a:ext cx="1098191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1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Narodowy Fundusz Ochrony Środowiska i Gospodarki Wodnej</a:t>
            </a:r>
            <a: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ul. Konstruktorska 3a</a:t>
            </a:r>
            <a:b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02-673 Warszawa</a:t>
            </a:r>
          </a:p>
          <a:p>
            <a:endParaRPr lang="pl-PL" sz="1100" b="1">
              <a:solidFill>
                <a:srgbClr val="1D629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1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Infolinia: 22 45 90 800 </a:t>
            </a:r>
            <a: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(godziny pracy infolinii 7.30-15.00)</a:t>
            </a:r>
            <a:b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1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e-mail: fundusz@nfosigw.gov.pl</a:t>
            </a:r>
          </a:p>
          <a:p>
            <a:endParaRPr lang="pl-PL" sz="3200" b="1">
              <a:solidFill>
                <a:srgbClr val="1D629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ytuł 6">
            <a:extLst>
              <a:ext uri="{FF2B5EF4-FFF2-40B4-BE49-F238E27FC236}">
                <a16:creationId xmlns:a16="http://schemas.microsoft.com/office/drawing/2014/main" id="{87BD0D41-10C2-FE12-56A7-2083D4063312}"/>
              </a:ext>
            </a:extLst>
          </p:cNvPr>
          <p:cNvSpPr txBox="1">
            <a:spLocks/>
          </p:cNvSpPr>
          <p:nvPr/>
        </p:nvSpPr>
        <p:spPr>
          <a:xfrm>
            <a:off x="509814" y="4696075"/>
            <a:ext cx="11068505" cy="830997"/>
          </a:xfrm>
          <a:prstGeom prst="rect">
            <a:avLst/>
          </a:prstGeom>
          <a:effectLst>
            <a:outerShdw blurRad="50800" dist="38100" dir="5400000" algn="t" rotWithShape="0">
              <a:srgbClr val="1CACE4">
                <a:lumMod val="50000"/>
                <a:alpha val="54000"/>
              </a:srgbClr>
            </a:outerShdw>
          </a:effectLst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ZAINWESTUJMY RAZEM W ŚRODOWISKO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Graphic 5">
            <a:extLst>
              <a:ext uri="{FF2B5EF4-FFF2-40B4-BE49-F238E27FC236}">
                <a16:creationId xmlns:a16="http://schemas.microsoft.com/office/drawing/2014/main" id="{7F52CBB7-3A36-C388-54AC-687DD9747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15444" y="-204578"/>
            <a:ext cx="2289716" cy="2289716"/>
          </a:xfrm>
          <a:prstGeom prst="rect">
            <a:avLst/>
          </a:prstGeom>
        </p:spPr>
      </p:pic>
      <p:sp>
        <p:nvSpPr>
          <p:cNvPr id="16" name="Tytuł 6">
            <a:extLst>
              <a:ext uri="{FF2B5EF4-FFF2-40B4-BE49-F238E27FC236}">
                <a16:creationId xmlns:a16="http://schemas.microsoft.com/office/drawing/2014/main" id="{1261E901-F8B5-B047-8640-FE6F3FB717EB}"/>
              </a:ext>
            </a:extLst>
          </p:cNvPr>
          <p:cNvSpPr txBox="1">
            <a:spLocks/>
          </p:cNvSpPr>
          <p:nvPr/>
        </p:nvSpPr>
        <p:spPr>
          <a:xfrm>
            <a:off x="744349" y="2118137"/>
            <a:ext cx="8410484" cy="1568492"/>
          </a:xfrm>
          <a:prstGeom prst="rect">
            <a:avLst/>
          </a:prstGeom>
          <a:effectLst/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100" err="1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NarodowyFunduszOchronySrodowiskaiGospodarkiWodnej</a:t>
            </a:r>
            <a:endParaRPr lang="pl-PL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pl-PL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1100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@</a:t>
            </a:r>
            <a:r>
              <a:rPr lang="en-US" sz="1100" err="1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lang="en-US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en-US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1100" err="1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lang="en-US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en-US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1100" err="1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lang="en-US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Graphic 2">
            <a:extLst>
              <a:ext uri="{FF2B5EF4-FFF2-40B4-BE49-F238E27FC236}">
                <a16:creationId xmlns:a16="http://schemas.microsoft.com/office/drawing/2014/main" id="{CF383A81-D135-A60A-5550-34930502E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9814" y="2142138"/>
            <a:ext cx="234535" cy="234535"/>
          </a:xfrm>
          <a:prstGeom prst="rect">
            <a:avLst/>
          </a:prstGeom>
        </p:spPr>
      </p:pic>
      <p:pic>
        <p:nvPicPr>
          <p:cNvPr id="18" name="Graphic 8">
            <a:extLst>
              <a:ext uri="{FF2B5EF4-FFF2-40B4-BE49-F238E27FC236}">
                <a16:creationId xmlns:a16="http://schemas.microsoft.com/office/drawing/2014/main" id="{7F4791BF-7246-7F87-263C-B3ABB9FE59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91731" y="2432740"/>
            <a:ext cx="270701" cy="232525"/>
          </a:xfrm>
          <a:prstGeom prst="rect">
            <a:avLst/>
          </a:prstGeom>
        </p:spPr>
      </p:pic>
      <p:pic>
        <p:nvPicPr>
          <p:cNvPr id="19" name="Graphic 12">
            <a:extLst>
              <a:ext uri="{FF2B5EF4-FFF2-40B4-BE49-F238E27FC236}">
                <a16:creationId xmlns:a16="http://schemas.microsoft.com/office/drawing/2014/main" id="{700A45D6-8072-A622-9F4A-AD0B5795C1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97950" y="2728912"/>
            <a:ext cx="258263" cy="258263"/>
          </a:xfrm>
          <a:prstGeom prst="rect">
            <a:avLst/>
          </a:prstGeom>
        </p:spPr>
      </p:pic>
      <p:pic>
        <p:nvPicPr>
          <p:cNvPr id="20" name="Graphic 14">
            <a:extLst>
              <a:ext uri="{FF2B5EF4-FFF2-40B4-BE49-F238E27FC236}">
                <a16:creationId xmlns:a16="http://schemas.microsoft.com/office/drawing/2014/main" id="{992B62E9-4B37-650F-DDE5-CCEEC1B97A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82329" y="3048000"/>
            <a:ext cx="281878" cy="213545"/>
          </a:xfrm>
          <a:prstGeom prst="rect">
            <a:avLst/>
          </a:prstGeom>
        </p:spPr>
      </p:pic>
      <p:pic>
        <p:nvPicPr>
          <p:cNvPr id="11" name="Obraz 10" descr="Obraz zawierający ogniwo słoneczne, obiekt na zewnątrz&#10;&#10;Opis wygenerowany automatycznie">
            <a:extLst>
              <a:ext uri="{FF2B5EF4-FFF2-40B4-BE49-F238E27FC236}">
                <a16:creationId xmlns:a16="http://schemas.microsoft.com/office/drawing/2014/main" id="{00955D2D-0612-F918-E32E-7E29B0BBC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C76582C-FD77-2495-1036-2E7D566CB112}"/>
              </a:ext>
            </a:extLst>
          </p:cNvPr>
          <p:cNvSpPr txBox="1"/>
          <p:nvPr userDrawn="1"/>
        </p:nvSpPr>
        <p:spPr>
          <a:xfrm>
            <a:off x="424027" y="647807"/>
            <a:ext cx="1098191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11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Narodowy Fundusz Ochrony Środowiska i Gospodarki Wodnej</a:t>
            </a:r>
            <a: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ul. Konstruktorska 3a</a:t>
            </a:r>
            <a:b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02-673 Warszawa</a:t>
            </a:r>
          </a:p>
          <a:p>
            <a:endParaRPr lang="pl-PL" sz="1100" b="1">
              <a:solidFill>
                <a:srgbClr val="1D629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1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Infolinia: 22 45 90 800 </a:t>
            </a:r>
            <a: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(godziny pracy infolinii 7.30-15.00)</a:t>
            </a:r>
            <a:br>
              <a:rPr lang="pl-PL" sz="1100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100" b="1">
                <a:solidFill>
                  <a:srgbClr val="1D6295"/>
                </a:solidFill>
                <a:ea typeface="Lato" panose="020F0502020204030203" pitchFamily="34" charset="0"/>
                <a:cs typeface="Lato" panose="020F0502020204030203" pitchFamily="34" charset="0"/>
              </a:rPr>
              <a:t>e-mail: fundusz@nfosigw.gov.pl</a:t>
            </a:r>
          </a:p>
          <a:p>
            <a:endParaRPr lang="pl-PL" sz="3200" b="1">
              <a:solidFill>
                <a:srgbClr val="1D629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ytuł 6">
            <a:extLst>
              <a:ext uri="{FF2B5EF4-FFF2-40B4-BE49-F238E27FC236}">
                <a16:creationId xmlns:a16="http://schemas.microsoft.com/office/drawing/2014/main" id="{4B2402DD-3AD2-A6CC-CFA1-2AC657442E4D}"/>
              </a:ext>
            </a:extLst>
          </p:cNvPr>
          <p:cNvSpPr txBox="1">
            <a:spLocks/>
          </p:cNvSpPr>
          <p:nvPr userDrawn="1"/>
        </p:nvSpPr>
        <p:spPr>
          <a:xfrm>
            <a:off x="509814" y="4696075"/>
            <a:ext cx="11068505" cy="830997"/>
          </a:xfrm>
          <a:prstGeom prst="rect">
            <a:avLst/>
          </a:prstGeom>
          <a:effectLst>
            <a:outerShdw blurRad="50800" dist="38100" dir="5400000" algn="t" rotWithShape="0">
              <a:srgbClr val="1CACE4">
                <a:lumMod val="50000"/>
                <a:alpha val="54000"/>
              </a:srgbClr>
            </a:outerShdw>
          </a:effectLst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Lato" panose="020F0502020204030203" pitchFamily="34" charset="0"/>
                <a:cs typeface="Lato" panose="020F0502020204030203" pitchFamily="34" charset="0"/>
              </a:rPr>
              <a:t>ZAINWESTUJMY RAZEM W ŚRODOWISKO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3" name="Graphic 5">
            <a:extLst>
              <a:ext uri="{FF2B5EF4-FFF2-40B4-BE49-F238E27FC236}">
                <a16:creationId xmlns:a16="http://schemas.microsoft.com/office/drawing/2014/main" id="{37737909-501B-2269-A5B8-421611F0B2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15444" y="-204578"/>
            <a:ext cx="2289716" cy="2289716"/>
          </a:xfrm>
          <a:prstGeom prst="rect">
            <a:avLst/>
          </a:prstGeom>
        </p:spPr>
      </p:pic>
      <p:sp>
        <p:nvSpPr>
          <p:cNvPr id="24" name="Tytuł 6">
            <a:extLst>
              <a:ext uri="{FF2B5EF4-FFF2-40B4-BE49-F238E27FC236}">
                <a16:creationId xmlns:a16="http://schemas.microsoft.com/office/drawing/2014/main" id="{6B69E8E8-0567-C4B6-7E07-E1E3746665CC}"/>
              </a:ext>
            </a:extLst>
          </p:cNvPr>
          <p:cNvSpPr txBox="1">
            <a:spLocks/>
          </p:cNvSpPr>
          <p:nvPr userDrawn="1"/>
        </p:nvSpPr>
        <p:spPr>
          <a:xfrm>
            <a:off x="744349" y="2118137"/>
            <a:ext cx="8410484" cy="1568492"/>
          </a:xfrm>
          <a:prstGeom prst="rect">
            <a:avLst/>
          </a:prstGeom>
          <a:effectLst/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100" err="1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NarodowyFunduszOchronySrodowiskaiGospodarkiWodnej</a:t>
            </a:r>
            <a:endParaRPr lang="pl-PL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pl-PL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1100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@</a:t>
            </a:r>
            <a:r>
              <a:rPr lang="en-US" sz="1100" err="1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lang="en-US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en-US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1100" err="1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lang="en-US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lang="en-US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1100" err="1">
                <a:solidFill>
                  <a:srgbClr val="FFFFFF"/>
                </a:solidFill>
                <a:ea typeface="Lato" panose="020F0502020204030203" pitchFamily="34" charset="0"/>
                <a:cs typeface="Lato" panose="020F0502020204030203" pitchFamily="34" charset="0"/>
              </a:rPr>
              <a:t>nfosigw</a:t>
            </a:r>
            <a:endParaRPr lang="en-US" sz="1100">
              <a:solidFill>
                <a:srgbClr val="FFFFF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5" name="Graphic 2">
            <a:extLst>
              <a:ext uri="{FF2B5EF4-FFF2-40B4-BE49-F238E27FC236}">
                <a16:creationId xmlns:a16="http://schemas.microsoft.com/office/drawing/2014/main" id="{257CC02A-C466-F577-B62D-6C9E7B0E23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9814" y="2142138"/>
            <a:ext cx="234535" cy="234535"/>
          </a:xfrm>
          <a:prstGeom prst="rect">
            <a:avLst/>
          </a:prstGeom>
        </p:spPr>
      </p:pic>
      <p:pic>
        <p:nvPicPr>
          <p:cNvPr id="26" name="Graphic 8">
            <a:extLst>
              <a:ext uri="{FF2B5EF4-FFF2-40B4-BE49-F238E27FC236}">
                <a16:creationId xmlns:a16="http://schemas.microsoft.com/office/drawing/2014/main" id="{1FEE6051-16E6-9F78-08AC-C465FF5D0F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91731" y="2432740"/>
            <a:ext cx="270701" cy="232525"/>
          </a:xfrm>
          <a:prstGeom prst="rect">
            <a:avLst/>
          </a:prstGeom>
        </p:spPr>
      </p:pic>
      <p:pic>
        <p:nvPicPr>
          <p:cNvPr id="27" name="Graphic 12">
            <a:extLst>
              <a:ext uri="{FF2B5EF4-FFF2-40B4-BE49-F238E27FC236}">
                <a16:creationId xmlns:a16="http://schemas.microsoft.com/office/drawing/2014/main" id="{53647883-02AE-85D2-F740-4891BAEFF06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97950" y="2728912"/>
            <a:ext cx="258263" cy="258263"/>
          </a:xfrm>
          <a:prstGeom prst="rect">
            <a:avLst/>
          </a:prstGeom>
        </p:spPr>
      </p:pic>
      <p:pic>
        <p:nvPicPr>
          <p:cNvPr id="28" name="Graphic 14">
            <a:extLst>
              <a:ext uri="{FF2B5EF4-FFF2-40B4-BE49-F238E27FC236}">
                <a16:creationId xmlns:a16="http://schemas.microsoft.com/office/drawing/2014/main" id="{95FBB30F-1C21-ED44-9B96-F5980BA491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82329" y="3048000"/>
            <a:ext cx="281878" cy="2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9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20692E-AF8A-E3BE-303B-3385973D822D}"/>
              </a:ext>
            </a:extLst>
          </p:cNvPr>
          <p:cNvSpPr/>
          <p:nvPr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75F0F38F-B258-49C8-3D4E-CCF27710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554D5EE8-F460-E0C9-F52E-8A6B830BDAA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t="-36669" b="36669"/>
          <a:stretch/>
        </p:blipFill>
        <p:spPr>
          <a:xfrm flipH="1">
            <a:off x="2208585" y="191729"/>
            <a:ext cx="9995605" cy="6858000"/>
          </a:xfrm>
          <a:prstGeom prst="rect">
            <a:avLst/>
          </a:prstGeom>
          <a:effectLst/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511277" y="108155"/>
            <a:ext cx="10842523" cy="1179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11277" y="1602830"/>
            <a:ext cx="10842523" cy="4574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0414332-918F-AF3A-0344-0193A0ADC9A2}"/>
              </a:ext>
            </a:extLst>
          </p:cNvPr>
          <p:cNvSpPr/>
          <p:nvPr userDrawn="1"/>
        </p:nvSpPr>
        <p:spPr>
          <a:xfrm>
            <a:off x="0" y="0"/>
            <a:ext cx="12191999" cy="12871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6094552C-3882-EFB7-65BA-44358CC3A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019" y="315636"/>
            <a:ext cx="2080799" cy="7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Graphic 5">
            <a:extLst>
              <a:ext uri="{FF2B5EF4-FFF2-40B4-BE49-F238E27FC236}">
                <a16:creationId xmlns:a16="http://schemas.microsoft.com/office/drawing/2014/main" id="{D079AFE9-7F68-EEF6-6F28-B10A0BAAB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36669"/>
          <a:stretch/>
        </p:blipFill>
        <p:spPr>
          <a:xfrm flipH="1">
            <a:off x="2208586" y="2706506"/>
            <a:ext cx="9995605" cy="43432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9301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51" r:id="rId12"/>
    <p:sldLayoutId id="2147483654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wd.nfosigw.gov.pl/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47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48.png"/><Relationship Id="rId9" Type="http://schemas.microsoft.com/office/2007/relationships/diagramDrawing" Target="../diagrams/drawin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9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52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6600">
                <a:latin typeface="+mn-lt"/>
                <a:cs typeface="Arial" pitchFamily="34" charset="0"/>
              </a:rPr>
              <a:t>INNOWACJE DLA ŚRODOWISKA</a:t>
            </a:r>
            <a:endParaRPr lang="pl-PL" sz="660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790098" y="4614002"/>
            <a:ext cx="5152519" cy="1655762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Kryteria  oceny projektu - preselekcja</a:t>
            </a:r>
          </a:p>
          <a:p>
            <a:r>
              <a:rPr lang="pl-PL" dirty="0"/>
              <a:t>Tworzenie fiszki w GWD</a:t>
            </a:r>
          </a:p>
          <a:p>
            <a:r>
              <a:rPr lang="pl-PL" sz="1800" dirty="0">
                <a:cs typeface="Arial"/>
              </a:rPr>
              <a:t>DEPARTAMENT TRANSFORMACJI ENERGETYKI</a:t>
            </a:r>
          </a:p>
          <a:p>
            <a:endParaRPr lang="pl-PL" sz="1800" dirty="0">
              <a:cs typeface="Arial"/>
            </a:endParaRPr>
          </a:p>
          <a:p>
            <a:r>
              <a:rPr lang="pl-PL" sz="1800" dirty="0">
                <a:cs typeface="Arial"/>
              </a:rPr>
              <a:t>WYDZIAŁ INNOWACJI I INWESTYCJI KAPITAŁOWYCH</a:t>
            </a:r>
            <a:endParaRPr lang="pl-PL" dirty="0">
              <a:cs typeface="Arial"/>
            </a:endParaRPr>
          </a:p>
        </p:txBody>
      </p:sp>
      <p:sp>
        <p:nvSpPr>
          <p:cNvPr id="5" name="Prostokąt 20">
            <a:extLst>
              <a:ext uri="{FF2B5EF4-FFF2-40B4-BE49-F238E27FC236}">
                <a16:creationId xmlns:a16="http://schemas.microsoft.com/office/drawing/2014/main" id="{B109134D-86F5-F627-9BC2-BC8B87E564B2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 | </a:t>
            </a:r>
            <a:r>
              <a:rPr lang="pl-PL" b="1">
                <a:solidFill>
                  <a:schemeClr val="bg1"/>
                </a:solidFill>
                <a:latin typeface="+mj-lt"/>
              </a:rPr>
              <a:t>INNOWACJE DLA ŚRODOWISKA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3528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1192" y="1"/>
            <a:ext cx="9051941" cy="128719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Kryteria preselekcji</a:t>
            </a:r>
            <a:r>
              <a:rPr lang="pl-PL" sz="3200" dirty="0">
                <a:solidFill>
                  <a:srgbClr val="FFFFFF"/>
                </a:solidFill>
              </a:rPr>
              <a:t> - punkt 8.1 </a:t>
            </a:r>
            <a:r>
              <a:rPr lang="pl-PL" sz="3200" dirty="0" err="1">
                <a:solidFill>
                  <a:srgbClr val="FFFFFF"/>
                </a:solidFill>
              </a:rPr>
              <a:t>pp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 err="1">
                <a:solidFill>
                  <a:srgbClr val="FFFFFF"/>
                </a:solidFill>
              </a:rPr>
              <a:t>IdŚ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>
                <a:latin typeface="+mn-lt"/>
              </a:rPr>
              <a:t/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FISZKA – lista załączników</a:t>
            </a:r>
            <a:endParaRPr lang="pl-PL" sz="3200" b="1" dirty="0">
              <a:latin typeface="+mn-lt"/>
            </a:endParaRPr>
          </a:p>
        </p:txBody>
      </p:sp>
      <p:sp>
        <p:nvSpPr>
          <p:cNvPr id="3" name="Prostokąt 20">
            <a:extLst>
              <a:ext uri="{FF2B5EF4-FFF2-40B4-BE49-F238E27FC236}">
                <a16:creationId xmlns:a16="http://schemas.microsoft.com/office/drawing/2014/main" id="{CFE5208D-0597-4073-B9AC-E0E3D5B3118B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 | 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INNOWACJE DLA ŚRODOWISKA</a:t>
            </a:r>
          </a:p>
        </p:txBody>
      </p:sp>
      <p:graphicFrame>
        <p:nvGraphicFramePr>
          <p:cNvPr id="9" name="pole tekstowe 16">
            <a:extLst>
              <a:ext uri="{FF2B5EF4-FFF2-40B4-BE49-F238E27FC236}">
                <a16:creationId xmlns:a16="http://schemas.microsoft.com/office/drawing/2014/main" id="{1B8A862F-15F4-4F66-BA1E-BD77DA350C17}"/>
              </a:ext>
            </a:extLst>
          </p:cNvPr>
          <p:cNvGraphicFramePr/>
          <p:nvPr/>
        </p:nvGraphicFramePr>
        <p:xfrm>
          <a:off x="674703" y="1349406"/>
          <a:ext cx="10701077" cy="5021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az 4" descr="Osoba, która dotrze do papieru w formie pełnej papieru i notatek programu Sticky Notes">
            <a:extLst>
              <a:ext uri="{FF2B5EF4-FFF2-40B4-BE49-F238E27FC236}">
                <a16:creationId xmlns:a16="http://schemas.microsoft.com/office/drawing/2014/main" id="{0F9C2CCD-11B8-A936-020A-95E9C36C6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8" y="1349405"/>
            <a:ext cx="1269507" cy="1074199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415006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1192" y="1"/>
            <a:ext cx="9051941" cy="128719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Kryteria preselekcji</a:t>
            </a:r>
            <a:r>
              <a:rPr lang="pl-PL" sz="3200" dirty="0">
                <a:solidFill>
                  <a:srgbClr val="FFFFFF"/>
                </a:solidFill>
              </a:rPr>
              <a:t> - punkt 8.1 </a:t>
            </a:r>
            <a:r>
              <a:rPr lang="pl-PL" sz="3200" dirty="0" err="1">
                <a:solidFill>
                  <a:srgbClr val="FFFFFF"/>
                </a:solidFill>
              </a:rPr>
              <a:t>pp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 err="1">
                <a:solidFill>
                  <a:srgbClr val="FFFFFF"/>
                </a:solidFill>
              </a:rPr>
              <a:t>IdŚ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>
                <a:latin typeface="+mn-lt"/>
              </a:rPr>
              <a:t/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FISZKA</a:t>
            </a:r>
            <a:endParaRPr lang="pl-PL" sz="3200" b="1" dirty="0">
              <a:latin typeface="+mn-lt"/>
            </a:endParaRPr>
          </a:p>
        </p:txBody>
      </p:sp>
      <p:sp>
        <p:nvSpPr>
          <p:cNvPr id="3" name="Prostokąt 20">
            <a:extLst>
              <a:ext uri="{FF2B5EF4-FFF2-40B4-BE49-F238E27FC236}">
                <a16:creationId xmlns:a16="http://schemas.microsoft.com/office/drawing/2014/main" id="{CFE5208D-0597-4073-B9AC-E0E3D5B3118B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 | 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INNOWACJE DLA ŚRODOWISKA</a:t>
            </a:r>
          </a:p>
        </p:txBody>
      </p:sp>
      <p:graphicFrame>
        <p:nvGraphicFramePr>
          <p:cNvPr id="9" name="pole tekstowe 16">
            <a:extLst>
              <a:ext uri="{FF2B5EF4-FFF2-40B4-BE49-F238E27FC236}">
                <a16:creationId xmlns:a16="http://schemas.microsoft.com/office/drawing/2014/main" id="{1B8A862F-15F4-4F66-BA1E-BD77DA350C17}"/>
              </a:ext>
            </a:extLst>
          </p:cNvPr>
          <p:cNvGraphicFramePr/>
          <p:nvPr/>
        </p:nvGraphicFramePr>
        <p:xfrm>
          <a:off x="524806" y="1433146"/>
          <a:ext cx="10559561" cy="4937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5783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1192" y="1"/>
            <a:ext cx="9051941" cy="128719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Kryteria preselekcji – </a:t>
            </a:r>
            <a:r>
              <a:rPr lang="pl-PL" sz="3200" dirty="0">
                <a:solidFill>
                  <a:srgbClr val="FFFFFF"/>
                </a:solidFill>
              </a:rPr>
              <a:t>punkt 8.1 </a:t>
            </a:r>
            <a:r>
              <a:rPr lang="pl-PL" sz="3200" dirty="0" err="1">
                <a:solidFill>
                  <a:srgbClr val="FFFFFF"/>
                </a:solidFill>
              </a:rPr>
              <a:t>pp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 err="1">
                <a:solidFill>
                  <a:srgbClr val="FFFFFF"/>
                </a:solidFill>
              </a:rPr>
              <a:t>IdŚ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>
                <a:latin typeface="+mn-lt"/>
              </a:rPr>
              <a:t> </a:t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FISZKA</a:t>
            </a:r>
            <a:endParaRPr lang="pl-PL" sz="3200" b="1" dirty="0">
              <a:latin typeface="+mn-lt"/>
            </a:endParaRPr>
          </a:p>
        </p:txBody>
      </p:sp>
      <p:sp>
        <p:nvSpPr>
          <p:cNvPr id="3" name="Prostokąt 20">
            <a:extLst>
              <a:ext uri="{FF2B5EF4-FFF2-40B4-BE49-F238E27FC236}">
                <a16:creationId xmlns:a16="http://schemas.microsoft.com/office/drawing/2014/main" id="{CFE5208D-0597-4073-B9AC-E0E3D5B3118B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 | 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INNOWACJE DLA ŚRODOWISKA</a:t>
            </a:r>
          </a:p>
        </p:txBody>
      </p:sp>
      <p:graphicFrame>
        <p:nvGraphicFramePr>
          <p:cNvPr id="9" name="pole tekstowe 16">
            <a:extLst>
              <a:ext uri="{FF2B5EF4-FFF2-40B4-BE49-F238E27FC236}">
                <a16:creationId xmlns:a16="http://schemas.microsoft.com/office/drawing/2014/main" id="{1B8A862F-15F4-4F66-BA1E-BD77DA350C17}"/>
              </a:ext>
            </a:extLst>
          </p:cNvPr>
          <p:cNvGraphicFramePr/>
          <p:nvPr/>
        </p:nvGraphicFramePr>
        <p:xfrm>
          <a:off x="694591" y="1767255"/>
          <a:ext cx="10867293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373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Tworzenie fiszki w GWD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441938"/>
            <a:ext cx="11541360" cy="4735025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kern="0" dirty="0">
                <a:solidFill>
                  <a:sysClr val="windowText" lastClr="000000"/>
                </a:solidFill>
              </a:rPr>
              <a:t> </a:t>
            </a: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Wejście na stronę: </a:t>
            </a: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  <a:hlinkClick r:id="rId3"/>
              </a:rPr>
              <a:t>https://gwd.nfosigw.gov.pl/</a:t>
            </a:r>
            <a:endParaRPr lang="pl-PL" dirty="0">
              <a:solidFill>
                <a:srgbClr val="DBEFF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77" y="1954924"/>
            <a:ext cx="7760881" cy="4612217"/>
          </a:xfrm>
          <a:prstGeom prst="rect">
            <a:avLst/>
          </a:prstGeom>
        </p:spPr>
      </p:pic>
      <p:sp>
        <p:nvSpPr>
          <p:cNvPr id="5" name="Strzałka w lewo 4"/>
          <p:cNvSpPr/>
          <p:nvPr/>
        </p:nvSpPr>
        <p:spPr>
          <a:xfrm>
            <a:off x="4669195" y="2361568"/>
            <a:ext cx="989216" cy="407323"/>
          </a:xfrm>
          <a:prstGeom prst="leftArrow">
            <a:avLst/>
          </a:prstGeom>
          <a:gradFill rotWithShape="1">
            <a:gsLst>
              <a:gs pos="0">
                <a:srgbClr val="009DD9">
                  <a:lumMod val="110000"/>
                  <a:satMod val="105000"/>
                  <a:tint val="67000"/>
                </a:srgbClr>
              </a:gs>
              <a:gs pos="50000">
                <a:srgbClr val="009DD9">
                  <a:lumMod val="105000"/>
                  <a:satMod val="103000"/>
                  <a:tint val="73000"/>
                </a:srgbClr>
              </a:gs>
              <a:gs pos="100000">
                <a:srgbClr val="009DD9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009D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660" y="6033340"/>
            <a:ext cx="792549" cy="78035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576" y="6033340"/>
            <a:ext cx="731583" cy="73158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467" y="1702111"/>
            <a:ext cx="3456733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71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Tworzenie fiszki w GWD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895" y="1287194"/>
            <a:ext cx="7330752" cy="311775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Tworzenie nowego </a:t>
            </a:r>
            <a:r>
              <a:rPr lang="pl-PL" dirty="0" err="1">
                <a:solidFill>
                  <a:srgbClr val="DBEFF9">
                    <a:lumMod val="50000"/>
                  </a:srgbClr>
                </a:solidFill>
                <a:latin typeface="Calibri"/>
              </a:rPr>
              <a:t>wniosku-fiszki</a:t>
            </a:r>
            <a:endParaRPr lang="pl-PL" dirty="0">
              <a:solidFill>
                <a:srgbClr val="DBEFF9">
                  <a:lumMod val="50000"/>
                </a:srgbClr>
              </a:solidFill>
              <a:latin typeface="Calibri"/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85" y="1734207"/>
            <a:ext cx="7778049" cy="270088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038" y="3447393"/>
            <a:ext cx="3408955" cy="333690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409" y="2219323"/>
            <a:ext cx="1005927" cy="49381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574" y="4500389"/>
            <a:ext cx="1005927" cy="49381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3784" y="1632388"/>
            <a:ext cx="3090940" cy="152413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3784" y="1994711"/>
            <a:ext cx="3090940" cy="36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4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D648B-A81C-76E3-8F0D-7CD33A6F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/>
              <a:t>Tworzenie fiszki w GWD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4C35A62-7F38-69E0-A1C3-B3A47DD5B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1277" y="1973594"/>
            <a:ext cx="7098891" cy="477625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4BB5E4C-5B26-1FE2-7AAE-F774F93E810B}"/>
              </a:ext>
            </a:extLst>
          </p:cNvPr>
          <p:cNvSpPr txBox="1"/>
          <p:nvPr/>
        </p:nvSpPr>
        <p:spPr>
          <a:xfrm>
            <a:off x="800100" y="1450374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Tworzenie nowego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BEFF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wniosku-fiszki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DBEFF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zaokrąglony 12">
            <a:extLst>
              <a:ext uri="{FF2B5EF4-FFF2-40B4-BE49-F238E27FC236}">
                <a16:creationId xmlns:a16="http://schemas.microsoft.com/office/drawing/2014/main" id="{64BE686F-3FB1-399B-5F63-B78044997702}"/>
              </a:ext>
            </a:extLst>
          </p:cNvPr>
          <p:cNvSpPr/>
          <p:nvPr/>
        </p:nvSpPr>
        <p:spPr>
          <a:xfrm>
            <a:off x="7812366" y="1943518"/>
            <a:ext cx="4173157" cy="1052575"/>
          </a:xfrm>
          <a:prstGeom prst="roundRect">
            <a:avLst/>
          </a:prstGeom>
          <a:gradFill rotWithShape="1">
            <a:gsLst>
              <a:gs pos="0">
                <a:srgbClr val="009DD9">
                  <a:hueOff val="0"/>
                  <a:satOff val="0"/>
                  <a:lumOff val="0"/>
                  <a:alphaOff val="0"/>
                  <a:lumMod val="110000"/>
                  <a:satMod val="105000"/>
                  <a:tint val="67000"/>
                </a:srgbClr>
              </a:gs>
              <a:gs pos="50000">
                <a:srgbClr val="009DD9">
                  <a:hueOff val="0"/>
                  <a:satOff val="0"/>
                  <a:lumOff val="0"/>
                  <a:alphaOff val="0"/>
                  <a:lumMod val="105000"/>
                  <a:satMod val="103000"/>
                  <a:tint val="73000"/>
                </a:srgbClr>
              </a:gs>
              <a:gs pos="100000">
                <a:srgbClr val="009DD9">
                  <a:hueOff val="0"/>
                  <a:satOff val="0"/>
                  <a:lumOff val="0"/>
                  <a:alphaOff val="0"/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81BD59C-2053-120B-3EE7-12228EC04661}"/>
              </a:ext>
            </a:extLst>
          </p:cNvPr>
          <p:cNvSpPr txBox="1"/>
          <p:nvPr/>
        </p:nvSpPr>
        <p:spPr>
          <a:xfrm>
            <a:off x="8190271" y="2146639"/>
            <a:ext cx="359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Dziedzina- należy wybrać Programy </a:t>
            </a:r>
            <a:r>
              <a:rPr lang="pl-PL" dirty="0" err="1"/>
              <a:t>międzydziedzinowe</a:t>
            </a:r>
            <a:endParaRPr lang="pl-PL" dirty="0"/>
          </a:p>
        </p:txBody>
      </p:sp>
      <p:sp>
        <p:nvSpPr>
          <p:cNvPr id="10" name="Prostokąt zaokrąglony 12">
            <a:extLst>
              <a:ext uri="{FF2B5EF4-FFF2-40B4-BE49-F238E27FC236}">
                <a16:creationId xmlns:a16="http://schemas.microsoft.com/office/drawing/2014/main" id="{6CD6C871-2F5A-8216-B718-BBD107DB3851}"/>
              </a:ext>
            </a:extLst>
          </p:cNvPr>
          <p:cNvSpPr/>
          <p:nvPr/>
        </p:nvSpPr>
        <p:spPr>
          <a:xfrm>
            <a:off x="7812366" y="3339249"/>
            <a:ext cx="4173157" cy="1052575"/>
          </a:xfrm>
          <a:prstGeom prst="roundRect">
            <a:avLst/>
          </a:prstGeom>
          <a:gradFill rotWithShape="1">
            <a:gsLst>
              <a:gs pos="0">
                <a:srgbClr val="009DD9">
                  <a:hueOff val="0"/>
                  <a:satOff val="0"/>
                  <a:lumOff val="0"/>
                  <a:alphaOff val="0"/>
                  <a:lumMod val="110000"/>
                  <a:satMod val="105000"/>
                  <a:tint val="67000"/>
                </a:srgbClr>
              </a:gs>
              <a:gs pos="50000">
                <a:srgbClr val="009DD9">
                  <a:hueOff val="0"/>
                  <a:satOff val="0"/>
                  <a:lumOff val="0"/>
                  <a:alphaOff val="0"/>
                  <a:lumMod val="105000"/>
                  <a:satMod val="103000"/>
                  <a:tint val="73000"/>
                </a:srgbClr>
              </a:gs>
              <a:gs pos="100000">
                <a:srgbClr val="009DD9">
                  <a:hueOff val="0"/>
                  <a:satOff val="0"/>
                  <a:lumOff val="0"/>
                  <a:alphaOff val="0"/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725E661-0983-8CB2-15C4-CAB040A8DE5F}"/>
              </a:ext>
            </a:extLst>
          </p:cNvPr>
          <p:cNvSpPr txBox="1"/>
          <p:nvPr/>
        </p:nvSpPr>
        <p:spPr>
          <a:xfrm>
            <a:off x="8153718" y="3403871"/>
            <a:ext cx="3490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Program priorytetowy – należy wybrać 3.2 Innowacje dla środowiska [2022]</a:t>
            </a:r>
          </a:p>
        </p:txBody>
      </p:sp>
      <p:sp>
        <p:nvSpPr>
          <p:cNvPr id="13" name="Prostokąt zaokrąglony 12">
            <a:extLst>
              <a:ext uri="{FF2B5EF4-FFF2-40B4-BE49-F238E27FC236}">
                <a16:creationId xmlns:a16="http://schemas.microsoft.com/office/drawing/2014/main" id="{E19B73EE-54E4-2E39-9B3F-0A1E407FE343}"/>
              </a:ext>
            </a:extLst>
          </p:cNvPr>
          <p:cNvSpPr/>
          <p:nvPr/>
        </p:nvSpPr>
        <p:spPr>
          <a:xfrm>
            <a:off x="7812365" y="4456447"/>
            <a:ext cx="4173157" cy="941464"/>
          </a:xfrm>
          <a:prstGeom prst="roundRect">
            <a:avLst/>
          </a:prstGeom>
          <a:gradFill rotWithShape="1">
            <a:gsLst>
              <a:gs pos="0">
                <a:srgbClr val="009DD9">
                  <a:hueOff val="0"/>
                  <a:satOff val="0"/>
                  <a:lumOff val="0"/>
                  <a:alphaOff val="0"/>
                  <a:lumMod val="110000"/>
                  <a:satMod val="105000"/>
                  <a:tint val="67000"/>
                </a:srgbClr>
              </a:gs>
              <a:gs pos="50000">
                <a:srgbClr val="009DD9">
                  <a:hueOff val="0"/>
                  <a:satOff val="0"/>
                  <a:lumOff val="0"/>
                  <a:alphaOff val="0"/>
                  <a:lumMod val="105000"/>
                  <a:satMod val="103000"/>
                  <a:tint val="73000"/>
                </a:srgbClr>
              </a:gs>
              <a:gs pos="100000">
                <a:srgbClr val="009DD9">
                  <a:hueOff val="0"/>
                  <a:satOff val="0"/>
                  <a:lumOff val="0"/>
                  <a:alphaOff val="0"/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F7F7C65-D342-0349-2344-10257112C0B2}"/>
              </a:ext>
            </a:extLst>
          </p:cNvPr>
          <p:cNvSpPr txBox="1"/>
          <p:nvPr/>
        </p:nvSpPr>
        <p:spPr>
          <a:xfrm>
            <a:off x="8153718" y="4572000"/>
            <a:ext cx="349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Nabór – należy wybrać [2022] 3.2 Innowacje dla środowiska</a:t>
            </a:r>
          </a:p>
        </p:txBody>
      </p:sp>
      <p:sp>
        <p:nvSpPr>
          <p:cNvPr id="16" name="Prostokąt zaokrąglony 12">
            <a:extLst>
              <a:ext uri="{FF2B5EF4-FFF2-40B4-BE49-F238E27FC236}">
                <a16:creationId xmlns:a16="http://schemas.microsoft.com/office/drawing/2014/main" id="{73717574-FD8A-5AAF-4925-EA135599AD3A}"/>
              </a:ext>
            </a:extLst>
          </p:cNvPr>
          <p:cNvSpPr/>
          <p:nvPr/>
        </p:nvSpPr>
        <p:spPr>
          <a:xfrm>
            <a:off x="7738623" y="5611737"/>
            <a:ext cx="4173157" cy="941464"/>
          </a:xfrm>
          <a:prstGeom prst="roundRect">
            <a:avLst/>
          </a:prstGeom>
          <a:gradFill rotWithShape="1">
            <a:gsLst>
              <a:gs pos="0">
                <a:srgbClr val="009DD9">
                  <a:hueOff val="0"/>
                  <a:satOff val="0"/>
                  <a:lumOff val="0"/>
                  <a:alphaOff val="0"/>
                  <a:lumMod val="110000"/>
                  <a:satMod val="105000"/>
                  <a:tint val="67000"/>
                </a:srgbClr>
              </a:gs>
              <a:gs pos="50000">
                <a:srgbClr val="009DD9">
                  <a:hueOff val="0"/>
                  <a:satOff val="0"/>
                  <a:lumOff val="0"/>
                  <a:alphaOff val="0"/>
                  <a:lumMod val="105000"/>
                  <a:satMod val="103000"/>
                  <a:tint val="73000"/>
                </a:srgbClr>
              </a:gs>
              <a:gs pos="100000">
                <a:srgbClr val="009DD9">
                  <a:hueOff val="0"/>
                  <a:satOff val="0"/>
                  <a:lumOff val="0"/>
                  <a:alphaOff val="0"/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A453A3A-8415-4266-298B-F5274B5EB680}"/>
              </a:ext>
            </a:extLst>
          </p:cNvPr>
          <p:cNvSpPr txBox="1"/>
          <p:nvPr/>
        </p:nvSpPr>
        <p:spPr>
          <a:xfrm>
            <a:off x="7934632" y="5759303"/>
            <a:ext cx="374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PJB – nie</a:t>
            </a:r>
          </a:p>
          <a:p>
            <a:r>
              <a:rPr lang="pl-PL" dirty="0"/>
              <a:t>Typ wniosku – wniosek o pożyczkę</a:t>
            </a:r>
          </a:p>
        </p:txBody>
      </p:sp>
    </p:spTree>
    <p:extLst>
      <p:ext uri="{BB962C8B-B14F-4D97-AF65-F5344CB8AC3E}">
        <p14:creationId xmlns:p14="http://schemas.microsoft.com/office/powerpoint/2010/main" val="4239799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1277" y="108156"/>
            <a:ext cx="10842523" cy="1061728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47" y="1286485"/>
            <a:ext cx="11196449" cy="390745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47" y="5193945"/>
            <a:ext cx="11705335" cy="86570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13" y="5310547"/>
            <a:ext cx="11705335" cy="1422762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6486"/>
            <a:ext cx="10842523" cy="489047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Dane Wnioskodawcy</a:t>
            </a:r>
          </a:p>
        </p:txBody>
      </p:sp>
    </p:spTree>
    <p:extLst>
      <p:ext uri="{BB962C8B-B14F-4D97-AF65-F5344CB8AC3E}">
        <p14:creationId xmlns:p14="http://schemas.microsoft.com/office/powerpoint/2010/main" val="1883209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Tworzenie fiszki w GWD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19200"/>
            <a:ext cx="10842523" cy="495776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3200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Informacje ogólne o projekcie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57" y="1822192"/>
            <a:ext cx="7279255" cy="36884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532" y="2218202"/>
            <a:ext cx="4291956" cy="110737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532" y="2369742"/>
            <a:ext cx="4291956" cy="21846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0532" y="2846537"/>
            <a:ext cx="4291956" cy="26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92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187670"/>
            <a:ext cx="10842523" cy="4989294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Lokalizacja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22" y="1587063"/>
            <a:ext cx="6315095" cy="52006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670" y="1456476"/>
            <a:ext cx="5218628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13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7194"/>
            <a:ext cx="10842523" cy="4889769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Opis projektu 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92" y="1708727"/>
            <a:ext cx="6726044" cy="4964634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7014664" y="1834623"/>
            <a:ext cx="5184475" cy="1781981"/>
            <a:chOff x="3510902" y="-576254"/>
            <a:chExt cx="5184475" cy="1781981"/>
          </a:xfrm>
          <a:scene3d>
            <a:camera prst="orthographicFront"/>
            <a:lightRig rig="flat" dir="t"/>
          </a:scene3d>
        </p:grpSpPr>
        <p:sp>
          <p:nvSpPr>
            <p:cNvPr id="8" name="Prostokąt zaokrąglony 7"/>
            <p:cNvSpPr/>
            <p:nvPr/>
          </p:nvSpPr>
          <p:spPr>
            <a:xfrm>
              <a:off x="3510902" y="-576254"/>
              <a:ext cx="5184475" cy="1781981"/>
            </a:xfrm>
            <a:prstGeom prst="roundRect">
              <a:avLst/>
            </a:prstGeom>
            <a:gradFill rotWithShape="1">
              <a:gsLst>
                <a:gs pos="0">
                  <a:srgbClr val="009DD9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rgbClr>
                </a:gs>
                <a:gs pos="5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rgbClr>
                </a:gs>
                <a:gs pos="10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dkEdge">
              <a:bevelT w="8200" h="38100"/>
            </a:sp3d>
          </p:spPr>
        </p:sp>
        <p:sp>
          <p:nvSpPr>
            <p:cNvPr id="9" name="pole tekstowe 8"/>
            <p:cNvSpPr txBox="1"/>
            <p:nvPr/>
          </p:nvSpPr>
          <p:spPr>
            <a:xfrm>
              <a:off x="3586327" y="-489264"/>
              <a:ext cx="5010497" cy="1608003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Należy opisać cele projektu i przedstawić krótkie merytoryczne uzasadnienie, w jaki sposób rozwiązanie, przewidziane jako efekt realizacji projektu, wpisuje się w cele</a:t>
              </a:r>
              <a:r>
                <a:rPr kumimoji="0" lang="pl-PL" sz="1800" b="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l-PL" sz="1800" b="0" i="0" u="none" strike="noStrike" kern="1200" cap="none" spc="0" normalizeH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pp</a:t>
              </a:r>
              <a:r>
                <a:rPr kumimoji="0" lang="pl-PL" sz="1800" b="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l-PL" sz="1800" b="0" i="0" u="none" strike="noStrike" kern="1200" cap="none" spc="0" normalizeH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IdŚ</a:t>
              </a: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959" y="4228272"/>
            <a:ext cx="5119041" cy="2629728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320169743"/>
              </p:ext>
            </p:extLst>
          </p:nvPr>
        </p:nvGraphicFramePr>
        <p:xfrm>
          <a:off x="7007525" y="2913220"/>
          <a:ext cx="5184475" cy="2848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11861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1192" y="1"/>
            <a:ext cx="9051941" cy="1287194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+mn-lt"/>
              </a:rPr>
              <a:t>Ocena fiszki wg kryteriów preselekcji - </a:t>
            </a:r>
            <a:r>
              <a:rPr lang="pl-PL" sz="3200" dirty="0">
                <a:solidFill>
                  <a:srgbClr val="FFFFFF"/>
                </a:solidFill>
              </a:rPr>
              <a:t>punkt 8.1 </a:t>
            </a:r>
            <a:r>
              <a:rPr lang="pl-PL" sz="3200" dirty="0" err="1">
                <a:solidFill>
                  <a:srgbClr val="FFFFFF"/>
                </a:solidFill>
              </a:rPr>
              <a:t>pp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 err="1">
                <a:solidFill>
                  <a:srgbClr val="FFFFFF"/>
                </a:solidFill>
              </a:rPr>
              <a:t>IdŚ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endParaRPr lang="pl-PL" sz="3200" b="1" dirty="0">
              <a:latin typeface="+mn-lt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71192" y="1602830"/>
            <a:ext cx="8044676" cy="457413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buClr>
                <a:schemeClr val="accent4"/>
              </a:buClr>
            </a:pPr>
            <a:endParaRPr lang="pl-PL" b="1" dirty="0"/>
          </a:p>
          <a:p>
            <a:pPr marL="914400" lvl="2" indent="0">
              <a:lnSpc>
                <a:spcPct val="120000"/>
              </a:lnSpc>
              <a:spcBef>
                <a:spcPts val="400"/>
              </a:spcBef>
              <a:buClr>
                <a:srgbClr val="FFBA02"/>
              </a:buClr>
              <a:buNone/>
            </a:pPr>
            <a:r>
              <a:rPr lang="pl-PL" sz="36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	</a:t>
            </a:r>
            <a:r>
              <a:rPr lang="pl-PL" sz="40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pozytywna ocena – zaproszenie do złożenia wniosku</a:t>
            </a:r>
          </a:p>
          <a:p>
            <a:pPr marL="1828800" lvl="4" indent="0">
              <a:lnSpc>
                <a:spcPct val="120000"/>
              </a:lnSpc>
              <a:spcBef>
                <a:spcPts val="400"/>
              </a:spcBef>
              <a:buClr>
                <a:srgbClr val="FFBA02"/>
              </a:buClr>
              <a:buNone/>
            </a:pPr>
            <a:r>
              <a:rPr lang="pl-PL" sz="40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negatywna ocena – odrzucenie fiszki bez możliwości odwołania</a:t>
            </a:r>
          </a:p>
          <a:p>
            <a:pPr lvl="2">
              <a:lnSpc>
                <a:spcPct val="120000"/>
              </a:lnSpc>
              <a:buClr>
                <a:schemeClr val="accent4"/>
              </a:buClr>
            </a:pPr>
            <a:endParaRPr lang="pl-PL" sz="32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lvl="2">
              <a:lnSpc>
                <a:spcPct val="120000"/>
              </a:lnSpc>
              <a:buClr>
                <a:schemeClr val="accent4"/>
              </a:buClr>
            </a:pPr>
            <a:endParaRPr lang="pl-PL" sz="32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marL="914400" lvl="2" indent="0">
              <a:lnSpc>
                <a:spcPct val="120000"/>
              </a:lnSpc>
              <a:buClr>
                <a:schemeClr val="accent4"/>
              </a:buClr>
              <a:buNone/>
            </a:pPr>
            <a:r>
              <a:rPr lang="pl-PL" sz="2900" b="1" dirty="0"/>
              <a:t>KLUCZOWE KRYTERIA</a:t>
            </a:r>
          </a:p>
          <a:p>
            <a:pPr>
              <a:lnSpc>
                <a:spcPct val="120000"/>
              </a:lnSpc>
              <a:buClr>
                <a:schemeClr val="accent4"/>
              </a:buClr>
            </a:pPr>
            <a:r>
              <a:rPr lang="pl-PL" sz="4000" b="1" dirty="0"/>
              <a:t>Zgodność z celami Programu </a:t>
            </a:r>
            <a:endParaRPr lang="pl-PL" sz="4000" dirty="0"/>
          </a:p>
          <a:p>
            <a:pPr fontAlgn="ctr">
              <a:lnSpc>
                <a:spcPct val="120000"/>
              </a:lnSpc>
              <a:buClr>
                <a:schemeClr val="accent4"/>
              </a:buClr>
            </a:pPr>
            <a:r>
              <a:rPr lang="pl-PL" sz="4000" b="1" dirty="0"/>
              <a:t>Innowacyjność rozwiązania</a:t>
            </a:r>
            <a:endParaRPr lang="pl-PL" sz="4000" dirty="0"/>
          </a:p>
          <a:p>
            <a:pPr lvl="0">
              <a:lnSpc>
                <a:spcPct val="120000"/>
              </a:lnSpc>
              <a:buClr>
                <a:srgbClr val="FFBA02"/>
              </a:buClr>
            </a:pPr>
            <a:r>
              <a:rPr lang="pl-PL" sz="40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Efekt środowiskowy</a:t>
            </a:r>
            <a:endParaRPr lang="pl-PL" sz="4000" dirty="0"/>
          </a:p>
          <a:p>
            <a:pPr>
              <a:lnSpc>
                <a:spcPct val="120000"/>
              </a:lnSpc>
              <a:buClr>
                <a:schemeClr val="accent4"/>
              </a:buClr>
            </a:pPr>
            <a:r>
              <a:rPr lang="pl-PL" sz="4000" dirty="0"/>
              <a:t>Przygotowanie projektu do realizacji</a:t>
            </a:r>
          </a:p>
          <a:p>
            <a:pPr>
              <a:lnSpc>
                <a:spcPct val="120000"/>
              </a:lnSpc>
              <a:buClr>
                <a:schemeClr val="accent4"/>
              </a:buClr>
            </a:pPr>
            <a:r>
              <a:rPr lang="pl-PL" sz="4000" b="1" dirty="0"/>
              <a:t>Zapotrzebowanie rynkowe i opłacalność ekonomiczna wdrożenia</a:t>
            </a:r>
            <a:endParaRPr lang="pl-PL" sz="4000" dirty="0"/>
          </a:p>
          <a:p>
            <a:pPr marL="0" indent="0">
              <a:lnSpc>
                <a:spcPct val="120000"/>
              </a:lnSpc>
              <a:buClr>
                <a:schemeClr val="accent4"/>
              </a:buClr>
              <a:buNone/>
            </a:pPr>
            <a:r>
              <a:rPr lang="pl-PL" b="1" dirty="0"/>
              <a:t>		</a:t>
            </a:r>
          </a:p>
          <a:p>
            <a:pPr marL="0" indent="0" fontAlgn="ctr">
              <a:lnSpc>
                <a:spcPct val="120000"/>
              </a:lnSpc>
              <a:buClr>
                <a:schemeClr val="accent4"/>
              </a:buClr>
              <a:buNone/>
            </a:pPr>
            <a:r>
              <a:rPr lang="pl-PL" dirty="0"/>
              <a:t>	     	</a:t>
            </a:r>
          </a:p>
        </p:txBody>
      </p:sp>
      <p:sp>
        <p:nvSpPr>
          <p:cNvPr id="6" name="Sześciokąt 5">
            <a:extLst>
              <a:ext uri="{FF2B5EF4-FFF2-40B4-BE49-F238E27FC236}">
                <a16:creationId xmlns:a16="http://schemas.microsoft.com/office/drawing/2014/main" id="{BA6A5C48-0478-3B82-FD49-2111DBF90F35}"/>
              </a:ext>
            </a:extLst>
          </p:cNvPr>
          <p:cNvSpPr/>
          <p:nvPr/>
        </p:nvSpPr>
        <p:spPr>
          <a:xfrm>
            <a:off x="7723518" y="1940058"/>
            <a:ext cx="4321629" cy="3676631"/>
          </a:xfrm>
          <a:prstGeom prst="hexagon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765" r="-14765"/>
            </a:stretch>
          </a:blipFill>
          <a:ln w="174625" cap="flat" cmpd="sng" algn="ctr">
            <a:solidFill>
              <a:srgbClr val="DFF1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Prostokąt 20">
            <a:extLst>
              <a:ext uri="{FF2B5EF4-FFF2-40B4-BE49-F238E27FC236}">
                <a16:creationId xmlns:a16="http://schemas.microsoft.com/office/drawing/2014/main" id="{CFE5208D-0597-4073-B9AC-E0E3D5B3118B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 | </a:t>
            </a:r>
            <a:r>
              <a:rPr lang="pl-PL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INNOWACJE DLA ŚRODOWISKA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70" y="1602830"/>
            <a:ext cx="1054699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09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7194"/>
            <a:ext cx="10842523" cy="4889769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Innowacyjność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26" y="1713186"/>
            <a:ext cx="5657578" cy="4957926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86562275"/>
              </p:ext>
            </p:extLst>
          </p:nvPr>
        </p:nvGraphicFramePr>
        <p:xfrm>
          <a:off x="6919547" y="2224454"/>
          <a:ext cx="5272454" cy="4360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01575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7194"/>
            <a:ext cx="11613315" cy="4889769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Innowacyjność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35" y="1808085"/>
            <a:ext cx="5992887" cy="4891654"/>
          </a:xfrm>
          <a:prstGeom prst="rect">
            <a:avLst/>
          </a:prstGeom>
        </p:spPr>
      </p:pic>
      <p:grpSp>
        <p:nvGrpSpPr>
          <p:cNvPr id="6" name="Grupa 5"/>
          <p:cNvGrpSpPr/>
          <p:nvPr/>
        </p:nvGrpSpPr>
        <p:grpSpPr>
          <a:xfrm>
            <a:off x="6607358" y="2452987"/>
            <a:ext cx="5390251" cy="1198080"/>
            <a:chOff x="0" y="2536019"/>
            <a:chExt cx="6387499" cy="1198080"/>
          </a:xfrm>
          <a:scene3d>
            <a:camera prst="orthographicFront"/>
            <a:lightRig rig="flat" dir="t"/>
          </a:scene3d>
        </p:grpSpPr>
        <p:sp>
          <p:nvSpPr>
            <p:cNvPr id="7" name="Prostokąt zaokrąglony 6"/>
            <p:cNvSpPr/>
            <p:nvPr/>
          </p:nvSpPr>
          <p:spPr>
            <a:xfrm>
              <a:off x="0" y="2536019"/>
              <a:ext cx="6387499" cy="1198080"/>
            </a:xfrm>
            <a:prstGeom prst="roundRect">
              <a:avLst/>
            </a:prstGeom>
            <a:gradFill rotWithShape="1">
              <a:gsLst>
                <a:gs pos="0">
                  <a:srgbClr val="009DD9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rgbClr>
                </a:gs>
                <a:gs pos="5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rgbClr>
                </a:gs>
                <a:gs pos="10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dkEdge">
              <a:bevelT w="8200" h="38100"/>
            </a:sp3d>
          </p:spPr>
        </p:sp>
        <p:sp>
          <p:nvSpPr>
            <p:cNvPr id="8" name="pole tekstowe 7"/>
            <p:cNvSpPr txBox="1"/>
            <p:nvPr/>
          </p:nvSpPr>
          <p:spPr>
            <a:xfrm>
              <a:off x="58485" y="2594504"/>
              <a:ext cx="6270529" cy="1081110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l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Należy przedstawić  w sposób przejrzysty i uporządkowany opis, uwzględniający w miarę możliwości w sposób kompleksowy stosowane rozwiązania z dziedziny objętej projektem, z uwzględnieniem aspektów merytorycznych; nie należy przedstawiać wyłącznie informacji ogólnikowych.</a:t>
              </a: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6602997" y="4627343"/>
            <a:ext cx="5517734" cy="1052575"/>
            <a:chOff x="0" y="3924002"/>
            <a:chExt cx="6387499" cy="821475"/>
          </a:xfrm>
          <a:scene3d>
            <a:camera prst="orthographicFront"/>
            <a:lightRig rig="flat" dir="t"/>
          </a:scene3d>
        </p:grpSpPr>
        <p:sp>
          <p:nvSpPr>
            <p:cNvPr id="13" name="Prostokąt zaokrąglony 12"/>
            <p:cNvSpPr/>
            <p:nvPr/>
          </p:nvSpPr>
          <p:spPr>
            <a:xfrm>
              <a:off x="0" y="3924002"/>
              <a:ext cx="6387499" cy="821475"/>
            </a:xfrm>
            <a:prstGeom prst="roundRect">
              <a:avLst/>
            </a:prstGeom>
            <a:gradFill rotWithShape="1">
              <a:gsLst>
                <a:gs pos="0">
                  <a:srgbClr val="009DD9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rgbClr>
                </a:gs>
                <a:gs pos="5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rgbClr>
                </a:gs>
                <a:gs pos="10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dkEdge">
              <a:bevelT w="8200" h="38100"/>
            </a:sp3d>
          </p:spPr>
        </p:sp>
        <p:sp>
          <p:nvSpPr>
            <p:cNvPr id="14" name="pole tekstowe 13"/>
            <p:cNvSpPr txBox="1"/>
            <p:nvPr/>
          </p:nvSpPr>
          <p:spPr>
            <a:xfrm>
              <a:off x="40102" y="3964103"/>
              <a:ext cx="6160876" cy="741273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l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Należy wskazać i opisać cechy/funkcjonalności/właściwości rozwiązania/technologii wyróżniające je (świadczące o przewadze) względem dotychczas dostępnych rozwiązań/technologii.</a:t>
              </a:r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6629781" y="6111656"/>
            <a:ext cx="5456306" cy="441013"/>
            <a:chOff x="0" y="5058519"/>
            <a:chExt cx="6387499" cy="441013"/>
          </a:xfrm>
          <a:scene3d>
            <a:camera prst="orthographicFront"/>
            <a:lightRig rig="flat" dir="t"/>
          </a:scene3d>
        </p:grpSpPr>
        <p:sp>
          <p:nvSpPr>
            <p:cNvPr id="17" name="Prostokąt zaokrąglony 16"/>
            <p:cNvSpPr/>
            <p:nvPr/>
          </p:nvSpPr>
          <p:spPr>
            <a:xfrm>
              <a:off x="0" y="5058519"/>
              <a:ext cx="6387499" cy="441013"/>
            </a:xfrm>
            <a:prstGeom prst="roundRect">
              <a:avLst/>
            </a:prstGeom>
            <a:gradFill rotWithShape="1">
              <a:gsLst>
                <a:gs pos="0">
                  <a:srgbClr val="009DD9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rgbClr>
                </a:gs>
                <a:gs pos="5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rgbClr>
                </a:gs>
                <a:gs pos="10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dkEdge">
              <a:bevelT w="8200" h="38100"/>
            </a:sp3d>
          </p:spPr>
        </p:sp>
        <p:sp>
          <p:nvSpPr>
            <p:cNvPr id="18" name="pole tekstowe 17"/>
            <p:cNvSpPr txBox="1"/>
            <p:nvPr/>
          </p:nvSpPr>
          <p:spPr>
            <a:xfrm>
              <a:off x="21528" y="5080047"/>
              <a:ext cx="6344443" cy="397957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l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Należy podać datę opracowania rozwiązania technologii (np. zakończenia i odebrania badań).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490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FFFF"/>
                </a:solidFill>
              </a:rPr>
              <a:t>Tworzenie fiszki w GWD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7194"/>
            <a:ext cx="10842523" cy="4889769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3600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Efekty ekologiczne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53" y="1881552"/>
            <a:ext cx="5614903" cy="4844562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702130270"/>
              </p:ext>
            </p:extLst>
          </p:nvPr>
        </p:nvGraphicFramePr>
        <p:xfrm>
          <a:off x="6247098" y="1020347"/>
          <a:ext cx="5859558" cy="5705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04221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7194"/>
            <a:ext cx="10842523" cy="4889769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300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STOPIEŃ PRZYGOTOWANIA PROJEKTU DO REALIZACJI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3430"/>
            <a:ext cx="6565961" cy="5264507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06929333"/>
              </p:ext>
            </p:extLst>
          </p:nvPr>
        </p:nvGraphicFramePr>
        <p:xfrm>
          <a:off x="6565961" y="1178169"/>
          <a:ext cx="5479501" cy="5512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894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7194"/>
            <a:ext cx="10842523" cy="4889769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Harmonogram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25" y="2938958"/>
            <a:ext cx="6803726" cy="2127688"/>
          </a:xfrm>
          <a:prstGeom prst="rect">
            <a:avLst/>
          </a:prstGeom>
        </p:spPr>
      </p:pic>
      <p:grpSp>
        <p:nvGrpSpPr>
          <p:cNvPr id="6" name="Grupa 5"/>
          <p:cNvGrpSpPr/>
          <p:nvPr/>
        </p:nvGrpSpPr>
        <p:grpSpPr>
          <a:xfrm>
            <a:off x="6935351" y="3046265"/>
            <a:ext cx="5120589" cy="2400839"/>
            <a:chOff x="0" y="68040"/>
            <a:chExt cx="6009148" cy="2400839"/>
          </a:xfrm>
          <a:scene3d>
            <a:camera prst="orthographicFront"/>
            <a:lightRig rig="flat" dir="t"/>
          </a:scene3d>
        </p:grpSpPr>
        <p:sp>
          <p:nvSpPr>
            <p:cNvPr id="7" name="Prostokąt zaokrąglony 6"/>
            <p:cNvSpPr/>
            <p:nvPr/>
          </p:nvSpPr>
          <p:spPr>
            <a:xfrm>
              <a:off x="0" y="68040"/>
              <a:ext cx="6009148" cy="2400839"/>
            </a:xfrm>
            <a:prstGeom prst="roundRect">
              <a:avLst/>
            </a:prstGeom>
            <a:gradFill rotWithShape="1">
              <a:gsLst>
                <a:gs pos="0">
                  <a:srgbClr val="009DD9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rgbClr>
                </a:gs>
                <a:gs pos="5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rgbClr>
                </a:gs>
                <a:gs pos="10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dkEdge">
              <a:bevelT w="8200" h="38100"/>
            </a:sp3d>
          </p:spPr>
        </p:sp>
        <p:sp>
          <p:nvSpPr>
            <p:cNvPr id="8" name="pole tekstowe 7"/>
            <p:cNvSpPr txBox="1"/>
            <p:nvPr/>
          </p:nvSpPr>
          <p:spPr>
            <a:xfrm>
              <a:off x="117199" y="185239"/>
              <a:ext cx="5774750" cy="216644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Należy</a:t>
              </a:r>
              <a:r>
                <a:rPr kumimoji="0" lang="pl-PL" sz="1800" b="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przedstawić realistyczny harmonogram realizacji projektu z uwzględnieniem głównych etapów przedsięwzięcia, wskazaniem kamieni milowych, zidentyfikowanych </a:t>
              </a:r>
              <a:r>
                <a:rPr kumimoji="0" lang="pl-PL" sz="1800" b="0" i="0" u="none" strike="noStrike" kern="1200" cap="none" spc="0" normalizeH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ryzyk</a:t>
              </a:r>
              <a:r>
                <a:rPr kumimoji="0" lang="pl-PL" sz="1800" b="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/zagrożeń</a:t>
              </a: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286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Efektywność kosztowa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45" y="2755437"/>
            <a:ext cx="5858764" cy="3562235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6568509" y="2246165"/>
            <a:ext cx="5494537" cy="2400839"/>
            <a:chOff x="0" y="68040"/>
            <a:chExt cx="6009148" cy="2400839"/>
          </a:xfrm>
          <a:scene3d>
            <a:camera prst="orthographicFront"/>
            <a:lightRig rig="flat" dir="t"/>
          </a:scene3d>
        </p:grpSpPr>
        <p:sp>
          <p:nvSpPr>
            <p:cNvPr id="8" name="Prostokąt zaokrąglony 7"/>
            <p:cNvSpPr/>
            <p:nvPr/>
          </p:nvSpPr>
          <p:spPr>
            <a:xfrm>
              <a:off x="0" y="68040"/>
              <a:ext cx="6009148" cy="2400839"/>
            </a:xfrm>
            <a:prstGeom prst="roundRect">
              <a:avLst/>
            </a:prstGeom>
            <a:gradFill rotWithShape="1">
              <a:gsLst>
                <a:gs pos="0">
                  <a:srgbClr val="009DD9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rgbClr>
                </a:gs>
                <a:gs pos="5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rgbClr>
                </a:gs>
                <a:gs pos="10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dkEdge">
              <a:bevelT w="8200" h="38100"/>
            </a:sp3d>
          </p:spPr>
        </p:sp>
        <p:sp>
          <p:nvSpPr>
            <p:cNvPr id="9" name="pole tekstowe 8"/>
            <p:cNvSpPr txBox="1"/>
            <p:nvPr/>
          </p:nvSpPr>
          <p:spPr>
            <a:xfrm>
              <a:off x="117199" y="185239"/>
              <a:ext cx="5774750" cy="216644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Należy wykazać istnienie zapotrzebowania rynkowego i opłacalność ekonomiczną wdrożenia, określić aktualny stan techniki i przewagę̨ wdrażanego rozwiązania względem innych dostępnych na rynku (w tym szczególnie przewagi w zakresie </a:t>
              </a:r>
              <a:r>
                <a:rPr kumimoji="0" lang="pl-P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techniczno</a:t>
              </a: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- technologicznym, generujące efekty ekologiczne, lub/oraz przewagi ekonomiczne, pozwalające na osiągniecie podobnych efektów środowiskowych i technologicznych rozwiązań́ mniejszym kosztem).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53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Charakterystyka finansowa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23" y="2242038"/>
            <a:ext cx="5644215" cy="4380020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6651196" y="2606649"/>
            <a:ext cx="4302522" cy="2400840"/>
            <a:chOff x="0" y="0"/>
            <a:chExt cx="4302522" cy="2400840"/>
          </a:xfrm>
          <a:scene3d>
            <a:camera prst="orthographicFront"/>
            <a:lightRig rig="flat" dir="t"/>
          </a:scene3d>
        </p:grpSpPr>
        <p:sp>
          <p:nvSpPr>
            <p:cNvPr id="8" name="Prostokąt zaokrąglony 7"/>
            <p:cNvSpPr/>
            <p:nvPr/>
          </p:nvSpPr>
          <p:spPr>
            <a:xfrm>
              <a:off x="0" y="0"/>
              <a:ext cx="4302522" cy="2400840"/>
            </a:xfrm>
            <a:prstGeom prst="roundRect">
              <a:avLst/>
            </a:prstGeom>
            <a:gradFill rotWithShape="1">
              <a:gsLst>
                <a:gs pos="0">
                  <a:srgbClr val="009DD9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rgbClr>
                </a:gs>
                <a:gs pos="5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rgbClr>
                </a:gs>
                <a:gs pos="10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dkEdge">
              <a:bevelT w="8200" h="38100"/>
            </a:sp3d>
          </p:spPr>
        </p:sp>
        <p:sp>
          <p:nvSpPr>
            <p:cNvPr id="9" name="pole tekstowe 8"/>
            <p:cNvSpPr txBox="1"/>
            <p:nvPr/>
          </p:nvSpPr>
          <p:spPr>
            <a:xfrm>
              <a:off x="117199" y="117199"/>
              <a:ext cx="4068124" cy="216644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W kolejne rubryki należy wpisać́ koszty całkowite projektu, koszty kwalifikowane projektu zgodnie z zapisami Programu Priorytetowego, wnioskowaną wysokość́ pożyczki oraz udział procentowy wnioskowanej pożyczki z </a:t>
              </a:r>
              <a:r>
                <a:rPr kumimoji="0" lang="pl-P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NFOŚiGW</a:t>
              </a: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w kosztach kwalifikowanych przedsięwzięcia. </a:t>
              </a: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94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7194"/>
            <a:ext cx="10842523" cy="4889769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Charakterystyka finansowa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06" y="1723313"/>
            <a:ext cx="6712278" cy="4958842"/>
          </a:xfrm>
          <a:prstGeom prst="rect">
            <a:avLst/>
          </a:prstGeom>
        </p:spPr>
      </p:pic>
      <p:grpSp>
        <p:nvGrpSpPr>
          <p:cNvPr id="11" name="Grupa 10"/>
          <p:cNvGrpSpPr/>
          <p:nvPr/>
        </p:nvGrpSpPr>
        <p:grpSpPr>
          <a:xfrm>
            <a:off x="7148769" y="1325489"/>
            <a:ext cx="4591094" cy="614226"/>
            <a:chOff x="0" y="2360385"/>
            <a:chExt cx="4302522" cy="859138"/>
          </a:xfrm>
          <a:scene3d>
            <a:camera prst="orthographicFront"/>
            <a:lightRig rig="flat" dir="t"/>
          </a:scene3d>
        </p:grpSpPr>
        <p:sp>
          <p:nvSpPr>
            <p:cNvPr id="12" name="Prostokąt zaokrąglony 11"/>
            <p:cNvSpPr/>
            <p:nvPr/>
          </p:nvSpPr>
          <p:spPr>
            <a:xfrm>
              <a:off x="0" y="2380739"/>
              <a:ext cx="4302522" cy="838784"/>
            </a:xfrm>
            <a:prstGeom prst="roundRect">
              <a:avLst/>
            </a:prstGeom>
            <a:gradFill rotWithShape="1">
              <a:gsLst>
                <a:gs pos="0">
                  <a:srgbClr val="009DD9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rgbClr>
                </a:gs>
                <a:gs pos="5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rgbClr>
                </a:gs>
                <a:gs pos="10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dkEdge">
              <a:bevelT w="8200" h="38100"/>
            </a:sp3d>
          </p:spPr>
        </p:sp>
        <p:sp>
          <p:nvSpPr>
            <p:cNvPr id="13" name="pole tekstowe 12"/>
            <p:cNvSpPr txBox="1"/>
            <p:nvPr/>
          </p:nvSpPr>
          <p:spPr>
            <a:xfrm>
              <a:off x="51051" y="2360385"/>
              <a:ext cx="4200418" cy="76638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W tabeli należy wydzielić wszystkie planowane kategorie wydatków.</a:t>
              </a: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6850730" y="1809820"/>
            <a:ext cx="5707803" cy="1227142"/>
            <a:chOff x="24643" y="1895452"/>
            <a:chExt cx="4593451" cy="1277708"/>
          </a:xfrm>
          <a:scene3d>
            <a:camera prst="orthographicFront"/>
            <a:lightRig rig="flat" dir="t"/>
          </a:scene3d>
        </p:grpSpPr>
        <p:sp>
          <p:nvSpPr>
            <p:cNvPr id="9" name="Prostokąt zaokrąglony 8"/>
            <p:cNvSpPr/>
            <p:nvPr/>
          </p:nvSpPr>
          <p:spPr>
            <a:xfrm>
              <a:off x="24643" y="2050736"/>
              <a:ext cx="4302522" cy="1045805"/>
            </a:xfrm>
            <a:prstGeom prst="roundRect">
              <a:avLst/>
            </a:prstGeom>
            <a:gradFill rotWithShape="1">
              <a:gsLst>
                <a:gs pos="0">
                  <a:srgbClr val="009DD9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rgbClr>
                </a:gs>
                <a:gs pos="5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rgbClr>
                </a:gs>
                <a:gs pos="10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dkEdge">
              <a:bevelT w="8200" h="38100"/>
            </a:sp3d>
          </p:spPr>
        </p:sp>
        <p:sp>
          <p:nvSpPr>
            <p:cNvPr id="10" name="pole tekstowe 9"/>
            <p:cNvSpPr txBox="1"/>
            <p:nvPr/>
          </p:nvSpPr>
          <p:spPr>
            <a:xfrm>
              <a:off x="24644" y="1895452"/>
              <a:ext cx="4593450" cy="127770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Koszty kwalifikowane – zgodne z Wytycznymi w zakresie kosztów kwalifikowanych (…) z uwzględnieniem następujących ograniczeń (pkt 6 </a:t>
              </a:r>
              <a:r>
                <a:rPr lang="pl-PL" dirty="0" err="1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pp</a:t>
              </a:r>
              <a:r>
                <a:rPr lang="pl-PL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 </a:t>
              </a:r>
              <a:r>
                <a:rPr lang="pl-PL" dirty="0" err="1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IdŚ</a:t>
              </a:r>
              <a:r>
                <a:rPr lang="pl-PL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):</a:t>
              </a: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7073461" y="2897118"/>
            <a:ext cx="4911516" cy="3871544"/>
            <a:chOff x="0" y="2700807"/>
            <a:chExt cx="4383379" cy="1045805"/>
          </a:xfrm>
          <a:scene3d>
            <a:camera prst="orthographicFront"/>
            <a:lightRig rig="flat" dir="t"/>
          </a:scene3d>
        </p:grpSpPr>
        <p:sp>
          <p:nvSpPr>
            <p:cNvPr id="15" name="Prostokąt zaokrąglony 14"/>
            <p:cNvSpPr/>
            <p:nvPr/>
          </p:nvSpPr>
          <p:spPr>
            <a:xfrm>
              <a:off x="0" y="2700807"/>
              <a:ext cx="4302522" cy="1045805"/>
            </a:xfrm>
            <a:prstGeom prst="roundRect">
              <a:avLst/>
            </a:prstGeom>
            <a:gradFill rotWithShape="1">
              <a:gsLst>
                <a:gs pos="0">
                  <a:srgbClr val="009DD9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rgbClr>
                </a:gs>
                <a:gs pos="5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rgbClr>
                </a:gs>
                <a:gs pos="10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dkEdge">
              <a:bevelT w="8200" h="38100"/>
            </a:sp3d>
          </p:spPr>
        </p:sp>
        <p:sp>
          <p:nvSpPr>
            <p:cNvPr id="16" name="pole tekstowe 15"/>
            <p:cNvSpPr txBox="1"/>
            <p:nvPr/>
          </p:nvSpPr>
          <p:spPr>
            <a:xfrm>
              <a:off x="66343" y="2875048"/>
              <a:ext cx="4317036" cy="85487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285750" marR="0" lvl="0" indent="-28575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Char char="-"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nabycie</a:t>
              </a:r>
              <a:r>
                <a:rPr kumimoji="0" lang="pl-PL" sz="1800" b="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nieruchomości, zakup gruntu do 15% sumy kosztów kwalifikowanych;</a:t>
              </a:r>
            </a:p>
            <a:p>
              <a:pPr marL="285750" marR="0" lvl="0" indent="-28575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Char char="-"/>
                <a:tabLst/>
                <a:defRPr/>
              </a:pPr>
              <a:r>
                <a:rPr kumimoji="0" lang="pl-PL" sz="1800" b="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roboty budowlane do 35% sumy kosztów kwalifikowanych</a:t>
              </a:r>
            </a:p>
            <a:p>
              <a:pPr marL="285750" marR="0" lvl="0" indent="-28575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Char char="-"/>
                <a:tabLst/>
                <a:defRPr/>
              </a:pPr>
              <a:r>
                <a:rPr lang="pl-PL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wartości niematerialne i prawne (np. patenty, licencje, oprogramowanie) do 25% kosztów kwalifikowanych</a:t>
              </a:r>
            </a:p>
            <a:p>
              <a:pPr marL="285750" marR="0" lvl="0" indent="-28575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Char char="-"/>
                <a:tabLst/>
                <a:defRPr/>
              </a:pPr>
              <a:r>
                <a:rPr lang="pl-PL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przenośne środki trwałe, sprzęt, wyposażenie -  tylko koszty uzasadnione i bezpośrednio związane z technologią/rozwiązaniem</a:t>
              </a:r>
            </a:p>
            <a:p>
              <a:pPr marL="285750" marR="0" lvl="0" indent="-28575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Char char="-"/>
                <a:tabLst/>
                <a:defRPr/>
              </a:pPr>
              <a:r>
                <a:rPr lang="pl-PL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badania i pomiary - tylko dotyczące rozruchu technolog/urządzeń/systemu</a:t>
              </a:r>
            </a:p>
            <a:p>
              <a:pPr marL="285750" marR="0" lvl="0" indent="-28575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Char char="-"/>
                <a:tabLst/>
                <a:defRPr/>
              </a:pPr>
              <a:r>
                <a:rPr lang="pl-PL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niezbędne koszty przeprowadzenia procedury uzyskania świadectwa ETV dla wdrażanej technologii</a:t>
              </a:r>
            </a:p>
            <a:p>
              <a:pPr marL="285750" marR="0" lvl="0" indent="-28575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340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7194"/>
            <a:ext cx="10937231" cy="4889769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Charakterystyka finansowa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41" y="1753893"/>
            <a:ext cx="6947742" cy="4941197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6851665" y="1455175"/>
            <a:ext cx="4844561" cy="2212258"/>
            <a:chOff x="0" y="3980520"/>
            <a:chExt cx="4302522" cy="2125439"/>
          </a:xfrm>
          <a:scene3d>
            <a:camera prst="orthographicFront"/>
            <a:lightRig rig="flat" dir="t"/>
          </a:scene3d>
        </p:grpSpPr>
        <p:sp>
          <p:nvSpPr>
            <p:cNvPr id="8" name="Prostokąt zaokrąglony 7"/>
            <p:cNvSpPr/>
            <p:nvPr/>
          </p:nvSpPr>
          <p:spPr>
            <a:xfrm>
              <a:off x="0" y="3980520"/>
              <a:ext cx="4302522" cy="2125439"/>
            </a:xfrm>
            <a:prstGeom prst="roundRect">
              <a:avLst/>
            </a:prstGeom>
            <a:gradFill rotWithShape="1">
              <a:gsLst>
                <a:gs pos="0">
                  <a:srgbClr val="009DD9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rgbClr>
                </a:gs>
                <a:gs pos="5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rgbClr>
                </a:gs>
                <a:gs pos="100000">
                  <a:srgbClr val="009DD9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dkEdge">
              <a:bevelT w="8200" h="38100"/>
            </a:sp3d>
          </p:spPr>
        </p:sp>
        <p:sp>
          <p:nvSpPr>
            <p:cNvPr id="9" name="pole tekstowe 8"/>
            <p:cNvSpPr txBox="1"/>
            <p:nvPr/>
          </p:nvSpPr>
          <p:spPr>
            <a:xfrm>
              <a:off x="103755" y="4084274"/>
              <a:ext cx="4095012" cy="1917929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l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W polu należy potwierdzić, że wszystkie wydatki są niezbędne i bezpośrednio związane z celami projektu, a wydatki uznane za </a:t>
              </a:r>
              <a:r>
                <a:rPr kumimoji="0" lang="pl-PL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kwalifikowan</a:t>
              </a:r>
              <a:r>
                <a:rPr lang="pl-PL" sz="2000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e </a:t>
              </a:r>
              <a:r>
                <a:rPr kumimoji="0" lang="pl-PL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sa</a:t>
              </a:r>
              <a:r>
                <a:rPr kumimoji="0" lang="pl-PL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̨ zgodne z zapisami </a:t>
              </a:r>
              <a:r>
                <a:rPr kumimoji="0" lang="pl-PL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pp</a:t>
              </a:r>
              <a:r>
                <a:rPr kumimoji="0" lang="pl-PL" sz="2000" b="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pl-PL" sz="2000" b="0" i="0" u="none" strike="noStrike" kern="1200" cap="none" spc="0" normalizeH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IdŚ</a:t>
              </a:r>
              <a:r>
                <a:rPr kumimoji="0" lang="pl-PL" sz="2000" b="0" i="0" u="none" strike="noStrike" kern="120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pl-PL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obowiązującymi „Wytycznymi w zakresie kosztów kwalifikowanych (…).</a:t>
              </a:r>
              <a:endPara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16770297"/>
              </p:ext>
            </p:extLst>
          </p:nvPr>
        </p:nvGraphicFramePr>
        <p:xfrm>
          <a:off x="6851665" y="3191608"/>
          <a:ext cx="4897385" cy="380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38224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7194"/>
            <a:ext cx="10842523" cy="4889769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Załączniki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6" y="1713186"/>
            <a:ext cx="11834647" cy="5144814"/>
          </a:xfrm>
          <a:prstGeom prst="rect">
            <a:avLst/>
          </a:prstGeom>
        </p:spPr>
      </p:pic>
      <p:sp>
        <p:nvSpPr>
          <p:cNvPr id="6" name="Strzałka w lewo 5"/>
          <p:cNvSpPr/>
          <p:nvPr/>
        </p:nvSpPr>
        <p:spPr>
          <a:xfrm>
            <a:off x="1895804" y="3879125"/>
            <a:ext cx="483577" cy="21980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lewo 6"/>
          <p:cNvSpPr/>
          <p:nvPr/>
        </p:nvSpPr>
        <p:spPr>
          <a:xfrm>
            <a:off x="5033142" y="4332890"/>
            <a:ext cx="483577" cy="21980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4285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1192" y="1"/>
            <a:ext cx="9051941" cy="128719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Kryteria preselekcji – punkt 8.1 </a:t>
            </a:r>
            <a:r>
              <a:rPr lang="pl-PL" sz="3200" dirty="0" err="1">
                <a:latin typeface="+mn-lt"/>
              </a:rPr>
              <a:t>pp</a:t>
            </a:r>
            <a:r>
              <a:rPr lang="pl-PL" sz="3200" dirty="0">
                <a:latin typeface="+mn-lt"/>
              </a:rPr>
              <a:t> </a:t>
            </a:r>
            <a:r>
              <a:rPr lang="pl-PL" sz="3200" dirty="0" err="1">
                <a:latin typeface="+mn-lt"/>
              </a:rPr>
              <a:t>IdŚ</a:t>
            </a:r>
            <a:r>
              <a:rPr lang="pl-PL" sz="3200" dirty="0">
                <a:latin typeface="+mn-lt"/>
              </a:rPr>
              <a:t> </a:t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FISZKA</a:t>
            </a:r>
            <a:endParaRPr lang="pl-PL" sz="3200" b="1" dirty="0">
              <a:latin typeface="+mn-lt"/>
            </a:endParaRPr>
          </a:p>
        </p:txBody>
      </p:sp>
      <p:sp>
        <p:nvSpPr>
          <p:cNvPr id="3" name="Prostokąt 20">
            <a:extLst>
              <a:ext uri="{FF2B5EF4-FFF2-40B4-BE49-F238E27FC236}">
                <a16:creationId xmlns:a16="http://schemas.microsoft.com/office/drawing/2014/main" id="{CFE5208D-0597-4073-B9AC-E0E3D5B3118B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 | </a:t>
            </a:r>
            <a:r>
              <a:rPr lang="pl-PL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INNOWACJE DLA ŚRODOWISKA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8" name="pole tekstowe 16">
            <a:extLst>
              <a:ext uri="{FF2B5EF4-FFF2-40B4-BE49-F238E27FC236}">
                <a16:creationId xmlns:a16="http://schemas.microsoft.com/office/drawing/2014/main" id="{58060D17-01BA-40AC-9943-73279C2BE7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484361"/>
              </p:ext>
            </p:extLst>
          </p:nvPr>
        </p:nvGraphicFramePr>
        <p:xfrm>
          <a:off x="881360" y="1469036"/>
          <a:ext cx="10974310" cy="4805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trzałka w dół 1"/>
          <p:cNvSpPr/>
          <p:nvPr/>
        </p:nvSpPr>
        <p:spPr>
          <a:xfrm>
            <a:off x="2432399" y="2834892"/>
            <a:ext cx="395654" cy="42129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dół 4"/>
          <p:cNvSpPr/>
          <p:nvPr/>
        </p:nvSpPr>
        <p:spPr>
          <a:xfrm>
            <a:off x="2427340" y="4545623"/>
            <a:ext cx="452279" cy="43961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prawo 5"/>
          <p:cNvSpPr/>
          <p:nvPr/>
        </p:nvSpPr>
        <p:spPr>
          <a:xfrm>
            <a:off x="4425599" y="4985239"/>
            <a:ext cx="896816" cy="43961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górę 6"/>
          <p:cNvSpPr/>
          <p:nvPr/>
        </p:nvSpPr>
        <p:spPr>
          <a:xfrm>
            <a:off x="5494223" y="4440874"/>
            <a:ext cx="378597" cy="456441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górę 8"/>
          <p:cNvSpPr/>
          <p:nvPr/>
        </p:nvSpPr>
        <p:spPr>
          <a:xfrm>
            <a:off x="5494223" y="2710353"/>
            <a:ext cx="378596" cy="489204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 w prawo 9"/>
          <p:cNvSpPr/>
          <p:nvPr/>
        </p:nvSpPr>
        <p:spPr>
          <a:xfrm>
            <a:off x="7479929" y="1601917"/>
            <a:ext cx="896816" cy="37635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dół 10"/>
          <p:cNvSpPr/>
          <p:nvPr/>
        </p:nvSpPr>
        <p:spPr>
          <a:xfrm>
            <a:off x="8538990" y="2816987"/>
            <a:ext cx="367618" cy="43919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4428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7194"/>
            <a:ext cx="10842523" cy="4889769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Walidacja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03" y="1749669"/>
            <a:ext cx="10415752" cy="49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49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4290" y="1287194"/>
            <a:ext cx="11372193" cy="4966461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Wysyłanie fiszki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51" y="1870841"/>
            <a:ext cx="10717697" cy="268601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55" y="4938621"/>
            <a:ext cx="10723793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47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Tworzenie fiszki w GWD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1277" y="1287194"/>
            <a:ext cx="10842523" cy="4889769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solidFill>
                  <a:srgbClr val="DBEFF9">
                    <a:lumMod val="50000"/>
                  </a:srgbClr>
                </a:solidFill>
                <a:latin typeface="Calibri"/>
              </a:rPr>
              <a:t>Wypełnianie wniosku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210" y="1839309"/>
            <a:ext cx="9032342" cy="275371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20" y="4976446"/>
            <a:ext cx="10748180" cy="15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0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123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0">
            <a:extLst>
              <a:ext uri="{FF2B5EF4-FFF2-40B4-BE49-F238E27FC236}">
                <a16:creationId xmlns:a16="http://schemas.microsoft.com/office/drawing/2014/main" id="{FD64C540-B602-DF17-6B93-D7556AC43C80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 | </a:t>
            </a:r>
            <a:r>
              <a:rPr lang="pl-PL" b="1">
                <a:solidFill>
                  <a:schemeClr val="bg1"/>
                </a:solidFill>
                <a:latin typeface="+mj-lt"/>
              </a:rPr>
              <a:t>INNOWACJE DLA ŚRODOWISKA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4990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1192" y="1"/>
            <a:ext cx="9051941" cy="128719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Kryteria preselekcji - </a:t>
            </a:r>
            <a:r>
              <a:rPr lang="pl-PL" sz="3200" dirty="0">
                <a:solidFill>
                  <a:srgbClr val="FFFFFF"/>
                </a:solidFill>
              </a:rPr>
              <a:t>punkt 8.1 </a:t>
            </a:r>
            <a:r>
              <a:rPr lang="pl-PL" sz="3200" dirty="0" err="1">
                <a:solidFill>
                  <a:srgbClr val="FFFFFF"/>
                </a:solidFill>
              </a:rPr>
              <a:t>pp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 err="1">
                <a:solidFill>
                  <a:srgbClr val="FFFFFF"/>
                </a:solidFill>
              </a:rPr>
              <a:t>IdŚ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>
                <a:latin typeface="+mn-lt"/>
              </a:rPr>
              <a:t/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FISZKA</a:t>
            </a:r>
            <a:endParaRPr lang="pl-PL" sz="3200" b="1" dirty="0">
              <a:latin typeface="+mn-lt"/>
            </a:endParaRPr>
          </a:p>
        </p:txBody>
      </p:sp>
      <p:sp>
        <p:nvSpPr>
          <p:cNvPr id="3" name="Prostokąt 20">
            <a:extLst>
              <a:ext uri="{FF2B5EF4-FFF2-40B4-BE49-F238E27FC236}">
                <a16:creationId xmlns:a16="http://schemas.microsoft.com/office/drawing/2014/main" id="{CFE5208D-0597-4073-B9AC-E0E3D5B3118B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 | </a:t>
            </a:r>
            <a:r>
              <a:rPr lang="pl-PL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INNOWACJE DLA ŚRODOWISKA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9" name="pole tekstowe 16">
            <a:extLst>
              <a:ext uri="{FF2B5EF4-FFF2-40B4-BE49-F238E27FC236}">
                <a16:creationId xmlns:a16="http://schemas.microsoft.com/office/drawing/2014/main" id="{1B8A862F-15F4-4F66-BA1E-BD77DA350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950313"/>
              </p:ext>
            </p:extLst>
          </p:nvPr>
        </p:nvGraphicFramePr>
        <p:xfrm>
          <a:off x="739730" y="1714500"/>
          <a:ext cx="10074808" cy="4507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az 4" descr="Wykonawca spawalniczy">
            <a:extLst>
              <a:ext uri="{FF2B5EF4-FFF2-40B4-BE49-F238E27FC236}">
                <a16:creationId xmlns:a16="http://schemas.microsoft.com/office/drawing/2014/main" id="{32480A6D-2505-8EF7-9DBD-EC7A52E46C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" y="2167502"/>
            <a:ext cx="1642187" cy="1661651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320458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1192" y="1"/>
            <a:ext cx="9051941" cy="128719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Kryteria preselekcji</a:t>
            </a:r>
            <a:r>
              <a:rPr lang="pl-PL" sz="3200" dirty="0">
                <a:solidFill>
                  <a:srgbClr val="FFFFFF"/>
                </a:solidFill>
              </a:rPr>
              <a:t> - punkt 8.1 </a:t>
            </a:r>
            <a:r>
              <a:rPr lang="pl-PL" sz="3200" dirty="0" err="1">
                <a:solidFill>
                  <a:srgbClr val="FFFFFF"/>
                </a:solidFill>
              </a:rPr>
              <a:t>pp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 err="1">
                <a:solidFill>
                  <a:srgbClr val="FFFFFF"/>
                </a:solidFill>
              </a:rPr>
              <a:t>IdŚ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>
                <a:latin typeface="+mn-lt"/>
              </a:rPr>
              <a:t/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FISZKA</a:t>
            </a:r>
            <a:endParaRPr lang="pl-PL" sz="3200" b="1" dirty="0">
              <a:latin typeface="+mn-lt"/>
            </a:endParaRPr>
          </a:p>
        </p:txBody>
      </p:sp>
      <p:sp>
        <p:nvSpPr>
          <p:cNvPr id="3" name="Prostokąt 20">
            <a:extLst>
              <a:ext uri="{FF2B5EF4-FFF2-40B4-BE49-F238E27FC236}">
                <a16:creationId xmlns:a16="http://schemas.microsoft.com/office/drawing/2014/main" id="{CFE5208D-0597-4073-B9AC-E0E3D5B3118B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 | 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INNOWACJE DLA ŚRODOWISKA</a:t>
            </a:r>
          </a:p>
        </p:txBody>
      </p:sp>
      <p:graphicFrame>
        <p:nvGraphicFramePr>
          <p:cNvPr id="9" name="pole tekstowe 16">
            <a:extLst>
              <a:ext uri="{FF2B5EF4-FFF2-40B4-BE49-F238E27FC236}">
                <a16:creationId xmlns:a16="http://schemas.microsoft.com/office/drawing/2014/main" id="{1B8A862F-15F4-4F66-BA1E-BD77DA350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5802774"/>
              </p:ext>
            </p:extLst>
          </p:nvPr>
        </p:nvGraphicFramePr>
        <p:xfrm>
          <a:off x="808892" y="1872763"/>
          <a:ext cx="10559561" cy="4281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az 4" descr="Żarówka na zielonej trawie">
            <a:extLst>
              <a:ext uri="{FF2B5EF4-FFF2-40B4-BE49-F238E27FC236}">
                <a16:creationId xmlns:a16="http://schemas.microsoft.com/office/drawing/2014/main" id="{ED5D47C6-55D2-A5A5-7410-CFB65708C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7" y="2733367"/>
            <a:ext cx="2489924" cy="2192593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87574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1192" y="1"/>
            <a:ext cx="9051941" cy="128719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Kryteria preselekcji – </a:t>
            </a:r>
            <a:r>
              <a:rPr lang="pl-PL" sz="3200" dirty="0">
                <a:solidFill>
                  <a:srgbClr val="FFFFFF"/>
                </a:solidFill>
              </a:rPr>
              <a:t>punkt 8.1 </a:t>
            </a:r>
            <a:r>
              <a:rPr lang="pl-PL" sz="3200" dirty="0" err="1">
                <a:solidFill>
                  <a:srgbClr val="FFFFFF"/>
                </a:solidFill>
              </a:rPr>
              <a:t>pp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 err="1">
                <a:solidFill>
                  <a:srgbClr val="FFFFFF"/>
                </a:solidFill>
              </a:rPr>
              <a:t>IdŚ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>
                <a:latin typeface="+mn-lt"/>
              </a:rPr>
              <a:t> </a:t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FISZKA</a:t>
            </a:r>
            <a:endParaRPr lang="pl-PL" sz="3200" b="1" dirty="0">
              <a:latin typeface="+mn-lt"/>
            </a:endParaRPr>
          </a:p>
        </p:txBody>
      </p:sp>
      <p:sp>
        <p:nvSpPr>
          <p:cNvPr id="3" name="Prostokąt 20">
            <a:extLst>
              <a:ext uri="{FF2B5EF4-FFF2-40B4-BE49-F238E27FC236}">
                <a16:creationId xmlns:a16="http://schemas.microsoft.com/office/drawing/2014/main" id="{CFE5208D-0597-4073-B9AC-E0E3D5B3118B}"/>
              </a:ext>
            </a:extLst>
          </p:cNvPr>
          <p:cNvSpPr/>
          <p:nvPr/>
        </p:nvSpPr>
        <p:spPr>
          <a:xfrm>
            <a:off x="371192" y="6274191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 | </a:t>
            </a:r>
            <a:r>
              <a:rPr lang="pl-PL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INNOWACJE DLA ŚRODOWISKA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9" name="pole tekstowe 16">
            <a:extLst>
              <a:ext uri="{FF2B5EF4-FFF2-40B4-BE49-F238E27FC236}">
                <a16:creationId xmlns:a16="http://schemas.microsoft.com/office/drawing/2014/main" id="{1B8A862F-15F4-4F66-BA1E-BD77DA350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7074495"/>
              </p:ext>
            </p:extLst>
          </p:nvPr>
        </p:nvGraphicFramePr>
        <p:xfrm>
          <a:off x="694591" y="1767255"/>
          <a:ext cx="10867293" cy="4026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az 4" descr="Osoba w okularach rzeczywistości mieszanej dotykająca przezroczystego ekranu">
            <a:extLst>
              <a:ext uri="{FF2B5EF4-FFF2-40B4-BE49-F238E27FC236}">
                <a16:creationId xmlns:a16="http://schemas.microsoft.com/office/drawing/2014/main" id="{DAAB294D-CCCA-9DC3-7DBA-2ABAE3AE18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4" y="2870926"/>
            <a:ext cx="1804736" cy="1819534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81943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1192" y="1"/>
            <a:ext cx="9051941" cy="128719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Kryteria preselekcji – punkt 8.1 </a:t>
            </a:r>
            <a:r>
              <a:rPr lang="pl-PL" sz="3200" dirty="0" err="1">
                <a:latin typeface="+mn-lt"/>
              </a:rPr>
              <a:t>pp</a:t>
            </a:r>
            <a:r>
              <a:rPr lang="pl-PL" sz="3200" dirty="0">
                <a:latin typeface="+mn-lt"/>
              </a:rPr>
              <a:t> </a:t>
            </a:r>
            <a:r>
              <a:rPr lang="pl-PL" sz="3200" dirty="0" err="1">
                <a:latin typeface="+mn-lt"/>
              </a:rPr>
              <a:t>IdŚ</a:t>
            </a:r>
            <a:r>
              <a:rPr lang="pl-PL" sz="3200" dirty="0">
                <a:latin typeface="+mn-lt"/>
              </a:rPr>
              <a:t> </a:t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FISZKA</a:t>
            </a:r>
            <a:endParaRPr lang="pl-PL" sz="3200" b="1" dirty="0">
              <a:latin typeface="+mn-lt"/>
            </a:endParaRPr>
          </a:p>
        </p:txBody>
      </p:sp>
      <p:sp>
        <p:nvSpPr>
          <p:cNvPr id="3" name="Prostokąt 20">
            <a:extLst>
              <a:ext uri="{FF2B5EF4-FFF2-40B4-BE49-F238E27FC236}">
                <a16:creationId xmlns:a16="http://schemas.microsoft.com/office/drawing/2014/main" id="{CFE5208D-0597-4073-B9AC-E0E3D5B3118B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 | </a:t>
            </a:r>
            <a:r>
              <a:rPr lang="pl-PL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INNOWACJE DLA ŚRODOWISKA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9" name="pole tekstowe 16">
            <a:extLst>
              <a:ext uri="{FF2B5EF4-FFF2-40B4-BE49-F238E27FC236}">
                <a16:creationId xmlns:a16="http://schemas.microsoft.com/office/drawing/2014/main" id="{1B8A862F-15F4-4F66-BA1E-BD77DA350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1644521"/>
              </p:ext>
            </p:extLst>
          </p:nvPr>
        </p:nvGraphicFramePr>
        <p:xfrm>
          <a:off x="625429" y="2259623"/>
          <a:ext cx="10936456" cy="2813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5649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1192" y="1"/>
            <a:ext cx="9051941" cy="128719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Kryteria preselekcji – pkt 8.1 </a:t>
            </a:r>
            <a:r>
              <a:rPr lang="pl-PL" sz="3200" dirty="0" err="1">
                <a:latin typeface="+mn-lt"/>
              </a:rPr>
              <a:t>pp</a:t>
            </a:r>
            <a:r>
              <a:rPr lang="pl-PL" sz="3200" dirty="0">
                <a:latin typeface="+mn-lt"/>
              </a:rPr>
              <a:t> </a:t>
            </a:r>
            <a:r>
              <a:rPr lang="pl-PL" sz="3200" dirty="0" err="1">
                <a:latin typeface="+mn-lt"/>
              </a:rPr>
              <a:t>IdŚ</a:t>
            </a:r>
            <a:r>
              <a:rPr lang="pl-PL" sz="3200" dirty="0">
                <a:latin typeface="+mn-lt"/>
              </a:rPr>
              <a:t/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FISZKA</a:t>
            </a:r>
            <a:endParaRPr lang="pl-PL" sz="3200" b="1" dirty="0">
              <a:latin typeface="+mn-lt"/>
            </a:endParaRPr>
          </a:p>
        </p:txBody>
      </p:sp>
      <p:sp>
        <p:nvSpPr>
          <p:cNvPr id="3" name="Prostokąt 20">
            <a:extLst>
              <a:ext uri="{FF2B5EF4-FFF2-40B4-BE49-F238E27FC236}">
                <a16:creationId xmlns:a16="http://schemas.microsoft.com/office/drawing/2014/main" id="{CFE5208D-0597-4073-B9AC-E0E3D5B3118B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 | </a:t>
            </a:r>
            <a:r>
              <a:rPr lang="pl-PL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INNOWACJE DLA ŚRODOWISKA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9" name="pole tekstowe 16">
            <a:extLst>
              <a:ext uri="{FF2B5EF4-FFF2-40B4-BE49-F238E27FC236}">
                <a16:creationId xmlns:a16="http://schemas.microsoft.com/office/drawing/2014/main" id="{1B8A862F-15F4-4F66-BA1E-BD77DA350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5553114"/>
              </p:ext>
            </p:extLst>
          </p:nvPr>
        </p:nvGraphicFramePr>
        <p:xfrm>
          <a:off x="625429" y="1566041"/>
          <a:ext cx="10962833" cy="4645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az 4" descr="Ludzie biznesu z kciukami w górę">
            <a:extLst>
              <a:ext uri="{FF2B5EF4-FFF2-40B4-BE49-F238E27FC236}">
                <a16:creationId xmlns:a16="http://schemas.microsoft.com/office/drawing/2014/main" id="{7B30206B-5956-3ACC-E802-BFA9CC7621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1" y="2237173"/>
            <a:ext cx="1491448" cy="1440401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416913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1192" y="1"/>
            <a:ext cx="9051941" cy="128719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+mn-lt"/>
              </a:rPr>
              <a:t>Kryteria preselekcji – punkt 8.1 </a:t>
            </a:r>
            <a:r>
              <a:rPr lang="pl-PL" sz="3200" dirty="0" err="1">
                <a:latin typeface="+mn-lt"/>
              </a:rPr>
              <a:t>pp</a:t>
            </a:r>
            <a:r>
              <a:rPr lang="pl-PL" sz="3200" dirty="0">
                <a:latin typeface="+mn-lt"/>
              </a:rPr>
              <a:t> </a:t>
            </a:r>
            <a:r>
              <a:rPr lang="pl-PL" sz="3200" dirty="0" err="1">
                <a:latin typeface="+mn-lt"/>
              </a:rPr>
              <a:t>IdŚ</a:t>
            </a:r>
            <a:r>
              <a:rPr lang="pl-PL" sz="3200" dirty="0">
                <a:latin typeface="+mn-lt"/>
              </a:rPr>
              <a:t/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FISZKA</a:t>
            </a:r>
            <a:endParaRPr lang="pl-PL" sz="3200" b="1" dirty="0">
              <a:latin typeface="+mn-lt"/>
            </a:endParaRPr>
          </a:p>
        </p:txBody>
      </p:sp>
      <p:sp>
        <p:nvSpPr>
          <p:cNvPr id="3" name="Prostokąt 20">
            <a:extLst>
              <a:ext uri="{FF2B5EF4-FFF2-40B4-BE49-F238E27FC236}">
                <a16:creationId xmlns:a16="http://schemas.microsoft.com/office/drawing/2014/main" id="{CFE5208D-0597-4073-B9AC-E0E3D5B3118B}"/>
              </a:ext>
            </a:extLst>
          </p:cNvPr>
          <p:cNvSpPr/>
          <p:nvPr/>
        </p:nvSpPr>
        <p:spPr>
          <a:xfrm>
            <a:off x="419382" y="6371113"/>
            <a:ext cx="467506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 | </a:t>
            </a:r>
            <a:r>
              <a:rPr lang="pl-PL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INNOWACJE DLA ŚRODOWISKA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graphicFrame>
        <p:nvGraphicFramePr>
          <p:cNvPr id="9" name="pole tekstowe 16">
            <a:extLst>
              <a:ext uri="{FF2B5EF4-FFF2-40B4-BE49-F238E27FC236}">
                <a16:creationId xmlns:a16="http://schemas.microsoft.com/office/drawing/2014/main" id="{1B8A862F-15F4-4F66-BA1E-BD77DA350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7869627"/>
              </p:ext>
            </p:extLst>
          </p:nvPr>
        </p:nvGraphicFramePr>
        <p:xfrm>
          <a:off x="625429" y="2321168"/>
          <a:ext cx="10962833" cy="3077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az 4" descr="Stos banknotów dolarów amerykańskich">
            <a:extLst>
              <a:ext uri="{FF2B5EF4-FFF2-40B4-BE49-F238E27FC236}">
                <a16:creationId xmlns:a16="http://schemas.microsoft.com/office/drawing/2014/main" id="{5AC92F42-D694-F3C4-FD66-DA0A6D0FCD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9" y="3027285"/>
            <a:ext cx="1871965" cy="1828800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3691213233"/>
      </p:ext>
    </p:extLst>
  </p:cSld>
  <p:clrMapOvr>
    <a:masterClrMapping/>
  </p:clrMapOvr>
</p:sld>
</file>

<file path=ppt/theme/theme1.xml><?xml version="1.0" encoding="utf-8"?>
<a:theme xmlns:a="http://schemas.openxmlformats.org/drawingml/2006/main" name="nfosigw">
  <a:themeElements>
    <a:clrScheme name="Niestandardowy 3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D6295"/>
      </a:accent1>
      <a:accent2>
        <a:srgbClr val="1CACE4"/>
      </a:accent2>
      <a:accent3>
        <a:srgbClr val="5BB359"/>
      </a:accent3>
      <a:accent4>
        <a:srgbClr val="FFBA02"/>
      </a:accent4>
      <a:accent5>
        <a:srgbClr val="00A000"/>
      </a:accent5>
      <a:accent6>
        <a:srgbClr val="D92E13"/>
      </a:accent6>
      <a:hlink>
        <a:srgbClr val="007DDF"/>
      </a:hlink>
      <a:folHlink>
        <a:srgbClr val="70889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fosigw" id="{AAFE523A-8F5F-CC4A-9F76-2A2314299397}" vid="{12BBB90B-6831-1640-A8BE-81BE5D43085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7E36ECBECEF93469F43D5AC9E274059" ma:contentTypeVersion="13" ma:contentTypeDescription="Utwórz nowy dokument." ma:contentTypeScope="" ma:versionID="583f3446ed5d9a6ec05d3dbd5779ceb4">
  <xsd:schema xmlns:xsd="http://www.w3.org/2001/XMLSchema" xmlns:xs="http://www.w3.org/2001/XMLSchema" xmlns:p="http://schemas.microsoft.com/office/2006/metadata/properties" xmlns:ns3="4cd9bd44-a6d4-4e6b-aa01-dd99d2ba8159" xmlns:ns4="9176ba78-5722-417c-9b6d-b0ca1fba80f7" targetNamespace="http://schemas.microsoft.com/office/2006/metadata/properties" ma:root="true" ma:fieldsID="87f054778b7cef9c5ec94ecba30e16c8" ns3:_="" ns4:_="">
    <xsd:import namespace="4cd9bd44-a6d4-4e6b-aa01-dd99d2ba8159"/>
    <xsd:import namespace="9176ba78-5722-417c-9b6d-b0ca1fba80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9bd44-a6d4-4e6b-aa01-dd99d2ba8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6ba78-5722-417c-9b6d-b0ca1fba80f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E16B48-B498-4496-A783-051AB006E295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9176ba78-5722-417c-9b6d-b0ca1fba80f7"/>
    <ds:schemaRef ds:uri="4cd9bd44-a6d4-4e6b-aa01-dd99d2ba8159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035B0F5-E235-4C2C-B42A-8B3E76CFF796}">
  <ds:schemaRefs>
    <ds:schemaRef ds:uri="4cd9bd44-a6d4-4e6b-aa01-dd99d2ba8159"/>
    <ds:schemaRef ds:uri="9176ba78-5722-417c-9b6d-b0ca1fba80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8559DFE-74CA-4E4F-B8A0-4182DC341A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nfosigw</Template>
  <TotalTime>2363</TotalTime>
  <Words>2109</Words>
  <Application>Microsoft Office PowerPoint</Application>
  <PresentationFormat>Panoramiczny</PresentationFormat>
  <Paragraphs>234</Paragraphs>
  <Slides>34</Slides>
  <Notes>34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9" baseType="lpstr">
      <vt:lpstr>Arial</vt:lpstr>
      <vt:lpstr>Calibri</vt:lpstr>
      <vt:lpstr>Lato</vt:lpstr>
      <vt:lpstr>Trebuchet MS</vt:lpstr>
      <vt:lpstr>nfosigw</vt:lpstr>
      <vt:lpstr>INNOWACJE DLA ŚRODOWISKA</vt:lpstr>
      <vt:lpstr>Ocena fiszki wg kryteriów preselekcji - punkt 8.1 pp IdŚ </vt:lpstr>
      <vt:lpstr>Kryteria preselekcji – punkt 8.1 pp IdŚ  FISZKA</vt:lpstr>
      <vt:lpstr>Kryteria preselekcji - punkt 8.1 pp IdŚ  FISZKA</vt:lpstr>
      <vt:lpstr>Kryteria preselekcji - punkt 8.1 pp IdŚ  FISZKA</vt:lpstr>
      <vt:lpstr>Kryteria preselekcji – punkt 8.1 pp IdŚ   FISZKA</vt:lpstr>
      <vt:lpstr>Kryteria preselekcji – punkt 8.1 pp IdŚ  FISZKA</vt:lpstr>
      <vt:lpstr>Kryteria preselekcji – pkt 8.1 pp IdŚ FISZKA</vt:lpstr>
      <vt:lpstr>Kryteria preselekcji – punkt 8.1 pp IdŚ FISZKA</vt:lpstr>
      <vt:lpstr>Kryteria preselekcji - punkt 8.1 pp IdŚ  FISZKA – lista załączników</vt:lpstr>
      <vt:lpstr>Kryteria preselekcji - punkt 8.1 pp IdŚ  FISZKA</vt:lpstr>
      <vt:lpstr>Kryteria preselekcji – punkt 8.1 pp IdŚ   FISZKA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Tworzenie fiszki w GWD</vt:lpstr>
      <vt:lpstr>Prezentacja programu PowerPoint</vt:lpstr>
      <vt:lpstr>Prezentacja programu PowerPoint</vt:lpstr>
    </vt:vector>
  </TitlesOfParts>
  <Company>NFOSiGW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NOWA ENERGIA</dc:title>
  <dc:creator>Szypulska Weronika</dc:creator>
  <cp:lastModifiedBy>Białek Żanna</cp:lastModifiedBy>
  <cp:revision>144</cp:revision>
  <cp:lastPrinted>2023-01-31T07:07:28Z</cp:lastPrinted>
  <dcterms:created xsi:type="dcterms:W3CDTF">2022-04-08T08:27:10Z</dcterms:created>
  <dcterms:modified xsi:type="dcterms:W3CDTF">2023-01-31T07:59:54Z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0x010100A7E36ECBECEF93469F43D5AC9E274059</vt:lpwstr>
  </property>
</Properties>
</file>