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3" r:id="rId4"/>
    <p:sldId id="262" r:id="rId5"/>
    <p:sldId id="266" r:id="rId6"/>
    <p:sldId id="264" r:id="rId7"/>
    <p:sldId id="260" r:id="rId8"/>
    <p:sldId id="265" r:id="rId9"/>
    <p:sldId id="269" r:id="rId10"/>
    <p:sldId id="271" r:id="rId11"/>
    <p:sldId id="272" r:id="rId12"/>
    <p:sldId id="277" r:id="rId13"/>
    <p:sldId id="278" r:id="rId14"/>
    <p:sldId id="276" r:id="rId15"/>
    <p:sldId id="275" r:id="rId16"/>
    <p:sldId id="279" r:id="rId17"/>
    <p:sldId id="273" r:id="rId18"/>
    <p:sldId id="274" r:id="rId19"/>
    <p:sldId id="280" r:id="rId20"/>
    <p:sldId id="258" r:id="rId21"/>
  </p:sldIdLst>
  <p:sldSz cx="9144000" cy="5143500" type="screen16x9"/>
  <p:notesSz cx="6858000" cy="9144000"/>
  <p:defaultTextStyle>
    <a:defPPr>
      <a:defRPr lang="pl-PL"/>
    </a:defPPr>
    <a:lvl1pPr marL="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142" d="100"/>
          <a:sy n="142" d="100"/>
        </p:scale>
        <p:origin x="720" y="126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795BC-96D1-4C16-BD86-6118D21C4ADD}" type="doc">
      <dgm:prSet loTypeId="urn:microsoft.com/office/officeart/2005/8/layout/radial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1AE6DAD-2A14-4967-9AE8-C830E845364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16D99FE4-996F-4852-A5C3-29D79263FD1D}" type="parTrans" cxnId="{9FD63E72-7A6D-47D8-8F61-A86B608A1167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DEC0F210-1DBC-4D82-B329-68D10314ED77}" type="sibTrans" cxnId="{9FD63E72-7A6D-47D8-8F61-A86B608A1167}">
      <dgm:prSet/>
      <dgm:spPr/>
      <dgm:t>
        <a:bodyPr/>
        <a:lstStyle/>
        <a:p>
          <a:endParaRPr lang="pl-PL"/>
        </a:p>
      </dgm:t>
    </dgm:pt>
    <dgm:pt modelId="{19084CF7-8AA4-4C42-B10E-F074E4BF35F4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C7CB3800-EE0F-4BFC-BC1D-07C50A909F4E}" type="parTrans" cxnId="{C81759A9-12FC-453D-995E-46C753AF187D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5A3CCAD6-16FC-41A0-BD3A-D692AE61FF87}" type="sibTrans" cxnId="{C81759A9-12FC-453D-995E-46C753AF187D}">
      <dgm:prSet/>
      <dgm:spPr/>
      <dgm:t>
        <a:bodyPr/>
        <a:lstStyle/>
        <a:p>
          <a:endParaRPr lang="pl-PL"/>
        </a:p>
      </dgm:t>
    </dgm:pt>
    <dgm:pt modelId="{9312CD6A-F9D8-4F1F-82B2-0C08D89DE8BD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E3A68FD6-EADB-4365-A92C-890AA26E5FAA}" type="sibTrans" cxnId="{3402FEEA-B1A6-42A9-BF60-B297B2F2D565}">
      <dgm:prSet/>
      <dgm:spPr/>
      <dgm:t>
        <a:bodyPr/>
        <a:lstStyle/>
        <a:p>
          <a:endParaRPr lang="pl-PL"/>
        </a:p>
      </dgm:t>
    </dgm:pt>
    <dgm:pt modelId="{27A6151D-6CEE-4312-A4A0-7C5969BF580A}" type="parTrans" cxnId="{3402FEEA-B1A6-42A9-BF60-B297B2F2D565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C43C1D5C-7E2E-47CC-9165-B1B014466F2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C93DB34F-E924-4E95-89B8-D9153380233B}" type="parTrans" cxnId="{2B14D3B7-0CFD-4BCA-899C-10E5770BC25E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792B8AC4-67E5-4A37-90C1-EEB6FD3EC3DE}" type="sibTrans" cxnId="{2B14D3B7-0CFD-4BCA-899C-10E5770BC25E}">
      <dgm:prSet/>
      <dgm:spPr/>
      <dgm:t>
        <a:bodyPr/>
        <a:lstStyle/>
        <a:p>
          <a:endParaRPr lang="pl-PL"/>
        </a:p>
      </dgm:t>
    </dgm:pt>
    <dgm:pt modelId="{A71D38D6-C43F-40C6-A6BE-60159FD0DC77}" type="pres">
      <dgm:prSet presAssocID="{744795BC-96D1-4C16-BD86-6118D21C4AD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ECCBB0F-12B6-439E-BFE8-7380E38B8CD1}" type="pres">
      <dgm:prSet presAssocID="{744795BC-96D1-4C16-BD86-6118D21C4ADD}" presName="cycle" presStyleCnt="0"/>
      <dgm:spPr/>
    </dgm:pt>
    <dgm:pt modelId="{283A14D7-DD07-4E7A-B863-E053E5A988A6}" type="pres">
      <dgm:prSet presAssocID="{744795BC-96D1-4C16-BD86-6118D21C4ADD}" presName="centerShape" presStyleCnt="0"/>
      <dgm:spPr/>
    </dgm:pt>
    <dgm:pt modelId="{7C447704-3DFB-40FE-8BF3-0346DA4C24A5}" type="pres">
      <dgm:prSet presAssocID="{744795BC-96D1-4C16-BD86-6118D21C4ADD}" presName="connSite" presStyleLbl="node1" presStyleIdx="0" presStyleCnt="5"/>
      <dgm:spPr/>
    </dgm:pt>
    <dgm:pt modelId="{0A395F4A-7EEA-44A7-8232-06FC52B79D03}" type="pres">
      <dgm:prSet presAssocID="{744795BC-96D1-4C16-BD86-6118D21C4ADD}" presName="visible" presStyleLbl="node1" presStyleIdx="0" presStyleCnt="5"/>
      <dgm:spPr>
        <a:ln>
          <a:solidFill>
            <a:srgbClr val="006050"/>
          </a:solidFill>
        </a:ln>
      </dgm:spPr>
    </dgm:pt>
    <dgm:pt modelId="{3E59E4D0-9676-4261-ACCF-065BFDE211FA}" type="pres">
      <dgm:prSet presAssocID="{16D99FE4-996F-4852-A5C3-29D79263FD1D}" presName="Name25" presStyleLbl="parChTrans1D1" presStyleIdx="0" presStyleCnt="4"/>
      <dgm:spPr/>
    </dgm:pt>
    <dgm:pt modelId="{04922509-FCB0-414F-9676-3D819F4D5291}" type="pres">
      <dgm:prSet presAssocID="{71AE6DAD-2A14-4967-9AE8-C830E845364C}" presName="node" presStyleCnt="0"/>
      <dgm:spPr/>
    </dgm:pt>
    <dgm:pt modelId="{FA224030-0542-4CAC-9663-058984BE7C4B}" type="pres">
      <dgm:prSet presAssocID="{71AE6DAD-2A14-4967-9AE8-C830E845364C}" presName="parentNode" presStyleLbl="node1" presStyleIdx="1" presStyleCnt="5" custScaleX="125713" custScaleY="125713" custLinFactNeighborX="-39187" custLinFactNeighborY="-3140">
        <dgm:presLayoutVars>
          <dgm:chMax val="1"/>
          <dgm:bulletEnabled val="1"/>
        </dgm:presLayoutVars>
      </dgm:prSet>
      <dgm:spPr/>
    </dgm:pt>
    <dgm:pt modelId="{ED996C2C-2580-4EDE-B5C0-9D2AAD1C80E5}" type="pres">
      <dgm:prSet presAssocID="{71AE6DAD-2A14-4967-9AE8-C830E845364C}" presName="childNode" presStyleLbl="revTx" presStyleIdx="0" presStyleCnt="0">
        <dgm:presLayoutVars>
          <dgm:bulletEnabled val="1"/>
        </dgm:presLayoutVars>
      </dgm:prSet>
      <dgm:spPr/>
    </dgm:pt>
    <dgm:pt modelId="{43A05440-BB3B-437E-B1F6-481C9BA2D4D8}" type="pres">
      <dgm:prSet presAssocID="{C7CB3800-EE0F-4BFC-BC1D-07C50A909F4E}" presName="Name25" presStyleLbl="parChTrans1D1" presStyleIdx="1" presStyleCnt="4"/>
      <dgm:spPr/>
    </dgm:pt>
    <dgm:pt modelId="{02A8DD51-859B-4D17-AA83-9B052FBB0015}" type="pres">
      <dgm:prSet presAssocID="{19084CF7-8AA4-4C42-B10E-F074E4BF35F4}" presName="node" presStyleCnt="0"/>
      <dgm:spPr/>
    </dgm:pt>
    <dgm:pt modelId="{03908779-1A95-4BC7-B9FD-947FA533E262}" type="pres">
      <dgm:prSet presAssocID="{19084CF7-8AA4-4C42-B10E-F074E4BF35F4}" presName="parentNode" presStyleLbl="node1" presStyleIdx="2" presStyleCnt="5" custScaleX="125713" custScaleY="125713">
        <dgm:presLayoutVars>
          <dgm:chMax val="1"/>
          <dgm:bulletEnabled val="1"/>
        </dgm:presLayoutVars>
      </dgm:prSet>
      <dgm:spPr/>
    </dgm:pt>
    <dgm:pt modelId="{B405AB66-E37D-4802-8F83-E35158408782}" type="pres">
      <dgm:prSet presAssocID="{19084CF7-8AA4-4C42-B10E-F074E4BF35F4}" presName="childNode" presStyleLbl="revTx" presStyleIdx="0" presStyleCnt="0">
        <dgm:presLayoutVars>
          <dgm:bulletEnabled val="1"/>
        </dgm:presLayoutVars>
      </dgm:prSet>
      <dgm:spPr/>
    </dgm:pt>
    <dgm:pt modelId="{C2E25C72-B7E9-4E74-A829-99531E7D0FF9}" type="pres">
      <dgm:prSet presAssocID="{27A6151D-6CEE-4312-A4A0-7C5969BF580A}" presName="Name25" presStyleLbl="parChTrans1D1" presStyleIdx="2" presStyleCnt="4"/>
      <dgm:spPr/>
    </dgm:pt>
    <dgm:pt modelId="{C9FAB63E-3E4C-4AA0-9CA1-C9F61DC73369}" type="pres">
      <dgm:prSet presAssocID="{9312CD6A-F9D8-4F1F-82B2-0C08D89DE8BD}" presName="node" presStyleCnt="0"/>
      <dgm:spPr/>
    </dgm:pt>
    <dgm:pt modelId="{CC957E8C-87A1-43D5-8342-4561B7D0F121}" type="pres">
      <dgm:prSet presAssocID="{9312CD6A-F9D8-4F1F-82B2-0C08D89DE8BD}" presName="parentNode" presStyleLbl="node1" presStyleIdx="3" presStyleCnt="5" custScaleX="125713" custScaleY="125713" custLinFactNeighborX="2696" custLinFactNeighborY="3401">
        <dgm:presLayoutVars>
          <dgm:chMax val="1"/>
          <dgm:bulletEnabled val="1"/>
        </dgm:presLayoutVars>
      </dgm:prSet>
      <dgm:spPr/>
    </dgm:pt>
    <dgm:pt modelId="{A7A7B4E4-1F27-40A7-8CFF-2F8E8CD4C0C3}" type="pres">
      <dgm:prSet presAssocID="{9312CD6A-F9D8-4F1F-82B2-0C08D89DE8BD}" presName="childNode" presStyleLbl="revTx" presStyleIdx="0" presStyleCnt="0">
        <dgm:presLayoutVars>
          <dgm:bulletEnabled val="1"/>
        </dgm:presLayoutVars>
      </dgm:prSet>
      <dgm:spPr/>
    </dgm:pt>
    <dgm:pt modelId="{F3D36748-71A5-4C0A-9103-2897EB462C41}" type="pres">
      <dgm:prSet presAssocID="{C93DB34F-E924-4E95-89B8-D9153380233B}" presName="Name25" presStyleLbl="parChTrans1D1" presStyleIdx="3" presStyleCnt="4"/>
      <dgm:spPr/>
    </dgm:pt>
    <dgm:pt modelId="{52DF11EB-0C16-49EC-967E-4C6010FB1A00}" type="pres">
      <dgm:prSet presAssocID="{C43C1D5C-7E2E-47CC-9165-B1B014466F2C}" presName="node" presStyleCnt="0"/>
      <dgm:spPr/>
    </dgm:pt>
    <dgm:pt modelId="{E0566198-6E24-41AA-9131-07AB7C6F668C}" type="pres">
      <dgm:prSet presAssocID="{C43C1D5C-7E2E-47CC-9165-B1B014466F2C}" presName="parentNode" presStyleLbl="node1" presStyleIdx="4" presStyleCnt="5" custScaleX="125713" custScaleY="125713" custLinFactNeighborX="-20177" custLinFactNeighborY="-854">
        <dgm:presLayoutVars>
          <dgm:chMax val="1"/>
          <dgm:bulletEnabled val="1"/>
        </dgm:presLayoutVars>
      </dgm:prSet>
      <dgm:spPr/>
    </dgm:pt>
    <dgm:pt modelId="{66D4726D-B177-4803-8BC0-6A5238E6ACF0}" type="pres">
      <dgm:prSet presAssocID="{C43C1D5C-7E2E-47CC-9165-B1B014466F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3F13315-CBCF-485E-8C01-2E0EE0B3F273}" type="presOf" srcId="{27A6151D-6CEE-4312-A4A0-7C5969BF580A}" destId="{C2E25C72-B7E9-4E74-A829-99531E7D0FF9}" srcOrd="0" destOrd="0" presId="urn:microsoft.com/office/officeart/2005/8/layout/radial2"/>
    <dgm:cxn modelId="{9FD63E72-7A6D-47D8-8F61-A86B608A1167}" srcId="{744795BC-96D1-4C16-BD86-6118D21C4ADD}" destId="{71AE6DAD-2A14-4967-9AE8-C830E845364C}" srcOrd="0" destOrd="0" parTransId="{16D99FE4-996F-4852-A5C3-29D79263FD1D}" sibTransId="{DEC0F210-1DBC-4D82-B329-68D10314ED77}"/>
    <dgm:cxn modelId="{A49EA957-013B-4675-9A15-A5E5B87BFED3}" type="presOf" srcId="{C43C1D5C-7E2E-47CC-9165-B1B014466F2C}" destId="{E0566198-6E24-41AA-9131-07AB7C6F668C}" srcOrd="0" destOrd="0" presId="urn:microsoft.com/office/officeart/2005/8/layout/radial2"/>
    <dgm:cxn modelId="{3AC6F594-0FB7-4874-8279-77F84D976CD5}" type="presOf" srcId="{C7CB3800-EE0F-4BFC-BC1D-07C50A909F4E}" destId="{43A05440-BB3B-437E-B1F6-481C9BA2D4D8}" srcOrd="0" destOrd="0" presId="urn:microsoft.com/office/officeart/2005/8/layout/radial2"/>
    <dgm:cxn modelId="{15D3E59A-FF3B-4366-9864-0F0C363560CE}" type="presOf" srcId="{C93DB34F-E924-4E95-89B8-D9153380233B}" destId="{F3D36748-71A5-4C0A-9103-2897EB462C41}" srcOrd="0" destOrd="0" presId="urn:microsoft.com/office/officeart/2005/8/layout/radial2"/>
    <dgm:cxn modelId="{932568A1-C3AE-443B-94C2-AFFDA875B30A}" type="presOf" srcId="{71AE6DAD-2A14-4967-9AE8-C830E845364C}" destId="{FA224030-0542-4CAC-9663-058984BE7C4B}" srcOrd="0" destOrd="0" presId="urn:microsoft.com/office/officeart/2005/8/layout/radial2"/>
    <dgm:cxn modelId="{5634EAA6-DD45-47DD-AE19-D0FF64521FA9}" type="presOf" srcId="{16D99FE4-996F-4852-A5C3-29D79263FD1D}" destId="{3E59E4D0-9676-4261-ACCF-065BFDE211FA}" srcOrd="0" destOrd="0" presId="urn:microsoft.com/office/officeart/2005/8/layout/radial2"/>
    <dgm:cxn modelId="{C81759A9-12FC-453D-995E-46C753AF187D}" srcId="{744795BC-96D1-4C16-BD86-6118D21C4ADD}" destId="{19084CF7-8AA4-4C42-B10E-F074E4BF35F4}" srcOrd="1" destOrd="0" parTransId="{C7CB3800-EE0F-4BFC-BC1D-07C50A909F4E}" sibTransId="{5A3CCAD6-16FC-41A0-BD3A-D692AE61FF87}"/>
    <dgm:cxn modelId="{2B14D3B7-0CFD-4BCA-899C-10E5770BC25E}" srcId="{744795BC-96D1-4C16-BD86-6118D21C4ADD}" destId="{C43C1D5C-7E2E-47CC-9165-B1B014466F2C}" srcOrd="3" destOrd="0" parTransId="{C93DB34F-E924-4E95-89B8-D9153380233B}" sibTransId="{792B8AC4-67E5-4A37-90C1-EEB6FD3EC3DE}"/>
    <dgm:cxn modelId="{25B21FD5-4B2D-44B4-9993-93B50985B712}" type="presOf" srcId="{744795BC-96D1-4C16-BD86-6118D21C4ADD}" destId="{A71D38D6-C43F-40C6-A6BE-60159FD0DC77}" srcOrd="0" destOrd="0" presId="urn:microsoft.com/office/officeart/2005/8/layout/radial2"/>
    <dgm:cxn modelId="{1CFA64D9-63BB-440F-AE0F-65F28A0342DD}" type="presOf" srcId="{19084CF7-8AA4-4C42-B10E-F074E4BF35F4}" destId="{03908779-1A95-4BC7-B9FD-947FA533E262}" srcOrd="0" destOrd="0" presId="urn:microsoft.com/office/officeart/2005/8/layout/radial2"/>
    <dgm:cxn modelId="{7F63FCDF-7F6E-4394-8FE4-6F709E0A04E2}" type="presOf" srcId="{9312CD6A-F9D8-4F1F-82B2-0C08D89DE8BD}" destId="{CC957E8C-87A1-43D5-8342-4561B7D0F121}" srcOrd="0" destOrd="0" presId="urn:microsoft.com/office/officeart/2005/8/layout/radial2"/>
    <dgm:cxn modelId="{3402FEEA-B1A6-42A9-BF60-B297B2F2D565}" srcId="{744795BC-96D1-4C16-BD86-6118D21C4ADD}" destId="{9312CD6A-F9D8-4F1F-82B2-0C08D89DE8BD}" srcOrd="2" destOrd="0" parTransId="{27A6151D-6CEE-4312-A4A0-7C5969BF580A}" sibTransId="{E3A68FD6-EADB-4365-A92C-890AA26E5FAA}"/>
    <dgm:cxn modelId="{7720EC08-A9FD-4760-8343-32E4095FF412}" type="presParOf" srcId="{A71D38D6-C43F-40C6-A6BE-60159FD0DC77}" destId="{7ECCBB0F-12B6-439E-BFE8-7380E38B8CD1}" srcOrd="0" destOrd="0" presId="urn:microsoft.com/office/officeart/2005/8/layout/radial2"/>
    <dgm:cxn modelId="{68737BAA-EFFD-4953-A819-86F7D89009E0}" type="presParOf" srcId="{7ECCBB0F-12B6-439E-BFE8-7380E38B8CD1}" destId="{283A14D7-DD07-4E7A-B863-E053E5A988A6}" srcOrd="0" destOrd="0" presId="urn:microsoft.com/office/officeart/2005/8/layout/radial2"/>
    <dgm:cxn modelId="{A2DC235F-749C-4B32-AD28-89E34F089116}" type="presParOf" srcId="{283A14D7-DD07-4E7A-B863-E053E5A988A6}" destId="{7C447704-3DFB-40FE-8BF3-0346DA4C24A5}" srcOrd="0" destOrd="0" presId="urn:microsoft.com/office/officeart/2005/8/layout/radial2"/>
    <dgm:cxn modelId="{3BC2F1D8-B502-4A5B-A154-2A16163952A1}" type="presParOf" srcId="{283A14D7-DD07-4E7A-B863-E053E5A988A6}" destId="{0A395F4A-7EEA-44A7-8232-06FC52B79D03}" srcOrd="1" destOrd="0" presId="urn:microsoft.com/office/officeart/2005/8/layout/radial2"/>
    <dgm:cxn modelId="{33300E3A-784C-4731-B170-F6992258885C}" type="presParOf" srcId="{7ECCBB0F-12B6-439E-BFE8-7380E38B8CD1}" destId="{3E59E4D0-9676-4261-ACCF-065BFDE211FA}" srcOrd="1" destOrd="0" presId="urn:microsoft.com/office/officeart/2005/8/layout/radial2"/>
    <dgm:cxn modelId="{BAEC4813-82D2-4DBF-AC7F-0BE978CF6B9F}" type="presParOf" srcId="{7ECCBB0F-12B6-439E-BFE8-7380E38B8CD1}" destId="{04922509-FCB0-414F-9676-3D819F4D5291}" srcOrd="2" destOrd="0" presId="urn:microsoft.com/office/officeart/2005/8/layout/radial2"/>
    <dgm:cxn modelId="{B26198DE-DC0E-4094-B1E5-834E66C89920}" type="presParOf" srcId="{04922509-FCB0-414F-9676-3D819F4D5291}" destId="{FA224030-0542-4CAC-9663-058984BE7C4B}" srcOrd="0" destOrd="0" presId="urn:microsoft.com/office/officeart/2005/8/layout/radial2"/>
    <dgm:cxn modelId="{F9216547-D534-409B-B371-E4CFE90EA6AC}" type="presParOf" srcId="{04922509-FCB0-414F-9676-3D819F4D5291}" destId="{ED996C2C-2580-4EDE-B5C0-9D2AAD1C80E5}" srcOrd="1" destOrd="0" presId="urn:microsoft.com/office/officeart/2005/8/layout/radial2"/>
    <dgm:cxn modelId="{30FC63E2-260B-4852-A9B9-F318FCF7D6A8}" type="presParOf" srcId="{7ECCBB0F-12B6-439E-BFE8-7380E38B8CD1}" destId="{43A05440-BB3B-437E-B1F6-481C9BA2D4D8}" srcOrd="3" destOrd="0" presId="urn:microsoft.com/office/officeart/2005/8/layout/radial2"/>
    <dgm:cxn modelId="{492E60C1-7FC8-4DAA-8925-2B0092B64ECC}" type="presParOf" srcId="{7ECCBB0F-12B6-439E-BFE8-7380E38B8CD1}" destId="{02A8DD51-859B-4D17-AA83-9B052FBB0015}" srcOrd="4" destOrd="0" presId="urn:microsoft.com/office/officeart/2005/8/layout/radial2"/>
    <dgm:cxn modelId="{D8E4A609-F3CD-4573-8499-1B764465D906}" type="presParOf" srcId="{02A8DD51-859B-4D17-AA83-9B052FBB0015}" destId="{03908779-1A95-4BC7-B9FD-947FA533E262}" srcOrd="0" destOrd="0" presId="urn:microsoft.com/office/officeart/2005/8/layout/radial2"/>
    <dgm:cxn modelId="{9D8F1ACA-D888-4739-BE34-B689E4A5907A}" type="presParOf" srcId="{02A8DD51-859B-4D17-AA83-9B052FBB0015}" destId="{B405AB66-E37D-4802-8F83-E35158408782}" srcOrd="1" destOrd="0" presId="urn:microsoft.com/office/officeart/2005/8/layout/radial2"/>
    <dgm:cxn modelId="{C23F9D9D-C8B0-4FFD-9E61-FDC7FBD6CE07}" type="presParOf" srcId="{7ECCBB0F-12B6-439E-BFE8-7380E38B8CD1}" destId="{C2E25C72-B7E9-4E74-A829-99531E7D0FF9}" srcOrd="5" destOrd="0" presId="urn:microsoft.com/office/officeart/2005/8/layout/radial2"/>
    <dgm:cxn modelId="{FDA09103-3752-4741-BBD6-73601AB0C12D}" type="presParOf" srcId="{7ECCBB0F-12B6-439E-BFE8-7380E38B8CD1}" destId="{C9FAB63E-3E4C-4AA0-9CA1-C9F61DC73369}" srcOrd="6" destOrd="0" presId="urn:microsoft.com/office/officeart/2005/8/layout/radial2"/>
    <dgm:cxn modelId="{DA97D726-98C4-4FB4-B5DD-5DF8292E836E}" type="presParOf" srcId="{C9FAB63E-3E4C-4AA0-9CA1-C9F61DC73369}" destId="{CC957E8C-87A1-43D5-8342-4561B7D0F121}" srcOrd="0" destOrd="0" presId="urn:microsoft.com/office/officeart/2005/8/layout/radial2"/>
    <dgm:cxn modelId="{7D42F324-7BEB-4D48-8F5A-C424CC9CA7D0}" type="presParOf" srcId="{C9FAB63E-3E4C-4AA0-9CA1-C9F61DC73369}" destId="{A7A7B4E4-1F27-40A7-8CFF-2F8E8CD4C0C3}" srcOrd="1" destOrd="0" presId="urn:microsoft.com/office/officeart/2005/8/layout/radial2"/>
    <dgm:cxn modelId="{77F821F8-29E1-404F-98CC-DDFC6BAE7988}" type="presParOf" srcId="{7ECCBB0F-12B6-439E-BFE8-7380E38B8CD1}" destId="{F3D36748-71A5-4C0A-9103-2897EB462C41}" srcOrd="7" destOrd="0" presId="urn:microsoft.com/office/officeart/2005/8/layout/radial2"/>
    <dgm:cxn modelId="{D37897A2-A0B6-4542-B3F5-D10553CDF0E6}" type="presParOf" srcId="{7ECCBB0F-12B6-439E-BFE8-7380E38B8CD1}" destId="{52DF11EB-0C16-49EC-967E-4C6010FB1A00}" srcOrd="8" destOrd="0" presId="urn:microsoft.com/office/officeart/2005/8/layout/radial2"/>
    <dgm:cxn modelId="{BD2D1E12-DFC3-4128-A7A7-BCA05D5475AA}" type="presParOf" srcId="{52DF11EB-0C16-49EC-967E-4C6010FB1A00}" destId="{E0566198-6E24-41AA-9131-07AB7C6F668C}" srcOrd="0" destOrd="0" presId="urn:microsoft.com/office/officeart/2005/8/layout/radial2"/>
    <dgm:cxn modelId="{A488411A-A032-4CEC-9F01-0F62A36F938A}" type="presParOf" srcId="{52DF11EB-0C16-49EC-967E-4C6010FB1A00}" destId="{66D4726D-B177-4803-8BC0-6A5238E6AC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AEEC8-5657-4827-B4E0-8C9ECC9F0EF7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F152C64E-71FA-4E05-A305-1A585FE39F4F}">
      <dgm:prSet phldrT="[Tekst]"/>
      <dgm:spPr/>
      <dgm:t>
        <a:bodyPr/>
        <a:lstStyle/>
        <a:p>
          <a:pPr algn="ctr"/>
          <a:r>
            <a:rPr lang="pl-PL" b="1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D7D1A-DD27-49AC-90DC-0E5C2F81582A}" type="parTrans" cxnId="{47B5EB78-5CFE-49F1-9B98-6FAB5EA9EC82}">
      <dgm:prSet/>
      <dgm:spPr/>
      <dgm:t>
        <a:bodyPr/>
        <a:lstStyle/>
        <a:p>
          <a:endParaRPr lang="pl-PL"/>
        </a:p>
      </dgm:t>
    </dgm:pt>
    <dgm:pt modelId="{9313A52B-095F-403A-B7B4-AD3924188075}" type="sibTrans" cxnId="{47B5EB78-5CFE-49F1-9B98-6FAB5EA9EC82}">
      <dgm:prSet/>
      <dgm:spPr/>
      <dgm:t>
        <a:bodyPr/>
        <a:lstStyle/>
        <a:p>
          <a:endParaRPr lang="pl-PL"/>
        </a:p>
      </dgm:t>
    </dgm:pt>
    <dgm:pt modelId="{7D2AB8A8-2726-4A21-B3DD-170395D99A94}">
      <dgm:prSet phldrT="[Tekst]"/>
      <dgm:spPr/>
      <dgm:t>
        <a:bodyPr/>
        <a:lstStyle/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</a:p>
      </dgm:t>
    </dgm:pt>
    <dgm:pt modelId="{7987F29E-8334-45B0-8EE7-1EA75EFFAD5B}" type="parTrans" cxnId="{6BF27221-E535-445C-98D3-5325302A135B}">
      <dgm:prSet/>
      <dgm:spPr/>
      <dgm:t>
        <a:bodyPr/>
        <a:lstStyle/>
        <a:p>
          <a:endParaRPr lang="pl-PL"/>
        </a:p>
      </dgm:t>
    </dgm:pt>
    <dgm:pt modelId="{5EC24F87-8FB3-4BC0-A10B-E58F43E79459}" type="sibTrans" cxnId="{6BF27221-E535-445C-98D3-5325302A135B}">
      <dgm:prSet/>
      <dgm:spPr/>
      <dgm:t>
        <a:bodyPr/>
        <a:lstStyle/>
        <a:p>
          <a:endParaRPr lang="pl-PL"/>
        </a:p>
      </dgm:t>
    </dgm:pt>
    <dgm:pt modelId="{D5EA4937-FC57-4F0B-AEDF-B9E979D75319}">
      <dgm:prSet phldrT="[Tekst]"/>
      <dgm:spPr/>
      <dgm:t>
        <a:bodyPr/>
        <a:lstStyle/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dirty="0">
              <a:solidFill>
                <a:srgbClr val="006050"/>
              </a:solidFill>
            </a:rPr>
            <a:t> </a:t>
          </a:r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</a:p>
      </dgm:t>
    </dgm:pt>
    <dgm:pt modelId="{91C0D731-A408-41C2-875E-DA0738C0EBD4}" type="parTrans" cxnId="{E95A4D6E-1A8F-4A09-9128-709C263F947E}">
      <dgm:prSet/>
      <dgm:spPr/>
      <dgm:t>
        <a:bodyPr/>
        <a:lstStyle/>
        <a:p>
          <a:endParaRPr lang="pl-PL"/>
        </a:p>
      </dgm:t>
    </dgm:pt>
    <dgm:pt modelId="{C963AFAB-BC5E-41F8-BAF4-521F7927E526}" type="sibTrans" cxnId="{E95A4D6E-1A8F-4A09-9128-709C263F947E}">
      <dgm:prSet/>
      <dgm:spPr/>
      <dgm:t>
        <a:bodyPr/>
        <a:lstStyle/>
        <a:p>
          <a:endParaRPr lang="pl-PL"/>
        </a:p>
      </dgm:t>
    </dgm:pt>
    <dgm:pt modelId="{1005ED10-ED17-442F-A57F-A243BABD3BA0}">
      <dgm:prSet/>
      <dgm:spPr/>
      <dgm:t>
        <a:bodyPr/>
        <a:lstStyle/>
        <a:p>
          <a:r>
            <a:rPr lang="pl-PL" alt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b="1" baseline="300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239B0-0BCA-48EB-8FB0-1A3D0F637506}" type="parTrans" cxnId="{380758D6-1F3A-4844-AA56-10EF74DF62B8}">
      <dgm:prSet/>
      <dgm:spPr/>
      <dgm:t>
        <a:bodyPr/>
        <a:lstStyle/>
        <a:p>
          <a:endParaRPr lang="pl-PL"/>
        </a:p>
      </dgm:t>
    </dgm:pt>
    <dgm:pt modelId="{D75CA2D0-C2AA-476D-BDED-4FA8E68E1BF6}" type="sibTrans" cxnId="{380758D6-1F3A-4844-AA56-10EF74DF62B8}">
      <dgm:prSet/>
      <dgm:spPr/>
      <dgm:t>
        <a:bodyPr/>
        <a:lstStyle/>
        <a:p>
          <a:endParaRPr lang="pl-PL"/>
        </a:p>
      </dgm:t>
    </dgm:pt>
    <dgm:pt modelId="{1C0AAF12-7443-438D-BB7A-0F5F19AD45BC}" type="pres">
      <dgm:prSet presAssocID="{6E8AEEC8-5657-4827-B4E0-8C9ECC9F0EF7}" presName="arrowDiagram" presStyleCnt="0">
        <dgm:presLayoutVars>
          <dgm:chMax val="5"/>
          <dgm:dir/>
          <dgm:resizeHandles val="exact"/>
        </dgm:presLayoutVars>
      </dgm:prSet>
      <dgm:spPr/>
    </dgm:pt>
    <dgm:pt modelId="{A3DA1031-6957-425C-9169-37770A21544B}" type="pres">
      <dgm:prSet presAssocID="{6E8AEEC8-5657-4827-B4E0-8C9ECC9F0EF7}" presName="arrow" presStyleLbl="bgShp" presStyleIdx="0" presStyleCnt="1"/>
      <dgm:spPr/>
    </dgm:pt>
    <dgm:pt modelId="{D54B3CC8-E4AF-4269-B6A3-17C4B072859F}" type="pres">
      <dgm:prSet presAssocID="{6E8AEEC8-5657-4827-B4E0-8C9ECC9F0EF7}" presName="arrowDiagram4" presStyleCnt="0"/>
      <dgm:spPr/>
    </dgm:pt>
    <dgm:pt modelId="{B160A4E6-ED47-496A-B5AB-251A3B1637ED}" type="pres">
      <dgm:prSet presAssocID="{F152C64E-71FA-4E05-A305-1A585FE39F4F}" presName="bullet4a" presStyleLbl="node1" presStyleIdx="0" presStyleCnt="4"/>
      <dgm:spPr/>
    </dgm:pt>
    <dgm:pt modelId="{2688648C-363C-4755-910E-A8E36BBFCFE8}" type="pres">
      <dgm:prSet presAssocID="{F152C64E-71FA-4E05-A305-1A585FE39F4F}" presName="textBox4a" presStyleLbl="revTx" presStyleIdx="0" presStyleCnt="4">
        <dgm:presLayoutVars>
          <dgm:bulletEnabled val="1"/>
        </dgm:presLayoutVars>
      </dgm:prSet>
      <dgm:spPr/>
    </dgm:pt>
    <dgm:pt modelId="{DE877D70-A6FE-46DF-BD36-734E178DD4E4}" type="pres">
      <dgm:prSet presAssocID="{7D2AB8A8-2726-4A21-B3DD-170395D99A94}" presName="bullet4b" presStyleLbl="node1" presStyleIdx="1" presStyleCnt="4"/>
      <dgm:spPr/>
    </dgm:pt>
    <dgm:pt modelId="{99E89D23-0FD3-42DC-9F67-1E0E7069A6BE}" type="pres">
      <dgm:prSet presAssocID="{7D2AB8A8-2726-4A21-B3DD-170395D99A94}" presName="textBox4b" presStyleLbl="revTx" presStyleIdx="1" presStyleCnt="4" custScaleX="152491" custLinFactNeighborX="31204" custLinFactNeighborY="2222">
        <dgm:presLayoutVars>
          <dgm:bulletEnabled val="1"/>
        </dgm:presLayoutVars>
      </dgm:prSet>
      <dgm:spPr/>
    </dgm:pt>
    <dgm:pt modelId="{3EBD2E05-1222-4236-B86F-E0522381432D}" type="pres">
      <dgm:prSet presAssocID="{D5EA4937-FC57-4F0B-AEDF-B9E979D75319}" presName="bullet4c" presStyleLbl="node1" presStyleIdx="2" presStyleCnt="4"/>
      <dgm:spPr/>
    </dgm:pt>
    <dgm:pt modelId="{8BE0D8C7-A8A8-4435-9F59-EB00120C3216}" type="pres">
      <dgm:prSet presAssocID="{D5EA4937-FC57-4F0B-AEDF-B9E979D75319}" presName="textBox4c" presStyleLbl="revTx" presStyleIdx="2" presStyleCnt="4" custLinFactNeighborX="3247" custLinFactNeighborY="7626">
        <dgm:presLayoutVars>
          <dgm:bulletEnabled val="1"/>
        </dgm:presLayoutVars>
      </dgm:prSet>
      <dgm:spPr/>
    </dgm:pt>
    <dgm:pt modelId="{7EEC2688-9245-4E96-A8D1-A3D0A1CDD626}" type="pres">
      <dgm:prSet presAssocID="{1005ED10-ED17-442F-A57F-A243BABD3BA0}" presName="bullet4d" presStyleLbl="node1" presStyleIdx="3" presStyleCnt="4"/>
      <dgm:spPr/>
    </dgm:pt>
    <dgm:pt modelId="{B9C03CE8-F186-49B0-90BA-5C51A8F19D1C}" type="pres">
      <dgm:prSet presAssocID="{1005ED10-ED17-442F-A57F-A243BABD3BA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2FC83F1C-1A2E-4A8C-A37A-AEB862458FFA}" type="presOf" srcId="{6E8AEEC8-5657-4827-B4E0-8C9ECC9F0EF7}" destId="{1C0AAF12-7443-438D-BB7A-0F5F19AD45BC}" srcOrd="0" destOrd="0" presId="urn:microsoft.com/office/officeart/2005/8/layout/arrow2"/>
    <dgm:cxn modelId="{6BF27221-E535-445C-98D3-5325302A135B}" srcId="{6E8AEEC8-5657-4827-B4E0-8C9ECC9F0EF7}" destId="{7D2AB8A8-2726-4A21-B3DD-170395D99A94}" srcOrd="1" destOrd="0" parTransId="{7987F29E-8334-45B0-8EE7-1EA75EFFAD5B}" sibTransId="{5EC24F87-8FB3-4BC0-A10B-E58F43E79459}"/>
    <dgm:cxn modelId="{CA40033F-63ED-452E-B8FA-B153C8B9A580}" type="presOf" srcId="{F152C64E-71FA-4E05-A305-1A585FE39F4F}" destId="{2688648C-363C-4755-910E-A8E36BBFCFE8}" srcOrd="0" destOrd="0" presId="urn:microsoft.com/office/officeart/2005/8/layout/arrow2"/>
    <dgm:cxn modelId="{5F4B084D-7F15-4915-8381-B87325D7DD6A}" type="presOf" srcId="{D5EA4937-FC57-4F0B-AEDF-B9E979D75319}" destId="{8BE0D8C7-A8A8-4435-9F59-EB00120C3216}" srcOrd="0" destOrd="0" presId="urn:microsoft.com/office/officeart/2005/8/layout/arrow2"/>
    <dgm:cxn modelId="{E95A4D6E-1A8F-4A09-9128-709C263F947E}" srcId="{6E8AEEC8-5657-4827-B4E0-8C9ECC9F0EF7}" destId="{D5EA4937-FC57-4F0B-AEDF-B9E979D75319}" srcOrd="2" destOrd="0" parTransId="{91C0D731-A408-41C2-875E-DA0738C0EBD4}" sibTransId="{C963AFAB-BC5E-41F8-BAF4-521F7927E526}"/>
    <dgm:cxn modelId="{6D6E7D4E-C997-4341-80C6-302921D2A98D}" type="presOf" srcId="{1005ED10-ED17-442F-A57F-A243BABD3BA0}" destId="{B9C03CE8-F186-49B0-90BA-5C51A8F19D1C}" srcOrd="0" destOrd="0" presId="urn:microsoft.com/office/officeart/2005/8/layout/arrow2"/>
    <dgm:cxn modelId="{47B5EB78-5CFE-49F1-9B98-6FAB5EA9EC82}" srcId="{6E8AEEC8-5657-4827-B4E0-8C9ECC9F0EF7}" destId="{F152C64E-71FA-4E05-A305-1A585FE39F4F}" srcOrd="0" destOrd="0" parTransId="{390D7D1A-DD27-49AC-90DC-0E5C2F81582A}" sibTransId="{9313A52B-095F-403A-B7B4-AD3924188075}"/>
    <dgm:cxn modelId="{DA781E7C-1A4B-428F-8588-5B586167815F}" type="presOf" srcId="{7D2AB8A8-2726-4A21-B3DD-170395D99A94}" destId="{99E89D23-0FD3-42DC-9F67-1E0E7069A6BE}" srcOrd="0" destOrd="0" presId="urn:microsoft.com/office/officeart/2005/8/layout/arrow2"/>
    <dgm:cxn modelId="{380758D6-1F3A-4844-AA56-10EF74DF62B8}" srcId="{6E8AEEC8-5657-4827-B4E0-8C9ECC9F0EF7}" destId="{1005ED10-ED17-442F-A57F-A243BABD3BA0}" srcOrd="3" destOrd="0" parTransId="{C31239B0-0BCA-48EB-8FB0-1A3D0F637506}" sibTransId="{D75CA2D0-C2AA-476D-BDED-4FA8E68E1BF6}"/>
    <dgm:cxn modelId="{9B17C53F-8378-4C2F-A0D2-5A45828B4529}" type="presParOf" srcId="{1C0AAF12-7443-438D-BB7A-0F5F19AD45BC}" destId="{A3DA1031-6957-425C-9169-37770A21544B}" srcOrd="0" destOrd="0" presId="urn:microsoft.com/office/officeart/2005/8/layout/arrow2"/>
    <dgm:cxn modelId="{454B1854-CEA8-4E6F-85D4-7575DE8A8431}" type="presParOf" srcId="{1C0AAF12-7443-438D-BB7A-0F5F19AD45BC}" destId="{D54B3CC8-E4AF-4269-B6A3-17C4B072859F}" srcOrd="1" destOrd="0" presId="urn:microsoft.com/office/officeart/2005/8/layout/arrow2"/>
    <dgm:cxn modelId="{8BAD531C-C539-4195-8B48-8C13837C73D5}" type="presParOf" srcId="{D54B3CC8-E4AF-4269-B6A3-17C4B072859F}" destId="{B160A4E6-ED47-496A-B5AB-251A3B1637ED}" srcOrd="0" destOrd="0" presId="urn:microsoft.com/office/officeart/2005/8/layout/arrow2"/>
    <dgm:cxn modelId="{AFFC8461-41A1-481D-BB20-DDFA6C46746A}" type="presParOf" srcId="{D54B3CC8-E4AF-4269-B6A3-17C4B072859F}" destId="{2688648C-363C-4755-910E-A8E36BBFCFE8}" srcOrd="1" destOrd="0" presId="urn:microsoft.com/office/officeart/2005/8/layout/arrow2"/>
    <dgm:cxn modelId="{46D485C4-F383-48D5-99F5-962F6BF71C1F}" type="presParOf" srcId="{D54B3CC8-E4AF-4269-B6A3-17C4B072859F}" destId="{DE877D70-A6FE-46DF-BD36-734E178DD4E4}" srcOrd="2" destOrd="0" presId="urn:microsoft.com/office/officeart/2005/8/layout/arrow2"/>
    <dgm:cxn modelId="{172F4608-0E8D-4BDC-9EC4-59F722ABF674}" type="presParOf" srcId="{D54B3CC8-E4AF-4269-B6A3-17C4B072859F}" destId="{99E89D23-0FD3-42DC-9F67-1E0E7069A6BE}" srcOrd="3" destOrd="0" presId="urn:microsoft.com/office/officeart/2005/8/layout/arrow2"/>
    <dgm:cxn modelId="{2E510CB8-7B4E-4E41-B3BB-FD132325C013}" type="presParOf" srcId="{D54B3CC8-E4AF-4269-B6A3-17C4B072859F}" destId="{3EBD2E05-1222-4236-B86F-E0522381432D}" srcOrd="4" destOrd="0" presId="urn:microsoft.com/office/officeart/2005/8/layout/arrow2"/>
    <dgm:cxn modelId="{523A5FCE-97F6-4837-B68A-BA877D99DBDF}" type="presParOf" srcId="{D54B3CC8-E4AF-4269-B6A3-17C4B072859F}" destId="{8BE0D8C7-A8A8-4435-9F59-EB00120C3216}" srcOrd="5" destOrd="0" presId="urn:microsoft.com/office/officeart/2005/8/layout/arrow2"/>
    <dgm:cxn modelId="{9F1FABA9-B49C-45E7-9631-D6F10437BC98}" type="presParOf" srcId="{D54B3CC8-E4AF-4269-B6A3-17C4B072859F}" destId="{7EEC2688-9245-4E96-A8D1-A3D0A1CDD626}" srcOrd="6" destOrd="0" presId="urn:microsoft.com/office/officeart/2005/8/layout/arrow2"/>
    <dgm:cxn modelId="{264895C1-38D3-4FE5-B818-579A0D30E0DD}" type="presParOf" srcId="{D54B3CC8-E4AF-4269-B6A3-17C4B072859F}" destId="{B9C03CE8-F186-49B0-90BA-5C51A8F19D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6748-71A5-4C0A-9103-2897EB462C41}">
      <dsp:nvSpPr>
        <dsp:cNvPr id="0" name=""/>
        <dsp:cNvSpPr/>
      </dsp:nvSpPr>
      <dsp:spPr>
        <a:xfrm rot="4047026">
          <a:off x="1825784" y="2588920"/>
          <a:ext cx="53018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3018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25C72-B7E9-4E74-A829-99531E7D0FF9}">
      <dsp:nvSpPr>
        <dsp:cNvPr id="0" name=""/>
        <dsp:cNvSpPr/>
      </dsp:nvSpPr>
      <dsp:spPr>
        <a:xfrm rot="1378260">
          <a:off x="2256777" y="2142391"/>
          <a:ext cx="39659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96595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5440-BB3B-437E-B1F6-481C9BA2D4D8}">
      <dsp:nvSpPr>
        <dsp:cNvPr id="0" name=""/>
        <dsp:cNvSpPr/>
      </dsp:nvSpPr>
      <dsp:spPr>
        <a:xfrm rot="20263743">
          <a:off x="2258785" y="1591583"/>
          <a:ext cx="36773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67736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9E4D0-9676-4261-ACCF-065BFDE211FA}">
      <dsp:nvSpPr>
        <dsp:cNvPr id="0" name=""/>
        <dsp:cNvSpPr/>
      </dsp:nvSpPr>
      <dsp:spPr>
        <a:xfrm rot="17218726">
          <a:off x="1758471" y="1135433"/>
          <a:ext cx="50144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0144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95F4A-7EEA-44A7-8232-06FC52B79D03}">
      <dsp:nvSpPr>
        <dsp:cNvPr id="0" name=""/>
        <dsp:cNvSpPr/>
      </dsp:nvSpPr>
      <dsp:spPr>
        <a:xfrm>
          <a:off x="1096015" y="1188045"/>
          <a:ext cx="1384101" cy="1384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24030-0542-4CAC-9663-058984BE7C4B}">
      <dsp:nvSpPr>
        <dsp:cNvPr id="0" name=""/>
        <dsp:cNvSpPr/>
      </dsp:nvSpPr>
      <dsp:spPr>
        <a:xfrm>
          <a:off x="1712840" y="-105168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1865730" y="47722"/>
        <a:ext cx="738217" cy="738217"/>
      </dsp:txXfrm>
    </dsp:sp>
    <dsp:sp modelId="{03908779-1A95-4BC7-B9FD-947FA533E262}">
      <dsp:nvSpPr>
        <dsp:cNvPr id="0" name=""/>
        <dsp:cNvSpPr/>
      </dsp:nvSpPr>
      <dsp:spPr>
        <a:xfrm>
          <a:off x="2573865" y="822504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726755" y="975394"/>
        <a:ext cx="738217" cy="738217"/>
      </dsp:txXfrm>
    </dsp:sp>
    <dsp:sp modelId="{CC957E8C-87A1-43D5-8342-4561B7D0F121}">
      <dsp:nvSpPr>
        <dsp:cNvPr id="0" name=""/>
        <dsp:cNvSpPr/>
      </dsp:nvSpPr>
      <dsp:spPr>
        <a:xfrm>
          <a:off x="2596254" y="1921933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749144" y="2074823"/>
        <a:ext cx="738217" cy="738217"/>
      </dsp:txXfrm>
    </dsp:sp>
    <dsp:sp modelId="{E0566198-6E24-41AA-9131-07AB7C6F668C}">
      <dsp:nvSpPr>
        <dsp:cNvPr id="0" name=""/>
        <dsp:cNvSpPr/>
      </dsp:nvSpPr>
      <dsp:spPr>
        <a:xfrm>
          <a:off x="1870710" y="2814271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023600" y="2967161"/>
        <a:ext cx="738217" cy="738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1031-6957-425C-9169-37770A21544B}">
      <dsp:nvSpPr>
        <dsp:cNvPr id="0" name=""/>
        <dsp:cNvSpPr/>
      </dsp:nvSpPr>
      <dsp:spPr>
        <a:xfrm>
          <a:off x="895747" y="0"/>
          <a:ext cx="6129384" cy="38308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A4E6-ED47-496A-B5AB-251A3B1637ED}">
      <dsp:nvSpPr>
        <dsp:cNvPr id="0" name=""/>
        <dsp:cNvSpPr/>
      </dsp:nvSpPr>
      <dsp:spPr>
        <a:xfrm>
          <a:off x="1499492" y="2848631"/>
          <a:ext cx="140975" cy="140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648C-363C-4755-910E-A8E36BBFCFE8}">
      <dsp:nvSpPr>
        <dsp:cNvPr id="0" name=""/>
        <dsp:cNvSpPr/>
      </dsp:nvSpPr>
      <dsp:spPr>
        <a:xfrm>
          <a:off x="1569980" y="2919119"/>
          <a:ext cx="1048124" cy="9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0" tIns="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980" y="2919119"/>
        <a:ext cx="1048124" cy="911745"/>
      </dsp:txXfrm>
    </dsp:sp>
    <dsp:sp modelId="{DE877D70-A6FE-46DF-BD36-734E178DD4E4}">
      <dsp:nvSpPr>
        <dsp:cNvPr id="0" name=""/>
        <dsp:cNvSpPr/>
      </dsp:nvSpPr>
      <dsp:spPr>
        <a:xfrm>
          <a:off x="2495517" y="1957572"/>
          <a:ext cx="245175" cy="245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89D23-0FD3-42DC-9F67-1E0E7069A6BE}">
      <dsp:nvSpPr>
        <dsp:cNvPr id="0" name=""/>
        <dsp:cNvSpPr/>
      </dsp:nvSpPr>
      <dsp:spPr>
        <a:xfrm>
          <a:off x="2681929" y="2080159"/>
          <a:ext cx="1962819" cy="175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13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</a:p>
      </dsp:txBody>
      <dsp:txXfrm>
        <a:off x="2681929" y="2080159"/>
        <a:ext cx="1962819" cy="1750705"/>
      </dsp:txXfrm>
    </dsp:sp>
    <dsp:sp modelId="{3EBD2E05-1222-4236-B86F-E0522381432D}">
      <dsp:nvSpPr>
        <dsp:cNvPr id="0" name=""/>
        <dsp:cNvSpPr/>
      </dsp:nvSpPr>
      <dsp:spPr>
        <a:xfrm>
          <a:off x="3767364" y="1300961"/>
          <a:ext cx="324857" cy="324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D8C7-A8A8-4435-9F59-EB00120C3216}">
      <dsp:nvSpPr>
        <dsp:cNvPr id="0" name=""/>
        <dsp:cNvSpPr/>
      </dsp:nvSpPr>
      <dsp:spPr>
        <a:xfrm>
          <a:off x="3971587" y="1463390"/>
          <a:ext cx="1287170" cy="236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35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sz="900" kern="1200" dirty="0">
              <a:solidFill>
                <a:srgbClr val="006050"/>
              </a:solidFill>
            </a:rPr>
            <a:t> </a:t>
          </a: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</a:p>
      </dsp:txBody>
      <dsp:txXfrm>
        <a:off x="3971587" y="1463390"/>
        <a:ext cx="1287170" cy="2367474"/>
      </dsp:txXfrm>
    </dsp:sp>
    <dsp:sp modelId="{7EEC2688-9245-4E96-A8D1-A3D0A1CDD626}">
      <dsp:nvSpPr>
        <dsp:cNvPr id="0" name=""/>
        <dsp:cNvSpPr/>
      </dsp:nvSpPr>
      <dsp:spPr>
        <a:xfrm>
          <a:off x="5152605" y="866541"/>
          <a:ext cx="435186" cy="435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03CE8-F186-49B0-90BA-5C51A8F19D1C}">
      <dsp:nvSpPr>
        <dsp:cNvPr id="0" name=""/>
        <dsp:cNvSpPr/>
      </dsp:nvSpPr>
      <dsp:spPr>
        <a:xfrm>
          <a:off x="5370198" y="1084134"/>
          <a:ext cx="1287170" cy="2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96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sz="900" b="1" kern="1200" baseline="300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0198" y="1084134"/>
        <a:ext cx="1287170" cy="274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BCCF-363F-465D-81D0-314AF6C237A4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30BA-0A66-4BFB-9958-F61A622C9F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0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C264-E069-44CD-BCDB-8347ED935855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-468560" y="4822624"/>
            <a:ext cx="1257529" cy="228619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484" y="971415"/>
            <a:ext cx="7889187" cy="685858"/>
          </a:xfrm>
          <a:prstGeom prst="rect">
            <a:avLst/>
          </a:prstGeom>
        </p:spPr>
        <p:txBody>
          <a:bodyPr/>
          <a:lstStyle>
            <a:lvl1pPr algn="l">
              <a:defRPr sz="2857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85" y="1885892"/>
            <a:ext cx="7886154" cy="182895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74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257090" marR="0" lvl="0" indent="-257090" algn="l" defTabSz="6855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7772179" y="4853182"/>
            <a:ext cx="166306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952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" y="19269"/>
            <a:ext cx="1770402" cy="4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2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341" rtl="0" eaLnBrk="1" latinLnBrk="0" hangingPunct="1"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3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6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»"/>
        <a:defRPr sz="206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398744" y="2362874"/>
            <a:ext cx="264816" cy="518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71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8910E88-4B89-45B5-9BB3-A3D6D8AB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28" r="762" b="15463"/>
          <a:stretch/>
        </p:blipFill>
        <p:spPr>
          <a:xfrm>
            <a:off x="352623" y="1995686"/>
            <a:ext cx="3929842" cy="23762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AA9BA2A-6C36-4C13-AD84-5170EF341C3F}"/>
              </a:ext>
            </a:extLst>
          </p:cNvPr>
          <p:cNvSpPr txBox="1"/>
          <p:nvPr/>
        </p:nvSpPr>
        <p:spPr>
          <a:xfrm>
            <a:off x="4531152" y="877095"/>
            <a:ext cx="4228808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57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rial" panose="020B0604020202020204" pitchFamily="34" charset="0"/>
              </a:rPr>
              <a:t>Prezentacja pt. „Istne bagno...”</a:t>
            </a:r>
            <a:endParaRPr lang="pl-PL" sz="2771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2B8DAB-63C9-438E-90C8-F1C8740D278A}"/>
              </a:ext>
            </a:extLst>
          </p:cNvPr>
          <p:cNvCxnSpPr>
            <a:cxnSpLocks/>
          </p:cNvCxnSpPr>
          <p:nvPr/>
        </p:nvCxnSpPr>
        <p:spPr>
          <a:xfrm flipV="1">
            <a:off x="4316639" y="743076"/>
            <a:ext cx="0" cy="800045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78B10CA2-1493-4F99-9C05-EAD37FFF1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" y="601398"/>
            <a:ext cx="3739483" cy="1083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43BE25-59A9-434E-8833-D7E1BF1E06A9}"/>
              </a:ext>
            </a:extLst>
          </p:cNvPr>
          <p:cNvSpPr txBox="1"/>
          <p:nvPr/>
        </p:nvSpPr>
        <p:spPr>
          <a:xfrm>
            <a:off x="7097223" y="4659982"/>
            <a:ext cx="194421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8" y="148676"/>
            <a:ext cx="865738" cy="720000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3" y="2836226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31152" y="373911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Mechanizm Finansowy EOG reprezentuje wkład Islandii, Liechtensteinu </a:t>
            </a:r>
            <a:b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i Norwegii w tworzenie Europy </a:t>
            </a:r>
            <a:r>
              <a:rPr lang="pl-PL" sz="1000" b="1" dirty="0">
                <a:solidFill>
                  <a:srgbClr val="20D1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zielonej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sz="1000" b="1" dirty="0">
                <a:solidFill>
                  <a:srgbClr val="FF001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konkurencyjnej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pl-PL" sz="1000" b="1" dirty="0">
                <a:solidFill>
                  <a:srgbClr val="0030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sprzyjającej integracji społecznej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00" dirty="0"/>
          </a:p>
        </p:txBody>
      </p:sp>
      <p:sp>
        <p:nvSpPr>
          <p:cNvPr id="12" name="Prostokąt 11"/>
          <p:cNvSpPr/>
          <p:nvPr/>
        </p:nvSpPr>
        <p:spPr>
          <a:xfrm>
            <a:off x="4932040" y="209902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 lilie na bagnie drżą przed melioracją”</a:t>
            </a:r>
          </a:p>
          <a:p>
            <a:pPr algn="r"/>
            <a:r>
              <a:rPr lang="pl-PL" sz="11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Stanisław Jerzy Lec, "Myśli nieuczesane wszystkie"</a:t>
            </a:r>
          </a:p>
        </p:txBody>
      </p:sp>
    </p:spTree>
    <p:extLst>
      <p:ext uri="{BB962C8B-B14F-4D97-AF65-F5344CB8AC3E}">
        <p14:creationId xmlns:p14="http://schemas.microsoft.com/office/powerpoint/2010/main" val="223436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086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Hydro-awaria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894213"/>
            <a:ext cx="5763047" cy="3600000"/>
          </a:xfrm>
          <a:prstGeom prst="rect">
            <a:avLst/>
          </a:prstGeom>
          <a:ln>
            <a:noFill/>
          </a:ln>
        </p:spPr>
      </p:pic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4429187" y="4561704"/>
            <a:ext cx="4615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Babiński S., „Melioracje wodne w lasach”. Wyd. SGGW-AR, W-</a:t>
            </a:r>
            <a:r>
              <a:rPr lang="pl-PL" altLang="pl-PL" dirty="0" err="1"/>
              <a:t>wa</a:t>
            </a:r>
            <a:r>
              <a:rPr lang="pl-PL" altLang="pl-PL" dirty="0"/>
              <a:t> 1987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83768" y="1203598"/>
            <a:ext cx="576064" cy="20533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rot="16200000">
            <a:off x="1558514" y="3064956"/>
            <a:ext cx="738166" cy="18380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16200000">
            <a:off x="1926085" y="3054128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rot="16200000">
            <a:off x="2915941" y="3109410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932040" y="1185122"/>
            <a:ext cx="2304256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rot="16200000">
            <a:off x="4318046" y="1521774"/>
            <a:ext cx="1004178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rot="16200000">
            <a:off x="3725198" y="1409256"/>
            <a:ext cx="1253895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rot="16200000">
            <a:off x="3829187" y="1737798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rot="16200000">
            <a:off x="5208609" y="1727854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 rot="16200000">
            <a:off x="5639881" y="1666616"/>
            <a:ext cx="73917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 rot="19909326">
            <a:off x="4950980" y="3519772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rot="21275786">
            <a:off x="5523502" y="3346842"/>
            <a:ext cx="37896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81111" y="4011910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82799" y="4035624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162447" y="386066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567841" y="4031191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243772" y="3381924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5584460" y="414913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5298395" y="3925107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 rot="16200000">
            <a:off x="4303509" y="3192494"/>
            <a:ext cx="109747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648077" y="3735251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 rot="16200000">
            <a:off x="109474" y="2407869"/>
            <a:ext cx="180000" cy="180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 rot="16200000">
            <a:off x="101023" y="2749494"/>
            <a:ext cx="180000" cy="1800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 rot="16200000">
            <a:off x="109474" y="3100585"/>
            <a:ext cx="180000" cy="18000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225067" y="1999279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18768" y="235936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Zaburzenie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472481" y="2719459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52444" y="304209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Spadek</a:t>
            </a:r>
          </a:p>
        </p:txBody>
      </p:sp>
    </p:spTree>
    <p:extLst>
      <p:ext uri="{BB962C8B-B14F-4D97-AF65-F5344CB8AC3E}">
        <p14:creationId xmlns:p14="http://schemas.microsoft.com/office/powerpoint/2010/main" val="19009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Susza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Łączne zagrożenie suszą na terenie RDLP w Poznaniu (źródło: ISOK/Wody Polskie).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20" y="601704"/>
            <a:ext cx="3960000" cy="3960000"/>
          </a:xfrm>
          <a:prstGeom prst="rect">
            <a:avLst/>
          </a:prstGeom>
        </p:spPr>
      </p:pic>
      <p:pic>
        <p:nvPicPr>
          <p:cNvPr id="35" name="Obraz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5886"/>
            <a:ext cx="1430020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Jest</a:t>
            </a: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572000" y="4499462"/>
            <a:ext cx="44716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Mokradło w rezerwacie </a:t>
            </a:r>
            <a:r>
              <a:rPr lang="pl-PL" altLang="pl-PL" dirty="0" err="1"/>
              <a:t>Olbina</a:t>
            </a:r>
            <a:r>
              <a:rPr lang="pl-PL" altLang="pl-PL" dirty="0"/>
              <a:t> w 2012 roku. Fot: Nadleśnictwo Kalisz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99462"/>
            <a:ext cx="51993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Nie ma</a:t>
            </a: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788024" y="4465829"/>
            <a:ext cx="42555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Mokradło w rezerwacie </a:t>
            </a:r>
            <a:r>
              <a:rPr lang="pl-PL" altLang="pl-PL" dirty="0" err="1"/>
              <a:t>Olbina</a:t>
            </a:r>
            <a:r>
              <a:rPr lang="pl-PL" altLang="pl-PL" dirty="0"/>
              <a:t> w 2022 roku. Fot: Agata Ożarowska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6350"/>
            <a:ext cx="5199335" cy="34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369284" y="843558"/>
            <a:ext cx="8568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renaturyzacja mokradeł oraz odtwarzanie naturalnych wilgotnych siedlisk przyrodniczych na terenach ochronnych w Regionalnej Dyrekcji Lasów Państwowych w Poznaniu przez zwiększenie retencyjności wodnej oraz spowalnianie odpływu wód 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44" y="3692992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3120850"/>
            <a:ext cx="8864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ze środków Mechanizmu Finansowego Europejskiego Obszaru Gospodarczego 2014-2021 w ramach programu "Środowisko, Energia i Zmiany klimatu"</a:t>
            </a:r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9" y="16808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&amp;#x20;przedstawia&amp;#x20;logotyp&amp;#x20;kampanii&amp;#x20;Las&amp;#x20;Pełną&amp;#x20;Gąbk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2" y="865829"/>
            <a:ext cx="25879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 - kampania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9622"/>
            <a:ext cx="1080000" cy="108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8" y="3137974"/>
            <a:ext cx="1080000" cy="108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95675"/>
            <a:ext cx="1080000" cy="108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75606"/>
            <a:ext cx="1080000" cy="1080000"/>
          </a:xfrm>
          <a:prstGeom prst="rect">
            <a:avLst/>
          </a:prstGeom>
        </p:spPr>
      </p:pic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501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0929820"/>
              </p:ext>
            </p:extLst>
          </p:nvPr>
        </p:nvGraphicFramePr>
        <p:xfrm>
          <a:off x="1524000" y="843558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11" y="240115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 - infrastruktura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17" y="2203146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6" y="804504"/>
            <a:ext cx="630000" cy="630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047018" y="29122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89" y="2853195"/>
            <a:ext cx="630000" cy="63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5" y="3748969"/>
            <a:ext cx="630000" cy="630000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3317705" y="13421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x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316255" y="33754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x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567267" y="423441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611 x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8372" y="2248827"/>
            <a:ext cx="22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projektowe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budowlane: ~3,40 mln zł</a:t>
            </a: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235525" y="841619"/>
            <a:ext cx="473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i/lub naprawa progów, zastawek, przepustów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025589" y="3017979"/>
            <a:ext cx="3422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Chronionego Krajobrazu, Natura 2000, Parki Krajobrazowe, otulina rezerwatu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439931" y="4086590"/>
            <a:ext cx="385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stanu środowiska na ok. 434 ha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15844" y="1545279"/>
            <a:ext cx="416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Antonin, Góra Śląska, Karczma Borowa, Konin, Konstantynowo, Kościan, Krotoszyn, Łopuchówko, Pniewy, Przedborów, Syców, Kalisz, Taczanów, Oborniki, Czerniejewo</a:t>
            </a:r>
            <a:b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Włoszakowice.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5" y="1705649"/>
            <a:ext cx="630000" cy="630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270546" y="22959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</a:t>
            </a:r>
          </a:p>
        </p:txBody>
      </p:sp>
    </p:spTree>
    <p:extLst>
      <p:ext uri="{BB962C8B-B14F-4D97-AF65-F5344CB8AC3E}">
        <p14:creationId xmlns:p14="http://schemas.microsoft.com/office/powerpoint/2010/main" val="205624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8775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Zbiornik Cielcza w Nadleśnictwie Jarocin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37" y="84355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90455655"/>
              </p:ext>
            </p:extLst>
          </p:nvPr>
        </p:nvGraphicFramePr>
        <p:xfrm>
          <a:off x="755576" y="937612"/>
          <a:ext cx="7920880" cy="383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42847"/>
            <a:ext cx="720000" cy="72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2847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2847"/>
            <a:ext cx="720000" cy="72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3798"/>
            <a:ext cx="720000" cy="720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224504" y="316374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x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520648" y="233427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10914" y="153399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 x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004048" y="10695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769 x</a:t>
            </a: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2527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 programie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586826" y="2162459"/>
            <a:ext cx="1107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oddamy!</a:t>
            </a: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72" y="908165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770309" y="2186859"/>
            <a:ext cx="157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 mam kaprys…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169205" y="2186859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strike="sngStrike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 włoszka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Mokradłoszka i inni</a:t>
            </a:r>
            <a:endParaRPr lang="pl-PL" sz="1200" b="1" strike="sngStrike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414513" y="4004164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kropli więcej!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3661478" y="4004164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Dawno, dawno temu…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070881" y="4004164"/>
            <a:ext cx="184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Dobrze się tu mieszka!</a:t>
            </a:r>
          </a:p>
        </p:txBody>
      </p:sp>
    </p:spTree>
    <p:extLst>
      <p:ext uri="{BB962C8B-B14F-4D97-AF65-F5344CB8AC3E}">
        <p14:creationId xmlns:p14="http://schemas.microsoft.com/office/powerpoint/2010/main" val="19972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 rot="19326031">
            <a:off x="611560" y="120359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6050"/>
                </a:solidFill>
                <a:latin typeface="Bauhaus 93" panose="04030905020B02020C02" pitchFamily="82" charset="0"/>
              </a:rPr>
              <a:t>bagno</a:t>
            </a:r>
          </a:p>
        </p:txBody>
      </p:sp>
      <p:sp>
        <p:nvSpPr>
          <p:cNvPr id="5" name="Prostokąt 4"/>
          <p:cNvSpPr/>
          <p:nvPr/>
        </p:nvSpPr>
        <p:spPr>
          <a:xfrm rot="20204608">
            <a:off x="6372200" y="1403653"/>
            <a:ext cx="103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błota</a:t>
            </a:r>
          </a:p>
        </p:txBody>
      </p:sp>
      <p:sp>
        <p:nvSpPr>
          <p:cNvPr id="6" name="Prostokąt 5"/>
          <p:cNvSpPr/>
          <p:nvPr/>
        </p:nvSpPr>
        <p:spPr>
          <a:xfrm rot="20158256">
            <a:off x="2307435" y="699542"/>
            <a:ext cx="1351428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Stencil" panose="040409050D0802020404" pitchFamily="82" charset="0"/>
              </a:rPr>
              <a:t>moczary</a:t>
            </a:r>
          </a:p>
        </p:txBody>
      </p:sp>
      <p:sp>
        <p:nvSpPr>
          <p:cNvPr id="7" name="Prostokąt 6"/>
          <p:cNvSpPr/>
          <p:nvPr/>
        </p:nvSpPr>
        <p:spPr>
          <a:xfrm rot="17847299">
            <a:off x="1464562" y="3003798"/>
            <a:ext cx="1282723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Impact" panose="020B0806030902050204" pitchFamily="34" charset="0"/>
              </a:rPr>
              <a:t>trzęsawisko</a:t>
            </a:r>
          </a:p>
        </p:txBody>
      </p:sp>
      <p:sp>
        <p:nvSpPr>
          <p:cNvPr id="8" name="Prostokąt 7"/>
          <p:cNvSpPr/>
          <p:nvPr/>
        </p:nvSpPr>
        <p:spPr>
          <a:xfrm rot="2616284">
            <a:off x="5148064" y="534498"/>
            <a:ext cx="107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Brush Script MT" panose="03060802040406070304" pitchFamily="66" charset="0"/>
              </a:rPr>
              <a:t>bajoro</a:t>
            </a:r>
          </a:p>
        </p:txBody>
      </p:sp>
      <p:sp>
        <p:nvSpPr>
          <p:cNvPr id="9" name="Prostokąt 8"/>
          <p:cNvSpPr/>
          <p:nvPr/>
        </p:nvSpPr>
        <p:spPr>
          <a:xfrm rot="1315917">
            <a:off x="3907076" y="1361548"/>
            <a:ext cx="1665841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grzęzawisko</a:t>
            </a:r>
          </a:p>
        </p:txBody>
      </p:sp>
      <p:sp>
        <p:nvSpPr>
          <p:cNvPr id="10" name="Prostokąt 9"/>
          <p:cNvSpPr/>
          <p:nvPr/>
        </p:nvSpPr>
        <p:spPr>
          <a:xfrm rot="1233013">
            <a:off x="5420885" y="2595700"/>
            <a:ext cx="14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6050"/>
                </a:solidFill>
                <a:latin typeface="Magneto" panose="04030805050802020D02" pitchFamily="82" charset="0"/>
              </a:rPr>
              <a:t>topiel</a:t>
            </a:r>
          </a:p>
        </p:txBody>
      </p:sp>
      <p:sp>
        <p:nvSpPr>
          <p:cNvPr id="11" name="Prostokąt 10"/>
          <p:cNvSpPr/>
          <p:nvPr/>
        </p:nvSpPr>
        <p:spPr>
          <a:xfrm rot="20634667">
            <a:off x="1475656" y="1638772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Chiller" panose="04020404031007020602" pitchFamily="82" charset="0"/>
              </a:rPr>
              <a:t>topielisko</a:t>
            </a:r>
          </a:p>
        </p:txBody>
      </p:sp>
      <p:sp>
        <p:nvSpPr>
          <p:cNvPr id="12" name="Prostokąt 11"/>
          <p:cNvSpPr/>
          <p:nvPr/>
        </p:nvSpPr>
        <p:spPr>
          <a:xfrm rot="19518115">
            <a:off x="6732240" y="3293173"/>
            <a:ext cx="1535998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Goudy Stout" panose="0202090407030B020401" pitchFamily="18" charset="0"/>
              </a:rPr>
              <a:t>rojst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1" y="1851670"/>
            <a:ext cx="2520000" cy="2520000"/>
          </a:xfrm>
          <a:prstGeom prst="rect">
            <a:avLst/>
          </a:prstGeom>
        </p:spPr>
      </p:pic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7316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4915940" y="2915691"/>
            <a:ext cx="4228061" cy="182678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Regionalna Dyrekcja</a:t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Lasów Państwowych w Poznaniu</a:t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Gajowa 10, 60-959 Poznań</a:t>
            </a:r>
          </a:p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sekretariat@poznan.lasy.gov.pl</a:t>
            </a:r>
          </a:p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+48 61 668 44 10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791F35A-F3F2-4049-AB46-9B96877F57C5}"/>
              </a:ext>
            </a:extLst>
          </p:cNvPr>
          <p:cNvSpPr txBox="1">
            <a:spLocks/>
          </p:cNvSpPr>
          <p:nvPr/>
        </p:nvSpPr>
        <p:spPr>
          <a:xfrm>
            <a:off x="3314787" y="1657413"/>
            <a:ext cx="5143145" cy="800045"/>
          </a:xfrm>
          <a:prstGeom prst="rect">
            <a:avLst/>
          </a:prstGeom>
          <a:noFill/>
        </p:spPr>
        <p:txBody>
          <a:bodyPr vert="horz" lIns="91435" tIns="45718" rIns="91435" bIns="45718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587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F339722-CEF2-4633-BB57-8D3F6E94A06F}"/>
              </a:ext>
            </a:extLst>
          </p:cNvPr>
          <p:cNvCxnSpPr>
            <a:cxnSpLocks/>
          </p:cNvCxnSpPr>
          <p:nvPr/>
        </p:nvCxnSpPr>
        <p:spPr>
          <a:xfrm>
            <a:off x="2796295" y="763544"/>
            <a:ext cx="0" cy="429273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ABA4AC-F52C-4E34-9F76-106194D45CC6}"/>
              </a:ext>
            </a:extLst>
          </p:cNvPr>
          <p:cNvSpPr txBox="1"/>
          <p:nvPr/>
        </p:nvSpPr>
        <p:spPr>
          <a:xfrm>
            <a:off x="7236296" y="4804259"/>
            <a:ext cx="19077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E39C9F-B199-4831-B6A6-2AF66C6A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6" y="704074"/>
            <a:ext cx="2070299" cy="54821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652817"/>
            <a:ext cx="1080000" cy="1080000"/>
          </a:xfrm>
          <a:prstGeom prst="rect">
            <a:avLst/>
          </a:prstGeom>
        </p:spPr>
      </p:pic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20072" y="2234435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żaba: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19622"/>
            <a:ext cx="1286212" cy="2304256"/>
          </a:xfrm>
          <a:prstGeom prst="rect">
            <a:avLst/>
          </a:prstGeom>
        </p:spPr>
      </p:pic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4250468" y="4371950"/>
            <a:ext cx="48316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pl-PL" sz="1050" i="1" dirty="0">
                <a:solidFill>
                  <a:srgbClr val="D9D9D9"/>
                </a:solidFill>
              </a:rPr>
              <a:t>Światowid (1917), nieokreślony, Public </a:t>
            </a:r>
            <a:r>
              <a:rPr lang="pl-PL" altLang="pl-PL" sz="1050" i="1" dirty="0" err="1">
                <a:solidFill>
                  <a:srgbClr val="D9D9D9"/>
                </a:solidFill>
              </a:rPr>
              <a:t>domain</a:t>
            </a:r>
            <a:r>
              <a:rPr lang="pl-PL" altLang="pl-PL" sz="1050" i="1" dirty="0">
                <a:solidFill>
                  <a:srgbClr val="D9D9D9"/>
                </a:solidFill>
              </a:rPr>
              <a:t>, via </a:t>
            </a:r>
            <a:r>
              <a:rPr lang="pl-PL" altLang="pl-PL" sz="1050" i="1" dirty="0" err="1">
                <a:solidFill>
                  <a:srgbClr val="D9D9D9"/>
                </a:solidFill>
              </a:rPr>
              <a:t>Wikimedia</a:t>
            </a:r>
            <a:r>
              <a:rPr lang="pl-PL" altLang="pl-PL" sz="1050" i="1" dirty="0">
                <a:solidFill>
                  <a:srgbClr val="D9D9D9"/>
                </a:solidFill>
              </a:rPr>
              <a:t> </a:t>
            </a:r>
            <a:r>
              <a:rPr lang="pl-PL" altLang="pl-PL" sz="1050" i="1" dirty="0" err="1">
                <a:solidFill>
                  <a:srgbClr val="D9D9D9"/>
                </a:solidFill>
              </a:rPr>
              <a:t>Commons</a:t>
            </a:r>
            <a:endParaRPr lang="pl-PL" altLang="pl-PL" sz="1050" i="1" dirty="0">
              <a:solidFill>
                <a:srgbClr val="D9D9D9"/>
              </a:solidFill>
            </a:endParaRPr>
          </a:p>
          <a:p>
            <a:pPr algn="r">
              <a:spcBef>
                <a:spcPct val="0"/>
              </a:spcBef>
              <a:buClrTx/>
              <a:buNone/>
            </a:pPr>
            <a:r>
              <a:rPr lang="pl-PL" altLang="pl-PL" sz="1050" i="1" dirty="0">
                <a:solidFill>
                  <a:srgbClr val="D9D9D9"/>
                </a:solidFill>
              </a:rPr>
              <a:t>Ikony: Flaticon.com/</a:t>
            </a:r>
            <a:r>
              <a:rPr lang="pl-PL" altLang="pl-PL" sz="1050" i="1" dirty="0" err="1">
                <a:solidFill>
                  <a:srgbClr val="D9D9D9"/>
                </a:solidFill>
              </a:rPr>
              <a:t>Freepik</a:t>
            </a:r>
            <a:endParaRPr lang="pl-PL" altLang="pl-PL" sz="1050" i="1" dirty="0">
              <a:solidFill>
                <a:srgbClr val="D9D9D9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07" y="1193562"/>
            <a:ext cx="2438400" cy="24384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761230" y="1241384"/>
            <a:ext cx="1810132" cy="251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Boginka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Brzeginia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Dziwożona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Mamuna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Rusałka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Topielica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" y="1399962"/>
            <a:ext cx="2232000" cy="2232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683769" y="1396480"/>
            <a:ext cx="1656184" cy="21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Bagiennik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Utopiec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</a:p>
        </p:txBody>
      </p:sp>
    </p:spTree>
    <p:extLst>
      <p:ext uri="{BB962C8B-B14F-4D97-AF65-F5344CB8AC3E}">
        <p14:creationId xmlns:p14="http://schemas.microsoft.com/office/powerpoint/2010/main" val="316889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/>
              <a:t>Naumann</a:t>
            </a:r>
            <a:r>
              <a:rPr lang="pl-PL" altLang="pl-PL" dirty="0"/>
              <a:t> J.A. </a:t>
            </a:r>
            <a:r>
              <a:rPr lang="de-DE" altLang="pl-PL" dirty="0"/>
              <a:t>:</a:t>
            </a:r>
            <a:r>
              <a:rPr lang="pl-PL" altLang="pl-PL" dirty="0"/>
              <a:t> </a:t>
            </a:r>
            <a:r>
              <a:rPr lang="de-DE" altLang="pl-PL" dirty="0"/>
              <a:t>"Naturgeschichte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7"/>
            <a:ext cx="2062221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95" y="915567"/>
            <a:ext cx="1979886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15567"/>
            <a:ext cx="2042315" cy="287999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67871" y="405430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Kropiatka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193331" y="40543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Słonka	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207745" y="4054301"/>
            <a:ext cx="73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</a:p>
        </p:txBody>
      </p:sp>
    </p:spTree>
    <p:extLst>
      <p:ext uri="{BB962C8B-B14F-4D97-AF65-F5344CB8AC3E}">
        <p14:creationId xmlns:p14="http://schemas.microsoft.com/office/powerpoint/2010/main" val="303236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/>
              <a:t>Naumann</a:t>
            </a:r>
            <a:r>
              <a:rPr lang="pl-PL" altLang="pl-PL" dirty="0"/>
              <a:t> J.A. </a:t>
            </a:r>
            <a:r>
              <a:rPr lang="de-DE" altLang="pl-PL" dirty="0"/>
              <a:t>:</a:t>
            </a:r>
            <a:r>
              <a:rPr lang="pl-PL" altLang="pl-PL" dirty="0"/>
              <a:t> </a:t>
            </a:r>
            <a:r>
              <a:rPr lang="de-DE" altLang="pl-PL" dirty="0"/>
              <a:t>"Naturgeschichte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" y="915567"/>
            <a:ext cx="2012528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7" y="915567"/>
            <a:ext cx="1932861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91552"/>
            <a:ext cx="2042315" cy="272802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81872" y="405430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Bąk	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134020" y="405430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Puchacz	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258465" y="4054301"/>
            <a:ext cx="638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Żuraw</a:t>
            </a:r>
          </a:p>
        </p:txBody>
      </p:sp>
    </p:spTree>
    <p:extLst>
      <p:ext uri="{BB962C8B-B14F-4D97-AF65-F5344CB8AC3E}">
        <p14:creationId xmlns:p14="http://schemas.microsoft.com/office/powerpoint/2010/main" val="94539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Na mapie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9470" y="2138579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Barycz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bagno, mokradło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83903" y="214904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błoto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03711" y="2138577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Kopanki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kopanice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rowy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11629" y="212281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Polskie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Olędry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osadnictwo 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olęderskie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33442" y="388474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Starołęka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łęg – podmokły las, łąka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612049" y="3884746"/>
            <a:ext cx="179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Bielawy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biel, biele, bielawy – </a:t>
            </a:r>
          </a:p>
          <a:p>
            <a:pPr algn="ctr"/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mgły nad obszarami</a:t>
            </a:r>
          </a:p>
          <a:p>
            <a:pPr algn="ctr"/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podmokłymi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42548" y="3912450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Białobłoty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błota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149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Legendy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1711" y="2138579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Rokietnica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wierzba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38217" y="2149049"/>
            <a:ext cx="118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Puszczykowo	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Rusałka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27945" y="213857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Grodzisk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Mroczne Ławy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798945" y="2122814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Smok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Olba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839191" y="3884746"/>
            <a:ext cx="1082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Dolsk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Czarownice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861312" y="388474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Sulmierzyce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Sulmir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98894" y="391245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Mroczeń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Zatopiony skarb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0223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Melioracje (?)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68815" y="216245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Cystersi i joannici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XII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1" y="902459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915278" y="218685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Olędrzy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287814" y="2186859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Zaborcy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XVIII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704110" y="39797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RP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4119930" y="40041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182285" y="4004164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Czasy współczesne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1989 roku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57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810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Tymczasem w Poznaniu (1971-2021)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81599" y="4404836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dirty="0"/>
              <a:t>Źródło: Dane za: meteomodel.pl</a:t>
            </a:r>
          </a:p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64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208847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97" y="2255302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53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3"/>
          <p:cNvSpPr txBox="1">
            <a:spLocks noChangeArrowheads="1"/>
          </p:cNvSpPr>
          <p:nvPr/>
        </p:nvSpPr>
        <p:spPr bwMode="auto">
          <a:xfrm>
            <a:off x="1840576" y="1058288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średniorocznej</a:t>
            </a:r>
          </a:p>
          <a:p>
            <a:r>
              <a:rPr lang="pl-PL" altLang="pl-PL" dirty="0"/>
              <a:t> temperatury o 1,8</a:t>
            </a:r>
            <a:r>
              <a:rPr lang="pl-PL" altLang="pl-PL" baseline="30000" dirty="0"/>
              <a:t>o</a:t>
            </a:r>
            <a:r>
              <a:rPr lang="pl-PL" altLang="pl-PL" dirty="0"/>
              <a:t>C</a:t>
            </a:r>
          </a:p>
        </p:txBody>
      </p:sp>
      <p:sp>
        <p:nvSpPr>
          <p:cNvPr id="20" name="pole tekstowe 17"/>
          <p:cNvSpPr txBox="1">
            <a:spLocks noChangeArrowheads="1"/>
          </p:cNvSpPr>
          <p:nvPr/>
        </p:nvSpPr>
        <p:spPr bwMode="auto">
          <a:xfrm>
            <a:off x="1628173" y="2610098"/>
            <a:ext cx="2447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sumy opadów o 23 mm</a:t>
            </a:r>
          </a:p>
        </p:txBody>
      </p:sp>
      <p:sp>
        <p:nvSpPr>
          <p:cNvPr id="21" name="pole tekstowe 18"/>
          <p:cNvSpPr txBox="1">
            <a:spLocks noChangeArrowheads="1"/>
          </p:cNvSpPr>
          <p:nvPr/>
        </p:nvSpPr>
        <p:spPr bwMode="auto">
          <a:xfrm>
            <a:off x="1770750" y="390742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 </a:t>
            </a:r>
          </a:p>
          <a:p>
            <a:r>
              <a:rPr lang="pl-PL" altLang="pl-PL" dirty="0"/>
              <a:t>z pokrywą śnieżną o 30 dni</a:t>
            </a:r>
          </a:p>
        </p:txBody>
      </p:sp>
      <p:sp>
        <p:nvSpPr>
          <p:cNvPr id="22" name="pole tekstowe 19"/>
          <p:cNvSpPr txBox="1">
            <a:spLocks noChangeArrowheads="1"/>
          </p:cNvSpPr>
          <p:nvPr/>
        </p:nvSpPr>
        <p:spPr bwMode="auto">
          <a:xfrm>
            <a:off x="6057567" y="1072642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</a:t>
            </a:r>
          </a:p>
          <a:p>
            <a:r>
              <a:rPr lang="pl-PL" altLang="pl-PL" dirty="0"/>
              <a:t>z odnotowaną temperaturą </a:t>
            </a:r>
          </a:p>
          <a:p>
            <a:r>
              <a:rPr lang="pl-PL" altLang="pl-PL" dirty="0"/>
              <a:t>mniejszą niż 0</a:t>
            </a:r>
            <a:r>
              <a:rPr lang="pl-PL" altLang="pl-PL" baseline="30000" dirty="0"/>
              <a:t>o</a:t>
            </a:r>
            <a:r>
              <a:rPr lang="pl-PL" altLang="pl-PL" dirty="0"/>
              <a:t>C o 29 dni</a:t>
            </a:r>
          </a:p>
        </p:txBody>
      </p:sp>
      <p:sp>
        <p:nvSpPr>
          <p:cNvPr id="23" name="pole tekstowe 20"/>
          <p:cNvSpPr txBox="1">
            <a:spLocks noChangeArrowheads="1"/>
          </p:cNvSpPr>
          <p:nvPr/>
        </p:nvSpPr>
        <p:spPr bwMode="auto">
          <a:xfrm>
            <a:off x="6057567" y="2620744"/>
            <a:ext cx="249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liczby dni z temperaturą</a:t>
            </a:r>
          </a:p>
          <a:p>
            <a:r>
              <a:rPr lang="pl-PL" altLang="pl-PL" dirty="0"/>
              <a:t> wyższą niż 30</a:t>
            </a:r>
            <a:r>
              <a:rPr lang="pl-PL" altLang="pl-PL" baseline="30000" dirty="0"/>
              <a:t>o</a:t>
            </a:r>
            <a:r>
              <a:rPr lang="pl-PL" altLang="pl-PL" dirty="0"/>
              <a:t>C o 6 dni</a:t>
            </a:r>
          </a:p>
        </p:txBody>
      </p:sp>
      <p:pic>
        <p:nvPicPr>
          <p:cNvPr id="24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73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0"/>
          <p:cNvSpPr txBox="1">
            <a:spLocks noChangeArrowheads="1"/>
          </p:cNvSpPr>
          <p:nvPr/>
        </p:nvSpPr>
        <p:spPr bwMode="auto">
          <a:xfrm>
            <a:off x="6020697" y="3771629"/>
            <a:ext cx="2568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Gwałtowne zjawiska pogodowe, </a:t>
            </a:r>
          </a:p>
          <a:p>
            <a:r>
              <a:rPr lang="pl-PL" altLang="pl-PL" dirty="0"/>
              <a:t>Zwiększenie parowania, </a:t>
            </a:r>
          </a:p>
          <a:p>
            <a:r>
              <a:rPr lang="pl-PL" altLang="pl-PL" dirty="0"/>
              <a:t>Zmiana rozkładu opadów</a:t>
            </a:r>
          </a:p>
        </p:txBody>
      </p:sp>
    </p:spTree>
    <p:extLst>
      <p:ext uri="{BB962C8B-B14F-4D97-AF65-F5344CB8AC3E}">
        <p14:creationId xmlns:p14="http://schemas.microsoft.com/office/powerpoint/2010/main" val="2741367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754</Words>
  <Application>Microsoft Office PowerPoint</Application>
  <PresentationFormat>Pokaz na ekranie (16:9)</PresentationFormat>
  <Paragraphs>168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Bauhaus 93</vt:lpstr>
      <vt:lpstr>Brush Script MT</vt:lpstr>
      <vt:lpstr>Calibri</vt:lpstr>
      <vt:lpstr>Chiller</vt:lpstr>
      <vt:lpstr>Courier New</vt:lpstr>
      <vt:lpstr>Curlz MT</vt:lpstr>
      <vt:lpstr>Goudy Stout</vt:lpstr>
      <vt:lpstr>Impact</vt:lpstr>
      <vt:lpstr>Magneto</vt:lpstr>
      <vt:lpstr>Stencil</vt:lpstr>
      <vt:lpstr>Motyw pakietu Office</vt:lpstr>
      <vt:lpstr>Prezentacja programu PowerPoint</vt:lpstr>
      <vt:lpstr>Prezentacja programu PowerPoint</vt:lpstr>
      <vt:lpstr>Strachy na Lachy</vt:lpstr>
      <vt:lpstr>Strachy na Lachy</vt:lpstr>
      <vt:lpstr>Strachy na Lachy</vt:lpstr>
      <vt:lpstr>Na mapie</vt:lpstr>
      <vt:lpstr>Legendy</vt:lpstr>
      <vt:lpstr>Melioracje (?)</vt:lpstr>
      <vt:lpstr>Tymczasem w Poznaniu (1971-2021) </vt:lpstr>
      <vt:lpstr>Hydro-awaria</vt:lpstr>
      <vt:lpstr>Susza</vt:lpstr>
      <vt:lpstr>Jest</vt:lpstr>
      <vt:lpstr>Nie ma</vt:lpstr>
      <vt:lpstr>Renaturyzacja i odtwarzanie</vt:lpstr>
      <vt:lpstr>Renaturyzacja i odtwarzanie - kampania</vt:lpstr>
      <vt:lpstr>Renaturyzacja i odtwarzanie - infrastruktura</vt:lpstr>
      <vt:lpstr>Retencja wody (MRN 2007- (?))</vt:lpstr>
      <vt:lpstr>Retencja wody (MRN 2007- (?))</vt:lpstr>
      <vt:lpstr>W programie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Adamowicz Agnieszka</cp:lastModifiedBy>
  <cp:revision>133</cp:revision>
  <dcterms:created xsi:type="dcterms:W3CDTF">2016-09-09T09:29:50Z</dcterms:created>
  <dcterms:modified xsi:type="dcterms:W3CDTF">2023-11-15T12:32:24Z</dcterms:modified>
</cp:coreProperties>
</file>