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867" r:id="rId2"/>
    <p:sldMasterId id="2147483855" r:id="rId3"/>
    <p:sldMasterId id="2147483843" r:id="rId4"/>
    <p:sldMasterId id="2147483831" r:id="rId5"/>
    <p:sldMasterId id="2147483880" r:id="rId6"/>
  </p:sldMasterIdLst>
  <p:notesMasterIdLst>
    <p:notesMasterId r:id="rId14"/>
  </p:notesMasterIdLst>
  <p:handoutMasterIdLst>
    <p:handoutMasterId r:id="rId15"/>
  </p:handoutMasterIdLst>
  <p:sldIdLst>
    <p:sldId id="257" r:id="rId7"/>
    <p:sldId id="269" r:id="rId8"/>
    <p:sldId id="281" r:id="rId9"/>
    <p:sldId id="282" r:id="rId10"/>
    <p:sldId id="285" r:id="rId11"/>
    <p:sldId id="271" r:id="rId12"/>
    <p:sldId id="284" r:id="rId1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7952" autoAdjust="0"/>
  </p:normalViewPr>
  <p:slideViewPr>
    <p:cSldViewPr>
      <p:cViewPr varScale="1">
        <p:scale>
          <a:sx n="105" d="100"/>
          <a:sy n="105" d="100"/>
        </p:scale>
        <p:origin x="-16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CF4EE31-496C-4B17-B32E-B46A8285A691}" type="datetimeFigureOut">
              <a:rPr lang="pl-PL"/>
              <a:pPr>
                <a:defRPr/>
              </a:pPr>
              <a:t>2018-12-15</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D7B839F-7C48-439D-AF61-4379507E71B8}" type="slidenum">
              <a:rPr lang="pl-PL"/>
              <a:pPr>
                <a:defRPr/>
              </a:pPr>
              <a:t>‹#›</a:t>
            </a:fld>
            <a:endParaRPr lang="pl-PL"/>
          </a:p>
        </p:txBody>
      </p:sp>
    </p:spTree>
    <p:extLst>
      <p:ext uri="{BB962C8B-B14F-4D97-AF65-F5344CB8AC3E}">
        <p14:creationId xmlns:p14="http://schemas.microsoft.com/office/powerpoint/2010/main" val="28426999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6DB3C9A-49CC-4115-BE2E-DD1B2645EE3A}" type="datetimeFigureOut">
              <a:rPr lang="pl-PL"/>
              <a:pPr>
                <a:defRPr/>
              </a:pPr>
              <a:t>2018-12-15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8D416E9-1D98-40B4-8A49-282629DF9C1F}" type="slidenum">
              <a:rPr lang="pl-PL"/>
              <a:pPr>
                <a:defRPr/>
              </a:pPr>
              <a:t>‹#›</a:t>
            </a:fld>
            <a:endParaRPr lang="pl-PL"/>
          </a:p>
        </p:txBody>
      </p:sp>
    </p:spTree>
    <p:extLst>
      <p:ext uri="{BB962C8B-B14F-4D97-AF65-F5344CB8AC3E}">
        <p14:creationId xmlns:p14="http://schemas.microsoft.com/office/powerpoint/2010/main" val="74728994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9"/>
            <a:ext cx="7772400" cy="1470025"/>
          </a:xfrm>
          <a:prstGeom prst="rect">
            <a:avLst/>
          </a:prstGeo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4"/>
            <a:ext cx="2133600" cy="365125"/>
          </a:xfrm>
          <a:prstGeom prst="rect">
            <a:avLst/>
          </a:prstGeom>
        </p:spPr>
        <p:txBody>
          <a:bodyPr/>
          <a:lstStyle>
            <a:lvl1pPr>
              <a:defRPr/>
            </a:lvl1pPr>
          </a:lstStyle>
          <a:p>
            <a:pPr>
              <a:defRPr/>
            </a:pPr>
            <a:fld id="{C2762752-6F01-4B67-80F0-7C58ED1AA235}" type="datetime1">
              <a:rPr lang="pl-PL"/>
              <a:pPr>
                <a:defRPr/>
              </a:pPr>
              <a:t>2018-12-15</a:t>
            </a:fld>
            <a:endParaRPr lang="pl-PL"/>
          </a:p>
        </p:txBody>
      </p:sp>
      <p:sp>
        <p:nvSpPr>
          <p:cNvPr id="5" name="Symbol zastępczy stopki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ADD00376-F8EA-4230-B50C-B79A5E452D43}" type="slidenum">
              <a:rPr lang="pl-PL"/>
              <a:pPr>
                <a:defRPr/>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2"/>
            <a:ext cx="2057400" cy="5851525"/>
          </a:xfrm>
          <a:prstGeom prst="rect">
            <a:avLst/>
          </a:prstGeo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2"/>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4"/>
            <a:ext cx="2133600" cy="365125"/>
          </a:xfrm>
          <a:prstGeom prst="rect">
            <a:avLst/>
          </a:prstGeom>
        </p:spPr>
        <p:txBody>
          <a:bodyPr/>
          <a:lstStyle>
            <a:lvl1pPr>
              <a:defRPr/>
            </a:lvl1pPr>
          </a:lstStyle>
          <a:p>
            <a:pPr>
              <a:defRPr/>
            </a:pPr>
            <a:fld id="{4B06EFB0-877F-4839-ACC1-75A9C805BBCB}" type="datetime1">
              <a:rPr lang="pl-PL"/>
              <a:pPr>
                <a:defRPr/>
              </a:pPr>
              <a:t>2018-12-15</a:t>
            </a:fld>
            <a:endParaRPr lang="pl-PL"/>
          </a:p>
        </p:txBody>
      </p:sp>
      <p:sp>
        <p:nvSpPr>
          <p:cNvPr id="5" name="Symbol zastępczy stopki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15EEFE93-8F50-43DE-8847-45BAA1E84C11}" type="slidenum">
              <a:rPr lang="pl-PL"/>
              <a:pPr>
                <a:defRPr/>
              </a:pPr>
              <a:t>‹#›</a:t>
            </a:fld>
            <a:endParaRPr lang="pl-P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9"/>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E341E-7FA1-4D2C-ABF3-DEB03AB76A41}"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E341E-7FA1-4D2C-ABF3-DEB03AB76A41}"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4"/>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E341E-7FA1-4D2C-ABF3-DEB03AB76A41}"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E341E-7FA1-4D2C-ABF3-DEB03AB76A41}"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E341E-7FA1-4D2C-ABF3-DEB03AB76A41}" type="datetimeFigureOut">
              <a:rPr lang="pl-PL" smtClean="0"/>
              <a:t>2018-12-15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E341E-7FA1-4D2C-ABF3-DEB03AB76A41}" type="datetimeFigureOut">
              <a:rPr lang="pl-PL" smtClean="0"/>
              <a:t>2018-12-15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E341E-7FA1-4D2C-ABF3-DEB03AB76A41}" type="datetimeFigureOut">
              <a:rPr lang="pl-PL" smtClean="0"/>
              <a:t>2018-12-15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E341E-7FA1-4D2C-ABF3-DEB03AB76A41}"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E341E-7FA1-4D2C-ABF3-DEB03AB76A41}"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E341E-7FA1-4D2C-ABF3-DEB03AB76A41}"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2"/>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2"/>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E341E-7FA1-4D2C-ABF3-DEB03AB76A41}"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7FC12A-96BA-4990-8C4F-7D6F6F11B79D}" type="slidenum">
              <a:rPr lang="pl-PL" smtClean="0"/>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9"/>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AC0867E-2309-47F3-BDBC-39659BA47383}"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AC0867E-2309-47F3-BDBC-39659BA47383}"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4"/>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AC0867E-2309-47F3-BDBC-39659BA47383}"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AC0867E-2309-47F3-BDBC-39659BA47383}"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AC0867E-2309-47F3-BDBC-39659BA47383}" type="datetimeFigureOut">
              <a:rPr lang="pl-PL" smtClean="0"/>
              <a:t>2018-12-15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AC0867E-2309-47F3-BDBC-39659BA47383}" type="datetimeFigureOut">
              <a:rPr lang="pl-PL" smtClean="0"/>
              <a:t>2018-12-15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AC0867E-2309-47F3-BDBC-39659BA47383}" type="datetimeFigureOut">
              <a:rPr lang="pl-PL" smtClean="0"/>
              <a:t>2018-12-15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a:xfrm>
            <a:off x="457200" y="6356354"/>
            <a:ext cx="2133600" cy="365125"/>
          </a:xfrm>
          <a:prstGeom prst="rect">
            <a:avLst/>
          </a:prstGeom>
        </p:spPr>
        <p:txBody>
          <a:bodyPr/>
          <a:lstStyle>
            <a:lvl1pPr>
              <a:defRPr/>
            </a:lvl1pPr>
          </a:lstStyle>
          <a:p>
            <a:pPr>
              <a:defRPr/>
            </a:pPr>
            <a:fld id="{8BF0AFD5-5718-4AE2-A286-7BD3A8C54ADF}" type="datetime1">
              <a:rPr lang="pl-PL"/>
              <a:pPr>
                <a:defRPr/>
              </a:pPr>
              <a:t>2018-12-15</a:t>
            </a:fld>
            <a:endParaRPr lang="pl-PL"/>
          </a:p>
        </p:txBody>
      </p:sp>
      <p:sp>
        <p:nvSpPr>
          <p:cNvPr id="5" name="Symbol zastępczy stopki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9C970257-5E15-47A3-BE8A-64611FF28E48}" type="slidenum">
              <a:rPr lang="pl-PL"/>
              <a:pPr>
                <a:defRPr/>
              </a:pPr>
              <a:t>‹#›</a:t>
            </a:fld>
            <a:endParaRPr lang="pl-PL"/>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AC0867E-2309-47F3-BDBC-39659BA47383}"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AC0867E-2309-47F3-BDBC-39659BA47383}"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AC0867E-2309-47F3-BDBC-39659BA47383}"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2"/>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2"/>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AC0867E-2309-47F3-BDBC-39659BA47383}"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A01BD51-20E5-491F-BEAA-4698AF70E627}" type="slidenum">
              <a:rPr lang="pl-PL" smtClean="0"/>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9"/>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EDCF728-700D-4078-85AC-BB8036E182F2}"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EDCF728-700D-4078-85AC-BB8036E182F2}"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4"/>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EDCF728-700D-4078-85AC-BB8036E182F2}"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EDCF728-700D-4078-85AC-BB8036E182F2}"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EDCF728-700D-4078-85AC-BB8036E182F2}" type="datetimeFigureOut">
              <a:rPr lang="pl-PL" smtClean="0"/>
              <a:t>2018-12-15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EDCF728-700D-4078-85AC-BB8036E182F2}" type="datetimeFigureOut">
              <a:rPr lang="pl-PL" smtClean="0"/>
              <a:t>2018-12-15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EDCF728-700D-4078-85AC-BB8036E182F2}" type="datetimeFigureOut">
              <a:rPr lang="pl-PL" smtClean="0"/>
              <a:t>2018-12-15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EDCF728-700D-4078-85AC-BB8036E182F2}"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EDCF728-700D-4078-85AC-BB8036E182F2}" type="datetimeFigureOut">
              <a:rPr lang="pl-PL" smtClean="0"/>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EDCF728-700D-4078-85AC-BB8036E182F2}"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2"/>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2"/>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EDCF728-700D-4078-85AC-BB8036E182F2}" type="datetimeFigureOut">
              <a:rPr lang="pl-PL" smtClean="0"/>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381BF3-BAB2-4A02-99DD-50C840801678}" type="slidenum">
              <a:rPr lang="pl-PL" smtClean="0"/>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9"/>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4"/>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a:xfrm>
            <a:off x="457200" y="6356354"/>
            <a:ext cx="2133600" cy="365125"/>
          </a:xfrm>
          <a:prstGeom prst="rect">
            <a:avLst/>
          </a:prstGeom>
        </p:spPr>
        <p:txBody>
          <a:bodyPr/>
          <a:lstStyle>
            <a:lvl1pPr>
              <a:defRPr/>
            </a:lvl1pPr>
          </a:lstStyle>
          <a:p>
            <a:pPr>
              <a:defRPr/>
            </a:pPr>
            <a:fld id="{CE611E24-F1BD-4A17-A118-6F5EC0C20EFD}" type="datetime1">
              <a:rPr lang="pl-PL"/>
              <a:pPr>
                <a:defRPr/>
              </a:pPr>
              <a:t>2018-12-15</a:t>
            </a:fld>
            <a:endParaRPr lang="pl-PL"/>
          </a:p>
        </p:txBody>
      </p:sp>
      <p:sp>
        <p:nvSpPr>
          <p:cNvPr id="8" name="Symbol zastępczy stopki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pl-PL"/>
          </a:p>
        </p:txBody>
      </p:sp>
      <p:sp>
        <p:nvSpPr>
          <p:cNvPr id="9" name="Symbol zastępczy numeru slajdu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C0B5854A-7F42-4AA2-8C7E-A6239AB545ED}" type="slidenum">
              <a:rPr lang="pl-PL"/>
              <a:pPr>
                <a:defRPr/>
              </a:pPr>
              <a:t>‹#›</a:t>
            </a:fld>
            <a:endParaRPr lang="pl-PL"/>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2"/>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2"/>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4957D44-4504-44F6-9415-DCE74F5F7C1A}" type="datetimeFigureOut">
              <a:rPr lang="pl-PL" smtClean="0"/>
              <a:pPr/>
              <a:t>2018-12-15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C1174F4-3733-4C10-9918-46D90B348D36}" type="slidenum">
              <a:rPr lang="pl-PL" smtClean="0"/>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Dowolny kształt 6"/>
          <p:cNvSpPr/>
          <p:nvPr userDrawn="1"/>
        </p:nvSpPr>
        <p:spPr>
          <a:xfrm>
            <a:off x="8184661" y="2672668"/>
            <a:ext cx="1237865" cy="248"/>
          </a:xfrm>
          <a:custGeom>
            <a:avLst/>
            <a:gdLst>
              <a:gd name="connsiteX0" fmla="*/ 237 w 1650487"/>
              <a:gd name="connsiteY0" fmla="*/ 0 h 248"/>
              <a:gd name="connsiteX1" fmla="*/ 1650487 w 1650487"/>
              <a:gd name="connsiteY1" fmla="*/ 0 h 248"/>
              <a:gd name="connsiteX2" fmla="*/ 1650487 w 1650487"/>
              <a:gd name="connsiteY2" fmla="*/ 248 h 248"/>
              <a:gd name="connsiteX3" fmla="*/ 0 w 1650487"/>
              <a:gd name="connsiteY3" fmla="*/ 248 h 248"/>
              <a:gd name="connsiteX4" fmla="*/ 237 w 1650487"/>
              <a:gd name="connsiteY4" fmla="*/ 0 h 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487" h="248">
                <a:moveTo>
                  <a:pt x="237" y="0"/>
                </a:moveTo>
                <a:lnTo>
                  <a:pt x="1650487" y="0"/>
                </a:lnTo>
                <a:lnTo>
                  <a:pt x="1650487" y="248"/>
                </a:lnTo>
                <a:lnTo>
                  <a:pt x="0" y="248"/>
                </a:lnTo>
                <a:lnTo>
                  <a:pt x="237" y="0"/>
                </a:lnTo>
                <a:close/>
              </a:path>
            </a:pathLst>
          </a:custGeom>
          <a:blipFill>
            <a:blip r:embed="rId2"/>
            <a:srcRect/>
            <a:stretch>
              <a:fillRect l="-12310" r="123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pl-PL" sz="3200">
              <a:solidFill>
                <a:prstClr val="white"/>
              </a:solidFill>
            </a:endParaRPr>
          </a:p>
        </p:txBody>
      </p:sp>
      <p:grpSp>
        <p:nvGrpSpPr>
          <p:cNvPr id="8" name="Grupa 7"/>
          <p:cNvGrpSpPr/>
          <p:nvPr userDrawn="1"/>
        </p:nvGrpSpPr>
        <p:grpSpPr>
          <a:xfrm>
            <a:off x="1" y="0"/>
            <a:ext cx="7906136" cy="6858000"/>
            <a:chOff x="-1" y="0"/>
            <a:chExt cx="10541514" cy="6858000"/>
          </a:xfrm>
        </p:grpSpPr>
        <p:sp>
          <p:nvSpPr>
            <p:cNvPr id="9" name="Dowolny kształt 8"/>
            <p:cNvSpPr/>
            <p:nvPr/>
          </p:nvSpPr>
          <p:spPr>
            <a:xfrm flipH="1">
              <a:off x="0" y="0"/>
              <a:ext cx="10541513" cy="6858000"/>
            </a:xfrm>
            <a:custGeom>
              <a:avLst/>
              <a:gdLst>
                <a:gd name="connsiteX0" fmla="*/ 12192000 w 12192000"/>
                <a:gd name="connsiteY0" fmla="*/ 0 h 6858000"/>
                <a:gd name="connsiteX1" fmla="*/ 1650487 w 12192000"/>
                <a:gd name="connsiteY1" fmla="*/ 0 h 6858000"/>
                <a:gd name="connsiteX2" fmla="*/ 1689147 w 12192000"/>
                <a:gd name="connsiteY2" fmla="*/ 40486 h 6858000"/>
                <a:gd name="connsiteX3" fmla="*/ 6242389 w 12192000"/>
                <a:gd name="connsiteY3" fmla="*/ 4857502 h 6858000"/>
                <a:gd name="connsiteX4" fmla="*/ 9317567 w 12192000"/>
                <a:gd name="connsiteY4" fmla="*/ 6857752 h 6858000"/>
                <a:gd name="connsiteX5" fmla="*/ 0 w 12192000"/>
                <a:gd name="connsiteY5" fmla="*/ 6857752 h 6858000"/>
                <a:gd name="connsiteX6" fmla="*/ 0 w 12192000"/>
                <a:gd name="connsiteY6" fmla="*/ 6858000 h 6858000"/>
                <a:gd name="connsiteX7" fmla="*/ 12192000 w 12192000"/>
                <a:gd name="connsiteY7" fmla="*/ 6858000 h 6858000"/>
                <a:gd name="connsiteX8" fmla="*/ 12192000 w 12192000"/>
                <a:gd name="connsiteY8" fmla="*/ 0 h 6858000"/>
                <a:gd name="connsiteX0" fmla="*/ 12192000 w 12192000"/>
                <a:gd name="connsiteY0" fmla="*/ 0 h 6858000"/>
                <a:gd name="connsiteX1" fmla="*/ 1650487 w 12192000"/>
                <a:gd name="connsiteY1" fmla="*/ 0 h 6858000"/>
                <a:gd name="connsiteX2" fmla="*/ 1689147 w 12192000"/>
                <a:gd name="connsiteY2" fmla="*/ 40486 h 6858000"/>
                <a:gd name="connsiteX3" fmla="*/ 6242389 w 12192000"/>
                <a:gd name="connsiteY3" fmla="*/ 4857502 h 6858000"/>
                <a:gd name="connsiteX4" fmla="*/ 9317567 w 12192000"/>
                <a:gd name="connsiteY4" fmla="*/ 6857752 h 6858000"/>
                <a:gd name="connsiteX5" fmla="*/ 0 w 12192000"/>
                <a:gd name="connsiteY5" fmla="*/ 6857752 h 6858000"/>
                <a:gd name="connsiteX6" fmla="*/ 12192000 w 12192000"/>
                <a:gd name="connsiteY6" fmla="*/ 6858000 h 6858000"/>
                <a:gd name="connsiteX7" fmla="*/ 12192000 w 12192000"/>
                <a:gd name="connsiteY7" fmla="*/ 0 h 6858000"/>
                <a:gd name="connsiteX0" fmla="*/ 10541513 w 10541513"/>
                <a:gd name="connsiteY0" fmla="*/ 0 h 6858000"/>
                <a:gd name="connsiteX1" fmla="*/ 0 w 10541513"/>
                <a:gd name="connsiteY1" fmla="*/ 0 h 6858000"/>
                <a:gd name="connsiteX2" fmla="*/ 38660 w 10541513"/>
                <a:gd name="connsiteY2" fmla="*/ 40486 h 6858000"/>
                <a:gd name="connsiteX3" fmla="*/ 4591902 w 10541513"/>
                <a:gd name="connsiteY3" fmla="*/ 4857502 h 6858000"/>
                <a:gd name="connsiteX4" fmla="*/ 7667080 w 10541513"/>
                <a:gd name="connsiteY4" fmla="*/ 6857752 h 6858000"/>
                <a:gd name="connsiteX5" fmla="*/ 10541513 w 10541513"/>
                <a:gd name="connsiteY5" fmla="*/ 6858000 h 6858000"/>
                <a:gd name="connsiteX6" fmla="*/ 10541513 w 10541513"/>
                <a:gd name="connsiteY6" fmla="*/ 0 h 6858000"/>
                <a:gd name="connsiteX0" fmla="*/ 10541513 w 10541513"/>
                <a:gd name="connsiteY0" fmla="*/ 0 h 6858000"/>
                <a:gd name="connsiteX1" fmla="*/ 0 w 10541513"/>
                <a:gd name="connsiteY1" fmla="*/ 0 h 6858000"/>
                <a:gd name="connsiteX2" fmla="*/ 4591902 w 10541513"/>
                <a:gd name="connsiteY2" fmla="*/ 4857502 h 6858000"/>
                <a:gd name="connsiteX3" fmla="*/ 7667080 w 10541513"/>
                <a:gd name="connsiteY3" fmla="*/ 6857752 h 6858000"/>
                <a:gd name="connsiteX4" fmla="*/ 10541513 w 10541513"/>
                <a:gd name="connsiteY4" fmla="*/ 6858000 h 6858000"/>
                <a:gd name="connsiteX5" fmla="*/ 10541513 w 1054151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1513" h="6858000">
                  <a:moveTo>
                    <a:pt x="10541513" y="0"/>
                  </a:moveTo>
                  <a:lnTo>
                    <a:pt x="0" y="0"/>
                  </a:lnTo>
                  <a:lnTo>
                    <a:pt x="4591902" y="4857502"/>
                  </a:lnTo>
                  <a:cubicBezTo>
                    <a:pt x="6261194" y="6654552"/>
                    <a:pt x="7667080" y="6857752"/>
                    <a:pt x="7667080" y="6857752"/>
                  </a:cubicBezTo>
                  <a:lnTo>
                    <a:pt x="10541513" y="6858000"/>
                  </a:lnTo>
                  <a:lnTo>
                    <a:pt x="10541513" y="0"/>
                  </a:lnTo>
                  <a:close/>
                </a:path>
              </a:pathLst>
            </a:custGeom>
            <a:pattFill prst="lgGri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sz="3200">
                <a:solidFill>
                  <a:prstClr val="white"/>
                </a:solidFill>
              </a:endParaRPr>
            </a:p>
          </p:txBody>
        </p:sp>
        <p:sp>
          <p:nvSpPr>
            <p:cNvPr id="10" name="Dowolny kształt 9"/>
            <p:cNvSpPr/>
            <p:nvPr/>
          </p:nvSpPr>
          <p:spPr>
            <a:xfrm>
              <a:off x="-1" y="0"/>
              <a:ext cx="10541513" cy="6858000"/>
            </a:xfrm>
            <a:custGeom>
              <a:avLst/>
              <a:gdLst>
                <a:gd name="connsiteX0" fmla="*/ 0 w 12192000"/>
                <a:gd name="connsiteY0" fmla="*/ 0 h 6858000"/>
                <a:gd name="connsiteX1" fmla="*/ 10541513 w 12192000"/>
                <a:gd name="connsiteY1" fmla="*/ 0 h 6858000"/>
                <a:gd name="connsiteX2" fmla="*/ 10502853 w 12192000"/>
                <a:gd name="connsiteY2" fmla="*/ 40486 h 6858000"/>
                <a:gd name="connsiteX3" fmla="*/ 5949611 w 12192000"/>
                <a:gd name="connsiteY3" fmla="*/ 4857502 h 6858000"/>
                <a:gd name="connsiteX4" fmla="*/ 2874433 w 12192000"/>
                <a:gd name="connsiteY4" fmla="*/ 6857752 h 6858000"/>
                <a:gd name="connsiteX5" fmla="*/ 12192000 w 12192000"/>
                <a:gd name="connsiteY5" fmla="*/ 6857752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10541513 w 12192000"/>
                <a:gd name="connsiteY1" fmla="*/ 0 h 6858000"/>
                <a:gd name="connsiteX2" fmla="*/ 10502853 w 12192000"/>
                <a:gd name="connsiteY2" fmla="*/ 40486 h 6858000"/>
                <a:gd name="connsiteX3" fmla="*/ 5949611 w 12192000"/>
                <a:gd name="connsiteY3" fmla="*/ 4857502 h 6858000"/>
                <a:gd name="connsiteX4" fmla="*/ 2874433 w 12192000"/>
                <a:gd name="connsiteY4" fmla="*/ 6857752 h 6858000"/>
                <a:gd name="connsiteX5" fmla="*/ 12192000 w 12192000"/>
                <a:gd name="connsiteY5" fmla="*/ 6857752 h 6858000"/>
                <a:gd name="connsiteX6" fmla="*/ 0 w 12192000"/>
                <a:gd name="connsiteY6" fmla="*/ 6858000 h 6858000"/>
                <a:gd name="connsiteX7" fmla="*/ 0 w 12192000"/>
                <a:gd name="connsiteY7" fmla="*/ 0 h 6858000"/>
                <a:gd name="connsiteX0" fmla="*/ 0 w 10541513"/>
                <a:gd name="connsiteY0" fmla="*/ 0 h 6858000"/>
                <a:gd name="connsiteX1" fmla="*/ 10541513 w 10541513"/>
                <a:gd name="connsiteY1" fmla="*/ 0 h 6858000"/>
                <a:gd name="connsiteX2" fmla="*/ 10502853 w 10541513"/>
                <a:gd name="connsiteY2" fmla="*/ 40486 h 6858000"/>
                <a:gd name="connsiteX3" fmla="*/ 5949611 w 10541513"/>
                <a:gd name="connsiteY3" fmla="*/ 4857502 h 6858000"/>
                <a:gd name="connsiteX4" fmla="*/ 2874433 w 10541513"/>
                <a:gd name="connsiteY4" fmla="*/ 6857752 h 6858000"/>
                <a:gd name="connsiteX5" fmla="*/ 0 w 10541513"/>
                <a:gd name="connsiteY5" fmla="*/ 6858000 h 6858000"/>
                <a:gd name="connsiteX6" fmla="*/ 0 w 10541513"/>
                <a:gd name="connsiteY6" fmla="*/ 0 h 6858000"/>
                <a:gd name="connsiteX0" fmla="*/ 0 w 10541513"/>
                <a:gd name="connsiteY0" fmla="*/ 0 h 6858000"/>
                <a:gd name="connsiteX1" fmla="*/ 10541513 w 10541513"/>
                <a:gd name="connsiteY1" fmla="*/ 0 h 6858000"/>
                <a:gd name="connsiteX2" fmla="*/ 5949611 w 10541513"/>
                <a:gd name="connsiteY2" fmla="*/ 4857502 h 6858000"/>
                <a:gd name="connsiteX3" fmla="*/ 2874433 w 10541513"/>
                <a:gd name="connsiteY3" fmla="*/ 6857752 h 6858000"/>
                <a:gd name="connsiteX4" fmla="*/ 0 w 10541513"/>
                <a:gd name="connsiteY4" fmla="*/ 6858000 h 6858000"/>
                <a:gd name="connsiteX5" fmla="*/ 0 w 1054151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1513" h="6858000">
                  <a:moveTo>
                    <a:pt x="0" y="0"/>
                  </a:moveTo>
                  <a:lnTo>
                    <a:pt x="10541513" y="0"/>
                  </a:lnTo>
                  <a:lnTo>
                    <a:pt x="5949611" y="4857502"/>
                  </a:lnTo>
                  <a:cubicBezTo>
                    <a:pt x="4280319" y="6654552"/>
                    <a:pt x="2874433" y="6857752"/>
                    <a:pt x="2874433" y="6857752"/>
                  </a:cubicBezTo>
                  <a:lnTo>
                    <a:pt x="0" y="6858000"/>
                  </a:lnTo>
                  <a:lnTo>
                    <a:pt x="0" y="0"/>
                  </a:lnTo>
                  <a:close/>
                </a:path>
              </a:pathLst>
            </a:custGeom>
            <a:blipFill dpi="0" rotWithShape="1">
              <a:blip r:embed="rId2">
                <a:alphaModFix amt="85000"/>
              </a:blip>
              <a:srcRect/>
              <a:stretch>
                <a:fillRect l="-14921" r="-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sz="3200">
                <a:solidFill>
                  <a:prstClr val="white"/>
                </a:solidFill>
              </a:endParaRPr>
            </a:p>
          </p:txBody>
        </p:sp>
      </p:grpSp>
      <p:sp>
        <p:nvSpPr>
          <p:cNvPr id="11" name="Freeform 5"/>
          <p:cNvSpPr>
            <a:spLocks/>
          </p:cNvSpPr>
          <p:nvPr userDrawn="1"/>
        </p:nvSpPr>
        <p:spPr bwMode="auto">
          <a:xfrm>
            <a:off x="2155827" y="-248"/>
            <a:ext cx="6988175" cy="6858000"/>
          </a:xfrm>
          <a:custGeom>
            <a:avLst/>
            <a:gdLst>
              <a:gd name="T0" fmla="*/ 2936 w 2936"/>
              <a:gd name="T1" fmla="*/ 0 h 2160"/>
              <a:gd name="T2" fmla="*/ 2936 w 2936"/>
              <a:gd name="T3" fmla="*/ 2160 h 2160"/>
              <a:gd name="T4" fmla="*/ 0 w 2936"/>
              <a:gd name="T5" fmla="*/ 2160 h 2160"/>
              <a:gd name="T6" fmla="*/ 969 w 2936"/>
              <a:gd name="T7" fmla="*/ 1530 h 2160"/>
              <a:gd name="T8" fmla="*/ 2416 w 2936"/>
              <a:gd name="T9" fmla="*/ 0 h 2160"/>
              <a:gd name="T10" fmla="*/ 2936 w 2936"/>
              <a:gd name="T11" fmla="*/ 0 h 2160"/>
            </a:gdLst>
            <a:ahLst/>
            <a:cxnLst>
              <a:cxn ang="0">
                <a:pos x="T0" y="T1"/>
              </a:cxn>
              <a:cxn ang="0">
                <a:pos x="T2" y="T3"/>
              </a:cxn>
              <a:cxn ang="0">
                <a:pos x="T4" y="T5"/>
              </a:cxn>
              <a:cxn ang="0">
                <a:pos x="T6" y="T7"/>
              </a:cxn>
              <a:cxn ang="0">
                <a:pos x="T8" y="T9"/>
              </a:cxn>
              <a:cxn ang="0">
                <a:pos x="T10" y="T11"/>
              </a:cxn>
            </a:cxnLst>
            <a:rect l="0" t="0" r="r" b="b"/>
            <a:pathLst>
              <a:path w="2936" h="2160">
                <a:moveTo>
                  <a:pt x="2936" y="0"/>
                </a:moveTo>
                <a:cubicBezTo>
                  <a:pt x="2936" y="2160"/>
                  <a:pt x="2936" y="2160"/>
                  <a:pt x="2936" y="2160"/>
                </a:cubicBezTo>
                <a:cubicBezTo>
                  <a:pt x="0" y="2160"/>
                  <a:pt x="0" y="2160"/>
                  <a:pt x="0" y="2160"/>
                </a:cubicBezTo>
                <a:cubicBezTo>
                  <a:pt x="0" y="2160"/>
                  <a:pt x="443" y="2096"/>
                  <a:pt x="969" y="1530"/>
                </a:cubicBezTo>
                <a:cubicBezTo>
                  <a:pt x="1461" y="1001"/>
                  <a:pt x="2308" y="113"/>
                  <a:pt x="2416" y="0"/>
                </a:cubicBezTo>
                <a:lnTo>
                  <a:pt x="2936" y="0"/>
                </a:lnTo>
                <a:close/>
              </a:path>
            </a:pathLst>
          </a:custGeom>
          <a:blipFill>
            <a:blip r:embed="rId3"/>
            <a:srcRect/>
            <a:stretch>
              <a:fillRect l="-1361" r="-9079"/>
            </a:stretch>
          </a:blipFill>
          <a:ln w="19050">
            <a:solidFill>
              <a:schemeClr val="bg1"/>
            </a:solidFill>
          </a:ln>
          <a:effectLst>
            <a:innerShdw blurRad="88900" dist="165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sz="3200">
              <a:solidFill>
                <a:prstClr val="white"/>
              </a:solidFill>
            </a:endParaRPr>
          </a:p>
        </p:txBody>
      </p:sp>
      <p:sp>
        <p:nvSpPr>
          <p:cNvPr id="12" name="Dowolny kształt 11"/>
          <p:cNvSpPr/>
          <p:nvPr userDrawn="1"/>
        </p:nvSpPr>
        <p:spPr>
          <a:xfrm flipH="1">
            <a:off x="2" y="0"/>
            <a:ext cx="7906135" cy="6858000"/>
          </a:xfrm>
          <a:custGeom>
            <a:avLst/>
            <a:gdLst>
              <a:gd name="connsiteX0" fmla="*/ 12192000 w 12192000"/>
              <a:gd name="connsiteY0" fmla="*/ 0 h 6858000"/>
              <a:gd name="connsiteX1" fmla="*/ 1650487 w 12192000"/>
              <a:gd name="connsiteY1" fmla="*/ 0 h 6858000"/>
              <a:gd name="connsiteX2" fmla="*/ 1689147 w 12192000"/>
              <a:gd name="connsiteY2" fmla="*/ 40486 h 6858000"/>
              <a:gd name="connsiteX3" fmla="*/ 6242389 w 12192000"/>
              <a:gd name="connsiteY3" fmla="*/ 4857502 h 6858000"/>
              <a:gd name="connsiteX4" fmla="*/ 9317567 w 12192000"/>
              <a:gd name="connsiteY4" fmla="*/ 6857752 h 6858000"/>
              <a:gd name="connsiteX5" fmla="*/ 0 w 12192000"/>
              <a:gd name="connsiteY5" fmla="*/ 6857752 h 6858000"/>
              <a:gd name="connsiteX6" fmla="*/ 0 w 12192000"/>
              <a:gd name="connsiteY6" fmla="*/ 6858000 h 6858000"/>
              <a:gd name="connsiteX7" fmla="*/ 12192000 w 12192000"/>
              <a:gd name="connsiteY7" fmla="*/ 6858000 h 6858000"/>
              <a:gd name="connsiteX8" fmla="*/ 12192000 w 12192000"/>
              <a:gd name="connsiteY8" fmla="*/ 0 h 6858000"/>
              <a:gd name="connsiteX0" fmla="*/ 12192000 w 12192000"/>
              <a:gd name="connsiteY0" fmla="*/ 0 h 6858000"/>
              <a:gd name="connsiteX1" fmla="*/ 1650487 w 12192000"/>
              <a:gd name="connsiteY1" fmla="*/ 0 h 6858000"/>
              <a:gd name="connsiteX2" fmla="*/ 1689147 w 12192000"/>
              <a:gd name="connsiteY2" fmla="*/ 40486 h 6858000"/>
              <a:gd name="connsiteX3" fmla="*/ 6242389 w 12192000"/>
              <a:gd name="connsiteY3" fmla="*/ 4857502 h 6858000"/>
              <a:gd name="connsiteX4" fmla="*/ 9317567 w 12192000"/>
              <a:gd name="connsiteY4" fmla="*/ 6857752 h 6858000"/>
              <a:gd name="connsiteX5" fmla="*/ 0 w 12192000"/>
              <a:gd name="connsiteY5" fmla="*/ 6857752 h 6858000"/>
              <a:gd name="connsiteX6" fmla="*/ 12192000 w 12192000"/>
              <a:gd name="connsiteY6" fmla="*/ 6858000 h 6858000"/>
              <a:gd name="connsiteX7" fmla="*/ 12192000 w 12192000"/>
              <a:gd name="connsiteY7" fmla="*/ 0 h 6858000"/>
              <a:gd name="connsiteX0" fmla="*/ 10541513 w 10541513"/>
              <a:gd name="connsiteY0" fmla="*/ 0 h 6858000"/>
              <a:gd name="connsiteX1" fmla="*/ 0 w 10541513"/>
              <a:gd name="connsiteY1" fmla="*/ 0 h 6858000"/>
              <a:gd name="connsiteX2" fmla="*/ 38660 w 10541513"/>
              <a:gd name="connsiteY2" fmla="*/ 40486 h 6858000"/>
              <a:gd name="connsiteX3" fmla="*/ 4591902 w 10541513"/>
              <a:gd name="connsiteY3" fmla="*/ 4857502 h 6858000"/>
              <a:gd name="connsiteX4" fmla="*/ 7667080 w 10541513"/>
              <a:gd name="connsiteY4" fmla="*/ 6857752 h 6858000"/>
              <a:gd name="connsiteX5" fmla="*/ 10541513 w 10541513"/>
              <a:gd name="connsiteY5" fmla="*/ 6858000 h 6858000"/>
              <a:gd name="connsiteX6" fmla="*/ 10541513 w 10541513"/>
              <a:gd name="connsiteY6" fmla="*/ 0 h 6858000"/>
              <a:gd name="connsiteX0" fmla="*/ 10541513 w 10541513"/>
              <a:gd name="connsiteY0" fmla="*/ 0 h 6858000"/>
              <a:gd name="connsiteX1" fmla="*/ 0 w 10541513"/>
              <a:gd name="connsiteY1" fmla="*/ 0 h 6858000"/>
              <a:gd name="connsiteX2" fmla="*/ 4591902 w 10541513"/>
              <a:gd name="connsiteY2" fmla="*/ 4857502 h 6858000"/>
              <a:gd name="connsiteX3" fmla="*/ 7667080 w 10541513"/>
              <a:gd name="connsiteY3" fmla="*/ 6857752 h 6858000"/>
              <a:gd name="connsiteX4" fmla="*/ 10541513 w 10541513"/>
              <a:gd name="connsiteY4" fmla="*/ 6858000 h 6858000"/>
              <a:gd name="connsiteX5" fmla="*/ 10541513 w 1054151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1513" h="6858000">
                <a:moveTo>
                  <a:pt x="10541513" y="0"/>
                </a:moveTo>
                <a:lnTo>
                  <a:pt x="0" y="0"/>
                </a:lnTo>
                <a:lnTo>
                  <a:pt x="4591902" y="4857502"/>
                </a:lnTo>
                <a:cubicBezTo>
                  <a:pt x="6261194" y="6654552"/>
                  <a:pt x="7667080" y="6857752"/>
                  <a:pt x="7667080" y="6857752"/>
                </a:cubicBezTo>
                <a:lnTo>
                  <a:pt x="10541513" y="6858000"/>
                </a:lnTo>
                <a:lnTo>
                  <a:pt x="10541513" y="0"/>
                </a:lnTo>
                <a:close/>
              </a:path>
            </a:pathLst>
          </a:custGeom>
          <a:solidFill>
            <a:srgbClr val="004E99">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fontAlgn="auto">
              <a:spcBef>
                <a:spcPts val="0"/>
              </a:spcBef>
              <a:spcAft>
                <a:spcPts val="0"/>
              </a:spcAft>
            </a:pPr>
            <a:endParaRPr lang="pl-PL" sz="3200">
              <a:solidFill>
                <a:prstClr val="white"/>
              </a:solidFill>
            </a:endParaRPr>
          </a:p>
        </p:txBody>
      </p:sp>
      <p:grpSp>
        <p:nvGrpSpPr>
          <p:cNvPr id="17" name="Grupa 16"/>
          <p:cNvGrpSpPr/>
          <p:nvPr userDrawn="1"/>
        </p:nvGrpSpPr>
        <p:grpSpPr>
          <a:xfrm>
            <a:off x="5110173" y="3274108"/>
            <a:ext cx="4052981" cy="2683034"/>
            <a:chOff x="530980" y="4651936"/>
            <a:chExt cx="3348372" cy="1662442"/>
          </a:xfrm>
          <a:effectLst>
            <a:outerShdw blurRad="63500" sx="102000" sy="102000" algn="ctr" rotWithShape="0">
              <a:prstClr val="black">
                <a:alpha val="69000"/>
              </a:prstClr>
            </a:outerShdw>
          </a:effectLst>
        </p:grpSpPr>
        <p:grpSp>
          <p:nvGrpSpPr>
            <p:cNvPr id="18" name="Group 4"/>
            <p:cNvGrpSpPr>
              <a:grpSpLocks noChangeAspect="1"/>
            </p:cNvGrpSpPr>
            <p:nvPr/>
          </p:nvGrpSpPr>
          <p:grpSpPr bwMode="auto">
            <a:xfrm>
              <a:off x="1366252" y="4651936"/>
              <a:ext cx="1607917" cy="1370516"/>
              <a:chOff x="410" y="153"/>
              <a:chExt cx="2208" cy="1882"/>
            </a:xfrm>
            <a:noFill/>
          </p:grpSpPr>
          <p:sp>
            <p:nvSpPr>
              <p:cNvPr id="20" name="Freeform 5"/>
              <p:cNvSpPr>
                <a:spLocks/>
              </p:cNvSpPr>
              <p:nvPr/>
            </p:nvSpPr>
            <p:spPr bwMode="auto">
              <a:xfrm>
                <a:off x="410" y="153"/>
                <a:ext cx="2208" cy="1881"/>
              </a:xfrm>
              <a:custGeom>
                <a:avLst/>
                <a:gdLst>
                  <a:gd name="T0" fmla="*/ 1731 w 2208"/>
                  <a:gd name="T1" fmla="*/ 22 h 1881"/>
                  <a:gd name="T2" fmla="*/ 1826 w 2208"/>
                  <a:gd name="T3" fmla="*/ 73 h 1881"/>
                  <a:gd name="T4" fmla="*/ 1860 w 2208"/>
                  <a:gd name="T5" fmla="*/ 149 h 1881"/>
                  <a:gd name="T6" fmla="*/ 1985 w 2208"/>
                  <a:gd name="T7" fmla="*/ 393 h 1881"/>
                  <a:gd name="T8" fmla="*/ 2012 w 2208"/>
                  <a:gd name="T9" fmla="*/ 483 h 1881"/>
                  <a:gd name="T10" fmla="*/ 1934 w 2208"/>
                  <a:gd name="T11" fmla="*/ 737 h 1881"/>
                  <a:gd name="T12" fmla="*/ 1999 w 2208"/>
                  <a:gd name="T13" fmla="*/ 760 h 1881"/>
                  <a:gd name="T14" fmla="*/ 2017 w 2208"/>
                  <a:gd name="T15" fmla="*/ 841 h 1881"/>
                  <a:gd name="T16" fmla="*/ 2016 w 2208"/>
                  <a:gd name="T17" fmla="*/ 915 h 1881"/>
                  <a:gd name="T18" fmla="*/ 2052 w 2208"/>
                  <a:gd name="T19" fmla="*/ 981 h 1881"/>
                  <a:gd name="T20" fmla="*/ 2116 w 2208"/>
                  <a:gd name="T21" fmla="*/ 1084 h 1881"/>
                  <a:gd name="T22" fmla="*/ 2176 w 2208"/>
                  <a:gd name="T23" fmla="*/ 1175 h 1881"/>
                  <a:gd name="T24" fmla="*/ 2206 w 2208"/>
                  <a:gd name="T25" fmla="*/ 1270 h 1881"/>
                  <a:gd name="T26" fmla="*/ 2104 w 2208"/>
                  <a:gd name="T27" fmla="*/ 1393 h 1881"/>
                  <a:gd name="T28" fmla="*/ 1971 w 2208"/>
                  <a:gd name="T29" fmla="*/ 1619 h 1881"/>
                  <a:gd name="T30" fmla="*/ 1987 w 2208"/>
                  <a:gd name="T31" fmla="*/ 1788 h 1881"/>
                  <a:gd name="T32" fmla="*/ 2005 w 2208"/>
                  <a:gd name="T33" fmla="*/ 1828 h 1881"/>
                  <a:gd name="T34" fmla="*/ 1876 w 2208"/>
                  <a:gd name="T35" fmla="*/ 1806 h 1881"/>
                  <a:gd name="T36" fmla="*/ 1752 w 2208"/>
                  <a:gd name="T37" fmla="*/ 1746 h 1881"/>
                  <a:gd name="T38" fmla="*/ 1631 w 2208"/>
                  <a:gd name="T39" fmla="*/ 1761 h 1881"/>
                  <a:gd name="T40" fmla="*/ 1566 w 2208"/>
                  <a:gd name="T41" fmla="*/ 1803 h 1881"/>
                  <a:gd name="T42" fmla="*/ 1447 w 2208"/>
                  <a:gd name="T43" fmla="*/ 1800 h 1881"/>
                  <a:gd name="T44" fmla="*/ 1373 w 2208"/>
                  <a:gd name="T45" fmla="*/ 1864 h 1881"/>
                  <a:gd name="T46" fmla="*/ 1337 w 2208"/>
                  <a:gd name="T47" fmla="*/ 1840 h 1881"/>
                  <a:gd name="T48" fmla="*/ 1256 w 2208"/>
                  <a:gd name="T49" fmla="*/ 1757 h 1881"/>
                  <a:gd name="T50" fmla="*/ 1198 w 2208"/>
                  <a:gd name="T51" fmla="*/ 1812 h 1881"/>
                  <a:gd name="T52" fmla="*/ 1117 w 2208"/>
                  <a:gd name="T53" fmla="*/ 1798 h 1881"/>
                  <a:gd name="T54" fmla="*/ 1052 w 2208"/>
                  <a:gd name="T55" fmla="*/ 1716 h 1881"/>
                  <a:gd name="T56" fmla="*/ 976 w 2208"/>
                  <a:gd name="T57" fmla="*/ 1672 h 1881"/>
                  <a:gd name="T58" fmla="*/ 906 w 2208"/>
                  <a:gd name="T59" fmla="*/ 1656 h 1881"/>
                  <a:gd name="T60" fmla="*/ 841 w 2208"/>
                  <a:gd name="T61" fmla="*/ 1624 h 1881"/>
                  <a:gd name="T62" fmla="*/ 847 w 2208"/>
                  <a:gd name="T63" fmla="*/ 1561 h 1881"/>
                  <a:gd name="T64" fmla="*/ 766 w 2208"/>
                  <a:gd name="T65" fmla="*/ 1582 h 1881"/>
                  <a:gd name="T66" fmla="*/ 713 w 2208"/>
                  <a:gd name="T67" fmla="*/ 1545 h 1881"/>
                  <a:gd name="T68" fmla="*/ 692 w 2208"/>
                  <a:gd name="T69" fmla="*/ 1604 h 1881"/>
                  <a:gd name="T70" fmla="*/ 639 w 2208"/>
                  <a:gd name="T71" fmla="*/ 1636 h 1881"/>
                  <a:gd name="T72" fmla="*/ 542 w 2208"/>
                  <a:gd name="T73" fmla="*/ 1563 h 1881"/>
                  <a:gd name="T74" fmla="*/ 526 w 2208"/>
                  <a:gd name="T75" fmla="*/ 1523 h 1881"/>
                  <a:gd name="T76" fmla="*/ 507 w 2208"/>
                  <a:gd name="T77" fmla="*/ 1466 h 1881"/>
                  <a:gd name="T78" fmla="*/ 433 w 2208"/>
                  <a:gd name="T79" fmla="*/ 1467 h 1881"/>
                  <a:gd name="T80" fmla="*/ 315 w 2208"/>
                  <a:gd name="T81" fmla="*/ 1429 h 1881"/>
                  <a:gd name="T82" fmla="*/ 260 w 2208"/>
                  <a:gd name="T83" fmla="*/ 1375 h 1881"/>
                  <a:gd name="T84" fmla="*/ 232 w 2208"/>
                  <a:gd name="T85" fmla="*/ 1400 h 1881"/>
                  <a:gd name="T86" fmla="*/ 228 w 2208"/>
                  <a:gd name="T87" fmla="*/ 1316 h 1881"/>
                  <a:gd name="T88" fmla="*/ 185 w 2208"/>
                  <a:gd name="T89" fmla="*/ 1205 h 1881"/>
                  <a:gd name="T90" fmla="*/ 144 w 2208"/>
                  <a:gd name="T91" fmla="*/ 1070 h 1881"/>
                  <a:gd name="T92" fmla="*/ 136 w 2208"/>
                  <a:gd name="T93" fmla="*/ 946 h 1881"/>
                  <a:gd name="T94" fmla="*/ 70 w 2208"/>
                  <a:gd name="T95" fmla="*/ 790 h 1881"/>
                  <a:gd name="T96" fmla="*/ 54 w 2208"/>
                  <a:gd name="T97" fmla="*/ 675 h 1881"/>
                  <a:gd name="T98" fmla="*/ 43 w 2208"/>
                  <a:gd name="T99" fmla="*/ 538 h 1881"/>
                  <a:gd name="T100" fmla="*/ 29 w 2208"/>
                  <a:gd name="T101" fmla="*/ 444 h 1881"/>
                  <a:gd name="T102" fmla="*/ 96 w 2208"/>
                  <a:gd name="T103" fmla="*/ 471 h 1881"/>
                  <a:gd name="T104" fmla="*/ 83 w 2208"/>
                  <a:gd name="T105" fmla="*/ 416 h 1881"/>
                  <a:gd name="T106" fmla="*/ 40 w 2208"/>
                  <a:gd name="T107" fmla="*/ 394 h 1881"/>
                  <a:gd name="T108" fmla="*/ 6 w 2208"/>
                  <a:gd name="T109" fmla="*/ 399 h 1881"/>
                  <a:gd name="T110" fmla="*/ 382 w 2208"/>
                  <a:gd name="T111" fmla="*/ 233 h 1881"/>
                  <a:gd name="T112" fmla="*/ 402 w 2208"/>
                  <a:gd name="T113" fmla="*/ 218 h 1881"/>
                  <a:gd name="T114" fmla="*/ 439 w 2208"/>
                  <a:gd name="T115" fmla="*/ 157 h 1881"/>
                  <a:gd name="T116" fmla="*/ 906 w 2208"/>
                  <a:gd name="T117" fmla="*/ 64 h 1881"/>
                  <a:gd name="T118" fmla="*/ 819 w 2208"/>
                  <a:gd name="T119" fmla="*/ 17 h 1881"/>
                  <a:gd name="T120" fmla="*/ 856 w 2208"/>
                  <a:gd name="T121" fmla="*/ 93 h 1881"/>
                  <a:gd name="T122" fmla="*/ 1046 w 2208"/>
                  <a:gd name="T123" fmla="*/ 119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08" h="1881">
                    <a:moveTo>
                      <a:pt x="1065" y="99"/>
                    </a:moveTo>
                    <a:lnTo>
                      <a:pt x="1070" y="102"/>
                    </a:lnTo>
                    <a:lnTo>
                      <a:pt x="1080" y="103"/>
                    </a:lnTo>
                    <a:lnTo>
                      <a:pt x="1137" y="99"/>
                    </a:lnTo>
                    <a:lnTo>
                      <a:pt x="1214" y="92"/>
                    </a:lnTo>
                    <a:lnTo>
                      <a:pt x="1328" y="82"/>
                    </a:lnTo>
                    <a:lnTo>
                      <a:pt x="1399" y="74"/>
                    </a:lnTo>
                    <a:lnTo>
                      <a:pt x="1485" y="65"/>
                    </a:lnTo>
                    <a:lnTo>
                      <a:pt x="1596" y="52"/>
                    </a:lnTo>
                    <a:lnTo>
                      <a:pt x="1642" y="47"/>
                    </a:lnTo>
                    <a:lnTo>
                      <a:pt x="1679" y="42"/>
                    </a:lnTo>
                    <a:lnTo>
                      <a:pt x="1692" y="35"/>
                    </a:lnTo>
                    <a:lnTo>
                      <a:pt x="1695" y="32"/>
                    </a:lnTo>
                    <a:lnTo>
                      <a:pt x="1698" y="21"/>
                    </a:lnTo>
                    <a:lnTo>
                      <a:pt x="1703" y="17"/>
                    </a:lnTo>
                    <a:lnTo>
                      <a:pt x="1708" y="17"/>
                    </a:lnTo>
                    <a:lnTo>
                      <a:pt x="1720" y="22"/>
                    </a:lnTo>
                    <a:lnTo>
                      <a:pt x="1722" y="22"/>
                    </a:lnTo>
                    <a:lnTo>
                      <a:pt x="1727" y="20"/>
                    </a:lnTo>
                    <a:lnTo>
                      <a:pt x="1729" y="20"/>
                    </a:lnTo>
                    <a:lnTo>
                      <a:pt x="1731" y="22"/>
                    </a:lnTo>
                    <a:lnTo>
                      <a:pt x="1732" y="24"/>
                    </a:lnTo>
                    <a:lnTo>
                      <a:pt x="1735" y="26"/>
                    </a:lnTo>
                    <a:lnTo>
                      <a:pt x="1736" y="29"/>
                    </a:lnTo>
                    <a:lnTo>
                      <a:pt x="1738" y="30"/>
                    </a:lnTo>
                    <a:lnTo>
                      <a:pt x="1745" y="29"/>
                    </a:lnTo>
                    <a:lnTo>
                      <a:pt x="1747" y="31"/>
                    </a:lnTo>
                    <a:lnTo>
                      <a:pt x="1747" y="34"/>
                    </a:lnTo>
                    <a:lnTo>
                      <a:pt x="1746" y="38"/>
                    </a:lnTo>
                    <a:lnTo>
                      <a:pt x="1747" y="42"/>
                    </a:lnTo>
                    <a:lnTo>
                      <a:pt x="1752" y="46"/>
                    </a:lnTo>
                    <a:lnTo>
                      <a:pt x="1756" y="46"/>
                    </a:lnTo>
                    <a:lnTo>
                      <a:pt x="1761" y="42"/>
                    </a:lnTo>
                    <a:lnTo>
                      <a:pt x="1764" y="41"/>
                    </a:lnTo>
                    <a:lnTo>
                      <a:pt x="1767" y="42"/>
                    </a:lnTo>
                    <a:lnTo>
                      <a:pt x="1782" y="50"/>
                    </a:lnTo>
                    <a:lnTo>
                      <a:pt x="1790" y="53"/>
                    </a:lnTo>
                    <a:lnTo>
                      <a:pt x="1807" y="56"/>
                    </a:lnTo>
                    <a:lnTo>
                      <a:pt x="1816" y="61"/>
                    </a:lnTo>
                    <a:lnTo>
                      <a:pt x="1818" y="64"/>
                    </a:lnTo>
                    <a:lnTo>
                      <a:pt x="1824" y="70"/>
                    </a:lnTo>
                    <a:lnTo>
                      <a:pt x="1826" y="73"/>
                    </a:lnTo>
                    <a:lnTo>
                      <a:pt x="1828" y="74"/>
                    </a:lnTo>
                    <a:lnTo>
                      <a:pt x="1833" y="74"/>
                    </a:lnTo>
                    <a:lnTo>
                      <a:pt x="1834" y="75"/>
                    </a:lnTo>
                    <a:lnTo>
                      <a:pt x="1838" y="78"/>
                    </a:lnTo>
                    <a:lnTo>
                      <a:pt x="1843" y="85"/>
                    </a:lnTo>
                    <a:lnTo>
                      <a:pt x="1846" y="92"/>
                    </a:lnTo>
                    <a:lnTo>
                      <a:pt x="1849" y="99"/>
                    </a:lnTo>
                    <a:lnTo>
                      <a:pt x="1855" y="114"/>
                    </a:lnTo>
                    <a:lnTo>
                      <a:pt x="1857" y="121"/>
                    </a:lnTo>
                    <a:lnTo>
                      <a:pt x="1854" y="127"/>
                    </a:lnTo>
                    <a:lnTo>
                      <a:pt x="1852" y="130"/>
                    </a:lnTo>
                    <a:lnTo>
                      <a:pt x="1852" y="131"/>
                    </a:lnTo>
                    <a:lnTo>
                      <a:pt x="1851" y="132"/>
                    </a:lnTo>
                    <a:lnTo>
                      <a:pt x="1852" y="137"/>
                    </a:lnTo>
                    <a:lnTo>
                      <a:pt x="1853" y="139"/>
                    </a:lnTo>
                    <a:lnTo>
                      <a:pt x="1855" y="141"/>
                    </a:lnTo>
                    <a:lnTo>
                      <a:pt x="1858" y="143"/>
                    </a:lnTo>
                    <a:lnTo>
                      <a:pt x="1859" y="144"/>
                    </a:lnTo>
                    <a:lnTo>
                      <a:pt x="1860" y="146"/>
                    </a:lnTo>
                    <a:lnTo>
                      <a:pt x="1860" y="147"/>
                    </a:lnTo>
                    <a:lnTo>
                      <a:pt x="1860" y="149"/>
                    </a:lnTo>
                    <a:lnTo>
                      <a:pt x="1862" y="160"/>
                    </a:lnTo>
                    <a:lnTo>
                      <a:pt x="1866" y="167"/>
                    </a:lnTo>
                    <a:lnTo>
                      <a:pt x="1869" y="174"/>
                    </a:lnTo>
                    <a:lnTo>
                      <a:pt x="1873" y="183"/>
                    </a:lnTo>
                    <a:lnTo>
                      <a:pt x="1878" y="200"/>
                    </a:lnTo>
                    <a:lnTo>
                      <a:pt x="1881" y="207"/>
                    </a:lnTo>
                    <a:lnTo>
                      <a:pt x="1888" y="213"/>
                    </a:lnTo>
                    <a:lnTo>
                      <a:pt x="1888" y="213"/>
                    </a:lnTo>
                    <a:lnTo>
                      <a:pt x="1888" y="213"/>
                    </a:lnTo>
                    <a:lnTo>
                      <a:pt x="1893" y="234"/>
                    </a:lnTo>
                    <a:lnTo>
                      <a:pt x="1902" y="257"/>
                    </a:lnTo>
                    <a:lnTo>
                      <a:pt x="1929" y="305"/>
                    </a:lnTo>
                    <a:lnTo>
                      <a:pt x="1942" y="323"/>
                    </a:lnTo>
                    <a:lnTo>
                      <a:pt x="1948" y="333"/>
                    </a:lnTo>
                    <a:lnTo>
                      <a:pt x="1963" y="364"/>
                    </a:lnTo>
                    <a:lnTo>
                      <a:pt x="1967" y="372"/>
                    </a:lnTo>
                    <a:lnTo>
                      <a:pt x="1972" y="376"/>
                    </a:lnTo>
                    <a:lnTo>
                      <a:pt x="1975" y="381"/>
                    </a:lnTo>
                    <a:lnTo>
                      <a:pt x="1977" y="385"/>
                    </a:lnTo>
                    <a:lnTo>
                      <a:pt x="1981" y="390"/>
                    </a:lnTo>
                    <a:lnTo>
                      <a:pt x="1985" y="393"/>
                    </a:lnTo>
                    <a:lnTo>
                      <a:pt x="1990" y="396"/>
                    </a:lnTo>
                    <a:lnTo>
                      <a:pt x="1992" y="399"/>
                    </a:lnTo>
                    <a:lnTo>
                      <a:pt x="1993" y="408"/>
                    </a:lnTo>
                    <a:lnTo>
                      <a:pt x="1992" y="413"/>
                    </a:lnTo>
                    <a:lnTo>
                      <a:pt x="1991" y="417"/>
                    </a:lnTo>
                    <a:lnTo>
                      <a:pt x="1990" y="423"/>
                    </a:lnTo>
                    <a:lnTo>
                      <a:pt x="1991" y="428"/>
                    </a:lnTo>
                    <a:lnTo>
                      <a:pt x="1993" y="434"/>
                    </a:lnTo>
                    <a:lnTo>
                      <a:pt x="2001" y="441"/>
                    </a:lnTo>
                    <a:lnTo>
                      <a:pt x="2004" y="445"/>
                    </a:lnTo>
                    <a:lnTo>
                      <a:pt x="2005" y="448"/>
                    </a:lnTo>
                    <a:lnTo>
                      <a:pt x="2005" y="452"/>
                    </a:lnTo>
                    <a:lnTo>
                      <a:pt x="2007" y="454"/>
                    </a:lnTo>
                    <a:lnTo>
                      <a:pt x="2010" y="463"/>
                    </a:lnTo>
                    <a:lnTo>
                      <a:pt x="2010" y="466"/>
                    </a:lnTo>
                    <a:lnTo>
                      <a:pt x="2010" y="468"/>
                    </a:lnTo>
                    <a:lnTo>
                      <a:pt x="2009" y="474"/>
                    </a:lnTo>
                    <a:lnTo>
                      <a:pt x="2009" y="476"/>
                    </a:lnTo>
                    <a:lnTo>
                      <a:pt x="2010" y="479"/>
                    </a:lnTo>
                    <a:lnTo>
                      <a:pt x="2011" y="481"/>
                    </a:lnTo>
                    <a:lnTo>
                      <a:pt x="2012" y="483"/>
                    </a:lnTo>
                    <a:lnTo>
                      <a:pt x="2012" y="485"/>
                    </a:lnTo>
                    <a:lnTo>
                      <a:pt x="2025" y="536"/>
                    </a:lnTo>
                    <a:lnTo>
                      <a:pt x="2025" y="550"/>
                    </a:lnTo>
                    <a:lnTo>
                      <a:pt x="2019" y="563"/>
                    </a:lnTo>
                    <a:lnTo>
                      <a:pt x="1995" y="586"/>
                    </a:lnTo>
                    <a:lnTo>
                      <a:pt x="1963" y="602"/>
                    </a:lnTo>
                    <a:lnTo>
                      <a:pt x="1947" y="617"/>
                    </a:lnTo>
                    <a:lnTo>
                      <a:pt x="1932" y="635"/>
                    </a:lnTo>
                    <a:lnTo>
                      <a:pt x="1914" y="678"/>
                    </a:lnTo>
                    <a:lnTo>
                      <a:pt x="1907" y="690"/>
                    </a:lnTo>
                    <a:lnTo>
                      <a:pt x="1905" y="696"/>
                    </a:lnTo>
                    <a:lnTo>
                      <a:pt x="1899" y="717"/>
                    </a:lnTo>
                    <a:lnTo>
                      <a:pt x="1899" y="717"/>
                    </a:lnTo>
                    <a:lnTo>
                      <a:pt x="1903" y="720"/>
                    </a:lnTo>
                    <a:lnTo>
                      <a:pt x="1906" y="723"/>
                    </a:lnTo>
                    <a:lnTo>
                      <a:pt x="1907" y="726"/>
                    </a:lnTo>
                    <a:lnTo>
                      <a:pt x="1907" y="733"/>
                    </a:lnTo>
                    <a:lnTo>
                      <a:pt x="1912" y="735"/>
                    </a:lnTo>
                    <a:lnTo>
                      <a:pt x="1928" y="737"/>
                    </a:lnTo>
                    <a:lnTo>
                      <a:pt x="1931" y="734"/>
                    </a:lnTo>
                    <a:lnTo>
                      <a:pt x="1934" y="737"/>
                    </a:lnTo>
                    <a:lnTo>
                      <a:pt x="1948" y="740"/>
                    </a:lnTo>
                    <a:lnTo>
                      <a:pt x="1952" y="739"/>
                    </a:lnTo>
                    <a:lnTo>
                      <a:pt x="1952" y="741"/>
                    </a:lnTo>
                    <a:lnTo>
                      <a:pt x="1951" y="745"/>
                    </a:lnTo>
                    <a:lnTo>
                      <a:pt x="1952" y="746"/>
                    </a:lnTo>
                    <a:lnTo>
                      <a:pt x="1955" y="743"/>
                    </a:lnTo>
                    <a:lnTo>
                      <a:pt x="1958" y="745"/>
                    </a:lnTo>
                    <a:lnTo>
                      <a:pt x="1960" y="746"/>
                    </a:lnTo>
                    <a:lnTo>
                      <a:pt x="1961" y="746"/>
                    </a:lnTo>
                    <a:lnTo>
                      <a:pt x="1964" y="742"/>
                    </a:lnTo>
                    <a:lnTo>
                      <a:pt x="1965" y="743"/>
                    </a:lnTo>
                    <a:lnTo>
                      <a:pt x="1967" y="745"/>
                    </a:lnTo>
                    <a:lnTo>
                      <a:pt x="1969" y="746"/>
                    </a:lnTo>
                    <a:lnTo>
                      <a:pt x="1972" y="742"/>
                    </a:lnTo>
                    <a:lnTo>
                      <a:pt x="1973" y="745"/>
                    </a:lnTo>
                    <a:lnTo>
                      <a:pt x="1974" y="748"/>
                    </a:lnTo>
                    <a:lnTo>
                      <a:pt x="1973" y="749"/>
                    </a:lnTo>
                    <a:lnTo>
                      <a:pt x="1981" y="760"/>
                    </a:lnTo>
                    <a:lnTo>
                      <a:pt x="1985" y="760"/>
                    </a:lnTo>
                    <a:lnTo>
                      <a:pt x="1994" y="758"/>
                    </a:lnTo>
                    <a:lnTo>
                      <a:pt x="1999" y="760"/>
                    </a:lnTo>
                    <a:lnTo>
                      <a:pt x="2001" y="763"/>
                    </a:lnTo>
                    <a:lnTo>
                      <a:pt x="2002" y="765"/>
                    </a:lnTo>
                    <a:lnTo>
                      <a:pt x="2004" y="767"/>
                    </a:lnTo>
                    <a:lnTo>
                      <a:pt x="2007" y="767"/>
                    </a:lnTo>
                    <a:lnTo>
                      <a:pt x="2009" y="768"/>
                    </a:lnTo>
                    <a:lnTo>
                      <a:pt x="2011" y="773"/>
                    </a:lnTo>
                    <a:lnTo>
                      <a:pt x="2011" y="776"/>
                    </a:lnTo>
                    <a:lnTo>
                      <a:pt x="2015" y="780"/>
                    </a:lnTo>
                    <a:lnTo>
                      <a:pt x="2019" y="792"/>
                    </a:lnTo>
                    <a:lnTo>
                      <a:pt x="2022" y="798"/>
                    </a:lnTo>
                    <a:lnTo>
                      <a:pt x="2020" y="801"/>
                    </a:lnTo>
                    <a:lnTo>
                      <a:pt x="2018" y="806"/>
                    </a:lnTo>
                    <a:lnTo>
                      <a:pt x="2016" y="816"/>
                    </a:lnTo>
                    <a:lnTo>
                      <a:pt x="2016" y="822"/>
                    </a:lnTo>
                    <a:lnTo>
                      <a:pt x="2018" y="833"/>
                    </a:lnTo>
                    <a:lnTo>
                      <a:pt x="2017" y="837"/>
                    </a:lnTo>
                    <a:lnTo>
                      <a:pt x="2018" y="837"/>
                    </a:lnTo>
                    <a:lnTo>
                      <a:pt x="2018" y="837"/>
                    </a:lnTo>
                    <a:lnTo>
                      <a:pt x="2019" y="837"/>
                    </a:lnTo>
                    <a:lnTo>
                      <a:pt x="2019" y="839"/>
                    </a:lnTo>
                    <a:lnTo>
                      <a:pt x="2017" y="841"/>
                    </a:lnTo>
                    <a:lnTo>
                      <a:pt x="2017" y="848"/>
                    </a:lnTo>
                    <a:lnTo>
                      <a:pt x="2016" y="852"/>
                    </a:lnTo>
                    <a:lnTo>
                      <a:pt x="2020" y="857"/>
                    </a:lnTo>
                    <a:lnTo>
                      <a:pt x="2025" y="862"/>
                    </a:lnTo>
                    <a:lnTo>
                      <a:pt x="2024" y="870"/>
                    </a:lnTo>
                    <a:lnTo>
                      <a:pt x="2020" y="874"/>
                    </a:lnTo>
                    <a:lnTo>
                      <a:pt x="2017" y="878"/>
                    </a:lnTo>
                    <a:lnTo>
                      <a:pt x="2015" y="882"/>
                    </a:lnTo>
                    <a:lnTo>
                      <a:pt x="2013" y="886"/>
                    </a:lnTo>
                    <a:lnTo>
                      <a:pt x="2013" y="889"/>
                    </a:lnTo>
                    <a:lnTo>
                      <a:pt x="2013" y="897"/>
                    </a:lnTo>
                    <a:lnTo>
                      <a:pt x="2015" y="899"/>
                    </a:lnTo>
                    <a:lnTo>
                      <a:pt x="2017" y="900"/>
                    </a:lnTo>
                    <a:lnTo>
                      <a:pt x="2018" y="903"/>
                    </a:lnTo>
                    <a:lnTo>
                      <a:pt x="2016" y="904"/>
                    </a:lnTo>
                    <a:lnTo>
                      <a:pt x="2016" y="905"/>
                    </a:lnTo>
                    <a:lnTo>
                      <a:pt x="2017" y="907"/>
                    </a:lnTo>
                    <a:lnTo>
                      <a:pt x="2018" y="909"/>
                    </a:lnTo>
                    <a:lnTo>
                      <a:pt x="2019" y="911"/>
                    </a:lnTo>
                    <a:lnTo>
                      <a:pt x="2017" y="914"/>
                    </a:lnTo>
                    <a:lnTo>
                      <a:pt x="2016" y="915"/>
                    </a:lnTo>
                    <a:lnTo>
                      <a:pt x="2015" y="916"/>
                    </a:lnTo>
                    <a:lnTo>
                      <a:pt x="2015" y="918"/>
                    </a:lnTo>
                    <a:lnTo>
                      <a:pt x="2018" y="921"/>
                    </a:lnTo>
                    <a:lnTo>
                      <a:pt x="2019" y="924"/>
                    </a:lnTo>
                    <a:lnTo>
                      <a:pt x="2019" y="933"/>
                    </a:lnTo>
                    <a:lnTo>
                      <a:pt x="2021" y="938"/>
                    </a:lnTo>
                    <a:lnTo>
                      <a:pt x="2024" y="942"/>
                    </a:lnTo>
                    <a:lnTo>
                      <a:pt x="2029" y="949"/>
                    </a:lnTo>
                    <a:lnTo>
                      <a:pt x="2028" y="950"/>
                    </a:lnTo>
                    <a:lnTo>
                      <a:pt x="2027" y="950"/>
                    </a:lnTo>
                    <a:lnTo>
                      <a:pt x="2030" y="955"/>
                    </a:lnTo>
                    <a:lnTo>
                      <a:pt x="2034" y="956"/>
                    </a:lnTo>
                    <a:lnTo>
                      <a:pt x="2037" y="957"/>
                    </a:lnTo>
                    <a:lnTo>
                      <a:pt x="2038" y="961"/>
                    </a:lnTo>
                    <a:lnTo>
                      <a:pt x="2039" y="962"/>
                    </a:lnTo>
                    <a:lnTo>
                      <a:pt x="2042" y="967"/>
                    </a:lnTo>
                    <a:lnTo>
                      <a:pt x="2045" y="969"/>
                    </a:lnTo>
                    <a:lnTo>
                      <a:pt x="2050" y="969"/>
                    </a:lnTo>
                    <a:lnTo>
                      <a:pt x="2053" y="972"/>
                    </a:lnTo>
                    <a:lnTo>
                      <a:pt x="2051" y="978"/>
                    </a:lnTo>
                    <a:lnTo>
                      <a:pt x="2052" y="981"/>
                    </a:lnTo>
                    <a:lnTo>
                      <a:pt x="2062" y="992"/>
                    </a:lnTo>
                    <a:lnTo>
                      <a:pt x="2065" y="995"/>
                    </a:lnTo>
                    <a:lnTo>
                      <a:pt x="2063" y="996"/>
                    </a:lnTo>
                    <a:lnTo>
                      <a:pt x="2062" y="1000"/>
                    </a:lnTo>
                    <a:lnTo>
                      <a:pt x="2062" y="1003"/>
                    </a:lnTo>
                    <a:lnTo>
                      <a:pt x="2064" y="1008"/>
                    </a:lnTo>
                    <a:lnTo>
                      <a:pt x="2061" y="1010"/>
                    </a:lnTo>
                    <a:lnTo>
                      <a:pt x="2057" y="1014"/>
                    </a:lnTo>
                    <a:lnTo>
                      <a:pt x="2056" y="1020"/>
                    </a:lnTo>
                    <a:lnTo>
                      <a:pt x="2055" y="1025"/>
                    </a:lnTo>
                    <a:lnTo>
                      <a:pt x="2059" y="1031"/>
                    </a:lnTo>
                    <a:lnTo>
                      <a:pt x="2062" y="1032"/>
                    </a:lnTo>
                    <a:lnTo>
                      <a:pt x="2065" y="1031"/>
                    </a:lnTo>
                    <a:lnTo>
                      <a:pt x="2070" y="1034"/>
                    </a:lnTo>
                    <a:lnTo>
                      <a:pt x="2087" y="1057"/>
                    </a:lnTo>
                    <a:lnTo>
                      <a:pt x="2092" y="1062"/>
                    </a:lnTo>
                    <a:lnTo>
                      <a:pt x="2104" y="1066"/>
                    </a:lnTo>
                    <a:lnTo>
                      <a:pt x="2116" y="1074"/>
                    </a:lnTo>
                    <a:lnTo>
                      <a:pt x="2119" y="1079"/>
                    </a:lnTo>
                    <a:lnTo>
                      <a:pt x="2116" y="1081"/>
                    </a:lnTo>
                    <a:lnTo>
                      <a:pt x="2116" y="1084"/>
                    </a:lnTo>
                    <a:lnTo>
                      <a:pt x="2121" y="1090"/>
                    </a:lnTo>
                    <a:lnTo>
                      <a:pt x="2127" y="1098"/>
                    </a:lnTo>
                    <a:lnTo>
                      <a:pt x="2130" y="1101"/>
                    </a:lnTo>
                    <a:lnTo>
                      <a:pt x="2135" y="1116"/>
                    </a:lnTo>
                    <a:lnTo>
                      <a:pt x="2135" y="1117"/>
                    </a:lnTo>
                    <a:lnTo>
                      <a:pt x="2135" y="1121"/>
                    </a:lnTo>
                    <a:lnTo>
                      <a:pt x="2138" y="1122"/>
                    </a:lnTo>
                    <a:lnTo>
                      <a:pt x="2140" y="1122"/>
                    </a:lnTo>
                    <a:lnTo>
                      <a:pt x="2143" y="1123"/>
                    </a:lnTo>
                    <a:lnTo>
                      <a:pt x="2147" y="1126"/>
                    </a:lnTo>
                    <a:lnTo>
                      <a:pt x="2147" y="1130"/>
                    </a:lnTo>
                    <a:lnTo>
                      <a:pt x="2148" y="1132"/>
                    </a:lnTo>
                    <a:lnTo>
                      <a:pt x="2150" y="1136"/>
                    </a:lnTo>
                    <a:lnTo>
                      <a:pt x="2154" y="1141"/>
                    </a:lnTo>
                    <a:lnTo>
                      <a:pt x="2171" y="1151"/>
                    </a:lnTo>
                    <a:lnTo>
                      <a:pt x="2191" y="1158"/>
                    </a:lnTo>
                    <a:lnTo>
                      <a:pt x="2194" y="1161"/>
                    </a:lnTo>
                    <a:lnTo>
                      <a:pt x="2193" y="1168"/>
                    </a:lnTo>
                    <a:lnTo>
                      <a:pt x="2186" y="1170"/>
                    </a:lnTo>
                    <a:lnTo>
                      <a:pt x="2179" y="1171"/>
                    </a:lnTo>
                    <a:lnTo>
                      <a:pt x="2176" y="1175"/>
                    </a:lnTo>
                    <a:lnTo>
                      <a:pt x="2169" y="1173"/>
                    </a:lnTo>
                    <a:lnTo>
                      <a:pt x="2164" y="1175"/>
                    </a:lnTo>
                    <a:lnTo>
                      <a:pt x="2159" y="1179"/>
                    </a:lnTo>
                    <a:lnTo>
                      <a:pt x="2158" y="1185"/>
                    </a:lnTo>
                    <a:lnTo>
                      <a:pt x="2159" y="1192"/>
                    </a:lnTo>
                    <a:lnTo>
                      <a:pt x="2164" y="1195"/>
                    </a:lnTo>
                    <a:lnTo>
                      <a:pt x="2169" y="1197"/>
                    </a:lnTo>
                    <a:lnTo>
                      <a:pt x="2175" y="1196"/>
                    </a:lnTo>
                    <a:lnTo>
                      <a:pt x="2176" y="1198"/>
                    </a:lnTo>
                    <a:lnTo>
                      <a:pt x="2174" y="1205"/>
                    </a:lnTo>
                    <a:lnTo>
                      <a:pt x="2178" y="1210"/>
                    </a:lnTo>
                    <a:lnTo>
                      <a:pt x="2184" y="1212"/>
                    </a:lnTo>
                    <a:lnTo>
                      <a:pt x="2191" y="1212"/>
                    </a:lnTo>
                    <a:lnTo>
                      <a:pt x="2191" y="1220"/>
                    </a:lnTo>
                    <a:lnTo>
                      <a:pt x="2194" y="1227"/>
                    </a:lnTo>
                    <a:lnTo>
                      <a:pt x="2202" y="1239"/>
                    </a:lnTo>
                    <a:lnTo>
                      <a:pt x="2199" y="1248"/>
                    </a:lnTo>
                    <a:lnTo>
                      <a:pt x="2203" y="1264"/>
                    </a:lnTo>
                    <a:lnTo>
                      <a:pt x="2205" y="1269"/>
                    </a:lnTo>
                    <a:lnTo>
                      <a:pt x="2208" y="1270"/>
                    </a:lnTo>
                    <a:lnTo>
                      <a:pt x="2206" y="1270"/>
                    </a:lnTo>
                    <a:lnTo>
                      <a:pt x="2205" y="1274"/>
                    </a:lnTo>
                    <a:lnTo>
                      <a:pt x="2202" y="1280"/>
                    </a:lnTo>
                    <a:lnTo>
                      <a:pt x="2189" y="1289"/>
                    </a:lnTo>
                    <a:lnTo>
                      <a:pt x="2189" y="1293"/>
                    </a:lnTo>
                    <a:lnTo>
                      <a:pt x="2192" y="1300"/>
                    </a:lnTo>
                    <a:lnTo>
                      <a:pt x="2192" y="1305"/>
                    </a:lnTo>
                    <a:lnTo>
                      <a:pt x="2192" y="1308"/>
                    </a:lnTo>
                    <a:lnTo>
                      <a:pt x="2188" y="1320"/>
                    </a:lnTo>
                    <a:lnTo>
                      <a:pt x="2178" y="1327"/>
                    </a:lnTo>
                    <a:lnTo>
                      <a:pt x="2140" y="1335"/>
                    </a:lnTo>
                    <a:lnTo>
                      <a:pt x="2133" y="1339"/>
                    </a:lnTo>
                    <a:lnTo>
                      <a:pt x="2130" y="1342"/>
                    </a:lnTo>
                    <a:lnTo>
                      <a:pt x="2127" y="1345"/>
                    </a:lnTo>
                    <a:lnTo>
                      <a:pt x="2126" y="1350"/>
                    </a:lnTo>
                    <a:lnTo>
                      <a:pt x="2125" y="1360"/>
                    </a:lnTo>
                    <a:lnTo>
                      <a:pt x="2123" y="1366"/>
                    </a:lnTo>
                    <a:lnTo>
                      <a:pt x="2109" y="1387"/>
                    </a:lnTo>
                    <a:lnTo>
                      <a:pt x="2104" y="1393"/>
                    </a:lnTo>
                    <a:lnTo>
                      <a:pt x="2104" y="1393"/>
                    </a:lnTo>
                    <a:lnTo>
                      <a:pt x="2104" y="1393"/>
                    </a:lnTo>
                    <a:lnTo>
                      <a:pt x="2104" y="1393"/>
                    </a:lnTo>
                    <a:lnTo>
                      <a:pt x="2094" y="1404"/>
                    </a:lnTo>
                    <a:lnTo>
                      <a:pt x="2086" y="1413"/>
                    </a:lnTo>
                    <a:lnTo>
                      <a:pt x="2046" y="1476"/>
                    </a:lnTo>
                    <a:lnTo>
                      <a:pt x="2042" y="1488"/>
                    </a:lnTo>
                    <a:lnTo>
                      <a:pt x="2035" y="1495"/>
                    </a:lnTo>
                    <a:lnTo>
                      <a:pt x="2027" y="1507"/>
                    </a:lnTo>
                    <a:lnTo>
                      <a:pt x="2010" y="1545"/>
                    </a:lnTo>
                    <a:lnTo>
                      <a:pt x="2003" y="1556"/>
                    </a:lnTo>
                    <a:lnTo>
                      <a:pt x="2002" y="1560"/>
                    </a:lnTo>
                    <a:lnTo>
                      <a:pt x="2001" y="1567"/>
                    </a:lnTo>
                    <a:lnTo>
                      <a:pt x="2001" y="1569"/>
                    </a:lnTo>
                    <a:lnTo>
                      <a:pt x="2000" y="1571"/>
                    </a:lnTo>
                    <a:lnTo>
                      <a:pt x="1995" y="1573"/>
                    </a:lnTo>
                    <a:lnTo>
                      <a:pt x="1994" y="1575"/>
                    </a:lnTo>
                    <a:lnTo>
                      <a:pt x="1992" y="1578"/>
                    </a:lnTo>
                    <a:lnTo>
                      <a:pt x="1983" y="1605"/>
                    </a:lnTo>
                    <a:lnTo>
                      <a:pt x="1981" y="1610"/>
                    </a:lnTo>
                    <a:lnTo>
                      <a:pt x="1978" y="1611"/>
                    </a:lnTo>
                    <a:lnTo>
                      <a:pt x="1974" y="1613"/>
                    </a:lnTo>
                    <a:lnTo>
                      <a:pt x="1972" y="1615"/>
                    </a:lnTo>
                    <a:lnTo>
                      <a:pt x="1971" y="1619"/>
                    </a:lnTo>
                    <a:lnTo>
                      <a:pt x="1968" y="1630"/>
                    </a:lnTo>
                    <a:lnTo>
                      <a:pt x="1956" y="1655"/>
                    </a:lnTo>
                    <a:lnTo>
                      <a:pt x="1952" y="1669"/>
                    </a:lnTo>
                    <a:lnTo>
                      <a:pt x="1959" y="1681"/>
                    </a:lnTo>
                    <a:lnTo>
                      <a:pt x="1961" y="1685"/>
                    </a:lnTo>
                    <a:lnTo>
                      <a:pt x="1965" y="1699"/>
                    </a:lnTo>
                    <a:lnTo>
                      <a:pt x="1966" y="1702"/>
                    </a:lnTo>
                    <a:lnTo>
                      <a:pt x="1967" y="1704"/>
                    </a:lnTo>
                    <a:lnTo>
                      <a:pt x="1971" y="1709"/>
                    </a:lnTo>
                    <a:lnTo>
                      <a:pt x="1976" y="1712"/>
                    </a:lnTo>
                    <a:lnTo>
                      <a:pt x="1978" y="1715"/>
                    </a:lnTo>
                    <a:lnTo>
                      <a:pt x="1981" y="1720"/>
                    </a:lnTo>
                    <a:lnTo>
                      <a:pt x="1989" y="1751"/>
                    </a:lnTo>
                    <a:lnTo>
                      <a:pt x="1989" y="1755"/>
                    </a:lnTo>
                    <a:lnTo>
                      <a:pt x="1986" y="1767"/>
                    </a:lnTo>
                    <a:lnTo>
                      <a:pt x="1985" y="1779"/>
                    </a:lnTo>
                    <a:lnTo>
                      <a:pt x="1983" y="1787"/>
                    </a:lnTo>
                    <a:lnTo>
                      <a:pt x="1983" y="1791"/>
                    </a:lnTo>
                    <a:lnTo>
                      <a:pt x="1984" y="1792"/>
                    </a:lnTo>
                    <a:lnTo>
                      <a:pt x="1985" y="1792"/>
                    </a:lnTo>
                    <a:lnTo>
                      <a:pt x="1987" y="1788"/>
                    </a:lnTo>
                    <a:lnTo>
                      <a:pt x="1991" y="1790"/>
                    </a:lnTo>
                    <a:lnTo>
                      <a:pt x="1991" y="1790"/>
                    </a:lnTo>
                    <a:lnTo>
                      <a:pt x="1991" y="1790"/>
                    </a:lnTo>
                    <a:lnTo>
                      <a:pt x="1999" y="1794"/>
                    </a:lnTo>
                    <a:lnTo>
                      <a:pt x="2007" y="1802"/>
                    </a:lnTo>
                    <a:lnTo>
                      <a:pt x="2011" y="1804"/>
                    </a:lnTo>
                    <a:lnTo>
                      <a:pt x="2021" y="1807"/>
                    </a:lnTo>
                    <a:lnTo>
                      <a:pt x="2025" y="1811"/>
                    </a:lnTo>
                    <a:lnTo>
                      <a:pt x="2026" y="1813"/>
                    </a:lnTo>
                    <a:lnTo>
                      <a:pt x="2025" y="1821"/>
                    </a:lnTo>
                    <a:lnTo>
                      <a:pt x="2025" y="1825"/>
                    </a:lnTo>
                    <a:lnTo>
                      <a:pt x="2027" y="1828"/>
                    </a:lnTo>
                    <a:lnTo>
                      <a:pt x="2031" y="1833"/>
                    </a:lnTo>
                    <a:lnTo>
                      <a:pt x="2033" y="1835"/>
                    </a:lnTo>
                    <a:lnTo>
                      <a:pt x="2030" y="1841"/>
                    </a:lnTo>
                    <a:lnTo>
                      <a:pt x="2026" y="1840"/>
                    </a:lnTo>
                    <a:lnTo>
                      <a:pt x="2020" y="1837"/>
                    </a:lnTo>
                    <a:lnTo>
                      <a:pt x="2016" y="1835"/>
                    </a:lnTo>
                    <a:lnTo>
                      <a:pt x="2013" y="1834"/>
                    </a:lnTo>
                    <a:lnTo>
                      <a:pt x="2008" y="1830"/>
                    </a:lnTo>
                    <a:lnTo>
                      <a:pt x="2005" y="1828"/>
                    </a:lnTo>
                    <a:lnTo>
                      <a:pt x="2003" y="1828"/>
                    </a:lnTo>
                    <a:lnTo>
                      <a:pt x="1999" y="1831"/>
                    </a:lnTo>
                    <a:lnTo>
                      <a:pt x="1991" y="1831"/>
                    </a:lnTo>
                    <a:lnTo>
                      <a:pt x="1985" y="1832"/>
                    </a:lnTo>
                    <a:lnTo>
                      <a:pt x="1981" y="1833"/>
                    </a:lnTo>
                    <a:lnTo>
                      <a:pt x="1975" y="1830"/>
                    </a:lnTo>
                    <a:lnTo>
                      <a:pt x="1965" y="1822"/>
                    </a:lnTo>
                    <a:lnTo>
                      <a:pt x="1960" y="1822"/>
                    </a:lnTo>
                    <a:lnTo>
                      <a:pt x="1957" y="1826"/>
                    </a:lnTo>
                    <a:lnTo>
                      <a:pt x="1948" y="1824"/>
                    </a:lnTo>
                    <a:lnTo>
                      <a:pt x="1931" y="1826"/>
                    </a:lnTo>
                    <a:lnTo>
                      <a:pt x="1922" y="1825"/>
                    </a:lnTo>
                    <a:lnTo>
                      <a:pt x="1910" y="1816"/>
                    </a:lnTo>
                    <a:lnTo>
                      <a:pt x="1904" y="1815"/>
                    </a:lnTo>
                    <a:lnTo>
                      <a:pt x="1893" y="1817"/>
                    </a:lnTo>
                    <a:lnTo>
                      <a:pt x="1881" y="1816"/>
                    </a:lnTo>
                    <a:lnTo>
                      <a:pt x="1879" y="1815"/>
                    </a:lnTo>
                    <a:lnTo>
                      <a:pt x="1878" y="1813"/>
                    </a:lnTo>
                    <a:lnTo>
                      <a:pt x="1879" y="1811"/>
                    </a:lnTo>
                    <a:lnTo>
                      <a:pt x="1878" y="1808"/>
                    </a:lnTo>
                    <a:lnTo>
                      <a:pt x="1876" y="1806"/>
                    </a:lnTo>
                    <a:lnTo>
                      <a:pt x="1873" y="1806"/>
                    </a:lnTo>
                    <a:lnTo>
                      <a:pt x="1869" y="1807"/>
                    </a:lnTo>
                    <a:lnTo>
                      <a:pt x="1867" y="1807"/>
                    </a:lnTo>
                    <a:lnTo>
                      <a:pt x="1863" y="1807"/>
                    </a:lnTo>
                    <a:lnTo>
                      <a:pt x="1855" y="1804"/>
                    </a:lnTo>
                    <a:lnTo>
                      <a:pt x="1840" y="1803"/>
                    </a:lnTo>
                    <a:lnTo>
                      <a:pt x="1833" y="1799"/>
                    </a:lnTo>
                    <a:lnTo>
                      <a:pt x="1829" y="1789"/>
                    </a:lnTo>
                    <a:lnTo>
                      <a:pt x="1825" y="1778"/>
                    </a:lnTo>
                    <a:lnTo>
                      <a:pt x="1817" y="1769"/>
                    </a:lnTo>
                    <a:lnTo>
                      <a:pt x="1808" y="1762"/>
                    </a:lnTo>
                    <a:lnTo>
                      <a:pt x="1794" y="1759"/>
                    </a:lnTo>
                    <a:lnTo>
                      <a:pt x="1785" y="1752"/>
                    </a:lnTo>
                    <a:lnTo>
                      <a:pt x="1781" y="1751"/>
                    </a:lnTo>
                    <a:lnTo>
                      <a:pt x="1776" y="1752"/>
                    </a:lnTo>
                    <a:lnTo>
                      <a:pt x="1773" y="1756"/>
                    </a:lnTo>
                    <a:lnTo>
                      <a:pt x="1771" y="1760"/>
                    </a:lnTo>
                    <a:lnTo>
                      <a:pt x="1768" y="1762"/>
                    </a:lnTo>
                    <a:lnTo>
                      <a:pt x="1765" y="1760"/>
                    </a:lnTo>
                    <a:lnTo>
                      <a:pt x="1756" y="1750"/>
                    </a:lnTo>
                    <a:lnTo>
                      <a:pt x="1752" y="1746"/>
                    </a:lnTo>
                    <a:lnTo>
                      <a:pt x="1749" y="1746"/>
                    </a:lnTo>
                    <a:lnTo>
                      <a:pt x="1746" y="1747"/>
                    </a:lnTo>
                    <a:lnTo>
                      <a:pt x="1745" y="1747"/>
                    </a:lnTo>
                    <a:lnTo>
                      <a:pt x="1741" y="1746"/>
                    </a:lnTo>
                    <a:lnTo>
                      <a:pt x="1737" y="1743"/>
                    </a:lnTo>
                    <a:lnTo>
                      <a:pt x="1735" y="1742"/>
                    </a:lnTo>
                    <a:lnTo>
                      <a:pt x="1730" y="1742"/>
                    </a:lnTo>
                    <a:lnTo>
                      <a:pt x="1715" y="1746"/>
                    </a:lnTo>
                    <a:lnTo>
                      <a:pt x="1708" y="1750"/>
                    </a:lnTo>
                    <a:lnTo>
                      <a:pt x="1704" y="1750"/>
                    </a:lnTo>
                    <a:lnTo>
                      <a:pt x="1697" y="1753"/>
                    </a:lnTo>
                    <a:lnTo>
                      <a:pt x="1693" y="1753"/>
                    </a:lnTo>
                    <a:lnTo>
                      <a:pt x="1670" y="1751"/>
                    </a:lnTo>
                    <a:lnTo>
                      <a:pt x="1658" y="1746"/>
                    </a:lnTo>
                    <a:lnTo>
                      <a:pt x="1654" y="1745"/>
                    </a:lnTo>
                    <a:lnTo>
                      <a:pt x="1651" y="1748"/>
                    </a:lnTo>
                    <a:lnTo>
                      <a:pt x="1645" y="1760"/>
                    </a:lnTo>
                    <a:lnTo>
                      <a:pt x="1642" y="1764"/>
                    </a:lnTo>
                    <a:lnTo>
                      <a:pt x="1638" y="1765"/>
                    </a:lnTo>
                    <a:lnTo>
                      <a:pt x="1634" y="1764"/>
                    </a:lnTo>
                    <a:lnTo>
                      <a:pt x="1631" y="1761"/>
                    </a:lnTo>
                    <a:lnTo>
                      <a:pt x="1626" y="1759"/>
                    </a:lnTo>
                    <a:lnTo>
                      <a:pt x="1623" y="1759"/>
                    </a:lnTo>
                    <a:lnTo>
                      <a:pt x="1614" y="1762"/>
                    </a:lnTo>
                    <a:lnTo>
                      <a:pt x="1610" y="1764"/>
                    </a:lnTo>
                    <a:lnTo>
                      <a:pt x="1607" y="1770"/>
                    </a:lnTo>
                    <a:lnTo>
                      <a:pt x="1610" y="1772"/>
                    </a:lnTo>
                    <a:lnTo>
                      <a:pt x="1616" y="1774"/>
                    </a:lnTo>
                    <a:lnTo>
                      <a:pt x="1619" y="1780"/>
                    </a:lnTo>
                    <a:lnTo>
                      <a:pt x="1617" y="1783"/>
                    </a:lnTo>
                    <a:lnTo>
                      <a:pt x="1614" y="1785"/>
                    </a:lnTo>
                    <a:lnTo>
                      <a:pt x="1609" y="1786"/>
                    </a:lnTo>
                    <a:lnTo>
                      <a:pt x="1606" y="1787"/>
                    </a:lnTo>
                    <a:lnTo>
                      <a:pt x="1601" y="1791"/>
                    </a:lnTo>
                    <a:lnTo>
                      <a:pt x="1596" y="1804"/>
                    </a:lnTo>
                    <a:lnTo>
                      <a:pt x="1592" y="1808"/>
                    </a:lnTo>
                    <a:lnTo>
                      <a:pt x="1587" y="1811"/>
                    </a:lnTo>
                    <a:lnTo>
                      <a:pt x="1583" y="1811"/>
                    </a:lnTo>
                    <a:lnTo>
                      <a:pt x="1579" y="1808"/>
                    </a:lnTo>
                    <a:lnTo>
                      <a:pt x="1575" y="1805"/>
                    </a:lnTo>
                    <a:lnTo>
                      <a:pt x="1570" y="1803"/>
                    </a:lnTo>
                    <a:lnTo>
                      <a:pt x="1566" y="1803"/>
                    </a:lnTo>
                    <a:lnTo>
                      <a:pt x="1563" y="1804"/>
                    </a:lnTo>
                    <a:lnTo>
                      <a:pt x="1559" y="1804"/>
                    </a:lnTo>
                    <a:lnTo>
                      <a:pt x="1554" y="1802"/>
                    </a:lnTo>
                    <a:lnTo>
                      <a:pt x="1531" y="1781"/>
                    </a:lnTo>
                    <a:lnTo>
                      <a:pt x="1528" y="1781"/>
                    </a:lnTo>
                    <a:lnTo>
                      <a:pt x="1519" y="1783"/>
                    </a:lnTo>
                    <a:lnTo>
                      <a:pt x="1514" y="1783"/>
                    </a:lnTo>
                    <a:lnTo>
                      <a:pt x="1512" y="1783"/>
                    </a:lnTo>
                    <a:lnTo>
                      <a:pt x="1511" y="1786"/>
                    </a:lnTo>
                    <a:lnTo>
                      <a:pt x="1508" y="1790"/>
                    </a:lnTo>
                    <a:lnTo>
                      <a:pt x="1505" y="1794"/>
                    </a:lnTo>
                    <a:lnTo>
                      <a:pt x="1501" y="1796"/>
                    </a:lnTo>
                    <a:lnTo>
                      <a:pt x="1495" y="1795"/>
                    </a:lnTo>
                    <a:lnTo>
                      <a:pt x="1476" y="1788"/>
                    </a:lnTo>
                    <a:lnTo>
                      <a:pt x="1473" y="1789"/>
                    </a:lnTo>
                    <a:lnTo>
                      <a:pt x="1473" y="1796"/>
                    </a:lnTo>
                    <a:lnTo>
                      <a:pt x="1461" y="1797"/>
                    </a:lnTo>
                    <a:lnTo>
                      <a:pt x="1452" y="1796"/>
                    </a:lnTo>
                    <a:lnTo>
                      <a:pt x="1450" y="1796"/>
                    </a:lnTo>
                    <a:lnTo>
                      <a:pt x="1448" y="1798"/>
                    </a:lnTo>
                    <a:lnTo>
                      <a:pt x="1447" y="1800"/>
                    </a:lnTo>
                    <a:lnTo>
                      <a:pt x="1447" y="1804"/>
                    </a:lnTo>
                    <a:lnTo>
                      <a:pt x="1447" y="1808"/>
                    </a:lnTo>
                    <a:lnTo>
                      <a:pt x="1446" y="1813"/>
                    </a:lnTo>
                    <a:lnTo>
                      <a:pt x="1445" y="1815"/>
                    </a:lnTo>
                    <a:lnTo>
                      <a:pt x="1428" y="1818"/>
                    </a:lnTo>
                    <a:lnTo>
                      <a:pt x="1425" y="1821"/>
                    </a:lnTo>
                    <a:lnTo>
                      <a:pt x="1421" y="1828"/>
                    </a:lnTo>
                    <a:lnTo>
                      <a:pt x="1419" y="1830"/>
                    </a:lnTo>
                    <a:lnTo>
                      <a:pt x="1414" y="1830"/>
                    </a:lnTo>
                    <a:lnTo>
                      <a:pt x="1413" y="1830"/>
                    </a:lnTo>
                    <a:lnTo>
                      <a:pt x="1413" y="1831"/>
                    </a:lnTo>
                    <a:lnTo>
                      <a:pt x="1410" y="1841"/>
                    </a:lnTo>
                    <a:lnTo>
                      <a:pt x="1408" y="1846"/>
                    </a:lnTo>
                    <a:lnTo>
                      <a:pt x="1407" y="1850"/>
                    </a:lnTo>
                    <a:lnTo>
                      <a:pt x="1405" y="1853"/>
                    </a:lnTo>
                    <a:lnTo>
                      <a:pt x="1406" y="1866"/>
                    </a:lnTo>
                    <a:lnTo>
                      <a:pt x="1405" y="1874"/>
                    </a:lnTo>
                    <a:lnTo>
                      <a:pt x="1400" y="1878"/>
                    </a:lnTo>
                    <a:lnTo>
                      <a:pt x="1393" y="1875"/>
                    </a:lnTo>
                    <a:lnTo>
                      <a:pt x="1380" y="1866"/>
                    </a:lnTo>
                    <a:lnTo>
                      <a:pt x="1373" y="1864"/>
                    </a:lnTo>
                    <a:lnTo>
                      <a:pt x="1367" y="1866"/>
                    </a:lnTo>
                    <a:lnTo>
                      <a:pt x="1363" y="1869"/>
                    </a:lnTo>
                    <a:lnTo>
                      <a:pt x="1356" y="1878"/>
                    </a:lnTo>
                    <a:lnTo>
                      <a:pt x="1352" y="1881"/>
                    </a:lnTo>
                    <a:lnTo>
                      <a:pt x="1342" y="1881"/>
                    </a:lnTo>
                    <a:lnTo>
                      <a:pt x="1335" y="1879"/>
                    </a:lnTo>
                    <a:lnTo>
                      <a:pt x="1333" y="1876"/>
                    </a:lnTo>
                    <a:lnTo>
                      <a:pt x="1333" y="1872"/>
                    </a:lnTo>
                    <a:lnTo>
                      <a:pt x="1340" y="1857"/>
                    </a:lnTo>
                    <a:lnTo>
                      <a:pt x="1340" y="1856"/>
                    </a:lnTo>
                    <a:lnTo>
                      <a:pt x="1342" y="1855"/>
                    </a:lnTo>
                    <a:lnTo>
                      <a:pt x="1343" y="1855"/>
                    </a:lnTo>
                    <a:lnTo>
                      <a:pt x="1343" y="1852"/>
                    </a:lnTo>
                    <a:lnTo>
                      <a:pt x="1342" y="1851"/>
                    </a:lnTo>
                    <a:lnTo>
                      <a:pt x="1341" y="1849"/>
                    </a:lnTo>
                    <a:lnTo>
                      <a:pt x="1340" y="1848"/>
                    </a:lnTo>
                    <a:lnTo>
                      <a:pt x="1336" y="1847"/>
                    </a:lnTo>
                    <a:lnTo>
                      <a:pt x="1335" y="1846"/>
                    </a:lnTo>
                    <a:lnTo>
                      <a:pt x="1335" y="1844"/>
                    </a:lnTo>
                    <a:lnTo>
                      <a:pt x="1336" y="1841"/>
                    </a:lnTo>
                    <a:lnTo>
                      <a:pt x="1337" y="1840"/>
                    </a:lnTo>
                    <a:lnTo>
                      <a:pt x="1334" y="1824"/>
                    </a:lnTo>
                    <a:lnTo>
                      <a:pt x="1332" y="1818"/>
                    </a:lnTo>
                    <a:lnTo>
                      <a:pt x="1328" y="1812"/>
                    </a:lnTo>
                    <a:lnTo>
                      <a:pt x="1326" y="1811"/>
                    </a:lnTo>
                    <a:lnTo>
                      <a:pt x="1319" y="1815"/>
                    </a:lnTo>
                    <a:lnTo>
                      <a:pt x="1315" y="1816"/>
                    </a:lnTo>
                    <a:lnTo>
                      <a:pt x="1310" y="1816"/>
                    </a:lnTo>
                    <a:lnTo>
                      <a:pt x="1297" y="1813"/>
                    </a:lnTo>
                    <a:lnTo>
                      <a:pt x="1297" y="1809"/>
                    </a:lnTo>
                    <a:lnTo>
                      <a:pt x="1296" y="1804"/>
                    </a:lnTo>
                    <a:lnTo>
                      <a:pt x="1297" y="1802"/>
                    </a:lnTo>
                    <a:lnTo>
                      <a:pt x="1297" y="1799"/>
                    </a:lnTo>
                    <a:lnTo>
                      <a:pt x="1288" y="1800"/>
                    </a:lnTo>
                    <a:lnTo>
                      <a:pt x="1283" y="1800"/>
                    </a:lnTo>
                    <a:lnTo>
                      <a:pt x="1279" y="1798"/>
                    </a:lnTo>
                    <a:lnTo>
                      <a:pt x="1277" y="1795"/>
                    </a:lnTo>
                    <a:lnTo>
                      <a:pt x="1273" y="1785"/>
                    </a:lnTo>
                    <a:lnTo>
                      <a:pt x="1266" y="1769"/>
                    </a:lnTo>
                    <a:lnTo>
                      <a:pt x="1263" y="1762"/>
                    </a:lnTo>
                    <a:lnTo>
                      <a:pt x="1257" y="1759"/>
                    </a:lnTo>
                    <a:lnTo>
                      <a:pt x="1256" y="1757"/>
                    </a:lnTo>
                    <a:lnTo>
                      <a:pt x="1251" y="1752"/>
                    </a:lnTo>
                    <a:lnTo>
                      <a:pt x="1248" y="1751"/>
                    </a:lnTo>
                    <a:lnTo>
                      <a:pt x="1247" y="1752"/>
                    </a:lnTo>
                    <a:lnTo>
                      <a:pt x="1246" y="1753"/>
                    </a:lnTo>
                    <a:lnTo>
                      <a:pt x="1229" y="1777"/>
                    </a:lnTo>
                    <a:lnTo>
                      <a:pt x="1228" y="1778"/>
                    </a:lnTo>
                    <a:lnTo>
                      <a:pt x="1226" y="1780"/>
                    </a:lnTo>
                    <a:lnTo>
                      <a:pt x="1223" y="1781"/>
                    </a:lnTo>
                    <a:lnTo>
                      <a:pt x="1217" y="1781"/>
                    </a:lnTo>
                    <a:lnTo>
                      <a:pt x="1212" y="1783"/>
                    </a:lnTo>
                    <a:lnTo>
                      <a:pt x="1209" y="1786"/>
                    </a:lnTo>
                    <a:lnTo>
                      <a:pt x="1205" y="1789"/>
                    </a:lnTo>
                    <a:lnTo>
                      <a:pt x="1203" y="1794"/>
                    </a:lnTo>
                    <a:lnTo>
                      <a:pt x="1201" y="1805"/>
                    </a:lnTo>
                    <a:lnTo>
                      <a:pt x="1202" y="1806"/>
                    </a:lnTo>
                    <a:lnTo>
                      <a:pt x="1202" y="1806"/>
                    </a:lnTo>
                    <a:lnTo>
                      <a:pt x="1203" y="1808"/>
                    </a:lnTo>
                    <a:lnTo>
                      <a:pt x="1203" y="1811"/>
                    </a:lnTo>
                    <a:lnTo>
                      <a:pt x="1202" y="1812"/>
                    </a:lnTo>
                    <a:lnTo>
                      <a:pt x="1200" y="1812"/>
                    </a:lnTo>
                    <a:lnTo>
                      <a:pt x="1198" y="1812"/>
                    </a:lnTo>
                    <a:lnTo>
                      <a:pt x="1197" y="1818"/>
                    </a:lnTo>
                    <a:lnTo>
                      <a:pt x="1197" y="1823"/>
                    </a:lnTo>
                    <a:lnTo>
                      <a:pt x="1196" y="1826"/>
                    </a:lnTo>
                    <a:lnTo>
                      <a:pt x="1191" y="1830"/>
                    </a:lnTo>
                    <a:lnTo>
                      <a:pt x="1185" y="1831"/>
                    </a:lnTo>
                    <a:lnTo>
                      <a:pt x="1183" y="1832"/>
                    </a:lnTo>
                    <a:lnTo>
                      <a:pt x="1180" y="1831"/>
                    </a:lnTo>
                    <a:lnTo>
                      <a:pt x="1175" y="1828"/>
                    </a:lnTo>
                    <a:lnTo>
                      <a:pt x="1174" y="1828"/>
                    </a:lnTo>
                    <a:lnTo>
                      <a:pt x="1168" y="1830"/>
                    </a:lnTo>
                    <a:lnTo>
                      <a:pt x="1160" y="1835"/>
                    </a:lnTo>
                    <a:lnTo>
                      <a:pt x="1154" y="1837"/>
                    </a:lnTo>
                    <a:lnTo>
                      <a:pt x="1151" y="1837"/>
                    </a:lnTo>
                    <a:lnTo>
                      <a:pt x="1149" y="1832"/>
                    </a:lnTo>
                    <a:lnTo>
                      <a:pt x="1149" y="1821"/>
                    </a:lnTo>
                    <a:lnTo>
                      <a:pt x="1148" y="1816"/>
                    </a:lnTo>
                    <a:lnTo>
                      <a:pt x="1145" y="1812"/>
                    </a:lnTo>
                    <a:lnTo>
                      <a:pt x="1144" y="1807"/>
                    </a:lnTo>
                    <a:lnTo>
                      <a:pt x="1147" y="1802"/>
                    </a:lnTo>
                    <a:lnTo>
                      <a:pt x="1140" y="1798"/>
                    </a:lnTo>
                    <a:lnTo>
                      <a:pt x="1117" y="1798"/>
                    </a:lnTo>
                    <a:lnTo>
                      <a:pt x="1117" y="1792"/>
                    </a:lnTo>
                    <a:lnTo>
                      <a:pt x="1116" y="1786"/>
                    </a:lnTo>
                    <a:lnTo>
                      <a:pt x="1112" y="1772"/>
                    </a:lnTo>
                    <a:lnTo>
                      <a:pt x="1109" y="1769"/>
                    </a:lnTo>
                    <a:lnTo>
                      <a:pt x="1106" y="1763"/>
                    </a:lnTo>
                    <a:lnTo>
                      <a:pt x="1105" y="1760"/>
                    </a:lnTo>
                    <a:lnTo>
                      <a:pt x="1103" y="1748"/>
                    </a:lnTo>
                    <a:lnTo>
                      <a:pt x="1101" y="1746"/>
                    </a:lnTo>
                    <a:lnTo>
                      <a:pt x="1097" y="1744"/>
                    </a:lnTo>
                    <a:lnTo>
                      <a:pt x="1093" y="1745"/>
                    </a:lnTo>
                    <a:lnTo>
                      <a:pt x="1091" y="1747"/>
                    </a:lnTo>
                    <a:lnTo>
                      <a:pt x="1088" y="1747"/>
                    </a:lnTo>
                    <a:lnTo>
                      <a:pt x="1084" y="1746"/>
                    </a:lnTo>
                    <a:lnTo>
                      <a:pt x="1080" y="1742"/>
                    </a:lnTo>
                    <a:lnTo>
                      <a:pt x="1077" y="1739"/>
                    </a:lnTo>
                    <a:lnTo>
                      <a:pt x="1073" y="1739"/>
                    </a:lnTo>
                    <a:lnTo>
                      <a:pt x="1066" y="1739"/>
                    </a:lnTo>
                    <a:lnTo>
                      <a:pt x="1063" y="1737"/>
                    </a:lnTo>
                    <a:lnTo>
                      <a:pt x="1062" y="1735"/>
                    </a:lnTo>
                    <a:lnTo>
                      <a:pt x="1058" y="1726"/>
                    </a:lnTo>
                    <a:lnTo>
                      <a:pt x="1052" y="1716"/>
                    </a:lnTo>
                    <a:lnTo>
                      <a:pt x="1047" y="1706"/>
                    </a:lnTo>
                    <a:lnTo>
                      <a:pt x="1046" y="1697"/>
                    </a:lnTo>
                    <a:lnTo>
                      <a:pt x="1051" y="1689"/>
                    </a:lnTo>
                    <a:lnTo>
                      <a:pt x="1045" y="1686"/>
                    </a:lnTo>
                    <a:lnTo>
                      <a:pt x="1044" y="1682"/>
                    </a:lnTo>
                    <a:lnTo>
                      <a:pt x="1043" y="1677"/>
                    </a:lnTo>
                    <a:lnTo>
                      <a:pt x="1042" y="1671"/>
                    </a:lnTo>
                    <a:lnTo>
                      <a:pt x="1038" y="1669"/>
                    </a:lnTo>
                    <a:lnTo>
                      <a:pt x="1029" y="1676"/>
                    </a:lnTo>
                    <a:lnTo>
                      <a:pt x="1025" y="1676"/>
                    </a:lnTo>
                    <a:lnTo>
                      <a:pt x="1008" y="1669"/>
                    </a:lnTo>
                    <a:lnTo>
                      <a:pt x="999" y="1667"/>
                    </a:lnTo>
                    <a:lnTo>
                      <a:pt x="990" y="1669"/>
                    </a:lnTo>
                    <a:lnTo>
                      <a:pt x="991" y="1669"/>
                    </a:lnTo>
                    <a:lnTo>
                      <a:pt x="991" y="1669"/>
                    </a:lnTo>
                    <a:lnTo>
                      <a:pt x="991" y="1669"/>
                    </a:lnTo>
                    <a:lnTo>
                      <a:pt x="992" y="1671"/>
                    </a:lnTo>
                    <a:lnTo>
                      <a:pt x="986" y="1676"/>
                    </a:lnTo>
                    <a:lnTo>
                      <a:pt x="983" y="1677"/>
                    </a:lnTo>
                    <a:lnTo>
                      <a:pt x="978" y="1674"/>
                    </a:lnTo>
                    <a:lnTo>
                      <a:pt x="976" y="1672"/>
                    </a:lnTo>
                    <a:lnTo>
                      <a:pt x="974" y="1667"/>
                    </a:lnTo>
                    <a:lnTo>
                      <a:pt x="973" y="1665"/>
                    </a:lnTo>
                    <a:lnTo>
                      <a:pt x="970" y="1664"/>
                    </a:lnTo>
                    <a:lnTo>
                      <a:pt x="965" y="1664"/>
                    </a:lnTo>
                    <a:lnTo>
                      <a:pt x="963" y="1663"/>
                    </a:lnTo>
                    <a:lnTo>
                      <a:pt x="955" y="1657"/>
                    </a:lnTo>
                    <a:lnTo>
                      <a:pt x="951" y="1656"/>
                    </a:lnTo>
                    <a:lnTo>
                      <a:pt x="937" y="1655"/>
                    </a:lnTo>
                    <a:lnTo>
                      <a:pt x="934" y="1651"/>
                    </a:lnTo>
                    <a:lnTo>
                      <a:pt x="934" y="1646"/>
                    </a:lnTo>
                    <a:lnTo>
                      <a:pt x="921" y="1638"/>
                    </a:lnTo>
                    <a:lnTo>
                      <a:pt x="914" y="1638"/>
                    </a:lnTo>
                    <a:lnTo>
                      <a:pt x="916" y="1645"/>
                    </a:lnTo>
                    <a:lnTo>
                      <a:pt x="917" y="1646"/>
                    </a:lnTo>
                    <a:lnTo>
                      <a:pt x="919" y="1645"/>
                    </a:lnTo>
                    <a:lnTo>
                      <a:pt x="921" y="1645"/>
                    </a:lnTo>
                    <a:lnTo>
                      <a:pt x="922" y="1647"/>
                    </a:lnTo>
                    <a:lnTo>
                      <a:pt x="923" y="1650"/>
                    </a:lnTo>
                    <a:lnTo>
                      <a:pt x="922" y="1651"/>
                    </a:lnTo>
                    <a:lnTo>
                      <a:pt x="915" y="1655"/>
                    </a:lnTo>
                    <a:lnTo>
                      <a:pt x="906" y="1656"/>
                    </a:lnTo>
                    <a:lnTo>
                      <a:pt x="903" y="1657"/>
                    </a:lnTo>
                    <a:lnTo>
                      <a:pt x="897" y="1664"/>
                    </a:lnTo>
                    <a:lnTo>
                      <a:pt x="889" y="1667"/>
                    </a:lnTo>
                    <a:lnTo>
                      <a:pt x="881" y="1666"/>
                    </a:lnTo>
                    <a:lnTo>
                      <a:pt x="865" y="1654"/>
                    </a:lnTo>
                    <a:lnTo>
                      <a:pt x="862" y="1650"/>
                    </a:lnTo>
                    <a:lnTo>
                      <a:pt x="861" y="1647"/>
                    </a:lnTo>
                    <a:lnTo>
                      <a:pt x="859" y="1642"/>
                    </a:lnTo>
                    <a:lnTo>
                      <a:pt x="856" y="1639"/>
                    </a:lnTo>
                    <a:lnTo>
                      <a:pt x="854" y="1636"/>
                    </a:lnTo>
                    <a:lnTo>
                      <a:pt x="852" y="1634"/>
                    </a:lnTo>
                    <a:lnTo>
                      <a:pt x="851" y="1632"/>
                    </a:lnTo>
                    <a:lnTo>
                      <a:pt x="852" y="1630"/>
                    </a:lnTo>
                    <a:lnTo>
                      <a:pt x="853" y="1629"/>
                    </a:lnTo>
                    <a:lnTo>
                      <a:pt x="853" y="1629"/>
                    </a:lnTo>
                    <a:lnTo>
                      <a:pt x="853" y="1628"/>
                    </a:lnTo>
                    <a:lnTo>
                      <a:pt x="853" y="1628"/>
                    </a:lnTo>
                    <a:lnTo>
                      <a:pt x="853" y="1628"/>
                    </a:lnTo>
                    <a:lnTo>
                      <a:pt x="850" y="1626"/>
                    </a:lnTo>
                    <a:lnTo>
                      <a:pt x="844" y="1624"/>
                    </a:lnTo>
                    <a:lnTo>
                      <a:pt x="841" y="1624"/>
                    </a:lnTo>
                    <a:lnTo>
                      <a:pt x="838" y="1625"/>
                    </a:lnTo>
                    <a:lnTo>
                      <a:pt x="837" y="1626"/>
                    </a:lnTo>
                    <a:lnTo>
                      <a:pt x="835" y="1626"/>
                    </a:lnTo>
                    <a:lnTo>
                      <a:pt x="832" y="1625"/>
                    </a:lnTo>
                    <a:lnTo>
                      <a:pt x="819" y="1613"/>
                    </a:lnTo>
                    <a:lnTo>
                      <a:pt x="818" y="1611"/>
                    </a:lnTo>
                    <a:lnTo>
                      <a:pt x="819" y="1607"/>
                    </a:lnTo>
                    <a:lnTo>
                      <a:pt x="823" y="1606"/>
                    </a:lnTo>
                    <a:lnTo>
                      <a:pt x="833" y="1604"/>
                    </a:lnTo>
                    <a:lnTo>
                      <a:pt x="838" y="1602"/>
                    </a:lnTo>
                    <a:lnTo>
                      <a:pt x="846" y="1595"/>
                    </a:lnTo>
                    <a:lnTo>
                      <a:pt x="851" y="1590"/>
                    </a:lnTo>
                    <a:lnTo>
                      <a:pt x="852" y="1585"/>
                    </a:lnTo>
                    <a:lnTo>
                      <a:pt x="849" y="1579"/>
                    </a:lnTo>
                    <a:lnTo>
                      <a:pt x="845" y="1577"/>
                    </a:lnTo>
                    <a:lnTo>
                      <a:pt x="845" y="1573"/>
                    </a:lnTo>
                    <a:lnTo>
                      <a:pt x="845" y="1571"/>
                    </a:lnTo>
                    <a:lnTo>
                      <a:pt x="846" y="1564"/>
                    </a:lnTo>
                    <a:lnTo>
                      <a:pt x="847" y="1563"/>
                    </a:lnTo>
                    <a:lnTo>
                      <a:pt x="847" y="1562"/>
                    </a:lnTo>
                    <a:lnTo>
                      <a:pt x="847" y="1561"/>
                    </a:lnTo>
                    <a:lnTo>
                      <a:pt x="846" y="1560"/>
                    </a:lnTo>
                    <a:lnTo>
                      <a:pt x="842" y="1555"/>
                    </a:lnTo>
                    <a:lnTo>
                      <a:pt x="841" y="1554"/>
                    </a:lnTo>
                    <a:lnTo>
                      <a:pt x="836" y="1553"/>
                    </a:lnTo>
                    <a:lnTo>
                      <a:pt x="835" y="1554"/>
                    </a:lnTo>
                    <a:lnTo>
                      <a:pt x="835" y="1556"/>
                    </a:lnTo>
                    <a:lnTo>
                      <a:pt x="834" y="1560"/>
                    </a:lnTo>
                    <a:lnTo>
                      <a:pt x="828" y="1569"/>
                    </a:lnTo>
                    <a:lnTo>
                      <a:pt x="825" y="1572"/>
                    </a:lnTo>
                    <a:lnTo>
                      <a:pt x="820" y="1575"/>
                    </a:lnTo>
                    <a:lnTo>
                      <a:pt x="800" y="1573"/>
                    </a:lnTo>
                    <a:lnTo>
                      <a:pt x="790" y="1576"/>
                    </a:lnTo>
                    <a:lnTo>
                      <a:pt x="784" y="1584"/>
                    </a:lnTo>
                    <a:lnTo>
                      <a:pt x="783" y="1585"/>
                    </a:lnTo>
                    <a:lnTo>
                      <a:pt x="782" y="1585"/>
                    </a:lnTo>
                    <a:lnTo>
                      <a:pt x="781" y="1585"/>
                    </a:lnTo>
                    <a:lnTo>
                      <a:pt x="780" y="1584"/>
                    </a:lnTo>
                    <a:lnTo>
                      <a:pt x="777" y="1578"/>
                    </a:lnTo>
                    <a:lnTo>
                      <a:pt x="772" y="1575"/>
                    </a:lnTo>
                    <a:lnTo>
                      <a:pt x="767" y="1576"/>
                    </a:lnTo>
                    <a:lnTo>
                      <a:pt x="766" y="1582"/>
                    </a:lnTo>
                    <a:lnTo>
                      <a:pt x="763" y="1580"/>
                    </a:lnTo>
                    <a:lnTo>
                      <a:pt x="760" y="1577"/>
                    </a:lnTo>
                    <a:lnTo>
                      <a:pt x="759" y="1572"/>
                    </a:lnTo>
                    <a:lnTo>
                      <a:pt x="759" y="1568"/>
                    </a:lnTo>
                    <a:lnTo>
                      <a:pt x="758" y="1567"/>
                    </a:lnTo>
                    <a:lnTo>
                      <a:pt x="757" y="1567"/>
                    </a:lnTo>
                    <a:lnTo>
                      <a:pt x="757" y="1566"/>
                    </a:lnTo>
                    <a:lnTo>
                      <a:pt x="756" y="1564"/>
                    </a:lnTo>
                    <a:lnTo>
                      <a:pt x="759" y="1562"/>
                    </a:lnTo>
                    <a:lnTo>
                      <a:pt x="755" y="1561"/>
                    </a:lnTo>
                    <a:lnTo>
                      <a:pt x="745" y="1562"/>
                    </a:lnTo>
                    <a:lnTo>
                      <a:pt x="739" y="1561"/>
                    </a:lnTo>
                    <a:lnTo>
                      <a:pt x="731" y="1556"/>
                    </a:lnTo>
                    <a:lnTo>
                      <a:pt x="729" y="1554"/>
                    </a:lnTo>
                    <a:lnTo>
                      <a:pt x="728" y="1552"/>
                    </a:lnTo>
                    <a:lnTo>
                      <a:pt x="726" y="1547"/>
                    </a:lnTo>
                    <a:lnTo>
                      <a:pt x="724" y="1544"/>
                    </a:lnTo>
                    <a:lnTo>
                      <a:pt x="726" y="1543"/>
                    </a:lnTo>
                    <a:lnTo>
                      <a:pt x="722" y="1543"/>
                    </a:lnTo>
                    <a:lnTo>
                      <a:pt x="715" y="1544"/>
                    </a:lnTo>
                    <a:lnTo>
                      <a:pt x="713" y="1545"/>
                    </a:lnTo>
                    <a:lnTo>
                      <a:pt x="710" y="1543"/>
                    </a:lnTo>
                    <a:lnTo>
                      <a:pt x="704" y="1540"/>
                    </a:lnTo>
                    <a:lnTo>
                      <a:pt x="702" y="1538"/>
                    </a:lnTo>
                    <a:lnTo>
                      <a:pt x="679" y="1534"/>
                    </a:lnTo>
                    <a:lnTo>
                      <a:pt x="674" y="1535"/>
                    </a:lnTo>
                    <a:lnTo>
                      <a:pt x="665" y="1531"/>
                    </a:lnTo>
                    <a:lnTo>
                      <a:pt x="659" y="1531"/>
                    </a:lnTo>
                    <a:lnTo>
                      <a:pt x="653" y="1535"/>
                    </a:lnTo>
                    <a:lnTo>
                      <a:pt x="654" y="1540"/>
                    </a:lnTo>
                    <a:lnTo>
                      <a:pt x="662" y="1549"/>
                    </a:lnTo>
                    <a:lnTo>
                      <a:pt x="665" y="1555"/>
                    </a:lnTo>
                    <a:lnTo>
                      <a:pt x="668" y="1562"/>
                    </a:lnTo>
                    <a:lnTo>
                      <a:pt x="670" y="1569"/>
                    </a:lnTo>
                    <a:lnTo>
                      <a:pt x="675" y="1572"/>
                    </a:lnTo>
                    <a:lnTo>
                      <a:pt x="680" y="1575"/>
                    </a:lnTo>
                    <a:lnTo>
                      <a:pt x="685" y="1579"/>
                    </a:lnTo>
                    <a:lnTo>
                      <a:pt x="687" y="1585"/>
                    </a:lnTo>
                    <a:lnTo>
                      <a:pt x="688" y="1593"/>
                    </a:lnTo>
                    <a:lnTo>
                      <a:pt x="692" y="1597"/>
                    </a:lnTo>
                    <a:lnTo>
                      <a:pt x="693" y="1601"/>
                    </a:lnTo>
                    <a:lnTo>
                      <a:pt x="692" y="1604"/>
                    </a:lnTo>
                    <a:lnTo>
                      <a:pt x="688" y="1603"/>
                    </a:lnTo>
                    <a:lnTo>
                      <a:pt x="686" y="1601"/>
                    </a:lnTo>
                    <a:lnTo>
                      <a:pt x="685" y="1598"/>
                    </a:lnTo>
                    <a:lnTo>
                      <a:pt x="684" y="1597"/>
                    </a:lnTo>
                    <a:lnTo>
                      <a:pt x="680" y="1597"/>
                    </a:lnTo>
                    <a:lnTo>
                      <a:pt x="679" y="1598"/>
                    </a:lnTo>
                    <a:lnTo>
                      <a:pt x="680" y="1603"/>
                    </a:lnTo>
                    <a:lnTo>
                      <a:pt x="679" y="1604"/>
                    </a:lnTo>
                    <a:lnTo>
                      <a:pt x="678" y="1604"/>
                    </a:lnTo>
                    <a:lnTo>
                      <a:pt x="674" y="1603"/>
                    </a:lnTo>
                    <a:lnTo>
                      <a:pt x="671" y="1604"/>
                    </a:lnTo>
                    <a:lnTo>
                      <a:pt x="669" y="1605"/>
                    </a:lnTo>
                    <a:lnTo>
                      <a:pt x="666" y="1611"/>
                    </a:lnTo>
                    <a:lnTo>
                      <a:pt x="665" y="1613"/>
                    </a:lnTo>
                    <a:lnTo>
                      <a:pt x="659" y="1615"/>
                    </a:lnTo>
                    <a:lnTo>
                      <a:pt x="654" y="1615"/>
                    </a:lnTo>
                    <a:lnTo>
                      <a:pt x="651" y="1616"/>
                    </a:lnTo>
                    <a:lnTo>
                      <a:pt x="646" y="1621"/>
                    </a:lnTo>
                    <a:lnTo>
                      <a:pt x="643" y="1626"/>
                    </a:lnTo>
                    <a:lnTo>
                      <a:pt x="641" y="1632"/>
                    </a:lnTo>
                    <a:lnTo>
                      <a:pt x="639" y="1636"/>
                    </a:lnTo>
                    <a:lnTo>
                      <a:pt x="634" y="1640"/>
                    </a:lnTo>
                    <a:lnTo>
                      <a:pt x="628" y="1649"/>
                    </a:lnTo>
                    <a:lnTo>
                      <a:pt x="619" y="1651"/>
                    </a:lnTo>
                    <a:lnTo>
                      <a:pt x="609" y="1647"/>
                    </a:lnTo>
                    <a:lnTo>
                      <a:pt x="601" y="1641"/>
                    </a:lnTo>
                    <a:lnTo>
                      <a:pt x="597" y="1637"/>
                    </a:lnTo>
                    <a:lnTo>
                      <a:pt x="595" y="1632"/>
                    </a:lnTo>
                    <a:lnTo>
                      <a:pt x="591" y="1621"/>
                    </a:lnTo>
                    <a:lnTo>
                      <a:pt x="588" y="1614"/>
                    </a:lnTo>
                    <a:lnTo>
                      <a:pt x="581" y="1608"/>
                    </a:lnTo>
                    <a:lnTo>
                      <a:pt x="578" y="1603"/>
                    </a:lnTo>
                    <a:lnTo>
                      <a:pt x="574" y="1599"/>
                    </a:lnTo>
                    <a:lnTo>
                      <a:pt x="567" y="1589"/>
                    </a:lnTo>
                    <a:lnTo>
                      <a:pt x="564" y="1586"/>
                    </a:lnTo>
                    <a:lnTo>
                      <a:pt x="560" y="1582"/>
                    </a:lnTo>
                    <a:lnTo>
                      <a:pt x="549" y="1580"/>
                    </a:lnTo>
                    <a:lnTo>
                      <a:pt x="545" y="1575"/>
                    </a:lnTo>
                    <a:lnTo>
                      <a:pt x="544" y="1572"/>
                    </a:lnTo>
                    <a:lnTo>
                      <a:pt x="544" y="1569"/>
                    </a:lnTo>
                    <a:lnTo>
                      <a:pt x="544" y="1566"/>
                    </a:lnTo>
                    <a:lnTo>
                      <a:pt x="542" y="1563"/>
                    </a:lnTo>
                    <a:lnTo>
                      <a:pt x="539" y="1562"/>
                    </a:lnTo>
                    <a:lnTo>
                      <a:pt x="530" y="1563"/>
                    </a:lnTo>
                    <a:lnTo>
                      <a:pt x="527" y="1564"/>
                    </a:lnTo>
                    <a:lnTo>
                      <a:pt x="526" y="1566"/>
                    </a:lnTo>
                    <a:lnTo>
                      <a:pt x="525" y="1567"/>
                    </a:lnTo>
                    <a:lnTo>
                      <a:pt x="521" y="1564"/>
                    </a:lnTo>
                    <a:lnTo>
                      <a:pt x="520" y="1562"/>
                    </a:lnTo>
                    <a:lnTo>
                      <a:pt x="517" y="1554"/>
                    </a:lnTo>
                    <a:lnTo>
                      <a:pt x="510" y="1553"/>
                    </a:lnTo>
                    <a:lnTo>
                      <a:pt x="507" y="1547"/>
                    </a:lnTo>
                    <a:lnTo>
                      <a:pt x="508" y="1542"/>
                    </a:lnTo>
                    <a:lnTo>
                      <a:pt x="512" y="1542"/>
                    </a:lnTo>
                    <a:lnTo>
                      <a:pt x="512" y="1542"/>
                    </a:lnTo>
                    <a:lnTo>
                      <a:pt x="511" y="1537"/>
                    </a:lnTo>
                    <a:lnTo>
                      <a:pt x="512" y="1537"/>
                    </a:lnTo>
                    <a:lnTo>
                      <a:pt x="513" y="1536"/>
                    </a:lnTo>
                    <a:lnTo>
                      <a:pt x="514" y="1535"/>
                    </a:lnTo>
                    <a:lnTo>
                      <a:pt x="518" y="1533"/>
                    </a:lnTo>
                    <a:lnTo>
                      <a:pt x="521" y="1529"/>
                    </a:lnTo>
                    <a:lnTo>
                      <a:pt x="525" y="1527"/>
                    </a:lnTo>
                    <a:lnTo>
                      <a:pt x="526" y="1523"/>
                    </a:lnTo>
                    <a:lnTo>
                      <a:pt x="529" y="1520"/>
                    </a:lnTo>
                    <a:lnTo>
                      <a:pt x="537" y="1521"/>
                    </a:lnTo>
                    <a:lnTo>
                      <a:pt x="540" y="1520"/>
                    </a:lnTo>
                    <a:lnTo>
                      <a:pt x="542" y="1518"/>
                    </a:lnTo>
                    <a:lnTo>
                      <a:pt x="546" y="1512"/>
                    </a:lnTo>
                    <a:lnTo>
                      <a:pt x="547" y="1510"/>
                    </a:lnTo>
                    <a:lnTo>
                      <a:pt x="547" y="1510"/>
                    </a:lnTo>
                    <a:lnTo>
                      <a:pt x="547" y="1508"/>
                    </a:lnTo>
                    <a:lnTo>
                      <a:pt x="547" y="1506"/>
                    </a:lnTo>
                    <a:lnTo>
                      <a:pt x="547" y="1505"/>
                    </a:lnTo>
                    <a:lnTo>
                      <a:pt x="548" y="1502"/>
                    </a:lnTo>
                    <a:lnTo>
                      <a:pt x="548" y="1501"/>
                    </a:lnTo>
                    <a:lnTo>
                      <a:pt x="548" y="1500"/>
                    </a:lnTo>
                    <a:lnTo>
                      <a:pt x="547" y="1498"/>
                    </a:lnTo>
                    <a:lnTo>
                      <a:pt x="554" y="1494"/>
                    </a:lnTo>
                    <a:lnTo>
                      <a:pt x="552" y="1488"/>
                    </a:lnTo>
                    <a:lnTo>
                      <a:pt x="531" y="1470"/>
                    </a:lnTo>
                    <a:lnTo>
                      <a:pt x="525" y="1466"/>
                    </a:lnTo>
                    <a:lnTo>
                      <a:pt x="517" y="1465"/>
                    </a:lnTo>
                    <a:lnTo>
                      <a:pt x="509" y="1466"/>
                    </a:lnTo>
                    <a:lnTo>
                      <a:pt x="507" y="1466"/>
                    </a:lnTo>
                    <a:lnTo>
                      <a:pt x="505" y="1471"/>
                    </a:lnTo>
                    <a:lnTo>
                      <a:pt x="504" y="1475"/>
                    </a:lnTo>
                    <a:lnTo>
                      <a:pt x="502" y="1479"/>
                    </a:lnTo>
                    <a:lnTo>
                      <a:pt x="497" y="1480"/>
                    </a:lnTo>
                    <a:lnTo>
                      <a:pt x="494" y="1479"/>
                    </a:lnTo>
                    <a:lnTo>
                      <a:pt x="487" y="1473"/>
                    </a:lnTo>
                    <a:lnTo>
                      <a:pt x="478" y="1473"/>
                    </a:lnTo>
                    <a:lnTo>
                      <a:pt x="466" y="1488"/>
                    </a:lnTo>
                    <a:lnTo>
                      <a:pt x="457" y="1490"/>
                    </a:lnTo>
                    <a:lnTo>
                      <a:pt x="456" y="1489"/>
                    </a:lnTo>
                    <a:lnTo>
                      <a:pt x="456" y="1488"/>
                    </a:lnTo>
                    <a:lnTo>
                      <a:pt x="456" y="1486"/>
                    </a:lnTo>
                    <a:lnTo>
                      <a:pt x="456" y="1485"/>
                    </a:lnTo>
                    <a:lnTo>
                      <a:pt x="459" y="1483"/>
                    </a:lnTo>
                    <a:lnTo>
                      <a:pt x="459" y="1479"/>
                    </a:lnTo>
                    <a:lnTo>
                      <a:pt x="458" y="1474"/>
                    </a:lnTo>
                    <a:lnTo>
                      <a:pt x="456" y="1470"/>
                    </a:lnTo>
                    <a:lnTo>
                      <a:pt x="452" y="1465"/>
                    </a:lnTo>
                    <a:lnTo>
                      <a:pt x="449" y="1462"/>
                    </a:lnTo>
                    <a:lnTo>
                      <a:pt x="446" y="1462"/>
                    </a:lnTo>
                    <a:lnTo>
                      <a:pt x="433" y="1467"/>
                    </a:lnTo>
                    <a:lnTo>
                      <a:pt x="428" y="1468"/>
                    </a:lnTo>
                    <a:lnTo>
                      <a:pt x="425" y="1467"/>
                    </a:lnTo>
                    <a:lnTo>
                      <a:pt x="413" y="1450"/>
                    </a:lnTo>
                    <a:lnTo>
                      <a:pt x="413" y="1448"/>
                    </a:lnTo>
                    <a:lnTo>
                      <a:pt x="412" y="1446"/>
                    </a:lnTo>
                    <a:lnTo>
                      <a:pt x="406" y="1446"/>
                    </a:lnTo>
                    <a:lnTo>
                      <a:pt x="389" y="1451"/>
                    </a:lnTo>
                    <a:lnTo>
                      <a:pt x="387" y="1450"/>
                    </a:lnTo>
                    <a:lnTo>
                      <a:pt x="385" y="1449"/>
                    </a:lnTo>
                    <a:lnTo>
                      <a:pt x="381" y="1446"/>
                    </a:lnTo>
                    <a:lnTo>
                      <a:pt x="379" y="1444"/>
                    </a:lnTo>
                    <a:lnTo>
                      <a:pt x="335" y="1432"/>
                    </a:lnTo>
                    <a:lnTo>
                      <a:pt x="326" y="1433"/>
                    </a:lnTo>
                    <a:lnTo>
                      <a:pt x="324" y="1436"/>
                    </a:lnTo>
                    <a:lnTo>
                      <a:pt x="323" y="1440"/>
                    </a:lnTo>
                    <a:lnTo>
                      <a:pt x="320" y="1442"/>
                    </a:lnTo>
                    <a:lnTo>
                      <a:pt x="317" y="1441"/>
                    </a:lnTo>
                    <a:lnTo>
                      <a:pt x="315" y="1439"/>
                    </a:lnTo>
                    <a:lnTo>
                      <a:pt x="315" y="1436"/>
                    </a:lnTo>
                    <a:lnTo>
                      <a:pt x="316" y="1432"/>
                    </a:lnTo>
                    <a:lnTo>
                      <a:pt x="315" y="1429"/>
                    </a:lnTo>
                    <a:lnTo>
                      <a:pt x="312" y="1423"/>
                    </a:lnTo>
                    <a:lnTo>
                      <a:pt x="309" y="1420"/>
                    </a:lnTo>
                    <a:lnTo>
                      <a:pt x="304" y="1419"/>
                    </a:lnTo>
                    <a:lnTo>
                      <a:pt x="300" y="1415"/>
                    </a:lnTo>
                    <a:lnTo>
                      <a:pt x="298" y="1412"/>
                    </a:lnTo>
                    <a:lnTo>
                      <a:pt x="294" y="1406"/>
                    </a:lnTo>
                    <a:lnTo>
                      <a:pt x="292" y="1401"/>
                    </a:lnTo>
                    <a:lnTo>
                      <a:pt x="291" y="1396"/>
                    </a:lnTo>
                    <a:lnTo>
                      <a:pt x="292" y="1389"/>
                    </a:lnTo>
                    <a:lnTo>
                      <a:pt x="294" y="1386"/>
                    </a:lnTo>
                    <a:lnTo>
                      <a:pt x="294" y="1383"/>
                    </a:lnTo>
                    <a:lnTo>
                      <a:pt x="290" y="1377"/>
                    </a:lnTo>
                    <a:lnTo>
                      <a:pt x="284" y="1375"/>
                    </a:lnTo>
                    <a:lnTo>
                      <a:pt x="272" y="1376"/>
                    </a:lnTo>
                    <a:lnTo>
                      <a:pt x="269" y="1371"/>
                    </a:lnTo>
                    <a:lnTo>
                      <a:pt x="268" y="1366"/>
                    </a:lnTo>
                    <a:lnTo>
                      <a:pt x="265" y="1365"/>
                    </a:lnTo>
                    <a:lnTo>
                      <a:pt x="263" y="1367"/>
                    </a:lnTo>
                    <a:lnTo>
                      <a:pt x="262" y="1371"/>
                    </a:lnTo>
                    <a:lnTo>
                      <a:pt x="262" y="1371"/>
                    </a:lnTo>
                    <a:lnTo>
                      <a:pt x="260" y="1375"/>
                    </a:lnTo>
                    <a:lnTo>
                      <a:pt x="258" y="1376"/>
                    </a:lnTo>
                    <a:lnTo>
                      <a:pt x="255" y="1375"/>
                    </a:lnTo>
                    <a:lnTo>
                      <a:pt x="253" y="1372"/>
                    </a:lnTo>
                    <a:lnTo>
                      <a:pt x="250" y="1369"/>
                    </a:lnTo>
                    <a:lnTo>
                      <a:pt x="239" y="1367"/>
                    </a:lnTo>
                    <a:lnTo>
                      <a:pt x="235" y="1363"/>
                    </a:lnTo>
                    <a:lnTo>
                      <a:pt x="235" y="1367"/>
                    </a:lnTo>
                    <a:lnTo>
                      <a:pt x="233" y="1368"/>
                    </a:lnTo>
                    <a:lnTo>
                      <a:pt x="231" y="1370"/>
                    </a:lnTo>
                    <a:lnTo>
                      <a:pt x="230" y="1371"/>
                    </a:lnTo>
                    <a:lnTo>
                      <a:pt x="229" y="1371"/>
                    </a:lnTo>
                    <a:lnTo>
                      <a:pt x="228" y="1372"/>
                    </a:lnTo>
                    <a:lnTo>
                      <a:pt x="227" y="1374"/>
                    </a:lnTo>
                    <a:lnTo>
                      <a:pt x="227" y="1374"/>
                    </a:lnTo>
                    <a:lnTo>
                      <a:pt x="228" y="1378"/>
                    </a:lnTo>
                    <a:lnTo>
                      <a:pt x="231" y="1380"/>
                    </a:lnTo>
                    <a:lnTo>
                      <a:pt x="235" y="1385"/>
                    </a:lnTo>
                    <a:lnTo>
                      <a:pt x="236" y="1395"/>
                    </a:lnTo>
                    <a:lnTo>
                      <a:pt x="236" y="1396"/>
                    </a:lnTo>
                    <a:lnTo>
                      <a:pt x="233" y="1398"/>
                    </a:lnTo>
                    <a:lnTo>
                      <a:pt x="232" y="1400"/>
                    </a:lnTo>
                    <a:lnTo>
                      <a:pt x="232" y="1402"/>
                    </a:lnTo>
                    <a:lnTo>
                      <a:pt x="233" y="1403"/>
                    </a:lnTo>
                    <a:lnTo>
                      <a:pt x="233" y="1404"/>
                    </a:lnTo>
                    <a:lnTo>
                      <a:pt x="235" y="1416"/>
                    </a:lnTo>
                    <a:lnTo>
                      <a:pt x="235" y="1419"/>
                    </a:lnTo>
                    <a:lnTo>
                      <a:pt x="210" y="1419"/>
                    </a:lnTo>
                    <a:lnTo>
                      <a:pt x="202" y="1422"/>
                    </a:lnTo>
                    <a:lnTo>
                      <a:pt x="197" y="1422"/>
                    </a:lnTo>
                    <a:lnTo>
                      <a:pt x="196" y="1415"/>
                    </a:lnTo>
                    <a:lnTo>
                      <a:pt x="200" y="1410"/>
                    </a:lnTo>
                    <a:lnTo>
                      <a:pt x="206" y="1401"/>
                    </a:lnTo>
                    <a:lnTo>
                      <a:pt x="215" y="1375"/>
                    </a:lnTo>
                    <a:lnTo>
                      <a:pt x="223" y="1350"/>
                    </a:lnTo>
                    <a:lnTo>
                      <a:pt x="224" y="1345"/>
                    </a:lnTo>
                    <a:lnTo>
                      <a:pt x="223" y="1339"/>
                    </a:lnTo>
                    <a:lnTo>
                      <a:pt x="223" y="1335"/>
                    </a:lnTo>
                    <a:lnTo>
                      <a:pt x="224" y="1333"/>
                    </a:lnTo>
                    <a:lnTo>
                      <a:pt x="227" y="1332"/>
                    </a:lnTo>
                    <a:lnTo>
                      <a:pt x="228" y="1329"/>
                    </a:lnTo>
                    <a:lnTo>
                      <a:pt x="228" y="1325"/>
                    </a:lnTo>
                    <a:lnTo>
                      <a:pt x="228" y="1316"/>
                    </a:lnTo>
                    <a:lnTo>
                      <a:pt x="229" y="1306"/>
                    </a:lnTo>
                    <a:lnTo>
                      <a:pt x="231" y="1297"/>
                    </a:lnTo>
                    <a:lnTo>
                      <a:pt x="233" y="1290"/>
                    </a:lnTo>
                    <a:lnTo>
                      <a:pt x="233" y="1289"/>
                    </a:lnTo>
                    <a:lnTo>
                      <a:pt x="232" y="1288"/>
                    </a:lnTo>
                    <a:lnTo>
                      <a:pt x="232" y="1278"/>
                    </a:lnTo>
                    <a:lnTo>
                      <a:pt x="229" y="1271"/>
                    </a:lnTo>
                    <a:lnTo>
                      <a:pt x="223" y="1266"/>
                    </a:lnTo>
                    <a:lnTo>
                      <a:pt x="219" y="1259"/>
                    </a:lnTo>
                    <a:lnTo>
                      <a:pt x="219" y="1257"/>
                    </a:lnTo>
                    <a:lnTo>
                      <a:pt x="218" y="1250"/>
                    </a:lnTo>
                    <a:lnTo>
                      <a:pt x="218" y="1250"/>
                    </a:lnTo>
                    <a:lnTo>
                      <a:pt x="213" y="1227"/>
                    </a:lnTo>
                    <a:lnTo>
                      <a:pt x="215" y="1222"/>
                    </a:lnTo>
                    <a:lnTo>
                      <a:pt x="212" y="1218"/>
                    </a:lnTo>
                    <a:lnTo>
                      <a:pt x="209" y="1214"/>
                    </a:lnTo>
                    <a:lnTo>
                      <a:pt x="205" y="1212"/>
                    </a:lnTo>
                    <a:lnTo>
                      <a:pt x="200" y="1210"/>
                    </a:lnTo>
                    <a:lnTo>
                      <a:pt x="189" y="1208"/>
                    </a:lnTo>
                    <a:lnTo>
                      <a:pt x="185" y="1205"/>
                    </a:lnTo>
                    <a:lnTo>
                      <a:pt x="185" y="1205"/>
                    </a:lnTo>
                    <a:lnTo>
                      <a:pt x="180" y="1202"/>
                    </a:lnTo>
                    <a:lnTo>
                      <a:pt x="166" y="1198"/>
                    </a:lnTo>
                    <a:lnTo>
                      <a:pt x="161" y="1194"/>
                    </a:lnTo>
                    <a:lnTo>
                      <a:pt x="159" y="1188"/>
                    </a:lnTo>
                    <a:lnTo>
                      <a:pt x="160" y="1182"/>
                    </a:lnTo>
                    <a:lnTo>
                      <a:pt x="165" y="1175"/>
                    </a:lnTo>
                    <a:lnTo>
                      <a:pt x="166" y="1167"/>
                    </a:lnTo>
                    <a:lnTo>
                      <a:pt x="166" y="1158"/>
                    </a:lnTo>
                    <a:lnTo>
                      <a:pt x="162" y="1150"/>
                    </a:lnTo>
                    <a:lnTo>
                      <a:pt x="160" y="1144"/>
                    </a:lnTo>
                    <a:lnTo>
                      <a:pt x="149" y="1136"/>
                    </a:lnTo>
                    <a:lnTo>
                      <a:pt x="143" y="1131"/>
                    </a:lnTo>
                    <a:lnTo>
                      <a:pt x="141" y="1123"/>
                    </a:lnTo>
                    <a:lnTo>
                      <a:pt x="140" y="1114"/>
                    </a:lnTo>
                    <a:lnTo>
                      <a:pt x="136" y="1109"/>
                    </a:lnTo>
                    <a:lnTo>
                      <a:pt x="132" y="1107"/>
                    </a:lnTo>
                    <a:lnTo>
                      <a:pt x="128" y="1103"/>
                    </a:lnTo>
                    <a:lnTo>
                      <a:pt x="127" y="1095"/>
                    </a:lnTo>
                    <a:lnTo>
                      <a:pt x="130" y="1089"/>
                    </a:lnTo>
                    <a:lnTo>
                      <a:pt x="141" y="1075"/>
                    </a:lnTo>
                    <a:lnTo>
                      <a:pt x="144" y="1070"/>
                    </a:lnTo>
                    <a:lnTo>
                      <a:pt x="148" y="1064"/>
                    </a:lnTo>
                    <a:lnTo>
                      <a:pt x="149" y="1057"/>
                    </a:lnTo>
                    <a:lnTo>
                      <a:pt x="148" y="1036"/>
                    </a:lnTo>
                    <a:lnTo>
                      <a:pt x="149" y="1032"/>
                    </a:lnTo>
                    <a:lnTo>
                      <a:pt x="153" y="1025"/>
                    </a:lnTo>
                    <a:lnTo>
                      <a:pt x="153" y="1021"/>
                    </a:lnTo>
                    <a:lnTo>
                      <a:pt x="154" y="1018"/>
                    </a:lnTo>
                    <a:lnTo>
                      <a:pt x="154" y="1014"/>
                    </a:lnTo>
                    <a:lnTo>
                      <a:pt x="155" y="1012"/>
                    </a:lnTo>
                    <a:lnTo>
                      <a:pt x="159" y="1007"/>
                    </a:lnTo>
                    <a:lnTo>
                      <a:pt x="145" y="997"/>
                    </a:lnTo>
                    <a:lnTo>
                      <a:pt x="143" y="993"/>
                    </a:lnTo>
                    <a:lnTo>
                      <a:pt x="143" y="984"/>
                    </a:lnTo>
                    <a:lnTo>
                      <a:pt x="145" y="977"/>
                    </a:lnTo>
                    <a:lnTo>
                      <a:pt x="145" y="973"/>
                    </a:lnTo>
                    <a:lnTo>
                      <a:pt x="142" y="968"/>
                    </a:lnTo>
                    <a:lnTo>
                      <a:pt x="142" y="966"/>
                    </a:lnTo>
                    <a:lnTo>
                      <a:pt x="146" y="960"/>
                    </a:lnTo>
                    <a:lnTo>
                      <a:pt x="145" y="953"/>
                    </a:lnTo>
                    <a:lnTo>
                      <a:pt x="142" y="948"/>
                    </a:lnTo>
                    <a:lnTo>
                      <a:pt x="136" y="946"/>
                    </a:lnTo>
                    <a:lnTo>
                      <a:pt x="130" y="944"/>
                    </a:lnTo>
                    <a:lnTo>
                      <a:pt x="123" y="941"/>
                    </a:lnTo>
                    <a:lnTo>
                      <a:pt x="117" y="935"/>
                    </a:lnTo>
                    <a:lnTo>
                      <a:pt x="118" y="930"/>
                    </a:lnTo>
                    <a:lnTo>
                      <a:pt x="114" y="920"/>
                    </a:lnTo>
                    <a:lnTo>
                      <a:pt x="107" y="905"/>
                    </a:lnTo>
                    <a:lnTo>
                      <a:pt x="106" y="891"/>
                    </a:lnTo>
                    <a:lnTo>
                      <a:pt x="116" y="881"/>
                    </a:lnTo>
                    <a:lnTo>
                      <a:pt x="120" y="873"/>
                    </a:lnTo>
                    <a:lnTo>
                      <a:pt x="123" y="865"/>
                    </a:lnTo>
                    <a:lnTo>
                      <a:pt x="122" y="862"/>
                    </a:lnTo>
                    <a:lnTo>
                      <a:pt x="118" y="859"/>
                    </a:lnTo>
                    <a:lnTo>
                      <a:pt x="119" y="851"/>
                    </a:lnTo>
                    <a:lnTo>
                      <a:pt x="124" y="837"/>
                    </a:lnTo>
                    <a:lnTo>
                      <a:pt x="117" y="833"/>
                    </a:lnTo>
                    <a:lnTo>
                      <a:pt x="102" y="819"/>
                    </a:lnTo>
                    <a:lnTo>
                      <a:pt x="90" y="815"/>
                    </a:lnTo>
                    <a:lnTo>
                      <a:pt x="83" y="807"/>
                    </a:lnTo>
                    <a:lnTo>
                      <a:pt x="80" y="806"/>
                    </a:lnTo>
                    <a:lnTo>
                      <a:pt x="78" y="803"/>
                    </a:lnTo>
                    <a:lnTo>
                      <a:pt x="70" y="790"/>
                    </a:lnTo>
                    <a:lnTo>
                      <a:pt x="66" y="786"/>
                    </a:lnTo>
                    <a:lnTo>
                      <a:pt x="43" y="771"/>
                    </a:lnTo>
                    <a:lnTo>
                      <a:pt x="37" y="768"/>
                    </a:lnTo>
                    <a:lnTo>
                      <a:pt x="30" y="760"/>
                    </a:lnTo>
                    <a:lnTo>
                      <a:pt x="26" y="759"/>
                    </a:lnTo>
                    <a:lnTo>
                      <a:pt x="21" y="759"/>
                    </a:lnTo>
                    <a:lnTo>
                      <a:pt x="17" y="758"/>
                    </a:lnTo>
                    <a:lnTo>
                      <a:pt x="13" y="756"/>
                    </a:lnTo>
                    <a:lnTo>
                      <a:pt x="10" y="750"/>
                    </a:lnTo>
                    <a:lnTo>
                      <a:pt x="16" y="746"/>
                    </a:lnTo>
                    <a:lnTo>
                      <a:pt x="18" y="741"/>
                    </a:lnTo>
                    <a:lnTo>
                      <a:pt x="18" y="734"/>
                    </a:lnTo>
                    <a:lnTo>
                      <a:pt x="18" y="731"/>
                    </a:lnTo>
                    <a:lnTo>
                      <a:pt x="14" y="719"/>
                    </a:lnTo>
                    <a:lnTo>
                      <a:pt x="12" y="715"/>
                    </a:lnTo>
                    <a:lnTo>
                      <a:pt x="12" y="713"/>
                    </a:lnTo>
                    <a:lnTo>
                      <a:pt x="22" y="705"/>
                    </a:lnTo>
                    <a:lnTo>
                      <a:pt x="35" y="698"/>
                    </a:lnTo>
                    <a:lnTo>
                      <a:pt x="46" y="687"/>
                    </a:lnTo>
                    <a:lnTo>
                      <a:pt x="52" y="680"/>
                    </a:lnTo>
                    <a:lnTo>
                      <a:pt x="54" y="675"/>
                    </a:lnTo>
                    <a:lnTo>
                      <a:pt x="54" y="671"/>
                    </a:lnTo>
                    <a:lnTo>
                      <a:pt x="60" y="652"/>
                    </a:lnTo>
                    <a:lnTo>
                      <a:pt x="58" y="646"/>
                    </a:lnTo>
                    <a:lnTo>
                      <a:pt x="57" y="642"/>
                    </a:lnTo>
                    <a:lnTo>
                      <a:pt x="56" y="636"/>
                    </a:lnTo>
                    <a:lnTo>
                      <a:pt x="56" y="632"/>
                    </a:lnTo>
                    <a:lnTo>
                      <a:pt x="57" y="627"/>
                    </a:lnTo>
                    <a:lnTo>
                      <a:pt x="60" y="625"/>
                    </a:lnTo>
                    <a:lnTo>
                      <a:pt x="62" y="623"/>
                    </a:lnTo>
                    <a:lnTo>
                      <a:pt x="63" y="620"/>
                    </a:lnTo>
                    <a:lnTo>
                      <a:pt x="67" y="610"/>
                    </a:lnTo>
                    <a:lnTo>
                      <a:pt x="65" y="608"/>
                    </a:lnTo>
                    <a:lnTo>
                      <a:pt x="64" y="606"/>
                    </a:lnTo>
                    <a:lnTo>
                      <a:pt x="61" y="603"/>
                    </a:lnTo>
                    <a:lnTo>
                      <a:pt x="60" y="601"/>
                    </a:lnTo>
                    <a:lnTo>
                      <a:pt x="58" y="598"/>
                    </a:lnTo>
                    <a:lnTo>
                      <a:pt x="57" y="592"/>
                    </a:lnTo>
                    <a:lnTo>
                      <a:pt x="57" y="589"/>
                    </a:lnTo>
                    <a:lnTo>
                      <a:pt x="51" y="563"/>
                    </a:lnTo>
                    <a:lnTo>
                      <a:pt x="47" y="546"/>
                    </a:lnTo>
                    <a:lnTo>
                      <a:pt x="43" y="538"/>
                    </a:lnTo>
                    <a:lnTo>
                      <a:pt x="39" y="531"/>
                    </a:lnTo>
                    <a:lnTo>
                      <a:pt x="35" y="524"/>
                    </a:lnTo>
                    <a:lnTo>
                      <a:pt x="32" y="516"/>
                    </a:lnTo>
                    <a:lnTo>
                      <a:pt x="31" y="510"/>
                    </a:lnTo>
                    <a:lnTo>
                      <a:pt x="31" y="497"/>
                    </a:lnTo>
                    <a:lnTo>
                      <a:pt x="31" y="494"/>
                    </a:lnTo>
                    <a:lnTo>
                      <a:pt x="26" y="480"/>
                    </a:lnTo>
                    <a:lnTo>
                      <a:pt x="22" y="474"/>
                    </a:lnTo>
                    <a:lnTo>
                      <a:pt x="23" y="469"/>
                    </a:lnTo>
                    <a:lnTo>
                      <a:pt x="22" y="459"/>
                    </a:lnTo>
                    <a:lnTo>
                      <a:pt x="25" y="459"/>
                    </a:lnTo>
                    <a:lnTo>
                      <a:pt x="28" y="457"/>
                    </a:lnTo>
                    <a:lnTo>
                      <a:pt x="30" y="454"/>
                    </a:lnTo>
                    <a:lnTo>
                      <a:pt x="30" y="452"/>
                    </a:lnTo>
                    <a:lnTo>
                      <a:pt x="27" y="450"/>
                    </a:lnTo>
                    <a:lnTo>
                      <a:pt x="29" y="448"/>
                    </a:lnTo>
                    <a:lnTo>
                      <a:pt x="29" y="446"/>
                    </a:lnTo>
                    <a:lnTo>
                      <a:pt x="28" y="445"/>
                    </a:lnTo>
                    <a:lnTo>
                      <a:pt x="27" y="444"/>
                    </a:lnTo>
                    <a:lnTo>
                      <a:pt x="27" y="442"/>
                    </a:lnTo>
                    <a:lnTo>
                      <a:pt x="29" y="444"/>
                    </a:lnTo>
                    <a:lnTo>
                      <a:pt x="32" y="445"/>
                    </a:lnTo>
                    <a:lnTo>
                      <a:pt x="35" y="446"/>
                    </a:lnTo>
                    <a:lnTo>
                      <a:pt x="38" y="453"/>
                    </a:lnTo>
                    <a:lnTo>
                      <a:pt x="40" y="455"/>
                    </a:lnTo>
                    <a:lnTo>
                      <a:pt x="46" y="458"/>
                    </a:lnTo>
                    <a:lnTo>
                      <a:pt x="51" y="461"/>
                    </a:lnTo>
                    <a:lnTo>
                      <a:pt x="53" y="463"/>
                    </a:lnTo>
                    <a:lnTo>
                      <a:pt x="62" y="464"/>
                    </a:lnTo>
                    <a:lnTo>
                      <a:pt x="73" y="468"/>
                    </a:lnTo>
                    <a:lnTo>
                      <a:pt x="78" y="470"/>
                    </a:lnTo>
                    <a:lnTo>
                      <a:pt x="81" y="475"/>
                    </a:lnTo>
                    <a:lnTo>
                      <a:pt x="88" y="487"/>
                    </a:lnTo>
                    <a:lnTo>
                      <a:pt x="90" y="489"/>
                    </a:lnTo>
                    <a:lnTo>
                      <a:pt x="91" y="488"/>
                    </a:lnTo>
                    <a:lnTo>
                      <a:pt x="91" y="484"/>
                    </a:lnTo>
                    <a:lnTo>
                      <a:pt x="92" y="480"/>
                    </a:lnTo>
                    <a:lnTo>
                      <a:pt x="93" y="478"/>
                    </a:lnTo>
                    <a:lnTo>
                      <a:pt x="97" y="476"/>
                    </a:lnTo>
                    <a:lnTo>
                      <a:pt x="96" y="475"/>
                    </a:lnTo>
                    <a:lnTo>
                      <a:pt x="96" y="472"/>
                    </a:lnTo>
                    <a:lnTo>
                      <a:pt x="96" y="471"/>
                    </a:lnTo>
                    <a:lnTo>
                      <a:pt x="93" y="470"/>
                    </a:lnTo>
                    <a:lnTo>
                      <a:pt x="89" y="470"/>
                    </a:lnTo>
                    <a:lnTo>
                      <a:pt x="87" y="469"/>
                    </a:lnTo>
                    <a:lnTo>
                      <a:pt x="79" y="454"/>
                    </a:lnTo>
                    <a:lnTo>
                      <a:pt x="80" y="446"/>
                    </a:lnTo>
                    <a:lnTo>
                      <a:pt x="84" y="432"/>
                    </a:lnTo>
                    <a:lnTo>
                      <a:pt x="87" y="434"/>
                    </a:lnTo>
                    <a:lnTo>
                      <a:pt x="88" y="433"/>
                    </a:lnTo>
                    <a:lnTo>
                      <a:pt x="90" y="432"/>
                    </a:lnTo>
                    <a:lnTo>
                      <a:pt x="93" y="431"/>
                    </a:lnTo>
                    <a:lnTo>
                      <a:pt x="91" y="423"/>
                    </a:lnTo>
                    <a:lnTo>
                      <a:pt x="92" y="416"/>
                    </a:lnTo>
                    <a:lnTo>
                      <a:pt x="92" y="409"/>
                    </a:lnTo>
                    <a:lnTo>
                      <a:pt x="93" y="402"/>
                    </a:lnTo>
                    <a:lnTo>
                      <a:pt x="91" y="403"/>
                    </a:lnTo>
                    <a:lnTo>
                      <a:pt x="91" y="407"/>
                    </a:lnTo>
                    <a:lnTo>
                      <a:pt x="90" y="410"/>
                    </a:lnTo>
                    <a:lnTo>
                      <a:pt x="86" y="415"/>
                    </a:lnTo>
                    <a:lnTo>
                      <a:pt x="87" y="417"/>
                    </a:lnTo>
                    <a:lnTo>
                      <a:pt x="86" y="417"/>
                    </a:lnTo>
                    <a:lnTo>
                      <a:pt x="83" y="416"/>
                    </a:lnTo>
                    <a:lnTo>
                      <a:pt x="82" y="415"/>
                    </a:lnTo>
                    <a:lnTo>
                      <a:pt x="81" y="413"/>
                    </a:lnTo>
                    <a:lnTo>
                      <a:pt x="82" y="411"/>
                    </a:lnTo>
                    <a:lnTo>
                      <a:pt x="84" y="409"/>
                    </a:lnTo>
                    <a:lnTo>
                      <a:pt x="86" y="408"/>
                    </a:lnTo>
                    <a:lnTo>
                      <a:pt x="82" y="402"/>
                    </a:lnTo>
                    <a:lnTo>
                      <a:pt x="76" y="400"/>
                    </a:lnTo>
                    <a:lnTo>
                      <a:pt x="54" y="399"/>
                    </a:lnTo>
                    <a:lnTo>
                      <a:pt x="52" y="396"/>
                    </a:lnTo>
                    <a:lnTo>
                      <a:pt x="53" y="389"/>
                    </a:lnTo>
                    <a:lnTo>
                      <a:pt x="53" y="389"/>
                    </a:lnTo>
                    <a:lnTo>
                      <a:pt x="53" y="388"/>
                    </a:lnTo>
                    <a:lnTo>
                      <a:pt x="53" y="388"/>
                    </a:lnTo>
                    <a:lnTo>
                      <a:pt x="52" y="387"/>
                    </a:lnTo>
                    <a:lnTo>
                      <a:pt x="51" y="390"/>
                    </a:lnTo>
                    <a:lnTo>
                      <a:pt x="48" y="391"/>
                    </a:lnTo>
                    <a:lnTo>
                      <a:pt x="47" y="390"/>
                    </a:lnTo>
                    <a:lnTo>
                      <a:pt x="44" y="390"/>
                    </a:lnTo>
                    <a:lnTo>
                      <a:pt x="43" y="390"/>
                    </a:lnTo>
                    <a:lnTo>
                      <a:pt x="41" y="392"/>
                    </a:lnTo>
                    <a:lnTo>
                      <a:pt x="40" y="394"/>
                    </a:lnTo>
                    <a:lnTo>
                      <a:pt x="38" y="397"/>
                    </a:lnTo>
                    <a:lnTo>
                      <a:pt x="45" y="398"/>
                    </a:lnTo>
                    <a:lnTo>
                      <a:pt x="48" y="399"/>
                    </a:lnTo>
                    <a:lnTo>
                      <a:pt x="49" y="401"/>
                    </a:lnTo>
                    <a:lnTo>
                      <a:pt x="49" y="405"/>
                    </a:lnTo>
                    <a:lnTo>
                      <a:pt x="48" y="408"/>
                    </a:lnTo>
                    <a:lnTo>
                      <a:pt x="45" y="409"/>
                    </a:lnTo>
                    <a:lnTo>
                      <a:pt x="44" y="408"/>
                    </a:lnTo>
                    <a:lnTo>
                      <a:pt x="38" y="413"/>
                    </a:lnTo>
                    <a:lnTo>
                      <a:pt x="36" y="414"/>
                    </a:lnTo>
                    <a:lnTo>
                      <a:pt x="32" y="414"/>
                    </a:lnTo>
                    <a:lnTo>
                      <a:pt x="32" y="416"/>
                    </a:lnTo>
                    <a:lnTo>
                      <a:pt x="36" y="417"/>
                    </a:lnTo>
                    <a:lnTo>
                      <a:pt x="36" y="418"/>
                    </a:lnTo>
                    <a:lnTo>
                      <a:pt x="32" y="418"/>
                    </a:lnTo>
                    <a:lnTo>
                      <a:pt x="31" y="418"/>
                    </a:lnTo>
                    <a:lnTo>
                      <a:pt x="28" y="417"/>
                    </a:lnTo>
                    <a:lnTo>
                      <a:pt x="26" y="416"/>
                    </a:lnTo>
                    <a:lnTo>
                      <a:pt x="21" y="415"/>
                    </a:lnTo>
                    <a:lnTo>
                      <a:pt x="11" y="401"/>
                    </a:lnTo>
                    <a:lnTo>
                      <a:pt x="6" y="399"/>
                    </a:lnTo>
                    <a:lnTo>
                      <a:pt x="5" y="399"/>
                    </a:lnTo>
                    <a:lnTo>
                      <a:pt x="4" y="393"/>
                    </a:lnTo>
                    <a:lnTo>
                      <a:pt x="0" y="390"/>
                    </a:lnTo>
                    <a:lnTo>
                      <a:pt x="2" y="389"/>
                    </a:lnTo>
                    <a:lnTo>
                      <a:pt x="3" y="388"/>
                    </a:lnTo>
                    <a:lnTo>
                      <a:pt x="6" y="379"/>
                    </a:lnTo>
                    <a:lnTo>
                      <a:pt x="10" y="380"/>
                    </a:lnTo>
                    <a:lnTo>
                      <a:pt x="12" y="381"/>
                    </a:lnTo>
                    <a:lnTo>
                      <a:pt x="19" y="383"/>
                    </a:lnTo>
                    <a:lnTo>
                      <a:pt x="38" y="384"/>
                    </a:lnTo>
                    <a:lnTo>
                      <a:pt x="46" y="382"/>
                    </a:lnTo>
                    <a:lnTo>
                      <a:pt x="54" y="378"/>
                    </a:lnTo>
                    <a:lnTo>
                      <a:pt x="67" y="365"/>
                    </a:lnTo>
                    <a:lnTo>
                      <a:pt x="119" y="338"/>
                    </a:lnTo>
                    <a:lnTo>
                      <a:pt x="165" y="323"/>
                    </a:lnTo>
                    <a:lnTo>
                      <a:pt x="219" y="296"/>
                    </a:lnTo>
                    <a:lnTo>
                      <a:pt x="254" y="284"/>
                    </a:lnTo>
                    <a:lnTo>
                      <a:pt x="292" y="270"/>
                    </a:lnTo>
                    <a:lnTo>
                      <a:pt x="329" y="249"/>
                    </a:lnTo>
                    <a:lnTo>
                      <a:pt x="361" y="242"/>
                    </a:lnTo>
                    <a:lnTo>
                      <a:pt x="382" y="233"/>
                    </a:lnTo>
                    <a:lnTo>
                      <a:pt x="380" y="236"/>
                    </a:lnTo>
                    <a:lnTo>
                      <a:pt x="371" y="241"/>
                    </a:lnTo>
                    <a:lnTo>
                      <a:pt x="376" y="244"/>
                    </a:lnTo>
                    <a:lnTo>
                      <a:pt x="393" y="240"/>
                    </a:lnTo>
                    <a:lnTo>
                      <a:pt x="393" y="237"/>
                    </a:lnTo>
                    <a:lnTo>
                      <a:pt x="391" y="237"/>
                    </a:lnTo>
                    <a:lnTo>
                      <a:pt x="391" y="235"/>
                    </a:lnTo>
                    <a:lnTo>
                      <a:pt x="400" y="234"/>
                    </a:lnTo>
                    <a:lnTo>
                      <a:pt x="400" y="232"/>
                    </a:lnTo>
                    <a:lnTo>
                      <a:pt x="400" y="232"/>
                    </a:lnTo>
                    <a:lnTo>
                      <a:pt x="399" y="232"/>
                    </a:lnTo>
                    <a:lnTo>
                      <a:pt x="399" y="232"/>
                    </a:lnTo>
                    <a:lnTo>
                      <a:pt x="399" y="226"/>
                    </a:lnTo>
                    <a:lnTo>
                      <a:pt x="395" y="226"/>
                    </a:lnTo>
                    <a:lnTo>
                      <a:pt x="383" y="231"/>
                    </a:lnTo>
                    <a:lnTo>
                      <a:pt x="390" y="226"/>
                    </a:lnTo>
                    <a:lnTo>
                      <a:pt x="398" y="221"/>
                    </a:lnTo>
                    <a:lnTo>
                      <a:pt x="409" y="205"/>
                    </a:lnTo>
                    <a:lnTo>
                      <a:pt x="407" y="210"/>
                    </a:lnTo>
                    <a:lnTo>
                      <a:pt x="403" y="215"/>
                    </a:lnTo>
                    <a:lnTo>
                      <a:pt x="402" y="218"/>
                    </a:lnTo>
                    <a:lnTo>
                      <a:pt x="404" y="217"/>
                    </a:lnTo>
                    <a:lnTo>
                      <a:pt x="407" y="216"/>
                    </a:lnTo>
                    <a:lnTo>
                      <a:pt x="409" y="215"/>
                    </a:lnTo>
                    <a:lnTo>
                      <a:pt x="413" y="212"/>
                    </a:lnTo>
                    <a:lnTo>
                      <a:pt x="420" y="207"/>
                    </a:lnTo>
                    <a:lnTo>
                      <a:pt x="422" y="204"/>
                    </a:lnTo>
                    <a:lnTo>
                      <a:pt x="418" y="199"/>
                    </a:lnTo>
                    <a:lnTo>
                      <a:pt x="415" y="199"/>
                    </a:lnTo>
                    <a:lnTo>
                      <a:pt x="413" y="201"/>
                    </a:lnTo>
                    <a:lnTo>
                      <a:pt x="411" y="205"/>
                    </a:lnTo>
                    <a:lnTo>
                      <a:pt x="417" y="190"/>
                    </a:lnTo>
                    <a:lnTo>
                      <a:pt x="438" y="158"/>
                    </a:lnTo>
                    <a:lnTo>
                      <a:pt x="438" y="160"/>
                    </a:lnTo>
                    <a:lnTo>
                      <a:pt x="438" y="163"/>
                    </a:lnTo>
                    <a:lnTo>
                      <a:pt x="439" y="164"/>
                    </a:lnTo>
                    <a:lnTo>
                      <a:pt x="442" y="163"/>
                    </a:lnTo>
                    <a:lnTo>
                      <a:pt x="444" y="160"/>
                    </a:lnTo>
                    <a:lnTo>
                      <a:pt x="446" y="155"/>
                    </a:lnTo>
                    <a:lnTo>
                      <a:pt x="444" y="154"/>
                    </a:lnTo>
                    <a:lnTo>
                      <a:pt x="442" y="155"/>
                    </a:lnTo>
                    <a:lnTo>
                      <a:pt x="439" y="157"/>
                    </a:lnTo>
                    <a:lnTo>
                      <a:pt x="442" y="149"/>
                    </a:lnTo>
                    <a:lnTo>
                      <a:pt x="449" y="141"/>
                    </a:lnTo>
                    <a:lnTo>
                      <a:pt x="461" y="132"/>
                    </a:lnTo>
                    <a:lnTo>
                      <a:pt x="502" y="122"/>
                    </a:lnTo>
                    <a:lnTo>
                      <a:pt x="518" y="114"/>
                    </a:lnTo>
                    <a:lnTo>
                      <a:pt x="526" y="112"/>
                    </a:lnTo>
                    <a:lnTo>
                      <a:pt x="532" y="109"/>
                    </a:lnTo>
                    <a:lnTo>
                      <a:pt x="549" y="86"/>
                    </a:lnTo>
                    <a:lnTo>
                      <a:pt x="606" y="52"/>
                    </a:lnTo>
                    <a:lnTo>
                      <a:pt x="679" y="31"/>
                    </a:lnTo>
                    <a:lnTo>
                      <a:pt x="711" y="15"/>
                    </a:lnTo>
                    <a:lnTo>
                      <a:pt x="763" y="5"/>
                    </a:lnTo>
                    <a:lnTo>
                      <a:pt x="795" y="0"/>
                    </a:lnTo>
                    <a:lnTo>
                      <a:pt x="800" y="1"/>
                    </a:lnTo>
                    <a:lnTo>
                      <a:pt x="808" y="7"/>
                    </a:lnTo>
                    <a:lnTo>
                      <a:pt x="810" y="8"/>
                    </a:lnTo>
                    <a:lnTo>
                      <a:pt x="815" y="9"/>
                    </a:lnTo>
                    <a:lnTo>
                      <a:pt x="887" y="41"/>
                    </a:lnTo>
                    <a:lnTo>
                      <a:pt x="900" y="56"/>
                    </a:lnTo>
                    <a:lnTo>
                      <a:pt x="903" y="59"/>
                    </a:lnTo>
                    <a:lnTo>
                      <a:pt x="906" y="64"/>
                    </a:lnTo>
                    <a:lnTo>
                      <a:pt x="907" y="68"/>
                    </a:lnTo>
                    <a:lnTo>
                      <a:pt x="904" y="70"/>
                    </a:lnTo>
                    <a:lnTo>
                      <a:pt x="903" y="69"/>
                    </a:lnTo>
                    <a:lnTo>
                      <a:pt x="902" y="67"/>
                    </a:lnTo>
                    <a:lnTo>
                      <a:pt x="899" y="65"/>
                    </a:lnTo>
                    <a:lnTo>
                      <a:pt x="896" y="62"/>
                    </a:lnTo>
                    <a:lnTo>
                      <a:pt x="893" y="57"/>
                    </a:lnTo>
                    <a:lnTo>
                      <a:pt x="889" y="53"/>
                    </a:lnTo>
                    <a:lnTo>
                      <a:pt x="878" y="39"/>
                    </a:lnTo>
                    <a:lnTo>
                      <a:pt x="876" y="38"/>
                    </a:lnTo>
                    <a:lnTo>
                      <a:pt x="869" y="38"/>
                    </a:lnTo>
                    <a:lnTo>
                      <a:pt x="867" y="36"/>
                    </a:lnTo>
                    <a:lnTo>
                      <a:pt x="864" y="33"/>
                    </a:lnTo>
                    <a:lnTo>
                      <a:pt x="859" y="32"/>
                    </a:lnTo>
                    <a:lnTo>
                      <a:pt x="846" y="25"/>
                    </a:lnTo>
                    <a:lnTo>
                      <a:pt x="834" y="22"/>
                    </a:lnTo>
                    <a:lnTo>
                      <a:pt x="832" y="20"/>
                    </a:lnTo>
                    <a:lnTo>
                      <a:pt x="825" y="15"/>
                    </a:lnTo>
                    <a:lnTo>
                      <a:pt x="823" y="14"/>
                    </a:lnTo>
                    <a:lnTo>
                      <a:pt x="820" y="16"/>
                    </a:lnTo>
                    <a:lnTo>
                      <a:pt x="819" y="17"/>
                    </a:lnTo>
                    <a:lnTo>
                      <a:pt x="818" y="27"/>
                    </a:lnTo>
                    <a:lnTo>
                      <a:pt x="818" y="30"/>
                    </a:lnTo>
                    <a:lnTo>
                      <a:pt x="818" y="35"/>
                    </a:lnTo>
                    <a:lnTo>
                      <a:pt x="819" y="36"/>
                    </a:lnTo>
                    <a:lnTo>
                      <a:pt x="825" y="38"/>
                    </a:lnTo>
                    <a:lnTo>
                      <a:pt x="826" y="39"/>
                    </a:lnTo>
                    <a:lnTo>
                      <a:pt x="828" y="42"/>
                    </a:lnTo>
                    <a:lnTo>
                      <a:pt x="833" y="49"/>
                    </a:lnTo>
                    <a:lnTo>
                      <a:pt x="833" y="51"/>
                    </a:lnTo>
                    <a:lnTo>
                      <a:pt x="832" y="53"/>
                    </a:lnTo>
                    <a:lnTo>
                      <a:pt x="833" y="56"/>
                    </a:lnTo>
                    <a:lnTo>
                      <a:pt x="835" y="58"/>
                    </a:lnTo>
                    <a:lnTo>
                      <a:pt x="834" y="65"/>
                    </a:lnTo>
                    <a:lnTo>
                      <a:pt x="837" y="67"/>
                    </a:lnTo>
                    <a:lnTo>
                      <a:pt x="841" y="66"/>
                    </a:lnTo>
                    <a:lnTo>
                      <a:pt x="843" y="61"/>
                    </a:lnTo>
                    <a:lnTo>
                      <a:pt x="843" y="67"/>
                    </a:lnTo>
                    <a:lnTo>
                      <a:pt x="845" y="71"/>
                    </a:lnTo>
                    <a:lnTo>
                      <a:pt x="849" y="75"/>
                    </a:lnTo>
                    <a:lnTo>
                      <a:pt x="855" y="90"/>
                    </a:lnTo>
                    <a:lnTo>
                      <a:pt x="856" y="93"/>
                    </a:lnTo>
                    <a:lnTo>
                      <a:pt x="856" y="101"/>
                    </a:lnTo>
                    <a:lnTo>
                      <a:pt x="859" y="114"/>
                    </a:lnTo>
                    <a:lnTo>
                      <a:pt x="862" y="127"/>
                    </a:lnTo>
                    <a:lnTo>
                      <a:pt x="865" y="132"/>
                    </a:lnTo>
                    <a:lnTo>
                      <a:pt x="868" y="132"/>
                    </a:lnTo>
                    <a:lnTo>
                      <a:pt x="874" y="137"/>
                    </a:lnTo>
                    <a:lnTo>
                      <a:pt x="878" y="137"/>
                    </a:lnTo>
                    <a:lnTo>
                      <a:pt x="881" y="137"/>
                    </a:lnTo>
                    <a:lnTo>
                      <a:pt x="885" y="138"/>
                    </a:lnTo>
                    <a:lnTo>
                      <a:pt x="887" y="139"/>
                    </a:lnTo>
                    <a:lnTo>
                      <a:pt x="889" y="143"/>
                    </a:lnTo>
                    <a:lnTo>
                      <a:pt x="893" y="146"/>
                    </a:lnTo>
                    <a:lnTo>
                      <a:pt x="928" y="153"/>
                    </a:lnTo>
                    <a:lnTo>
                      <a:pt x="935" y="153"/>
                    </a:lnTo>
                    <a:lnTo>
                      <a:pt x="941" y="148"/>
                    </a:lnTo>
                    <a:lnTo>
                      <a:pt x="942" y="151"/>
                    </a:lnTo>
                    <a:lnTo>
                      <a:pt x="944" y="152"/>
                    </a:lnTo>
                    <a:lnTo>
                      <a:pt x="950" y="152"/>
                    </a:lnTo>
                    <a:lnTo>
                      <a:pt x="1023" y="131"/>
                    </a:lnTo>
                    <a:lnTo>
                      <a:pt x="1038" y="121"/>
                    </a:lnTo>
                    <a:lnTo>
                      <a:pt x="1046" y="119"/>
                    </a:lnTo>
                    <a:lnTo>
                      <a:pt x="1052" y="114"/>
                    </a:lnTo>
                    <a:lnTo>
                      <a:pt x="1063" y="101"/>
                    </a:lnTo>
                    <a:lnTo>
                      <a:pt x="1065" y="99"/>
                    </a:ln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1" name="Freeform 6"/>
              <p:cNvSpPr>
                <a:spLocks/>
              </p:cNvSpPr>
              <p:nvPr/>
            </p:nvSpPr>
            <p:spPr bwMode="auto">
              <a:xfrm>
                <a:off x="1353" y="418"/>
                <a:ext cx="209" cy="351"/>
              </a:xfrm>
              <a:custGeom>
                <a:avLst/>
                <a:gdLst>
                  <a:gd name="T0" fmla="*/ 170 w 185"/>
                  <a:gd name="T1" fmla="*/ 0 h 311"/>
                  <a:gd name="T2" fmla="*/ 179 w 185"/>
                  <a:gd name="T3" fmla="*/ 11 h 311"/>
                  <a:gd name="T4" fmla="*/ 168 w 185"/>
                  <a:gd name="T5" fmla="*/ 26 h 311"/>
                  <a:gd name="T6" fmla="*/ 167 w 185"/>
                  <a:gd name="T7" fmla="*/ 36 h 311"/>
                  <a:gd name="T8" fmla="*/ 159 w 185"/>
                  <a:gd name="T9" fmla="*/ 43 h 311"/>
                  <a:gd name="T10" fmla="*/ 161 w 185"/>
                  <a:gd name="T11" fmla="*/ 65 h 311"/>
                  <a:gd name="T12" fmla="*/ 181 w 185"/>
                  <a:gd name="T13" fmla="*/ 66 h 311"/>
                  <a:gd name="T14" fmla="*/ 176 w 185"/>
                  <a:gd name="T15" fmla="*/ 77 h 311"/>
                  <a:gd name="T16" fmla="*/ 169 w 185"/>
                  <a:gd name="T17" fmla="*/ 92 h 311"/>
                  <a:gd name="T18" fmla="*/ 158 w 185"/>
                  <a:gd name="T19" fmla="*/ 121 h 311"/>
                  <a:gd name="T20" fmla="*/ 149 w 185"/>
                  <a:gd name="T21" fmla="*/ 137 h 311"/>
                  <a:gd name="T22" fmla="*/ 147 w 185"/>
                  <a:gd name="T23" fmla="*/ 153 h 311"/>
                  <a:gd name="T24" fmla="*/ 138 w 185"/>
                  <a:gd name="T25" fmla="*/ 177 h 311"/>
                  <a:gd name="T26" fmla="*/ 145 w 185"/>
                  <a:gd name="T27" fmla="*/ 203 h 311"/>
                  <a:gd name="T28" fmla="*/ 125 w 185"/>
                  <a:gd name="T29" fmla="*/ 214 h 311"/>
                  <a:gd name="T30" fmla="*/ 98 w 185"/>
                  <a:gd name="T31" fmla="*/ 234 h 311"/>
                  <a:gd name="T32" fmla="*/ 75 w 185"/>
                  <a:gd name="T33" fmla="*/ 259 h 311"/>
                  <a:gd name="T34" fmla="*/ 48 w 185"/>
                  <a:gd name="T35" fmla="*/ 282 h 311"/>
                  <a:gd name="T36" fmla="*/ 19 w 185"/>
                  <a:gd name="T37" fmla="*/ 288 h 311"/>
                  <a:gd name="T38" fmla="*/ 0 w 185"/>
                  <a:gd name="T3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311">
                    <a:moveTo>
                      <a:pt x="170" y="0"/>
                    </a:moveTo>
                    <a:cubicBezTo>
                      <a:pt x="173" y="6"/>
                      <a:pt x="185" y="1"/>
                      <a:pt x="179" y="11"/>
                    </a:cubicBezTo>
                    <a:cubicBezTo>
                      <a:pt x="175" y="17"/>
                      <a:pt x="168" y="17"/>
                      <a:pt x="168" y="26"/>
                    </a:cubicBezTo>
                    <a:cubicBezTo>
                      <a:pt x="168" y="29"/>
                      <a:pt x="170" y="34"/>
                      <a:pt x="167" y="36"/>
                    </a:cubicBezTo>
                    <a:cubicBezTo>
                      <a:pt x="163" y="38"/>
                      <a:pt x="160" y="37"/>
                      <a:pt x="159" y="43"/>
                    </a:cubicBezTo>
                    <a:cubicBezTo>
                      <a:pt x="159" y="46"/>
                      <a:pt x="156" y="65"/>
                      <a:pt x="161" y="65"/>
                    </a:cubicBezTo>
                    <a:cubicBezTo>
                      <a:pt x="169" y="63"/>
                      <a:pt x="176" y="56"/>
                      <a:pt x="181" y="66"/>
                    </a:cubicBezTo>
                    <a:cubicBezTo>
                      <a:pt x="185" y="74"/>
                      <a:pt x="179" y="72"/>
                      <a:pt x="176" y="77"/>
                    </a:cubicBezTo>
                    <a:cubicBezTo>
                      <a:pt x="173" y="81"/>
                      <a:pt x="172" y="88"/>
                      <a:pt x="169" y="92"/>
                    </a:cubicBezTo>
                    <a:cubicBezTo>
                      <a:pt x="164" y="102"/>
                      <a:pt x="159" y="111"/>
                      <a:pt x="158" y="121"/>
                    </a:cubicBezTo>
                    <a:cubicBezTo>
                      <a:pt x="158" y="129"/>
                      <a:pt x="153" y="131"/>
                      <a:pt x="149" y="137"/>
                    </a:cubicBezTo>
                    <a:cubicBezTo>
                      <a:pt x="146" y="142"/>
                      <a:pt x="147" y="148"/>
                      <a:pt x="147" y="153"/>
                    </a:cubicBezTo>
                    <a:cubicBezTo>
                      <a:pt x="148" y="164"/>
                      <a:pt x="140" y="167"/>
                      <a:pt x="138" y="177"/>
                    </a:cubicBezTo>
                    <a:cubicBezTo>
                      <a:pt x="136" y="188"/>
                      <a:pt x="140" y="194"/>
                      <a:pt x="145" y="203"/>
                    </a:cubicBezTo>
                    <a:cubicBezTo>
                      <a:pt x="146" y="206"/>
                      <a:pt x="129" y="211"/>
                      <a:pt x="125" y="214"/>
                    </a:cubicBezTo>
                    <a:cubicBezTo>
                      <a:pt x="116" y="221"/>
                      <a:pt x="106" y="227"/>
                      <a:pt x="98" y="234"/>
                    </a:cubicBezTo>
                    <a:cubicBezTo>
                      <a:pt x="90" y="242"/>
                      <a:pt x="84" y="251"/>
                      <a:pt x="75" y="259"/>
                    </a:cubicBezTo>
                    <a:cubicBezTo>
                      <a:pt x="67" y="266"/>
                      <a:pt x="57" y="277"/>
                      <a:pt x="48" y="282"/>
                    </a:cubicBezTo>
                    <a:cubicBezTo>
                      <a:pt x="41" y="286"/>
                      <a:pt x="23" y="282"/>
                      <a:pt x="19" y="288"/>
                    </a:cubicBezTo>
                    <a:cubicBezTo>
                      <a:pt x="12" y="297"/>
                      <a:pt x="11" y="305"/>
                      <a:pt x="0" y="311"/>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2" name="Freeform 7"/>
              <p:cNvSpPr>
                <a:spLocks/>
              </p:cNvSpPr>
              <p:nvPr/>
            </p:nvSpPr>
            <p:spPr bwMode="auto">
              <a:xfrm>
                <a:off x="1651" y="232"/>
                <a:ext cx="121" cy="275"/>
              </a:xfrm>
              <a:custGeom>
                <a:avLst/>
                <a:gdLst>
                  <a:gd name="T0" fmla="*/ 98 w 107"/>
                  <a:gd name="T1" fmla="*/ 200 h 243"/>
                  <a:gd name="T2" fmla="*/ 100 w 107"/>
                  <a:gd name="T3" fmla="*/ 220 h 243"/>
                  <a:gd name="T4" fmla="*/ 89 w 107"/>
                  <a:gd name="T5" fmla="*/ 225 h 243"/>
                  <a:gd name="T6" fmla="*/ 80 w 107"/>
                  <a:gd name="T7" fmla="*/ 229 h 243"/>
                  <a:gd name="T8" fmla="*/ 66 w 107"/>
                  <a:gd name="T9" fmla="*/ 214 h 243"/>
                  <a:gd name="T10" fmla="*/ 56 w 107"/>
                  <a:gd name="T11" fmla="*/ 194 h 243"/>
                  <a:gd name="T12" fmla="*/ 56 w 107"/>
                  <a:gd name="T13" fmla="*/ 175 h 243"/>
                  <a:gd name="T14" fmla="*/ 42 w 107"/>
                  <a:gd name="T15" fmla="*/ 177 h 243"/>
                  <a:gd name="T16" fmla="*/ 35 w 107"/>
                  <a:gd name="T17" fmla="*/ 184 h 243"/>
                  <a:gd name="T18" fmla="*/ 25 w 107"/>
                  <a:gd name="T19" fmla="*/ 185 h 243"/>
                  <a:gd name="T20" fmla="*/ 5 w 107"/>
                  <a:gd name="T21" fmla="*/ 174 h 243"/>
                  <a:gd name="T22" fmla="*/ 7 w 107"/>
                  <a:gd name="T23" fmla="*/ 157 h 243"/>
                  <a:gd name="T24" fmla="*/ 2 w 107"/>
                  <a:gd name="T25" fmla="*/ 136 h 243"/>
                  <a:gd name="T26" fmla="*/ 4 w 107"/>
                  <a:gd name="T27" fmla="*/ 118 h 243"/>
                  <a:gd name="T28" fmla="*/ 8 w 107"/>
                  <a:gd name="T29" fmla="*/ 102 h 243"/>
                  <a:gd name="T30" fmla="*/ 28 w 107"/>
                  <a:gd name="T31" fmla="*/ 89 h 243"/>
                  <a:gd name="T32" fmla="*/ 37 w 107"/>
                  <a:gd name="T33" fmla="*/ 73 h 243"/>
                  <a:gd name="T34" fmla="*/ 73 w 107"/>
                  <a:gd name="T35" fmla="*/ 43 h 243"/>
                  <a:gd name="T36" fmla="*/ 96 w 107"/>
                  <a:gd name="T37" fmla="*/ 37 h 243"/>
                  <a:gd name="T38" fmla="*/ 96 w 107"/>
                  <a:gd name="T39" fmla="*/ 12 h 243"/>
                  <a:gd name="T40" fmla="*/ 93 w 107"/>
                  <a:gd name="T4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243">
                    <a:moveTo>
                      <a:pt x="98" y="200"/>
                    </a:moveTo>
                    <a:cubicBezTo>
                      <a:pt x="96" y="206"/>
                      <a:pt x="99" y="214"/>
                      <a:pt x="100" y="220"/>
                    </a:cubicBezTo>
                    <a:cubicBezTo>
                      <a:pt x="101" y="226"/>
                      <a:pt x="93" y="231"/>
                      <a:pt x="89" y="225"/>
                    </a:cubicBezTo>
                    <a:cubicBezTo>
                      <a:pt x="85" y="219"/>
                      <a:pt x="82" y="226"/>
                      <a:pt x="80" y="229"/>
                    </a:cubicBezTo>
                    <a:cubicBezTo>
                      <a:pt x="72" y="243"/>
                      <a:pt x="68" y="218"/>
                      <a:pt x="66" y="214"/>
                    </a:cubicBezTo>
                    <a:cubicBezTo>
                      <a:pt x="63" y="208"/>
                      <a:pt x="57" y="201"/>
                      <a:pt x="56" y="194"/>
                    </a:cubicBezTo>
                    <a:cubicBezTo>
                      <a:pt x="55" y="187"/>
                      <a:pt x="71" y="179"/>
                      <a:pt x="56" y="175"/>
                    </a:cubicBezTo>
                    <a:cubicBezTo>
                      <a:pt x="52" y="174"/>
                      <a:pt x="46" y="174"/>
                      <a:pt x="42" y="177"/>
                    </a:cubicBezTo>
                    <a:cubicBezTo>
                      <a:pt x="39" y="178"/>
                      <a:pt x="38" y="183"/>
                      <a:pt x="35" y="184"/>
                    </a:cubicBezTo>
                    <a:cubicBezTo>
                      <a:pt x="32" y="185"/>
                      <a:pt x="28" y="184"/>
                      <a:pt x="25" y="185"/>
                    </a:cubicBezTo>
                    <a:cubicBezTo>
                      <a:pt x="17" y="185"/>
                      <a:pt x="4" y="184"/>
                      <a:pt x="5" y="174"/>
                    </a:cubicBezTo>
                    <a:cubicBezTo>
                      <a:pt x="6" y="167"/>
                      <a:pt x="9" y="163"/>
                      <a:pt x="7" y="157"/>
                    </a:cubicBezTo>
                    <a:cubicBezTo>
                      <a:pt x="5" y="150"/>
                      <a:pt x="5" y="143"/>
                      <a:pt x="2" y="136"/>
                    </a:cubicBezTo>
                    <a:cubicBezTo>
                      <a:pt x="0" y="129"/>
                      <a:pt x="2" y="125"/>
                      <a:pt x="4" y="118"/>
                    </a:cubicBezTo>
                    <a:cubicBezTo>
                      <a:pt x="7" y="112"/>
                      <a:pt x="3" y="107"/>
                      <a:pt x="8" y="102"/>
                    </a:cubicBezTo>
                    <a:cubicBezTo>
                      <a:pt x="14" y="96"/>
                      <a:pt x="21" y="93"/>
                      <a:pt x="28" y="89"/>
                    </a:cubicBezTo>
                    <a:cubicBezTo>
                      <a:pt x="32" y="87"/>
                      <a:pt x="33" y="78"/>
                      <a:pt x="37" y="73"/>
                    </a:cubicBezTo>
                    <a:cubicBezTo>
                      <a:pt x="48" y="62"/>
                      <a:pt x="57" y="46"/>
                      <a:pt x="73" y="43"/>
                    </a:cubicBezTo>
                    <a:cubicBezTo>
                      <a:pt x="80" y="41"/>
                      <a:pt x="91" y="42"/>
                      <a:pt x="96" y="37"/>
                    </a:cubicBezTo>
                    <a:cubicBezTo>
                      <a:pt x="107" y="28"/>
                      <a:pt x="97" y="23"/>
                      <a:pt x="96" y="12"/>
                    </a:cubicBezTo>
                    <a:cubicBezTo>
                      <a:pt x="95" y="8"/>
                      <a:pt x="94" y="4"/>
                      <a:pt x="93"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3" name="Freeform 8"/>
              <p:cNvSpPr>
                <a:spLocks/>
              </p:cNvSpPr>
              <p:nvPr/>
            </p:nvSpPr>
            <p:spPr bwMode="auto">
              <a:xfrm>
                <a:off x="1499" y="939"/>
                <a:ext cx="216" cy="213"/>
              </a:xfrm>
              <a:custGeom>
                <a:avLst/>
                <a:gdLst>
                  <a:gd name="T0" fmla="*/ 56 w 191"/>
                  <a:gd name="T1" fmla="*/ 179 h 188"/>
                  <a:gd name="T2" fmla="*/ 19 w 191"/>
                  <a:gd name="T3" fmla="*/ 179 h 188"/>
                  <a:gd name="T4" fmla="*/ 20 w 191"/>
                  <a:gd name="T5" fmla="*/ 147 h 188"/>
                  <a:gd name="T6" fmla="*/ 14 w 191"/>
                  <a:gd name="T7" fmla="*/ 127 h 188"/>
                  <a:gd name="T8" fmla="*/ 12 w 191"/>
                  <a:gd name="T9" fmla="*/ 109 h 188"/>
                  <a:gd name="T10" fmla="*/ 63 w 191"/>
                  <a:gd name="T11" fmla="*/ 87 h 188"/>
                  <a:gd name="T12" fmla="*/ 108 w 191"/>
                  <a:gd name="T13" fmla="*/ 88 h 188"/>
                  <a:gd name="T14" fmla="*/ 157 w 191"/>
                  <a:gd name="T15" fmla="*/ 77 h 188"/>
                  <a:gd name="T16" fmla="*/ 174 w 191"/>
                  <a:gd name="T17" fmla="*/ 58 h 188"/>
                  <a:gd name="T18" fmla="*/ 186 w 191"/>
                  <a:gd name="T19" fmla="*/ 38 h 188"/>
                  <a:gd name="T20" fmla="*/ 172 w 191"/>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88">
                    <a:moveTo>
                      <a:pt x="56" y="179"/>
                    </a:moveTo>
                    <a:cubicBezTo>
                      <a:pt x="50" y="166"/>
                      <a:pt x="30" y="188"/>
                      <a:pt x="19" y="179"/>
                    </a:cubicBezTo>
                    <a:cubicBezTo>
                      <a:pt x="5" y="168"/>
                      <a:pt x="21" y="158"/>
                      <a:pt x="20" y="147"/>
                    </a:cubicBezTo>
                    <a:cubicBezTo>
                      <a:pt x="20" y="143"/>
                      <a:pt x="17" y="129"/>
                      <a:pt x="14" y="127"/>
                    </a:cubicBezTo>
                    <a:cubicBezTo>
                      <a:pt x="5" y="119"/>
                      <a:pt x="0" y="118"/>
                      <a:pt x="12" y="109"/>
                    </a:cubicBezTo>
                    <a:cubicBezTo>
                      <a:pt x="25" y="99"/>
                      <a:pt x="46" y="85"/>
                      <a:pt x="63" y="87"/>
                    </a:cubicBezTo>
                    <a:cubicBezTo>
                      <a:pt x="78" y="89"/>
                      <a:pt x="93" y="96"/>
                      <a:pt x="108" y="88"/>
                    </a:cubicBezTo>
                    <a:cubicBezTo>
                      <a:pt x="124" y="78"/>
                      <a:pt x="141" y="88"/>
                      <a:pt x="157" y="77"/>
                    </a:cubicBezTo>
                    <a:cubicBezTo>
                      <a:pt x="164" y="72"/>
                      <a:pt x="170" y="66"/>
                      <a:pt x="174" y="58"/>
                    </a:cubicBezTo>
                    <a:cubicBezTo>
                      <a:pt x="177" y="51"/>
                      <a:pt x="183" y="46"/>
                      <a:pt x="186" y="38"/>
                    </a:cubicBezTo>
                    <a:cubicBezTo>
                      <a:pt x="191" y="27"/>
                      <a:pt x="185" y="5"/>
                      <a:pt x="172"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4" name="Freeform 9"/>
              <p:cNvSpPr>
                <a:spLocks/>
              </p:cNvSpPr>
              <p:nvPr/>
            </p:nvSpPr>
            <p:spPr bwMode="auto">
              <a:xfrm>
                <a:off x="2122" y="1442"/>
                <a:ext cx="282" cy="430"/>
              </a:xfrm>
              <a:custGeom>
                <a:avLst/>
                <a:gdLst>
                  <a:gd name="T0" fmla="*/ 183 w 250"/>
                  <a:gd name="T1" fmla="*/ 381 h 381"/>
                  <a:gd name="T2" fmla="*/ 171 w 250"/>
                  <a:gd name="T3" fmla="*/ 372 h 381"/>
                  <a:gd name="T4" fmla="*/ 159 w 250"/>
                  <a:gd name="T5" fmla="*/ 368 h 381"/>
                  <a:gd name="T6" fmla="*/ 154 w 250"/>
                  <a:gd name="T7" fmla="*/ 361 h 381"/>
                  <a:gd name="T8" fmla="*/ 151 w 250"/>
                  <a:gd name="T9" fmla="*/ 348 h 381"/>
                  <a:gd name="T10" fmla="*/ 140 w 250"/>
                  <a:gd name="T11" fmla="*/ 345 h 381"/>
                  <a:gd name="T12" fmla="*/ 127 w 250"/>
                  <a:gd name="T13" fmla="*/ 337 h 381"/>
                  <a:gd name="T14" fmla="*/ 132 w 250"/>
                  <a:gd name="T15" fmla="*/ 324 h 381"/>
                  <a:gd name="T16" fmla="*/ 139 w 250"/>
                  <a:gd name="T17" fmla="*/ 308 h 381"/>
                  <a:gd name="T18" fmla="*/ 121 w 250"/>
                  <a:gd name="T19" fmla="*/ 296 h 381"/>
                  <a:gd name="T20" fmla="*/ 130 w 250"/>
                  <a:gd name="T21" fmla="*/ 258 h 381"/>
                  <a:gd name="T22" fmla="*/ 143 w 250"/>
                  <a:gd name="T23" fmla="*/ 261 h 381"/>
                  <a:gd name="T24" fmla="*/ 153 w 250"/>
                  <a:gd name="T25" fmla="*/ 258 h 381"/>
                  <a:gd name="T26" fmla="*/ 172 w 250"/>
                  <a:gd name="T27" fmla="*/ 259 h 381"/>
                  <a:gd name="T28" fmla="*/ 186 w 250"/>
                  <a:gd name="T29" fmla="*/ 263 h 381"/>
                  <a:gd name="T30" fmla="*/ 200 w 250"/>
                  <a:gd name="T31" fmla="*/ 258 h 381"/>
                  <a:gd name="T32" fmla="*/ 212 w 250"/>
                  <a:gd name="T33" fmla="*/ 256 h 381"/>
                  <a:gd name="T34" fmla="*/ 232 w 250"/>
                  <a:gd name="T35" fmla="*/ 249 h 381"/>
                  <a:gd name="T36" fmla="*/ 250 w 250"/>
                  <a:gd name="T37" fmla="*/ 240 h 381"/>
                  <a:gd name="T38" fmla="*/ 241 w 250"/>
                  <a:gd name="T39" fmla="*/ 214 h 381"/>
                  <a:gd name="T40" fmla="*/ 229 w 250"/>
                  <a:gd name="T41" fmla="*/ 196 h 381"/>
                  <a:gd name="T42" fmla="*/ 202 w 250"/>
                  <a:gd name="T43" fmla="*/ 184 h 381"/>
                  <a:gd name="T44" fmla="*/ 192 w 250"/>
                  <a:gd name="T45" fmla="*/ 169 h 381"/>
                  <a:gd name="T46" fmla="*/ 184 w 250"/>
                  <a:gd name="T47" fmla="*/ 158 h 381"/>
                  <a:gd name="T48" fmla="*/ 147 w 250"/>
                  <a:gd name="T49" fmla="*/ 125 h 381"/>
                  <a:gd name="T50" fmla="*/ 135 w 250"/>
                  <a:gd name="T51" fmla="*/ 107 h 381"/>
                  <a:gd name="T52" fmla="*/ 112 w 250"/>
                  <a:gd name="T53" fmla="*/ 87 h 381"/>
                  <a:gd name="T54" fmla="*/ 93 w 250"/>
                  <a:gd name="T55" fmla="*/ 66 h 381"/>
                  <a:gd name="T56" fmla="*/ 76 w 250"/>
                  <a:gd name="T57" fmla="*/ 53 h 381"/>
                  <a:gd name="T58" fmla="*/ 55 w 250"/>
                  <a:gd name="T59" fmla="*/ 43 h 381"/>
                  <a:gd name="T60" fmla="*/ 45 w 250"/>
                  <a:gd name="T61" fmla="*/ 26 h 381"/>
                  <a:gd name="T62" fmla="*/ 22 w 250"/>
                  <a:gd name="T63" fmla="*/ 16 h 381"/>
                  <a:gd name="T64" fmla="*/ 0 w 250"/>
                  <a:gd name="T65"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81">
                    <a:moveTo>
                      <a:pt x="183" y="381"/>
                    </a:moveTo>
                    <a:cubicBezTo>
                      <a:pt x="182" y="376"/>
                      <a:pt x="176" y="372"/>
                      <a:pt x="171" y="372"/>
                    </a:cubicBezTo>
                    <a:cubicBezTo>
                      <a:pt x="161" y="372"/>
                      <a:pt x="163" y="376"/>
                      <a:pt x="159" y="368"/>
                    </a:cubicBezTo>
                    <a:cubicBezTo>
                      <a:pt x="157" y="365"/>
                      <a:pt x="155" y="363"/>
                      <a:pt x="154" y="361"/>
                    </a:cubicBezTo>
                    <a:cubicBezTo>
                      <a:pt x="151" y="357"/>
                      <a:pt x="153" y="352"/>
                      <a:pt x="151" y="348"/>
                    </a:cubicBezTo>
                    <a:cubicBezTo>
                      <a:pt x="151" y="347"/>
                      <a:pt x="142" y="345"/>
                      <a:pt x="140" y="345"/>
                    </a:cubicBezTo>
                    <a:cubicBezTo>
                      <a:pt x="134" y="343"/>
                      <a:pt x="131" y="342"/>
                      <a:pt x="127" y="337"/>
                    </a:cubicBezTo>
                    <a:cubicBezTo>
                      <a:pt x="120" y="327"/>
                      <a:pt x="125" y="330"/>
                      <a:pt x="132" y="324"/>
                    </a:cubicBezTo>
                    <a:cubicBezTo>
                      <a:pt x="134" y="322"/>
                      <a:pt x="144" y="312"/>
                      <a:pt x="139" y="308"/>
                    </a:cubicBezTo>
                    <a:cubicBezTo>
                      <a:pt x="134" y="304"/>
                      <a:pt x="126" y="301"/>
                      <a:pt x="121" y="296"/>
                    </a:cubicBezTo>
                    <a:cubicBezTo>
                      <a:pt x="115" y="290"/>
                      <a:pt x="120" y="257"/>
                      <a:pt x="130" y="258"/>
                    </a:cubicBezTo>
                    <a:cubicBezTo>
                      <a:pt x="134" y="259"/>
                      <a:pt x="138" y="261"/>
                      <a:pt x="143" y="261"/>
                    </a:cubicBezTo>
                    <a:cubicBezTo>
                      <a:pt x="147" y="261"/>
                      <a:pt x="149" y="257"/>
                      <a:pt x="153" y="258"/>
                    </a:cubicBezTo>
                    <a:cubicBezTo>
                      <a:pt x="161" y="258"/>
                      <a:pt x="164" y="265"/>
                      <a:pt x="172" y="259"/>
                    </a:cubicBezTo>
                    <a:cubicBezTo>
                      <a:pt x="177" y="256"/>
                      <a:pt x="183" y="259"/>
                      <a:pt x="186" y="263"/>
                    </a:cubicBezTo>
                    <a:cubicBezTo>
                      <a:pt x="189" y="268"/>
                      <a:pt x="198" y="261"/>
                      <a:pt x="200" y="258"/>
                    </a:cubicBezTo>
                    <a:cubicBezTo>
                      <a:pt x="207" y="251"/>
                      <a:pt x="203" y="250"/>
                      <a:pt x="212" y="256"/>
                    </a:cubicBezTo>
                    <a:cubicBezTo>
                      <a:pt x="217" y="259"/>
                      <a:pt x="227" y="250"/>
                      <a:pt x="232" y="249"/>
                    </a:cubicBezTo>
                    <a:cubicBezTo>
                      <a:pt x="235" y="248"/>
                      <a:pt x="250" y="244"/>
                      <a:pt x="250" y="240"/>
                    </a:cubicBezTo>
                    <a:cubicBezTo>
                      <a:pt x="250" y="234"/>
                      <a:pt x="244" y="220"/>
                      <a:pt x="241" y="214"/>
                    </a:cubicBezTo>
                    <a:cubicBezTo>
                      <a:pt x="239" y="208"/>
                      <a:pt x="234" y="199"/>
                      <a:pt x="229" y="196"/>
                    </a:cubicBezTo>
                    <a:cubicBezTo>
                      <a:pt x="220" y="191"/>
                      <a:pt x="210" y="190"/>
                      <a:pt x="202" y="184"/>
                    </a:cubicBezTo>
                    <a:cubicBezTo>
                      <a:pt x="197" y="180"/>
                      <a:pt x="197" y="173"/>
                      <a:pt x="192" y="169"/>
                    </a:cubicBezTo>
                    <a:cubicBezTo>
                      <a:pt x="189" y="166"/>
                      <a:pt x="187" y="162"/>
                      <a:pt x="184" y="158"/>
                    </a:cubicBezTo>
                    <a:cubicBezTo>
                      <a:pt x="173" y="146"/>
                      <a:pt x="159" y="137"/>
                      <a:pt x="147" y="125"/>
                    </a:cubicBezTo>
                    <a:cubicBezTo>
                      <a:pt x="142" y="119"/>
                      <a:pt x="138" y="114"/>
                      <a:pt x="135" y="107"/>
                    </a:cubicBezTo>
                    <a:cubicBezTo>
                      <a:pt x="130" y="99"/>
                      <a:pt x="119" y="93"/>
                      <a:pt x="112" y="87"/>
                    </a:cubicBezTo>
                    <a:cubicBezTo>
                      <a:pt x="107" y="82"/>
                      <a:pt x="92" y="73"/>
                      <a:pt x="93" y="66"/>
                    </a:cubicBezTo>
                    <a:cubicBezTo>
                      <a:pt x="93" y="56"/>
                      <a:pt x="83" y="57"/>
                      <a:pt x="76" y="53"/>
                    </a:cubicBezTo>
                    <a:cubicBezTo>
                      <a:pt x="71" y="50"/>
                      <a:pt x="60" y="47"/>
                      <a:pt x="55" y="43"/>
                    </a:cubicBezTo>
                    <a:cubicBezTo>
                      <a:pt x="51" y="38"/>
                      <a:pt x="50" y="31"/>
                      <a:pt x="45" y="26"/>
                    </a:cubicBezTo>
                    <a:cubicBezTo>
                      <a:pt x="39" y="20"/>
                      <a:pt x="30" y="19"/>
                      <a:pt x="22" y="16"/>
                    </a:cubicBezTo>
                    <a:cubicBezTo>
                      <a:pt x="14" y="12"/>
                      <a:pt x="7" y="6"/>
                      <a:pt x="0"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5" name="Freeform 10"/>
              <p:cNvSpPr>
                <a:spLocks/>
              </p:cNvSpPr>
              <p:nvPr/>
            </p:nvSpPr>
            <p:spPr bwMode="auto">
              <a:xfrm>
                <a:off x="2333" y="1882"/>
                <a:ext cx="63" cy="51"/>
              </a:xfrm>
              <a:custGeom>
                <a:avLst/>
                <a:gdLst>
                  <a:gd name="T0" fmla="*/ 56 w 56"/>
                  <a:gd name="T1" fmla="*/ 45 h 45"/>
                  <a:gd name="T2" fmla="*/ 51 w 56"/>
                  <a:gd name="T3" fmla="*/ 43 h 45"/>
                  <a:gd name="T4" fmla="*/ 17 w 56"/>
                  <a:gd name="T5" fmla="*/ 30 h 45"/>
                  <a:gd name="T6" fmla="*/ 5 w 56"/>
                  <a:gd name="T7" fmla="*/ 0 h 45"/>
                </a:gdLst>
                <a:ahLst/>
                <a:cxnLst>
                  <a:cxn ang="0">
                    <a:pos x="T0" y="T1"/>
                  </a:cxn>
                  <a:cxn ang="0">
                    <a:pos x="T2" y="T3"/>
                  </a:cxn>
                  <a:cxn ang="0">
                    <a:pos x="T4" y="T5"/>
                  </a:cxn>
                  <a:cxn ang="0">
                    <a:pos x="T6" y="T7"/>
                  </a:cxn>
                </a:cxnLst>
                <a:rect l="0" t="0" r="r" b="b"/>
                <a:pathLst>
                  <a:path w="56" h="45">
                    <a:moveTo>
                      <a:pt x="56" y="45"/>
                    </a:moveTo>
                    <a:cubicBezTo>
                      <a:pt x="54" y="44"/>
                      <a:pt x="52" y="44"/>
                      <a:pt x="51" y="43"/>
                    </a:cubicBezTo>
                    <a:cubicBezTo>
                      <a:pt x="40" y="38"/>
                      <a:pt x="28" y="35"/>
                      <a:pt x="17" y="30"/>
                    </a:cubicBezTo>
                    <a:cubicBezTo>
                      <a:pt x="0" y="23"/>
                      <a:pt x="15" y="6"/>
                      <a:pt x="5"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6" name="Freeform 11"/>
              <p:cNvSpPr>
                <a:spLocks/>
              </p:cNvSpPr>
              <p:nvPr/>
            </p:nvSpPr>
            <p:spPr bwMode="auto">
              <a:xfrm>
                <a:off x="2072" y="1121"/>
                <a:ext cx="399" cy="343"/>
              </a:xfrm>
              <a:custGeom>
                <a:avLst/>
                <a:gdLst>
                  <a:gd name="T0" fmla="*/ 340 w 353"/>
                  <a:gd name="T1" fmla="*/ 304 h 304"/>
                  <a:gd name="T2" fmla="*/ 313 w 353"/>
                  <a:gd name="T3" fmla="*/ 293 h 304"/>
                  <a:gd name="T4" fmla="*/ 270 w 353"/>
                  <a:gd name="T5" fmla="*/ 283 h 304"/>
                  <a:gd name="T6" fmla="*/ 259 w 353"/>
                  <a:gd name="T7" fmla="*/ 263 h 304"/>
                  <a:gd name="T8" fmla="*/ 266 w 353"/>
                  <a:gd name="T9" fmla="*/ 244 h 304"/>
                  <a:gd name="T10" fmla="*/ 265 w 353"/>
                  <a:gd name="T11" fmla="*/ 227 h 304"/>
                  <a:gd name="T12" fmla="*/ 275 w 353"/>
                  <a:gd name="T13" fmla="*/ 191 h 304"/>
                  <a:gd name="T14" fmla="*/ 278 w 353"/>
                  <a:gd name="T15" fmla="*/ 158 h 304"/>
                  <a:gd name="T16" fmla="*/ 257 w 353"/>
                  <a:gd name="T17" fmla="*/ 137 h 304"/>
                  <a:gd name="T18" fmla="*/ 241 w 353"/>
                  <a:gd name="T19" fmla="*/ 123 h 304"/>
                  <a:gd name="T20" fmla="*/ 235 w 353"/>
                  <a:gd name="T21" fmla="*/ 113 h 304"/>
                  <a:gd name="T22" fmla="*/ 214 w 353"/>
                  <a:gd name="T23" fmla="*/ 87 h 304"/>
                  <a:gd name="T24" fmla="*/ 205 w 353"/>
                  <a:gd name="T25" fmla="*/ 78 h 304"/>
                  <a:gd name="T26" fmla="*/ 184 w 353"/>
                  <a:gd name="T27" fmla="*/ 68 h 304"/>
                  <a:gd name="T28" fmla="*/ 158 w 353"/>
                  <a:gd name="T29" fmla="*/ 43 h 304"/>
                  <a:gd name="T30" fmla="*/ 149 w 353"/>
                  <a:gd name="T31" fmla="*/ 21 h 304"/>
                  <a:gd name="T32" fmla="*/ 135 w 353"/>
                  <a:gd name="T33" fmla="*/ 8 h 304"/>
                  <a:gd name="T34" fmla="*/ 124 w 353"/>
                  <a:gd name="T35" fmla="*/ 4 h 304"/>
                  <a:gd name="T36" fmla="*/ 108 w 353"/>
                  <a:gd name="T37" fmla="*/ 4 h 304"/>
                  <a:gd name="T38" fmla="*/ 67 w 353"/>
                  <a:gd name="T39" fmla="*/ 19 h 304"/>
                  <a:gd name="T40" fmla="*/ 30 w 353"/>
                  <a:gd name="T41" fmla="*/ 32 h 304"/>
                  <a:gd name="T42" fmla="*/ 0 w 353"/>
                  <a:gd name="T43" fmla="*/ 3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304">
                    <a:moveTo>
                      <a:pt x="340" y="304"/>
                    </a:moveTo>
                    <a:cubicBezTo>
                      <a:pt x="353" y="293"/>
                      <a:pt x="316" y="293"/>
                      <a:pt x="313" y="293"/>
                    </a:cubicBezTo>
                    <a:cubicBezTo>
                      <a:pt x="297" y="295"/>
                      <a:pt x="286" y="285"/>
                      <a:pt x="270" y="283"/>
                    </a:cubicBezTo>
                    <a:cubicBezTo>
                      <a:pt x="259" y="283"/>
                      <a:pt x="254" y="274"/>
                      <a:pt x="259" y="263"/>
                    </a:cubicBezTo>
                    <a:cubicBezTo>
                      <a:pt x="262" y="256"/>
                      <a:pt x="268" y="252"/>
                      <a:pt x="266" y="244"/>
                    </a:cubicBezTo>
                    <a:cubicBezTo>
                      <a:pt x="264" y="238"/>
                      <a:pt x="262" y="234"/>
                      <a:pt x="265" y="227"/>
                    </a:cubicBezTo>
                    <a:cubicBezTo>
                      <a:pt x="269" y="216"/>
                      <a:pt x="270" y="203"/>
                      <a:pt x="275" y="191"/>
                    </a:cubicBezTo>
                    <a:cubicBezTo>
                      <a:pt x="281" y="177"/>
                      <a:pt x="287" y="173"/>
                      <a:pt x="278" y="158"/>
                    </a:cubicBezTo>
                    <a:cubicBezTo>
                      <a:pt x="271" y="148"/>
                      <a:pt x="267" y="145"/>
                      <a:pt x="257" y="137"/>
                    </a:cubicBezTo>
                    <a:cubicBezTo>
                      <a:pt x="252" y="133"/>
                      <a:pt x="245" y="128"/>
                      <a:pt x="241" y="123"/>
                    </a:cubicBezTo>
                    <a:cubicBezTo>
                      <a:pt x="238" y="120"/>
                      <a:pt x="239" y="116"/>
                      <a:pt x="235" y="113"/>
                    </a:cubicBezTo>
                    <a:cubicBezTo>
                      <a:pt x="225" y="105"/>
                      <a:pt x="225" y="91"/>
                      <a:pt x="214" y="87"/>
                    </a:cubicBezTo>
                    <a:cubicBezTo>
                      <a:pt x="209" y="85"/>
                      <a:pt x="209" y="80"/>
                      <a:pt x="205" y="78"/>
                    </a:cubicBezTo>
                    <a:cubicBezTo>
                      <a:pt x="198" y="74"/>
                      <a:pt x="191" y="73"/>
                      <a:pt x="184" y="68"/>
                    </a:cubicBezTo>
                    <a:cubicBezTo>
                      <a:pt x="175" y="62"/>
                      <a:pt x="164" y="53"/>
                      <a:pt x="158" y="43"/>
                    </a:cubicBezTo>
                    <a:cubicBezTo>
                      <a:pt x="154" y="36"/>
                      <a:pt x="155" y="27"/>
                      <a:pt x="149" y="21"/>
                    </a:cubicBezTo>
                    <a:cubicBezTo>
                      <a:pt x="145" y="17"/>
                      <a:pt x="139" y="10"/>
                      <a:pt x="135" y="8"/>
                    </a:cubicBezTo>
                    <a:cubicBezTo>
                      <a:pt x="132" y="6"/>
                      <a:pt x="128" y="7"/>
                      <a:pt x="124" y="4"/>
                    </a:cubicBezTo>
                    <a:cubicBezTo>
                      <a:pt x="119" y="0"/>
                      <a:pt x="113" y="0"/>
                      <a:pt x="108" y="4"/>
                    </a:cubicBezTo>
                    <a:cubicBezTo>
                      <a:pt x="95" y="12"/>
                      <a:pt x="80" y="11"/>
                      <a:pt x="67" y="19"/>
                    </a:cubicBezTo>
                    <a:cubicBezTo>
                      <a:pt x="57" y="25"/>
                      <a:pt x="37" y="23"/>
                      <a:pt x="30" y="32"/>
                    </a:cubicBezTo>
                    <a:cubicBezTo>
                      <a:pt x="22" y="41"/>
                      <a:pt x="11" y="45"/>
                      <a:pt x="0" y="38"/>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7" name="Freeform 12"/>
              <p:cNvSpPr>
                <a:spLocks/>
              </p:cNvSpPr>
              <p:nvPr/>
            </p:nvSpPr>
            <p:spPr bwMode="auto">
              <a:xfrm>
                <a:off x="1928" y="210"/>
                <a:ext cx="120" cy="51"/>
              </a:xfrm>
              <a:custGeom>
                <a:avLst/>
                <a:gdLst>
                  <a:gd name="T0" fmla="*/ 98 w 106"/>
                  <a:gd name="T1" fmla="*/ 45 h 45"/>
                  <a:gd name="T2" fmla="*/ 105 w 106"/>
                  <a:gd name="T3" fmla="*/ 26 h 45"/>
                  <a:gd name="T4" fmla="*/ 92 w 106"/>
                  <a:gd name="T5" fmla="*/ 6 h 45"/>
                  <a:gd name="T6" fmla="*/ 53 w 106"/>
                  <a:gd name="T7" fmla="*/ 26 h 45"/>
                  <a:gd name="T8" fmla="*/ 36 w 106"/>
                  <a:gd name="T9" fmla="*/ 34 h 45"/>
                  <a:gd name="T10" fmla="*/ 7 w 106"/>
                  <a:gd name="T11" fmla="*/ 33 h 45"/>
                  <a:gd name="T12" fmla="*/ 9 w 106"/>
                  <a:gd name="T13" fmla="*/ 15 h 45"/>
                  <a:gd name="T14" fmla="*/ 17 w 106"/>
                  <a:gd name="T15" fmla="*/ 11 h 45"/>
                  <a:gd name="T16" fmla="*/ 18 w 106"/>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5">
                    <a:moveTo>
                      <a:pt x="98" y="45"/>
                    </a:moveTo>
                    <a:cubicBezTo>
                      <a:pt x="102" y="42"/>
                      <a:pt x="106" y="30"/>
                      <a:pt x="105" y="26"/>
                    </a:cubicBezTo>
                    <a:cubicBezTo>
                      <a:pt x="103" y="16"/>
                      <a:pt x="102" y="11"/>
                      <a:pt x="92" y="6"/>
                    </a:cubicBezTo>
                    <a:cubicBezTo>
                      <a:pt x="79" y="0"/>
                      <a:pt x="52" y="8"/>
                      <a:pt x="53" y="26"/>
                    </a:cubicBezTo>
                    <a:cubicBezTo>
                      <a:pt x="54" y="39"/>
                      <a:pt x="48" y="36"/>
                      <a:pt x="36" y="34"/>
                    </a:cubicBezTo>
                    <a:cubicBezTo>
                      <a:pt x="27" y="33"/>
                      <a:pt x="15" y="38"/>
                      <a:pt x="7" y="33"/>
                    </a:cubicBezTo>
                    <a:cubicBezTo>
                      <a:pt x="0" y="29"/>
                      <a:pt x="1" y="17"/>
                      <a:pt x="9" y="15"/>
                    </a:cubicBezTo>
                    <a:cubicBezTo>
                      <a:pt x="12" y="14"/>
                      <a:pt x="18" y="15"/>
                      <a:pt x="17" y="11"/>
                    </a:cubicBezTo>
                    <a:cubicBezTo>
                      <a:pt x="17" y="6"/>
                      <a:pt x="18" y="4"/>
                      <a:pt x="18" y="1"/>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8" name="Freeform 13"/>
              <p:cNvSpPr>
                <a:spLocks/>
              </p:cNvSpPr>
              <p:nvPr/>
            </p:nvSpPr>
            <p:spPr bwMode="auto">
              <a:xfrm>
                <a:off x="694" y="969"/>
                <a:ext cx="246" cy="177"/>
              </a:xfrm>
              <a:custGeom>
                <a:avLst/>
                <a:gdLst>
                  <a:gd name="T0" fmla="*/ 136 w 218"/>
                  <a:gd name="T1" fmla="*/ 4 h 157"/>
                  <a:gd name="T2" fmla="*/ 154 w 218"/>
                  <a:gd name="T3" fmla="*/ 20 h 157"/>
                  <a:gd name="T4" fmla="*/ 184 w 218"/>
                  <a:gd name="T5" fmla="*/ 36 h 157"/>
                  <a:gd name="T6" fmla="*/ 189 w 218"/>
                  <a:gd name="T7" fmla="*/ 57 h 157"/>
                  <a:gd name="T8" fmla="*/ 209 w 218"/>
                  <a:gd name="T9" fmla="*/ 86 h 157"/>
                  <a:gd name="T10" fmla="*/ 208 w 218"/>
                  <a:gd name="T11" fmla="*/ 100 h 157"/>
                  <a:gd name="T12" fmla="*/ 213 w 218"/>
                  <a:gd name="T13" fmla="*/ 116 h 157"/>
                  <a:gd name="T14" fmla="*/ 190 w 218"/>
                  <a:gd name="T15" fmla="*/ 135 h 157"/>
                  <a:gd name="T16" fmla="*/ 152 w 218"/>
                  <a:gd name="T17" fmla="*/ 154 h 157"/>
                  <a:gd name="T18" fmla="*/ 138 w 218"/>
                  <a:gd name="T19" fmla="*/ 155 h 157"/>
                  <a:gd name="T20" fmla="*/ 121 w 218"/>
                  <a:gd name="T21" fmla="*/ 152 h 157"/>
                  <a:gd name="T22" fmla="*/ 99 w 218"/>
                  <a:gd name="T23" fmla="*/ 106 h 157"/>
                  <a:gd name="T24" fmla="*/ 96 w 218"/>
                  <a:gd name="T25" fmla="*/ 93 h 157"/>
                  <a:gd name="T26" fmla="*/ 96 w 218"/>
                  <a:gd name="T27" fmla="*/ 81 h 157"/>
                  <a:gd name="T28" fmla="*/ 81 w 218"/>
                  <a:gd name="T29" fmla="*/ 50 h 157"/>
                  <a:gd name="T30" fmla="*/ 73 w 218"/>
                  <a:gd name="T31" fmla="*/ 50 h 157"/>
                  <a:gd name="T32" fmla="*/ 58 w 218"/>
                  <a:gd name="T33" fmla="*/ 41 h 157"/>
                  <a:gd name="T34" fmla="*/ 24 w 218"/>
                  <a:gd name="T35" fmla="*/ 42 h 157"/>
                  <a:gd name="T36" fmla="*/ 14 w 218"/>
                  <a:gd name="T37" fmla="*/ 33 h 157"/>
                  <a:gd name="T38" fmla="*/ 3 w 218"/>
                  <a:gd name="T39" fmla="*/ 22 h 157"/>
                  <a:gd name="T40" fmla="*/ 3 w 218"/>
                  <a:gd name="T41" fmla="*/ 8 h 157"/>
                  <a:gd name="T42" fmla="*/ 11 w 218"/>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157">
                    <a:moveTo>
                      <a:pt x="136" y="4"/>
                    </a:moveTo>
                    <a:cubicBezTo>
                      <a:pt x="137" y="10"/>
                      <a:pt x="147" y="20"/>
                      <a:pt x="154" y="20"/>
                    </a:cubicBezTo>
                    <a:cubicBezTo>
                      <a:pt x="166" y="18"/>
                      <a:pt x="176" y="29"/>
                      <a:pt x="184" y="36"/>
                    </a:cubicBezTo>
                    <a:cubicBezTo>
                      <a:pt x="189" y="41"/>
                      <a:pt x="185" y="51"/>
                      <a:pt x="189" y="57"/>
                    </a:cubicBezTo>
                    <a:cubicBezTo>
                      <a:pt x="196" y="67"/>
                      <a:pt x="203" y="76"/>
                      <a:pt x="209" y="86"/>
                    </a:cubicBezTo>
                    <a:cubicBezTo>
                      <a:pt x="210" y="88"/>
                      <a:pt x="207" y="96"/>
                      <a:pt x="208" y="100"/>
                    </a:cubicBezTo>
                    <a:cubicBezTo>
                      <a:pt x="209" y="105"/>
                      <a:pt x="212" y="111"/>
                      <a:pt x="213" y="116"/>
                    </a:cubicBezTo>
                    <a:cubicBezTo>
                      <a:pt x="218" y="130"/>
                      <a:pt x="198" y="131"/>
                      <a:pt x="190" y="135"/>
                    </a:cubicBezTo>
                    <a:cubicBezTo>
                      <a:pt x="178" y="142"/>
                      <a:pt x="164" y="147"/>
                      <a:pt x="152" y="154"/>
                    </a:cubicBezTo>
                    <a:cubicBezTo>
                      <a:pt x="146" y="157"/>
                      <a:pt x="143" y="157"/>
                      <a:pt x="138" y="155"/>
                    </a:cubicBezTo>
                    <a:cubicBezTo>
                      <a:pt x="132" y="154"/>
                      <a:pt x="126" y="154"/>
                      <a:pt x="121" y="152"/>
                    </a:cubicBezTo>
                    <a:cubicBezTo>
                      <a:pt x="99" y="145"/>
                      <a:pt x="94" y="127"/>
                      <a:pt x="99" y="106"/>
                    </a:cubicBezTo>
                    <a:cubicBezTo>
                      <a:pt x="100" y="100"/>
                      <a:pt x="97" y="99"/>
                      <a:pt x="96" y="93"/>
                    </a:cubicBezTo>
                    <a:cubicBezTo>
                      <a:pt x="95" y="90"/>
                      <a:pt x="96" y="84"/>
                      <a:pt x="96" y="81"/>
                    </a:cubicBezTo>
                    <a:cubicBezTo>
                      <a:pt x="95" y="70"/>
                      <a:pt x="89" y="57"/>
                      <a:pt x="81" y="50"/>
                    </a:cubicBezTo>
                    <a:cubicBezTo>
                      <a:pt x="82" y="50"/>
                      <a:pt x="74" y="50"/>
                      <a:pt x="73" y="50"/>
                    </a:cubicBezTo>
                    <a:cubicBezTo>
                      <a:pt x="68" y="47"/>
                      <a:pt x="63" y="44"/>
                      <a:pt x="58" y="41"/>
                    </a:cubicBezTo>
                    <a:cubicBezTo>
                      <a:pt x="45" y="33"/>
                      <a:pt x="35" y="50"/>
                      <a:pt x="24" y="42"/>
                    </a:cubicBezTo>
                    <a:cubicBezTo>
                      <a:pt x="21" y="40"/>
                      <a:pt x="16" y="37"/>
                      <a:pt x="14" y="33"/>
                    </a:cubicBezTo>
                    <a:cubicBezTo>
                      <a:pt x="12" y="28"/>
                      <a:pt x="4" y="28"/>
                      <a:pt x="3" y="22"/>
                    </a:cubicBezTo>
                    <a:cubicBezTo>
                      <a:pt x="3" y="18"/>
                      <a:pt x="0" y="12"/>
                      <a:pt x="3" y="8"/>
                    </a:cubicBezTo>
                    <a:cubicBezTo>
                      <a:pt x="5" y="6"/>
                      <a:pt x="9" y="4"/>
                      <a:pt x="11"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29" name="Freeform 14"/>
              <p:cNvSpPr>
                <a:spLocks/>
              </p:cNvSpPr>
              <p:nvPr/>
            </p:nvSpPr>
            <p:spPr bwMode="auto">
              <a:xfrm>
                <a:off x="1012" y="1534"/>
                <a:ext cx="223" cy="262"/>
              </a:xfrm>
              <a:custGeom>
                <a:avLst/>
                <a:gdLst>
                  <a:gd name="T0" fmla="*/ 27 w 197"/>
                  <a:gd name="T1" fmla="*/ 223 h 232"/>
                  <a:gd name="T2" fmla="*/ 13 w 197"/>
                  <a:gd name="T3" fmla="*/ 216 h 232"/>
                  <a:gd name="T4" fmla="*/ 6 w 197"/>
                  <a:gd name="T5" fmla="*/ 191 h 232"/>
                  <a:gd name="T6" fmla="*/ 6 w 197"/>
                  <a:gd name="T7" fmla="*/ 165 h 232"/>
                  <a:gd name="T8" fmla="*/ 2 w 197"/>
                  <a:gd name="T9" fmla="*/ 141 h 232"/>
                  <a:gd name="T10" fmla="*/ 6 w 197"/>
                  <a:gd name="T11" fmla="*/ 121 h 232"/>
                  <a:gd name="T12" fmla="*/ 27 w 197"/>
                  <a:gd name="T13" fmla="*/ 107 h 232"/>
                  <a:gd name="T14" fmla="*/ 49 w 197"/>
                  <a:gd name="T15" fmla="*/ 105 h 232"/>
                  <a:gd name="T16" fmla="*/ 70 w 197"/>
                  <a:gd name="T17" fmla="*/ 116 h 232"/>
                  <a:gd name="T18" fmla="*/ 97 w 197"/>
                  <a:gd name="T19" fmla="*/ 116 h 232"/>
                  <a:gd name="T20" fmla="*/ 123 w 197"/>
                  <a:gd name="T21" fmla="*/ 116 h 232"/>
                  <a:gd name="T22" fmla="*/ 133 w 197"/>
                  <a:gd name="T23" fmla="*/ 109 h 232"/>
                  <a:gd name="T24" fmla="*/ 148 w 197"/>
                  <a:gd name="T25" fmla="*/ 105 h 232"/>
                  <a:gd name="T26" fmla="*/ 158 w 197"/>
                  <a:gd name="T27" fmla="*/ 86 h 232"/>
                  <a:gd name="T28" fmla="*/ 163 w 197"/>
                  <a:gd name="T29" fmla="*/ 32 h 232"/>
                  <a:gd name="T30" fmla="*/ 187 w 197"/>
                  <a:gd name="T3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2">
                    <a:moveTo>
                      <a:pt x="27" y="223"/>
                    </a:moveTo>
                    <a:cubicBezTo>
                      <a:pt x="20" y="232"/>
                      <a:pt x="14" y="225"/>
                      <a:pt x="13" y="216"/>
                    </a:cubicBezTo>
                    <a:cubicBezTo>
                      <a:pt x="12" y="207"/>
                      <a:pt x="8" y="200"/>
                      <a:pt x="6" y="191"/>
                    </a:cubicBezTo>
                    <a:cubicBezTo>
                      <a:pt x="5" y="182"/>
                      <a:pt x="8" y="173"/>
                      <a:pt x="6" y="165"/>
                    </a:cubicBezTo>
                    <a:cubicBezTo>
                      <a:pt x="3" y="156"/>
                      <a:pt x="0" y="150"/>
                      <a:pt x="2" y="141"/>
                    </a:cubicBezTo>
                    <a:cubicBezTo>
                      <a:pt x="3" y="135"/>
                      <a:pt x="3" y="126"/>
                      <a:pt x="6" y="121"/>
                    </a:cubicBezTo>
                    <a:cubicBezTo>
                      <a:pt x="10" y="114"/>
                      <a:pt x="20" y="110"/>
                      <a:pt x="27" y="107"/>
                    </a:cubicBezTo>
                    <a:cubicBezTo>
                      <a:pt x="35" y="103"/>
                      <a:pt x="41" y="105"/>
                      <a:pt x="49" y="105"/>
                    </a:cubicBezTo>
                    <a:cubicBezTo>
                      <a:pt x="57" y="106"/>
                      <a:pt x="62" y="114"/>
                      <a:pt x="70" y="116"/>
                    </a:cubicBezTo>
                    <a:cubicBezTo>
                      <a:pt x="79" y="117"/>
                      <a:pt x="88" y="114"/>
                      <a:pt x="97" y="116"/>
                    </a:cubicBezTo>
                    <a:cubicBezTo>
                      <a:pt x="105" y="117"/>
                      <a:pt x="115" y="120"/>
                      <a:pt x="123" y="116"/>
                    </a:cubicBezTo>
                    <a:cubicBezTo>
                      <a:pt x="127" y="114"/>
                      <a:pt x="130" y="111"/>
                      <a:pt x="133" y="109"/>
                    </a:cubicBezTo>
                    <a:cubicBezTo>
                      <a:pt x="139" y="105"/>
                      <a:pt x="143" y="106"/>
                      <a:pt x="148" y="105"/>
                    </a:cubicBezTo>
                    <a:cubicBezTo>
                      <a:pt x="156" y="103"/>
                      <a:pt x="158" y="92"/>
                      <a:pt x="158" y="86"/>
                    </a:cubicBezTo>
                    <a:cubicBezTo>
                      <a:pt x="160" y="68"/>
                      <a:pt x="152" y="49"/>
                      <a:pt x="163" y="32"/>
                    </a:cubicBezTo>
                    <a:cubicBezTo>
                      <a:pt x="173" y="18"/>
                      <a:pt x="197" y="24"/>
                      <a:pt x="187"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0" name="Freeform 15"/>
              <p:cNvSpPr>
                <a:spLocks/>
              </p:cNvSpPr>
              <p:nvPr/>
            </p:nvSpPr>
            <p:spPr bwMode="auto">
              <a:xfrm>
                <a:off x="891" y="1261"/>
                <a:ext cx="364" cy="67"/>
              </a:xfrm>
              <a:custGeom>
                <a:avLst/>
                <a:gdLst>
                  <a:gd name="T0" fmla="*/ 323 w 323"/>
                  <a:gd name="T1" fmla="*/ 50 h 59"/>
                  <a:gd name="T2" fmla="*/ 301 w 323"/>
                  <a:gd name="T3" fmla="*/ 23 h 59"/>
                  <a:gd name="T4" fmla="*/ 285 w 323"/>
                  <a:gd name="T5" fmla="*/ 8 h 59"/>
                  <a:gd name="T6" fmla="*/ 267 w 323"/>
                  <a:gd name="T7" fmla="*/ 16 h 59"/>
                  <a:gd name="T8" fmla="*/ 249 w 323"/>
                  <a:gd name="T9" fmla="*/ 23 h 59"/>
                  <a:gd name="T10" fmla="*/ 220 w 323"/>
                  <a:gd name="T11" fmla="*/ 23 h 59"/>
                  <a:gd name="T12" fmla="*/ 198 w 323"/>
                  <a:gd name="T13" fmla="*/ 33 h 59"/>
                  <a:gd name="T14" fmla="*/ 176 w 323"/>
                  <a:gd name="T15" fmla="*/ 48 h 59"/>
                  <a:gd name="T16" fmla="*/ 123 w 323"/>
                  <a:gd name="T17" fmla="*/ 52 h 59"/>
                  <a:gd name="T18" fmla="*/ 104 w 323"/>
                  <a:gd name="T19" fmla="*/ 48 h 59"/>
                  <a:gd name="T20" fmla="*/ 84 w 323"/>
                  <a:gd name="T21" fmla="*/ 33 h 59"/>
                  <a:gd name="T22" fmla="*/ 38 w 323"/>
                  <a:gd name="T23" fmla="*/ 16 h 59"/>
                  <a:gd name="T24" fmla="*/ 22 w 323"/>
                  <a:gd name="T25" fmla="*/ 9 h 59"/>
                  <a:gd name="T26" fmla="*/ 0 w 323"/>
                  <a:gd name="T2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59">
                    <a:moveTo>
                      <a:pt x="323" y="50"/>
                    </a:moveTo>
                    <a:cubicBezTo>
                      <a:pt x="309" y="52"/>
                      <a:pt x="307" y="31"/>
                      <a:pt x="301" y="23"/>
                    </a:cubicBezTo>
                    <a:cubicBezTo>
                      <a:pt x="298" y="18"/>
                      <a:pt x="291" y="8"/>
                      <a:pt x="285" y="8"/>
                    </a:cubicBezTo>
                    <a:cubicBezTo>
                      <a:pt x="279" y="8"/>
                      <a:pt x="272" y="13"/>
                      <a:pt x="267" y="16"/>
                    </a:cubicBezTo>
                    <a:cubicBezTo>
                      <a:pt x="261" y="18"/>
                      <a:pt x="255" y="21"/>
                      <a:pt x="249" y="23"/>
                    </a:cubicBezTo>
                    <a:cubicBezTo>
                      <a:pt x="240" y="27"/>
                      <a:pt x="229" y="22"/>
                      <a:pt x="220" y="23"/>
                    </a:cubicBezTo>
                    <a:cubicBezTo>
                      <a:pt x="212" y="25"/>
                      <a:pt x="205" y="28"/>
                      <a:pt x="198" y="33"/>
                    </a:cubicBezTo>
                    <a:cubicBezTo>
                      <a:pt x="190" y="38"/>
                      <a:pt x="185" y="46"/>
                      <a:pt x="176" y="48"/>
                    </a:cubicBezTo>
                    <a:cubicBezTo>
                      <a:pt x="159" y="51"/>
                      <a:pt x="140" y="59"/>
                      <a:pt x="123" y="52"/>
                    </a:cubicBezTo>
                    <a:cubicBezTo>
                      <a:pt x="117" y="49"/>
                      <a:pt x="110" y="50"/>
                      <a:pt x="104" y="48"/>
                    </a:cubicBezTo>
                    <a:cubicBezTo>
                      <a:pt x="96" y="44"/>
                      <a:pt x="91" y="38"/>
                      <a:pt x="84" y="33"/>
                    </a:cubicBezTo>
                    <a:cubicBezTo>
                      <a:pt x="70" y="24"/>
                      <a:pt x="54" y="21"/>
                      <a:pt x="38" y="16"/>
                    </a:cubicBezTo>
                    <a:cubicBezTo>
                      <a:pt x="32" y="14"/>
                      <a:pt x="27" y="13"/>
                      <a:pt x="22" y="9"/>
                    </a:cubicBezTo>
                    <a:cubicBezTo>
                      <a:pt x="15" y="3"/>
                      <a:pt x="8" y="0"/>
                      <a:pt x="0" y="7"/>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1" name="Freeform 16"/>
              <p:cNvSpPr>
                <a:spLocks/>
              </p:cNvSpPr>
              <p:nvPr/>
            </p:nvSpPr>
            <p:spPr bwMode="auto">
              <a:xfrm>
                <a:off x="1909" y="1650"/>
                <a:ext cx="90" cy="311"/>
              </a:xfrm>
              <a:custGeom>
                <a:avLst/>
                <a:gdLst>
                  <a:gd name="T0" fmla="*/ 72 w 80"/>
                  <a:gd name="T1" fmla="*/ 276 h 276"/>
                  <a:gd name="T2" fmla="*/ 69 w 80"/>
                  <a:gd name="T3" fmla="*/ 262 h 276"/>
                  <a:gd name="T4" fmla="*/ 61 w 80"/>
                  <a:gd name="T5" fmla="*/ 263 h 276"/>
                  <a:gd name="T6" fmla="*/ 52 w 80"/>
                  <a:gd name="T7" fmla="*/ 258 h 276"/>
                  <a:gd name="T8" fmla="*/ 36 w 80"/>
                  <a:gd name="T9" fmla="*/ 242 h 276"/>
                  <a:gd name="T10" fmla="*/ 16 w 80"/>
                  <a:gd name="T11" fmla="*/ 211 h 276"/>
                  <a:gd name="T12" fmla="*/ 14 w 80"/>
                  <a:gd name="T13" fmla="*/ 198 h 276"/>
                  <a:gd name="T14" fmla="*/ 17 w 80"/>
                  <a:gd name="T15" fmla="*/ 178 h 276"/>
                  <a:gd name="T16" fmla="*/ 13 w 80"/>
                  <a:gd name="T17" fmla="*/ 146 h 276"/>
                  <a:gd name="T18" fmla="*/ 15 w 80"/>
                  <a:gd name="T19" fmla="*/ 113 h 276"/>
                  <a:gd name="T20" fmla="*/ 35 w 80"/>
                  <a:gd name="T21" fmla="*/ 96 h 276"/>
                  <a:gd name="T22" fmla="*/ 38 w 80"/>
                  <a:gd name="T23" fmla="*/ 83 h 276"/>
                  <a:gd name="T24" fmla="*/ 41 w 80"/>
                  <a:gd name="T25" fmla="*/ 58 h 276"/>
                  <a:gd name="T26" fmla="*/ 40 w 80"/>
                  <a:gd name="T27" fmla="*/ 44 h 276"/>
                  <a:gd name="T28" fmla="*/ 29 w 80"/>
                  <a:gd name="T29" fmla="*/ 25 h 276"/>
                  <a:gd name="T30" fmla="*/ 0 w 80"/>
                  <a:gd name="T3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276">
                    <a:moveTo>
                      <a:pt x="72" y="276"/>
                    </a:moveTo>
                    <a:cubicBezTo>
                      <a:pt x="76" y="271"/>
                      <a:pt x="80" y="265"/>
                      <a:pt x="69" y="262"/>
                    </a:cubicBezTo>
                    <a:cubicBezTo>
                      <a:pt x="66" y="261"/>
                      <a:pt x="63" y="261"/>
                      <a:pt x="61" y="263"/>
                    </a:cubicBezTo>
                    <a:cubicBezTo>
                      <a:pt x="56" y="265"/>
                      <a:pt x="55" y="260"/>
                      <a:pt x="52" y="258"/>
                    </a:cubicBezTo>
                    <a:cubicBezTo>
                      <a:pt x="45" y="253"/>
                      <a:pt x="42" y="248"/>
                      <a:pt x="36" y="242"/>
                    </a:cubicBezTo>
                    <a:cubicBezTo>
                      <a:pt x="29" y="237"/>
                      <a:pt x="18" y="219"/>
                      <a:pt x="16" y="211"/>
                    </a:cubicBezTo>
                    <a:cubicBezTo>
                      <a:pt x="16" y="207"/>
                      <a:pt x="15" y="202"/>
                      <a:pt x="14" y="198"/>
                    </a:cubicBezTo>
                    <a:cubicBezTo>
                      <a:pt x="13" y="191"/>
                      <a:pt x="18" y="185"/>
                      <a:pt x="17" y="178"/>
                    </a:cubicBezTo>
                    <a:cubicBezTo>
                      <a:pt x="16" y="167"/>
                      <a:pt x="8" y="158"/>
                      <a:pt x="13" y="146"/>
                    </a:cubicBezTo>
                    <a:cubicBezTo>
                      <a:pt x="17" y="136"/>
                      <a:pt x="2" y="123"/>
                      <a:pt x="15" y="113"/>
                    </a:cubicBezTo>
                    <a:cubicBezTo>
                      <a:pt x="23" y="107"/>
                      <a:pt x="36" y="109"/>
                      <a:pt x="35" y="96"/>
                    </a:cubicBezTo>
                    <a:cubicBezTo>
                      <a:pt x="34" y="91"/>
                      <a:pt x="36" y="88"/>
                      <a:pt x="38" y="83"/>
                    </a:cubicBezTo>
                    <a:cubicBezTo>
                      <a:pt x="41" y="75"/>
                      <a:pt x="40" y="66"/>
                      <a:pt x="41" y="58"/>
                    </a:cubicBezTo>
                    <a:cubicBezTo>
                      <a:pt x="42" y="51"/>
                      <a:pt x="43" y="50"/>
                      <a:pt x="40" y="44"/>
                    </a:cubicBezTo>
                    <a:cubicBezTo>
                      <a:pt x="37" y="37"/>
                      <a:pt x="34" y="31"/>
                      <a:pt x="29" y="25"/>
                    </a:cubicBezTo>
                    <a:cubicBezTo>
                      <a:pt x="21" y="14"/>
                      <a:pt x="9" y="9"/>
                      <a:pt x="0"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2" name="Freeform 17"/>
              <p:cNvSpPr>
                <a:spLocks/>
              </p:cNvSpPr>
              <p:nvPr/>
            </p:nvSpPr>
            <p:spPr bwMode="auto">
              <a:xfrm>
                <a:off x="1856" y="559"/>
                <a:ext cx="532" cy="308"/>
              </a:xfrm>
              <a:custGeom>
                <a:avLst/>
                <a:gdLst>
                  <a:gd name="T0" fmla="*/ 472 w 472"/>
                  <a:gd name="T1" fmla="*/ 60 h 273"/>
                  <a:gd name="T2" fmla="*/ 443 w 472"/>
                  <a:gd name="T3" fmla="*/ 68 h 273"/>
                  <a:gd name="T4" fmla="*/ 417 w 472"/>
                  <a:gd name="T5" fmla="*/ 79 h 273"/>
                  <a:gd name="T6" fmla="*/ 390 w 472"/>
                  <a:gd name="T7" fmla="*/ 87 h 273"/>
                  <a:gd name="T8" fmla="*/ 377 w 472"/>
                  <a:gd name="T9" fmla="*/ 88 h 273"/>
                  <a:gd name="T10" fmla="*/ 360 w 472"/>
                  <a:gd name="T11" fmla="*/ 88 h 273"/>
                  <a:gd name="T12" fmla="*/ 339 w 472"/>
                  <a:gd name="T13" fmla="*/ 93 h 273"/>
                  <a:gd name="T14" fmla="*/ 321 w 472"/>
                  <a:gd name="T15" fmla="*/ 79 h 273"/>
                  <a:gd name="T16" fmla="*/ 312 w 472"/>
                  <a:gd name="T17" fmla="*/ 62 h 273"/>
                  <a:gd name="T18" fmla="*/ 316 w 472"/>
                  <a:gd name="T19" fmla="*/ 49 h 273"/>
                  <a:gd name="T20" fmla="*/ 293 w 472"/>
                  <a:gd name="T21" fmla="*/ 39 h 273"/>
                  <a:gd name="T22" fmla="*/ 304 w 472"/>
                  <a:gd name="T23" fmla="*/ 27 h 273"/>
                  <a:gd name="T24" fmla="*/ 306 w 472"/>
                  <a:gd name="T25" fmla="*/ 7 h 273"/>
                  <a:gd name="T26" fmla="*/ 284 w 472"/>
                  <a:gd name="T27" fmla="*/ 10 h 273"/>
                  <a:gd name="T28" fmla="*/ 257 w 472"/>
                  <a:gd name="T29" fmla="*/ 17 h 273"/>
                  <a:gd name="T30" fmla="*/ 229 w 472"/>
                  <a:gd name="T31" fmla="*/ 18 h 273"/>
                  <a:gd name="T32" fmla="*/ 200 w 472"/>
                  <a:gd name="T33" fmla="*/ 50 h 273"/>
                  <a:gd name="T34" fmla="*/ 160 w 472"/>
                  <a:gd name="T35" fmla="*/ 40 h 273"/>
                  <a:gd name="T36" fmla="*/ 120 w 472"/>
                  <a:gd name="T37" fmla="*/ 31 h 273"/>
                  <a:gd name="T38" fmla="*/ 89 w 472"/>
                  <a:gd name="T39" fmla="*/ 65 h 273"/>
                  <a:gd name="T40" fmla="*/ 71 w 472"/>
                  <a:gd name="T41" fmla="*/ 86 h 273"/>
                  <a:gd name="T42" fmla="*/ 63 w 472"/>
                  <a:gd name="T43" fmla="*/ 116 h 273"/>
                  <a:gd name="T44" fmla="*/ 56 w 472"/>
                  <a:gd name="T45" fmla="*/ 155 h 273"/>
                  <a:gd name="T46" fmla="*/ 66 w 472"/>
                  <a:gd name="T47" fmla="*/ 174 h 273"/>
                  <a:gd name="T48" fmla="*/ 49 w 472"/>
                  <a:gd name="T49" fmla="*/ 180 h 273"/>
                  <a:gd name="T50" fmla="*/ 23 w 472"/>
                  <a:gd name="T51" fmla="*/ 190 h 273"/>
                  <a:gd name="T52" fmla="*/ 7 w 472"/>
                  <a:gd name="T53" fmla="*/ 194 h 273"/>
                  <a:gd name="T54" fmla="*/ 11 w 472"/>
                  <a:gd name="T55" fmla="*/ 240 h 273"/>
                  <a:gd name="T56" fmla="*/ 12 w 472"/>
                  <a:gd name="T57"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2" h="273">
                    <a:moveTo>
                      <a:pt x="472" y="60"/>
                    </a:moveTo>
                    <a:cubicBezTo>
                      <a:pt x="465" y="57"/>
                      <a:pt x="450" y="65"/>
                      <a:pt x="443" y="68"/>
                    </a:cubicBezTo>
                    <a:cubicBezTo>
                      <a:pt x="434" y="72"/>
                      <a:pt x="427" y="76"/>
                      <a:pt x="417" y="79"/>
                    </a:cubicBezTo>
                    <a:cubicBezTo>
                      <a:pt x="407" y="81"/>
                      <a:pt x="401" y="88"/>
                      <a:pt x="390" y="87"/>
                    </a:cubicBezTo>
                    <a:cubicBezTo>
                      <a:pt x="386" y="86"/>
                      <a:pt x="381" y="87"/>
                      <a:pt x="377" y="88"/>
                    </a:cubicBezTo>
                    <a:cubicBezTo>
                      <a:pt x="371" y="89"/>
                      <a:pt x="366" y="87"/>
                      <a:pt x="360" y="88"/>
                    </a:cubicBezTo>
                    <a:cubicBezTo>
                      <a:pt x="351" y="90"/>
                      <a:pt x="349" y="95"/>
                      <a:pt x="339" y="93"/>
                    </a:cubicBezTo>
                    <a:cubicBezTo>
                      <a:pt x="331" y="91"/>
                      <a:pt x="326" y="85"/>
                      <a:pt x="321" y="79"/>
                    </a:cubicBezTo>
                    <a:cubicBezTo>
                      <a:pt x="319" y="76"/>
                      <a:pt x="312" y="66"/>
                      <a:pt x="312" y="62"/>
                    </a:cubicBezTo>
                    <a:cubicBezTo>
                      <a:pt x="313" y="58"/>
                      <a:pt x="324" y="52"/>
                      <a:pt x="316" y="49"/>
                    </a:cubicBezTo>
                    <a:cubicBezTo>
                      <a:pt x="308" y="47"/>
                      <a:pt x="296" y="49"/>
                      <a:pt x="293" y="39"/>
                    </a:cubicBezTo>
                    <a:cubicBezTo>
                      <a:pt x="291" y="33"/>
                      <a:pt x="300" y="31"/>
                      <a:pt x="304" y="27"/>
                    </a:cubicBezTo>
                    <a:cubicBezTo>
                      <a:pt x="313" y="21"/>
                      <a:pt x="315" y="15"/>
                      <a:pt x="306" y="7"/>
                    </a:cubicBezTo>
                    <a:cubicBezTo>
                      <a:pt x="298" y="0"/>
                      <a:pt x="293" y="8"/>
                      <a:pt x="284" y="10"/>
                    </a:cubicBezTo>
                    <a:cubicBezTo>
                      <a:pt x="275" y="13"/>
                      <a:pt x="266" y="14"/>
                      <a:pt x="257" y="17"/>
                    </a:cubicBezTo>
                    <a:cubicBezTo>
                      <a:pt x="248" y="19"/>
                      <a:pt x="238" y="16"/>
                      <a:pt x="229" y="18"/>
                    </a:cubicBezTo>
                    <a:cubicBezTo>
                      <a:pt x="209" y="24"/>
                      <a:pt x="216" y="42"/>
                      <a:pt x="200" y="50"/>
                    </a:cubicBezTo>
                    <a:cubicBezTo>
                      <a:pt x="187" y="56"/>
                      <a:pt x="166" y="53"/>
                      <a:pt x="160" y="40"/>
                    </a:cubicBezTo>
                    <a:cubicBezTo>
                      <a:pt x="152" y="23"/>
                      <a:pt x="135" y="21"/>
                      <a:pt x="120" y="31"/>
                    </a:cubicBezTo>
                    <a:cubicBezTo>
                      <a:pt x="108" y="40"/>
                      <a:pt x="95" y="51"/>
                      <a:pt x="89" y="65"/>
                    </a:cubicBezTo>
                    <a:cubicBezTo>
                      <a:pt x="85" y="74"/>
                      <a:pt x="76" y="78"/>
                      <a:pt x="71" y="86"/>
                    </a:cubicBezTo>
                    <a:cubicBezTo>
                      <a:pt x="66" y="96"/>
                      <a:pt x="67" y="106"/>
                      <a:pt x="63" y="116"/>
                    </a:cubicBezTo>
                    <a:cubicBezTo>
                      <a:pt x="58" y="130"/>
                      <a:pt x="46" y="140"/>
                      <a:pt x="56" y="155"/>
                    </a:cubicBezTo>
                    <a:cubicBezTo>
                      <a:pt x="60" y="161"/>
                      <a:pt x="66" y="167"/>
                      <a:pt x="66" y="174"/>
                    </a:cubicBezTo>
                    <a:cubicBezTo>
                      <a:pt x="67" y="185"/>
                      <a:pt x="55" y="178"/>
                      <a:pt x="49" y="180"/>
                    </a:cubicBezTo>
                    <a:cubicBezTo>
                      <a:pt x="40" y="182"/>
                      <a:pt x="31" y="187"/>
                      <a:pt x="23" y="190"/>
                    </a:cubicBezTo>
                    <a:cubicBezTo>
                      <a:pt x="18" y="192"/>
                      <a:pt x="10" y="189"/>
                      <a:pt x="7" y="194"/>
                    </a:cubicBezTo>
                    <a:cubicBezTo>
                      <a:pt x="0" y="210"/>
                      <a:pt x="6" y="225"/>
                      <a:pt x="11" y="240"/>
                    </a:cubicBezTo>
                    <a:cubicBezTo>
                      <a:pt x="15" y="251"/>
                      <a:pt x="6" y="262"/>
                      <a:pt x="12" y="273"/>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3" name="Freeform 18"/>
              <p:cNvSpPr>
                <a:spLocks/>
              </p:cNvSpPr>
              <p:nvPr/>
            </p:nvSpPr>
            <p:spPr bwMode="auto">
              <a:xfrm>
                <a:off x="2413" y="632"/>
                <a:ext cx="6" cy="0"/>
              </a:xfrm>
              <a:custGeom>
                <a:avLst/>
                <a:gdLst>
                  <a:gd name="T0" fmla="*/ 5 w 5"/>
                  <a:gd name="T1" fmla="*/ 0 w 5"/>
                </a:gdLst>
                <a:ahLst/>
                <a:cxnLst>
                  <a:cxn ang="0">
                    <a:pos x="T0" y="0"/>
                  </a:cxn>
                  <a:cxn ang="0">
                    <a:pos x="T1" y="0"/>
                  </a:cxn>
                </a:cxnLst>
                <a:rect l="0" t="0" r="r" b="b"/>
                <a:pathLst>
                  <a:path w="5">
                    <a:moveTo>
                      <a:pt x="5" y="0"/>
                    </a:moveTo>
                    <a:cubicBezTo>
                      <a:pt x="3" y="0"/>
                      <a:pt x="2" y="0"/>
                      <a:pt x="0"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4" name="Freeform 19"/>
              <p:cNvSpPr>
                <a:spLocks/>
              </p:cNvSpPr>
              <p:nvPr/>
            </p:nvSpPr>
            <p:spPr bwMode="auto">
              <a:xfrm>
                <a:off x="1691" y="1083"/>
                <a:ext cx="254" cy="169"/>
              </a:xfrm>
              <a:custGeom>
                <a:avLst/>
                <a:gdLst>
                  <a:gd name="T0" fmla="*/ 0 w 225"/>
                  <a:gd name="T1" fmla="*/ 150 h 150"/>
                  <a:gd name="T2" fmla="*/ 14 w 225"/>
                  <a:gd name="T3" fmla="*/ 126 h 150"/>
                  <a:gd name="T4" fmla="*/ 45 w 225"/>
                  <a:gd name="T5" fmla="*/ 125 h 150"/>
                  <a:gd name="T6" fmla="*/ 58 w 225"/>
                  <a:gd name="T7" fmla="*/ 111 h 150"/>
                  <a:gd name="T8" fmla="*/ 75 w 225"/>
                  <a:gd name="T9" fmla="*/ 99 h 150"/>
                  <a:gd name="T10" fmla="*/ 119 w 225"/>
                  <a:gd name="T11" fmla="*/ 87 h 150"/>
                  <a:gd name="T12" fmla="*/ 147 w 225"/>
                  <a:gd name="T13" fmla="*/ 74 h 150"/>
                  <a:gd name="T14" fmla="*/ 179 w 225"/>
                  <a:gd name="T15" fmla="*/ 59 h 150"/>
                  <a:gd name="T16" fmla="*/ 193 w 225"/>
                  <a:gd name="T17" fmla="*/ 45 h 150"/>
                  <a:gd name="T18" fmla="*/ 209 w 225"/>
                  <a:gd name="T19" fmla="*/ 25 h 150"/>
                  <a:gd name="T20" fmla="*/ 221 w 225"/>
                  <a:gd name="T21" fmla="*/ 14 h 150"/>
                  <a:gd name="T22" fmla="*/ 224 w 225"/>
                  <a:gd name="T2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0" y="150"/>
                    </a:moveTo>
                    <a:cubicBezTo>
                      <a:pt x="8" y="145"/>
                      <a:pt x="1" y="130"/>
                      <a:pt x="14" y="126"/>
                    </a:cubicBezTo>
                    <a:cubicBezTo>
                      <a:pt x="25" y="124"/>
                      <a:pt x="35" y="130"/>
                      <a:pt x="45" y="125"/>
                    </a:cubicBezTo>
                    <a:cubicBezTo>
                      <a:pt x="51" y="122"/>
                      <a:pt x="54" y="115"/>
                      <a:pt x="58" y="111"/>
                    </a:cubicBezTo>
                    <a:cubicBezTo>
                      <a:pt x="63" y="107"/>
                      <a:pt x="69" y="102"/>
                      <a:pt x="75" y="99"/>
                    </a:cubicBezTo>
                    <a:cubicBezTo>
                      <a:pt x="87" y="90"/>
                      <a:pt x="105" y="92"/>
                      <a:pt x="119" y="87"/>
                    </a:cubicBezTo>
                    <a:cubicBezTo>
                      <a:pt x="129" y="83"/>
                      <a:pt x="138" y="81"/>
                      <a:pt x="147" y="74"/>
                    </a:cubicBezTo>
                    <a:cubicBezTo>
                      <a:pt x="158" y="65"/>
                      <a:pt x="172" y="70"/>
                      <a:pt x="179" y="59"/>
                    </a:cubicBezTo>
                    <a:cubicBezTo>
                      <a:pt x="183" y="53"/>
                      <a:pt x="188" y="49"/>
                      <a:pt x="193" y="45"/>
                    </a:cubicBezTo>
                    <a:cubicBezTo>
                      <a:pt x="199" y="39"/>
                      <a:pt x="202" y="30"/>
                      <a:pt x="209" y="25"/>
                    </a:cubicBezTo>
                    <a:cubicBezTo>
                      <a:pt x="213" y="22"/>
                      <a:pt x="217" y="18"/>
                      <a:pt x="221" y="14"/>
                    </a:cubicBezTo>
                    <a:cubicBezTo>
                      <a:pt x="225" y="9"/>
                      <a:pt x="222" y="6"/>
                      <a:pt x="224"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5" name="Freeform 20"/>
              <p:cNvSpPr>
                <a:spLocks/>
              </p:cNvSpPr>
              <p:nvPr/>
            </p:nvSpPr>
            <p:spPr bwMode="auto">
              <a:xfrm>
                <a:off x="1656" y="1284"/>
                <a:ext cx="60" cy="332"/>
              </a:xfrm>
              <a:custGeom>
                <a:avLst/>
                <a:gdLst>
                  <a:gd name="T0" fmla="*/ 0 w 53"/>
                  <a:gd name="T1" fmla="*/ 294 h 294"/>
                  <a:gd name="T2" fmla="*/ 36 w 53"/>
                  <a:gd name="T3" fmla="*/ 275 h 294"/>
                  <a:gd name="T4" fmla="*/ 40 w 53"/>
                  <a:gd name="T5" fmla="*/ 236 h 294"/>
                  <a:gd name="T6" fmla="*/ 30 w 53"/>
                  <a:gd name="T7" fmla="*/ 224 h 294"/>
                  <a:gd name="T8" fmla="*/ 11 w 53"/>
                  <a:gd name="T9" fmla="*/ 206 h 294"/>
                  <a:gd name="T10" fmla="*/ 2 w 53"/>
                  <a:gd name="T11" fmla="*/ 190 h 294"/>
                  <a:gd name="T12" fmla="*/ 8 w 53"/>
                  <a:gd name="T13" fmla="*/ 170 h 294"/>
                  <a:gd name="T14" fmla="*/ 15 w 53"/>
                  <a:gd name="T15" fmla="*/ 151 h 294"/>
                  <a:gd name="T16" fmla="*/ 24 w 53"/>
                  <a:gd name="T17" fmla="*/ 131 h 294"/>
                  <a:gd name="T18" fmla="*/ 26 w 53"/>
                  <a:gd name="T19" fmla="*/ 111 h 294"/>
                  <a:gd name="T20" fmla="*/ 28 w 53"/>
                  <a:gd name="T21" fmla="*/ 85 h 294"/>
                  <a:gd name="T22" fmla="*/ 26 w 53"/>
                  <a:gd name="T23" fmla="*/ 44 h 294"/>
                  <a:gd name="T24" fmla="*/ 22 w 53"/>
                  <a:gd name="T25" fmla="*/ 24 h 294"/>
                  <a:gd name="T26" fmla="*/ 11 w 53"/>
                  <a:gd name="T2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294">
                    <a:moveTo>
                      <a:pt x="0" y="294"/>
                    </a:moveTo>
                    <a:cubicBezTo>
                      <a:pt x="9" y="278"/>
                      <a:pt x="19" y="278"/>
                      <a:pt x="36" y="275"/>
                    </a:cubicBezTo>
                    <a:cubicBezTo>
                      <a:pt x="53" y="273"/>
                      <a:pt x="40" y="248"/>
                      <a:pt x="40" y="236"/>
                    </a:cubicBezTo>
                    <a:cubicBezTo>
                      <a:pt x="40" y="228"/>
                      <a:pt x="34" y="230"/>
                      <a:pt x="30" y="224"/>
                    </a:cubicBezTo>
                    <a:cubicBezTo>
                      <a:pt x="25" y="215"/>
                      <a:pt x="19" y="213"/>
                      <a:pt x="11" y="206"/>
                    </a:cubicBezTo>
                    <a:cubicBezTo>
                      <a:pt x="6" y="203"/>
                      <a:pt x="3" y="196"/>
                      <a:pt x="2" y="190"/>
                    </a:cubicBezTo>
                    <a:cubicBezTo>
                      <a:pt x="1" y="181"/>
                      <a:pt x="6" y="178"/>
                      <a:pt x="8" y="170"/>
                    </a:cubicBezTo>
                    <a:cubicBezTo>
                      <a:pt x="10" y="163"/>
                      <a:pt x="10" y="158"/>
                      <a:pt x="15" y="151"/>
                    </a:cubicBezTo>
                    <a:cubicBezTo>
                      <a:pt x="20" y="145"/>
                      <a:pt x="27" y="140"/>
                      <a:pt x="24" y="131"/>
                    </a:cubicBezTo>
                    <a:cubicBezTo>
                      <a:pt x="22" y="124"/>
                      <a:pt x="25" y="118"/>
                      <a:pt x="26" y="111"/>
                    </a:cubicBezTo>
                    <a:cubicBezTo>
                      <a:pt x="27" y="103"/>
                      <a:pt x="24" y="92"/>
                      <a:pt x="28" y="85"/>
                    </a:cubicBezTo>
                    <a:cubicBezTo>
                      <a:pt x="35" y="72"/>
                      <a:pt x="26" y="58"/>
                      <a:pt x="26" y="44"/>
                    </a:cubicBezTo>
                    <a:cubicBezTo>
                      <a:pt x="27" y="37"/>
                      <a:pt x="24" y="30"/>
                      <a:pt x="22" y="24"/>
                    </a:cubicBezTo>
                    <a:cubicBezTo>
                      <a:pt x="21" y="15"/>
                      <a:pt x="12" y="8"/>
                      <a:pt x="11"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6" name="Freeform 21"/>
              <p:cNvSpPr>
                <a:spLocks/>
              </p:cNvSpPr>
              <p:nvPr/>
            </p:nvSpPr>
            <p:spPr bwMode="auto">
              <a:xfrm>
                <a:off x="692" y="747"/>
                <a:ext cx="603" cy="178"/>
              </a:xfrm>
              <a:custGeom>
                <a:avLst/>
                <a:gdLst>
                  <a:gd name="T0" fmla="*/ 534 w 534"/>
                  <a:gd name="T1" fmla="*/ 126 h 157"/>
                  <a:gd name="T2" fmla="*/ 500 w 534"/>
                  <a:gd name="T3" fmla="*/ 96 h 157"/>
                  <a:gd name="T4" fmla="*/ 486 w 534"/>
                  <a:gd name="T5" fmla="*/ 86 h 157"/>
                  <a:gd name="T6" fmla="*/ 471 w 534"/>
                  <a:gd name="T7" fmla="*/ 74 h 157"/>
                  <a:gd name="T8" fmla="*/ 446 w 534"/>
                  <a:gd name="T9" fmla="*/ 53 h 157"/>
                  <a:gd name="T10" fmla="*/ 459 w 534"/>
                  <a:gd name="T11" fmla="*/ 39 h 157"/>
                  <a:gd name="T12" fmla="*/ 459 w 534"/>
                  <a:gd name="T13" fmla="*/ 22 h 157"/>
                  <a:gd name="T14" fmla="*/ 442 w 534"/>
                  <a:gd name="T15" fmla="*/ 22 h 157"/>
                  <a:gd name="T16" fmla="*/ 419 w 534"/>
                  <a:gd name="T17" fmla="*/ 15 h 157"/>
                  <a:gd name="T18" fmla="*/ 405 w 534"/>
                  <a:gd name="T19" fmla="*/ 8 h 157"/>
                  <a:gd name="T20" fmla="*/ 385 w 534"/>
                  <a:gd name="T21" fmla="*/ 1 h 157"/>
                  <a:gd name="T22" fmla="*/ 339 w 534"/>
                  <a:gd name="T23" fmla="*/ 20 h 157"/>
                  <a:gd name="T24" fmla="*/ 318 w 534"/>
                  <a:gd name="T25" fmla="*/ 21 h 157"/>
                  <a:gd name="T26" fmla="*/ 292 w 534"/>
                  <a:gd name="T27" fmla="*/ 28 h 157"/>
                  <a:gd name="T28" fmla="*/ 247 w 534"/>
                  <a:gd name="T29" fmla="*/ 37 h 157"/>
                  <a:gd name="T30" fmla="*/ 204 w 534"/>
                  <a:gd name="T31" fmla="*/ 53 h 157"/>
                  <a:gd name="T32" fmla="*/ 193 w 534"/>
                  <a:gd name="T33" fmla="*/ 93 h 157"/>
                  <a:gd name="T34" fmla="*/ 143 w 534"/>
                  <a:gd name="T35" fmla="*/ 97 h 157"/>
                  <a:gd name="T36" fmla="*/ 125 w 534"/>
                  <a:gd name="T37" fmla="*/ 99 h 157"/>
                  <a:gd name="T38" fmla="*/ 108 w 534"/>
                  <a:gd name="T39" fmla="*/ 109 h 157"/>
                  <a:gd name="T40" fmla="*/ 86 w 534"/>
                  <a:gd name="T41" fmla="*/ 114 h 157"/>
                  <a:gd name="T42" fmla="*/ 60 w 534"/>
                  <a:gd name="T43" fmla="*/ 115 h 157"/>
                  <a:gd name="T44" fmla="*/ 55 w 534"/>
                  <a:gd name="T45" fmla="*/ 128 h 157"/>
                  <a:gd name="T46" fmla="*/ 39 w 534"/>
                  <a:gd name="T47" fmla="*/ 140 h 157"/>
                  <a:gd name="T48" fmla="*/ 20 w 534"/>
                  <a:gd name="T49" fmla="*/ 145 h 157"/>
                  <a:gd name="T50" fmla="*/ 0 w 534"/>
                  <a:gd name="T5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4" h="157">
                    <a:moveTo>
                      <a:pt x="534" y="126"/>
                    </a:moveTo>
                    <a:cubicBezTo>
                      <a:pt x="527" y="110"/>
                      <a:pt x="517" y="103"/>
                      <a:pt x="500" y="96"/>
                    </a:cubicBezTo>
                    <a:cubicBezTo>
                      <a:pt x="494" y="93"/>
                      <a:pt x="487" y="95"/>
                      <a:pt x="486" y="86"/>
                    </a:cubicBezTo>
                    <a:cubicBezTo>
                      <a:pt x="485" y="77"/>
                      <a:pt x="478" y="75"/>
                      <a:pt x="471" y="74"/>
                    </a:cubicBezTo>
                    <a:cubicBezTo>
                      <a:pt x="453" y="72"/>
                      <a:pt x="433" y="77"/>
                      <a:pt x="446" y="53"/>
                    </a:cubicBezTo>
                    <a:cubicBezTo>
                      <a:pt x="450" y="46"/>
                      <a:pt x="452" y="44"/>
                      <a:pt x="459" y="39"/>
                    </a:cubicBezTo>
                    <a:cubicBezTo>
                      <a:pt x="464" y="35"/>
                      <a:pt x="469" y="23"/>
                      <a:pt x="459" y="22"/>
                    </a:cubicBezTo>
                    <a:cubicBezTo>
                      <a:pt x="453" y="21"/>
                      <a:pt x="447" y="24"/>
                      <a:pt x="442" y="22"/>
                    </a:cubicBezTo>
                    <a:cubicBezTo>
                      <a:pt x="433" y="19"/>
                      <a:pt x="429" y="16"/>
                      <a:pt x="419" y="15"/>
                    </a:cubicBezTo>
                    <a:cubicBezTo>
                      <a:pt x="414" y="14"/>
                      <a:pt x="409" y="11"/>
                      <a:pt x="405" y="8"/>
                    </a:cubicBezTo>
                    <a:cubicBezTo>
                      <a:pt x="402" y="6"/>
                      <a:pt x="388" y="0"/>
                      <a:pt x="385" y="1"/>
                    </a:cubicBezTo>
                    <a:cubicBezTo>
                      <a:pt x="369" y="2"/>
                      <a:pt x="354" y="17"/>
                      <a:pt x="339" y="20"/>
                    </a:cubicBezTo>
                    <a:cubicBezTo>
                      <a:pt x="332" y="22"/>
                      <a:pt x="325" y="21"/>
                      <a:pt x="318" y="21"/>
                    </a:cubicBezTo>
                    <a:cubicBezTo>
                      <a:pt x="309" y="21"/>
                      <a:pt x="301" y="26"/>
                      <a:pt x="292" y="28"/>
                    </a:cubicBezTo>
                    <a:cubicBezTo>
                      <a:pt x="277" y="32"/>
                      <a:pt x="263" y="36"/>
                      <a:pt x="247" y="37"/>
                    </a:cubicBezTo>
                    <a:cubicBezTo>
                      <a:pt x="232" y="38"/>
                      <a:pt x="211" y="37"/>
                      <a:pt x="204" y="53"/>
                    </a:cubicBezTo>
                    <a:cubicBezTo>
                      <a:pt x="199" y="65"/>
                      <a:pt x="208" y="88"/>
                      <a:pt x="193" y="93"/>
                    </a:cubicBezTo>
                    <a:cubicBezTo>
                      <a:pt x="179" y="98"/>
                      <a:pt x="158" y="96"/>
                      <a:pt x="143" y="97"/>
                    </a:cubicBezTo>
                    <a:cubicBezTo>
                      <a:pt x="136" y="97"/>
                      <a:pt x="131" y="95"/>
                      <a:pt x="125" y="99"/>
                    </a:cubicBezTo>
                    <a:cubicBezTo>
                      <a:pt x="120" y="102"/>
                      <a:pt x="114" y="107"/>
                      <a:pt x="108" y="109"/>
                    </a:cubicBezTo>
                    <a:cubicBezTo>
                      <a:pt x="101" y="110"/>
                      <a:pt x="93" y="113"/>
                      <a:pt x="86" y="114"/>
                    </a:cubicBezTo>
                    <a:cubicBezTo>
                      <a:pt x="79" y="115"/>
                      <a:pt x="67" y="112"/>
                      <a:pt x="60" y="115"/>
                    </a:cubicBezTo>
                    <a:cubicBezTo>
                      <a:pt x="57" y="117"/>
                      <a:pt x="57" y="125"/>
                      <a:pt x="55" y="128"/>
                    </a:cubicBezTo>
                    <a:cubicBezTo>
                      <a:pt x="52" y="134"/>
                      <a:pt x="45" y="137"/>
                      <a:pt x="39" y="140"/>
                    </a:cubicBezTo>
                    <a:cubicBezTo>
                      <a:pt x="33" y="143"/>
                      <a:pt x="26" y="142"/>
                      <a:pt x="20" y="145"/>
                    </a:cubicBezTo>
                    <a:cubicBezTo>
                      <a:pt x="16" y="146"/>
                      <a:pt x="2" y="153"/>
                      <a:pt x="0" y="157"/>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7" name="Freeform 22"/>
              <p:cNvSpPr>
                <a:spLocks/>
              </p:cNvSpPr>
              <p:nvPr/>
            </p:nvSpPr>
            <p:spPr bwMode="auto">
              <a:xfrm>
                <a:off x="1309" y="943"/>
                <a:ext cx="137" cy="56"/>
              </a:xfrm>
              <a:custGeom>
                <a:avLst/>
                <a:gdLst>
                  <a:gd name="T0" fmla="*/ 121 w 121"/>
                  <a:gd name="T1" fmla="*/ 33 h 50"/>
                  <a:gd name="T2" fmla="*/ 78 w 121"/>
                  <a:gd name="T3" fmla="*/ 41 h 50"/>
                  <a:gd name="T4" fmla="*/ 74 w 121"/>
                  <a:gd name="T5" fmla="*/ 33 h 50"/>
                  <a:gd name="T6" fmla="*/ 67 w 121"/>
                  <a:gd name="T7" fmla="*/ 26 h 50"/>
                  <a:gd name="T8" fmla="*/ 49 w 121"/>
                  <a:gd name="T9" fmla="*/ 17 h 50"/>
                  <a:gd name="T10" fmla="*/ 34 w 121"/>
                  <a:gd name="T11" fmla="*/ 20 h 50"/>
                  <a:gd name="T12" fmla="*/ 19 w 121"/>
                  <a:gd name="T13" fmla="*/ 24 h 50"/>
                  <a:gd name="T14" fmla="*/ 1 w 1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50">
                    <a:moveTo>
                      <a:pt x="121" y="33"/>
                    </a:moveTo>
                    <a:cubicBezTo>
                      <a:pt x="113" y="24"/>
                      <a:pt x="91" y="50"/>
                      <a:pt x="78" y="41"/>
                    </a:cubicBezTo>
                    <a:cubicBezTo>
                      <a:pt x="76" y="39"/>
                      <a:pt x="75" y="35"/>
                      <a:pt x="74" y="33"/>
                    </a:cubicBezTo>
                    <a:cubicBezTo>
                      <a:pt x="73" y="27"/>
                      <a:pt x="71" y="28"/>
                      <a:pt x="67" y="26"/>
                    </a:cubicBezTo>
                    <a:cubicBezTo>
                      <a:pt x="62" y="21"/>
                      <a:pt x="57" y="11"/>
                      <a:pt x="49" y="17"/>
                    </a:cubicBezTo>
                    <a:cubicBezTo>
                      <a:pt x="43" y="22"/>
                      <a:pt x="39" y="23"/>
                      <a:pt x="34" y="20"/>
                    </a:cubicBezTo>
                    <a:cubicBezTo>
                      <a:pt x="27" y="17"/>
                      <a:pt x="24" y="19"/>
                      <a:pt x="19" y="24"/>
                    </a:cubicBezTo>
                    <a:cubicBezTo>
                      <a:pt x="11" y="35"/>
                      <a:pt x="0" y="6"/>
                      <a:pt x="1"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8" name="Freeform 23"/>
              <p:cNvSpPr>
                <a:spLocks/>
              </p:cNvSpPr>
              <p:nvPr/>
            </p:nvSpPr>
            <p:spPr bwMode="auto">
              <a:xfrm>
                <a:off x="2329" y="1872"/>
                <a:ext cx="10" cy="10"/>
              </a:xfrm>
              <a:custGeom>
                <a:avLst/>
                <a:gdLst>
                  <a:gd name="T0" fmla="*/ 9 w 9"/>
                  <a:gd name="T1" fmla="*/ 9 h 9"/>
                  <a:gd name="T2" fmla="*/ 0 w 9"/>
                  <a:gd name="T3" fmla="*/ 0 h 9"/>
                </a:gdLst>
                <a:ahLst/>
                <a:cxnLst>
                  <a:cxn ang="0">
                    <a:pos x="T0" y="T1"/>
                  </a:cxn>
                  <a:cxn ang="0">
                    <a:pos x="T2" y="T3"/>
                  </a:cxn>
                </a:cxnLst>
                <a:rect l="0" t="0" r="r" b="b"/>
                <a:pathLst>
                  <a:path w="9" h="9">
                    <a:moveTo>
                      <a:pt x="9" y="9"/>
                    </a:moveTo>
                    <a:cubicBezTo>
                      <a:pt x="7" y="6"/>
                      <a:pt x="1" y="5"/>
                      <a:pt x="0"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39" name="Freeform 24"/>
              <p:cNvSpPr>
                <a:spLocks/>
              </p:cNvSpPr>
              <p:nvPr/>
            </p:nvSpPr>
            <p:spPr bwMode="auto">
              <a:xfrm>
                <a:off x="2388" y="627"/>
                <a:ext cx="25" cy="6"/>
              </a:xfrm>
              <a:custGeom>
                <a:avLst/>
                <a:gdLst>
                  <a:gd name="T0" fmla="*/ 22 w 22"/>
                  <a:gd name="T1" fmla="*/ 5 h 6"/>
                  <a:gd name="T2" fmla="*/ 0 w 22"/>
                  <a:gd name="T3" fmla="*/ 0 h 6"/>
                </a:gdLst>
                <a:ahLst/>
                <a:cxnLst>
                  <a:cxn ang="0">
                    <a:pos x="T0" y="T1"/>
                  </a:cxn>
                  <a:cxn ang="0">
                    <a:pos x="T2" y="T3"/>
                  </a:cxn>
                </a:cxnLst>
                <a:rect l="0" t="0" r="r" b="b"/>
                <a:pathLst>
                  <a:path w="22" h="6">
                    <a:moveTo>
                      <a:pt x="22" y="5"/>
                    </a:moveTo>
                    <a:cubicBezTo>
                      <a:pt x="14" y="6"/>
                      <a:pt x="8" y="0"/>
                      <a:pt x="0"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0" name="Freeform 25"/>
              <p:cNvSpPr>
                <a:spLocks/>
              </p:cNvSpPr>
              <p:nvPr/>
            </p:nvSpPr>
            <p:spPr bwMode="auto">
              <a:xfrm>
                <a:off x="1666" y="1252"/>
                <a:ext cx="25" cy="32"/>
              </a:xfrm>
              <a:custGeom>
                <a:avLst/>
                <a:gdLst>
                  <a:gd name="T0" fmla="*/ 2 w 22"/>
                  <a:gd name="T1" fmla="*/ 28 h 28"/>
                  <a:gd name="T2" fmla="*/ 22 w 22"/>
                  <a:gd name="T3" fmla="*/ 0 h 28"/>
                </a:gdLst>
                <a:ahLst/>
                <a:cxnLst>
                  <a:cxn ang="0">
                    <a:pos x="T0" y="T1"/>
                  </a:cxn>
                  <a:cxn ang="0">
                    <a:pos x="T2" y="T3"/>
                  </a:cxn>
                </a:cxnLst>
                <a:rect l="0" t="0" r="r" b="b"/>
                <a:pathLst>
                  <a:path w="22" h="28">
                    <a:moveTo>
                      <a:pt x="2" y="28"/>
                    </a:moveTo>
                    <a:cubicBezTo>
                      <a:pt x="0" y="25"/>
                      <a:pt x="19" y="3"/>
                      <a:pt x="22"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1" name="Freeform 26"/>
              <p:cNvSpPr>
                <a:spLocks/>
              </p:cNvSpPr>
              <p:nvPr/>
            </p:nvSpPr>
            <p:spPr bwMode="auto">
              <a:xfrm>
                <a:off x="1295" y="890"/>
                <a:ext cx="17" cy="53"/>
              </a:xfrm>
              <a:custGeom>
                <a:avLst/>
                <a:gdLst>
                  <a:gd name="T0" fmla="*/ 14 w 15"/>
                  <a:gd name="T1" fmla="*/ 47 h 47"/>
                  <a:gd name="T2" fmla="*/ 0 w 15"/>
                  <a:gd name="T3" fmla="*/ 0 h 47"/>
                </a:gdLst>
                <a:ahLst/>
                <a:cxnLst>
                  <a:cxn ang="0">
                    <a:pos x="T0" y="T1"/>
                  </a:cxn>
                  <a:cxn ang="0">
                    <a:pos x="T2" y="T3"/>
                  </a:cxn>
                </a:cxnLst>
                <a:rect l="0" t="0" r="r" b="b"/>
                <a:pathLst>
                  <a:path w="15" h="47">
                    <a:moveTo>
                      <a:pt x="14" y="47"/>
                    </a:moveTo>
                    <a:cubicBezTo>
                      <a:pt x="15" y="34"/>
                      <a:pt x="7" y="11"/>
                      <a:pt x="0"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2" name="Freeform 27"/>
              <p:cNvSpPr>
                <a:spLocks/>
              </p:cNvSpPr>
              <p:nvPr/>
            </p:nvSpPr>
            <p:spPr bwMode="auto">
              <a:xfrm>
                <a:off x="630" y="1164"/>
                <a:ext cx="246" cy="445"/>
              </a:xfrm>
              <a:custGeom>
                <a:avLst/>
                <a:gdLst>
                  <a:gd name="T0" fmla="*/ 180 w 218"/>
                  <a:gd name="T1" fmla="*/ 384 h 394"/>
                  <a:gd name="T2" fmla="*/ 208 w 218"/>
                  <a:gd name="T3" fmla="*/ 387 h 394"/>
                  <a:gd name="T4" fmla="*/ 209 w 218"/>
                  <a:gd name="T5" fmla="*/ 373 h 394"/>
                  <a:gd name="T6" fmla="*/ 215 w 218"/>
                  <a:gd name="T7" fmla="*/ 357 h 394"/>
                  <a:gd name="T8" fmla="*/ 190 w 218"/>
                  <a:gd name="T9" fmla="*/ 339 h 394"/>
                  <a:gd name="T10" fmla="*/ 168 w 218"/>
                  <a:gd name="T11" fmla="*/ 337 h 394"/>
                  <a:gd name="T12" fmla="*/ 138 w 218"/>
                  <a:gd name="T13" fmla="*/ 322 h 394"/>
                  <a:gd name="T14" fmla="*/ 140 w 218"/>
                  <a:gd name="T15" fmla="*/ 294 h 394"/>
                  <a:gd name="T16" fmla="*/ 134 w 218"/>
                  <a:gd name="T17" fmla="*/ 281 h 394"/>
                  <a:gd name="T18" fmla="*/ 118 w 218"/>
                  <a:gd name="T19" fmla="*/ 266 h 394"/>
                  <a:gd name="T20" fmla="*/ 106 w 218"/>
                  <a:gd name="T21" fmla="*/ 235 h 394"/>
                  <a:gd name="T22" fmla="*/ 113 w 218"/>
                  <a:gd name="T23" fmla="*/ 210 h 394"/>
                  <a:gd name="T24" fmla="*/ 115 w 218"/>
                  <a:gd name="T25" fmla="*/ 192 h 394"/>
                  <a:gd name="T26" fmla="*/ 116 w 218"/>
                  <a:gd name="T27" fmla="*/ 168 h 394"/>
                  <a:gd name="T28" fmla="*/ 106 w 218"/>
                  <a:gd name="T29" fmla="*/ 141 h 394"/>
                  <a:gd name="T30" fmla="*/ 73 w 218"/>
                  <a:gd name="T31" fmla="*/ 135 h 394"/>
                  <a:gd name="T32" fmla="*/ 60 w 218"/>
                  <a:gd name="T33" fmla="*/ 126 h 394"/>
                  <a:gd name="T34" fmla="*/ 55 w 218"/>
                  <a:gd name="T35" fmla="*/ 107 h 394"/>
                  <a:gd name="T36" fmla="*/ 47 w 218"/>
                  <a:gd name="T37" fmla="*/ 89 h 394"/>
                  <a:gd name="T38" fmla="*/ 38 w 218"/>
                  <a:gd name="T39" fmla="*/ 66 h 394"/>
                  <a:gd name="T40" fmla="*/ 17 w 218"/>
                  <a:gd name="T41" fmla="*/ 33 h 394"/>
                  <a:gd name="T42" fmla="*/ 6 w 218"/>
                  <a:gd name="T4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94">
                    <a:moveTo>
                      <a:pt x="180" y="384"/>
                    </a:moveTo>
                    <a:cubicBezTo>
                      <a:pt x="183" y="385"/>
                      <a:pt x="208" y="394"/>
                      <a:pt x="208" y="387"/>
                    </a:cubicBezTo>
                    <a:cubicBezTo>
                      <a:pt x="208" y="382"/>
                      <a:pt x="206" y="379"/>
                      <a:pt x="209" y="373"/>
                    </a:cubicBezTo>
                    <a:cubicBezTo>
                      <a:pt x="212" y="368"/>
                      <a:pt x="218" y="363"/>
                      <a:pt x="215" y="357"/>
                    </a:cubicBezTo>
                    <a:cubicBezTo>
                      <a:pt x="212" y="350"/>
                      <a:pt x="199" y="335"/>
                      <a:pt x="190" y="339"/>
                    </a:cubicBezTo>
                    <a:cubicBezTo>
                      <a:pt x="183" y="342"/>
                      <a:pt x="173" y="342"/>
                      <a:pt x="168" y="337"/>
                    </a:cubicBezTo>
                    <a:cubicBezTo>
                      <a:pt x="161" y="330"/>
                      <a:pt x="143" y="332"/>
                      <a:pt x="138" y="322"/>
                    </a:cubicBezTo>
                    <a:cubicBezTo>
                      <a:pt x="134" y="312"/>
                      <a:pt x="143" y="304"/>
                      <a:pt x="140" y="294"/>
                    </a:cubicBezTo>
                    <a:cubicBezTo>
                      <a:pt x="139" y="291"/>
                      <a:pt x="136" y="282"/>
                      <a:pt x="134" y="281"/>
                    </a:cubicBezTo>
                    <a:cubicBezTo>
                      <a:pt x="129" y="276"/>
                      <a:pt x="123" y="273"/>
                      <a:pt x="118" y="266"/>
                    </a:cubicBezTo>
                    <a:cubicBezTo>
                      <a:pt x="114" y="261"/>
                      <a:pt x="103" y="242"/>
                      <a:pt x="106" y="235"/>
                    </a:cubicBezTo>
                    <a:cubicBezTo>
                      <a:pt x="110" y="226"/>
                      <a:pt x="113" y="220"/>
                      <a:pt x="113" y="210"/>
                    </a:cubicBezTo>
                    <a:cubicBezTo>
                      <a:pt x="113" y="204"/>
                      <a:pt x="115" y="198"/>
                      <a:pt x="115" y="192"/>
                    </a:cubicBezTo>
                    <a:cubicBezTo>
                      <a:pt x="117" y="184"/>
                      <a:pt x="114" y="176"/>
                      <a:pt x="116" y="168"/>
                    </a:cubicBezTo>
                    <a:cubicBezTo>
                      <a:pt x="117" y="157"/>
                      <a:pt x="116" y="147"/>
                      <a:pt x="106" y="141"/>
                    </a:cubicBezTo>
                    <a:cubicBezTo>
                      <a:pt x="96" y="136"/>
                      <a:pt x="84" y="140"/>
                      <a:pt x="73" y="135"/>
                    </a:cubicBezTo>
                    <a:cubicBezTo>
                      <a:pt x="68" y="133"/>
                      <a:pt x="63" y="130"/>
                      <a:pt x="60" y="126"/>
                    </a:cubicBezTo>
                    <a:cubicBezTo>
                      <a:pt x="55" y="121"/>
                      <a:pt x="57" y="113"/>
                      <a:pt x="55" y="107"/>
                    </a:cubicBezTo>
                    <a:cubicBezTo>
                      <a:pt x="52" y="101"/>
                      <a:pt x="49" y="95"/>
                      <a:pt x="47" y="89"/>
                    </a:cubicBezTo>
                    <a:cubicBezTo>
                      <a:pt x="44" y="82"/>
                      <a:pt x="43" y="72"/>
                      <a:pt x="38" y="66"/>
                    </a:cubicBezTo>
                    <a:cubicBezTo>
                      <a:pt x="30" y="57"/>
                      <a:pt x="23" y="44"/>
                      <a:pt x="17" y="33"/>
                    </a:cubicBezTo>
                    <a:cubicBezTo>
                      <a:pt x="11" y="22"/>
                      <a:pt x="0" y="13"/>
                      <a:pt x="6"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3" name="Freeform 28"/>
              <p:cNvSpPr>
                <a:spLocks/>
              </p:cNvSpPr>
              <p:nvPr/>
            </p:nvSpPr>
            <p:spPr bwMode="auto">
              <a:xfrm>
                <a:off x="2088" y="217"/>
                <a:ext cx="97" cy="364"/>
              </a:xfrm>
              <a:custGeom>
                <a:avLst/>
                <a:gdLst>
                  <a:gd name="T0" fmla="*/ 14 w 86"/>
                  <a:gd name="T1" fmla="*/ 0 h 323"/>
                  <a:gd name="T2" fmla="*/ 8 w 86"/>
                  <a:gd name="T3" fmla="*/ 30 h 323"/>
                  <a:gd name="T4" fmla="*/ 3 w 86"/>
                  <a:gd name="T5" fmla="*/ 50 h 323"/>
                  <a:gd name="T6" fmla="*/ 19 w 86"/>
                  <a:gd name="T7" fmla="*/ 67 h 323"/>
                  <a:gd name="T8" fmla="*/ 62 w 86"/>
                  <a:gd name="T9" fmla="*/ 97 h 323"/>
                  <a:gd name="T10" fmla="*/ 77 w 86"/>
                  <a:gd name="T11" fmla="*/ 115 h 323"/>
                  <a:gd name="T12" fmla="*/ 72 w 86"/>
                  <a:gd name="T13" fmla="*/ 144 h 323"/>
                  <a:gd name="T14" fmla="*/ 76 w 86"/>
                  <a:gd name="T15" fmla="*/ 164 h 323"/>
                  <a:gd name="T16" fmla="*/ 71 w 86"/>
                  <a:gd name="T17" fmla="*/ 175 h 323"/>
                  <a:gd name="T18" fmla="*/ 80 w 86"/>
                  <a:gd name="T19" fmla="*/ 188 h 323"/>
                  <a:gd name="T20" fmla="*/ 57 w 86"/>
                  <a:gd name="T21" fmla="*/ 227 h 323"/>
                  <a:gd name="T22" fmla="*/ 31 w 86"/>
                  <a:gd name="T23" fmla="*/ 242 h 323"/>
                  <a:gd name="T24" fmla="*/ 22 w 86"/>
                  <a:gd name="T25" fmla="*/ 267 h 323"/>
                  <a:gd name="T26" fmla="*/ 15 w 86"/>
                  <a:gd name="T27" fmla="*/ 295 h 323"/>
                  <a:gd name="T28" fmla="*/ 13 w 86"/>
                  <a:gd name="T29"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323">
                    <a:moveTo>
                      <a:pt x="14" y="0"/>
                    </a:moveTo>
                    <a:cubicBezTo>
                      <a:pt x="3" y="7"/>
                      <a:pt x="7" y="18"/>
                      <a:pt x="8" y="30"/>
                    </a:cubicBezTo>
                    <a:cubicBezTo>
                      <a:pt x="9" y="38"/>
                      <a:pt x="0" y="42"/>
                      <a:pt x="3" y="50"/>
                    </a:cubicBezTo>
                    <a:cubicBezTo>
                      <a:pt x="7" y="59"/>
                      <a:pt x="13" y="60"/>
                      <a:pt x="19" y="67"/>
                    </a:cubicBezTo>
                    <a:cubicBezTo>
                      <a:pt x="31" y="80"/>
                      <a:pt x="48" y="86"/>
                      <a:pt x="62" y="97"/>
                    </a:cubicBezTo>
                    <a:cubicBezTo>
                      <a:pt x="68" y="102"/>
                      <a:pt x="74" y="108"/>
                      <a:pt x="77" y="115"/>
                    </a:cubicBezTo>
                    <a:cubicBezTo>
                      <a:pt x="82" y="126"/>
                      <a:pt x="69" y="134"/>
                      <a:pt x="72" y="144"/>
                    </a:cubicBezTo>
                    <a:cubicBezTo>
                      <a:pt x="74" y="152"/>
                      <a:pt x="77" y="156"/>
                      <a:pt x="76" y="164"/>
                    </a:cubicBezTo>
                    <a:cubicBezTo>
                      <a:pt x="75" y="168"/>
                      <a:pt x="71" y="171"/>
                      <a:pt x="71" y="175"/>
                    </a:cubicBezTo>
                    <a:cubicBezTo>
                      <a:pt x="72" y="180"/>
                      <a:pt x="78" y="184"/>
                      <a:pt x="80" y="188"/>
                    </a:cubicBezTo>
                    <a:cubicBezTo>
                      <a:pt x="86" y="205"/>
                      <a:pt x="71" y="219"/>
                      <a:pt x="57" y="227"/>
                    </a:cubicBezTo>
                    <a:cubicBezTo>
                      <a:pt x="49" y="232"/>
                      <a:pt x="39" y="235"/>
                      <a:pt x="31" y="242"/>
                    </a:cubicBezTo>
                    <a:cubicBezTo>
                      <a:pt x="23" y="251"/>
                      <a:pt x="24" y="256"/>
                      <a:pt x="22" y="267"/>
                    </a:cubicBezTo>
                    <a:cubicBezTo>
                      <a:pt x="20" y="276"/>
                      <a:pt x="15" y="286"/>
                      <a:pt x="15" y="295"/>
                    </a:cubicBezTo>
                    <a:cubicBezTo>
                      <a:pt x="15" y="305"/>
                      <a:pt x="15" y="314"/>
                      <a:pt x="13" y="323"/>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4" name="Freeform 29"/>
              <p:cNvSpPr>
                <a:spLocks/>
              </p:cNvSpPr>
              <p:nvPr/>
            </p:nvSpPr>
            <p:spPr bwMode="auto">
              <a:xfrm>
                <a:off x="1576" y="584"/>
                <a:ext cx="225" cy="317"/>
              </a:xfrm>
              <a:custGeom>
                <a:avLst/>
                <a:gdLst>
                  <a:gd name="T0" fmla="*/ 70 w 200"/>
                  <a:gd name="T1" fmla="*/ 1 h 281"/>
                  <a:gd name="T2" fmla="*/ 98 w 200"/>
                  <a:gd name="T3" fmla="*/ 7 h 281"/>
                  <a:gd name="T4" fmla="*/ 97 w 200"/>
                  <a:gd name="T5" fmla="*/ 22 h 281"/>
                  <a:gd name="T6" fmla="*/ 95 w 200"/>
                  <a:gd name="T7" fmla="*/ 38 h 281"/>
                  <a:gd name="T8" fmla="*/ 82 w 200"/>
                  <a:gd name="T9" fmla="*/ 54 h 281"/>
                  <a:gd name="T10" fmla="*/ 69 w 200"/>
                  <a:gd name="T11" fmla="*/ 58 h 281"/>
                  <a:gd name="T12" fmla="*/ 55 w 200"/>
                  <a:gd name="T13" fmla="*/ 71 h 281"/>
                  <a:gd name="T14" fmla="*/ 9 w 200"/>
                  <a:gd name="T15" fmla="*/ 88 h 281"/>
                  <a:gd name="T16" fmla="*/ 4 w 200"/>
                  <a:gd name="T17" fmla="*/ 99 h 281"/>
                  <a:gd name="T18" fmla="*/ 11 w 200"/>
                  <a:gd name="T19" fmla="*/ 110 h 281"/>
                  <a:gd name="T20" fmla="*/ 22 w 200"/>
                  <a:gd name="T21" fmla="*/ 140 h 281"/>
                  <a:gd name="T22" fmla="*/ 46 w 200"/>
                  <a:gd name="T23" fmla="*/ 149 h 281"/>
                  <a:gd name="T24" fmla="*/ 76 w 200"/>
                  <a:gd name="T25" fmla="*/ 149 h 281"/>
                  <a:gd name="T26" fmla="*/ 102 w 200"/>
                  <a:gd name="T27" fmla="*/ 167 h 281"/>
                  <a:gd name="T28" fmla="*/ 99 w 200"/>
                  <a:gd name="T29" fmla="*/ 182 h 281"/>
                  <a:gd name="T30" fmla="*/ 113 w 200"/>
                  <a:gd name="T31" fmla="*/ 194 h 281"/>
                  <a:gd name="T32" fmla="*/ 125 w 200"/>
                  <a:gd name="T33" fmla="*/ 198 h 281"/>
                  <a:gd name="T34" fmla="*/ 137 w 200"/>
                  <a:gd name="T35" fmla="*/ 211 h 281"/>
                  <a:gd name="T36" fmla="*/ 166 w 200"/>
                  <a:gd name="T37" fmla="*/ 235 h 281"/>
                  <a:gd name="T38" fmla="*/ 177 w 200"/>
                  <a:gd name="T39" fmla="*/ 245 h 281"/>
                  <a:gd name="T40" fmla="*/ 185 w 200"/>
                  <a:gd name="T41" fmla="*/ 253 h 281"/>
                  <a:gd name="T42" fmla="*/ 191 w 200"/>
                  <a:gd name="T43" fmla="*/ 266 h 281"/>
                  <a:gd name="T44" fmla="*/ 200 w 200"/>
                  <a:gd name="T4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81">
                    <a:moveTo>
                      <a:pt x="70" y="1"/>
                    </a:moveTo>
                    <a:cubicBezTo>
                      <a:pt x="79" y="1"/>
                      <a:pt x="91" y="0"/>
                      <a:pt x="98" y="7"/>
                    </a:cubicBezTo>
                    <a:cubicBezTo>
                      <a:pt x="103" y="13"/>
                      <a:pt x="99" y="16"/>
                      <a:pt x="97" y="22"/>
                    </a:cubicBezTo>
                    <a:cubicBezTo>
                      <a:pt x="96" y="28"/>
                      <a:pt x="97" y="33"/>
                      <a:pt x="95" y="38"/>
                    </a:cubicBezTo>
                    <a:cubicBezTo>
                      <a:pt x="91" y="44"/>
                      <a:pt x="90" y="54"/>
                      <a:pt x="82" y="54"/>
                    </a:cubicBezTo>
                    <a:cubicBezTo>
                      <a:pt x="78" y="54"/>
                      <a:pt x="72" y="56"/>
                      <a:pt x="69" y="58"/>
                    </a:cubicBezTo>
                    <a:cubicBezTo>
                      <a:pt x="63" y="61"/>
                      <a:pt x="63" y="71"/>
                      <a:pt x="55" y="71"/>
                    </a:cubicBezTo>
                    <a:cubicBezTo>
                      <a:pt x="38" y="72"/>
                      <a:pt x="4" y="57"/>
                      <a:pt x="9" y="88"/>
                    </a:cubicBezTo>
                    <a:cubicBezTo>
                      <a:pt x="10" y="93"/>
                      <a:pt x="7" y="94"/>
                      <a:pt x="4" y="99"/>
                    </a:cubicBezTo>
                    <a:cubicBezTo>
                      <a:pt x="0" y="104"/>
                      <a:pt x="9" y="107"/>
                      <a:pt x="11" y="110"/>
                    </a:cubicBezTo>
                    <a:cubicBezTo>
                      <a:pt x="18" y="118"/>
                      <a:pt x="21" y="131"/>
                      <a:pt x="22" y="140"/>
                    </a:cubicBezTo>
                    <a:cubicBezTo>
                      <a:pt x="24" y="152"/>
                      <a:pt x="36" y="158"/>
                      <a:pt x="46" y="149"/>
                    </a:cubicBezTo>
                    <a:cubicBezTo>
                      <a:pt x="54" y="142"/>
                      <a:pt x="66" y="147"/>
                      <a:pt x="76" y="149"/>
                    </a:cubicBezTo>
                    <a:cubicBezTo>
                      <a:pt x="85" y="150"/>
                      <a:pt x="100" y="157"/>
                      <a:pt x="102" y="167"/>
                    </a:cubicBezTo>
                    <a:cubicBezTo>
                      <a:pt x="104" y="173"/>
                      <a:pt x="98" y="176"/>
                      <a:pt x="99" y="182"/>
                    </a:cubicBezTo>
                    <a:cubicBezTo>
                      <a:pt x="99" y="188"/>
                      <a:pt x="109" y="191"/>
                      <a:pt x="113" y="194"/>
                    </a:cubicBezTo>
                    <a:cubicBezTo>
                      <a:pt x="117" y="196"/>
                      <a:pt x="121" y="196"/>
                      <a:pt x="125" y="198"/>
                    </a:cubicBezTo>
                    <a:cubicBezTo>
                      <a:pt x="130" y="201"/>
                      <a:pt x="134" y="207"/>
                      <a:pt x="137" y="211"/>
                    </a:cubicBezTo>
                    <a:cubicBezTo>
                      <a:pt x="144" y="220"/>
                      <a:pt x="156" y="231"/>
                      <a:pt x="166" y="235"/>
                    </a:cubicBezTo>
                    <a:cubicBezTo>
                      <a:pt x="170" y="237"/>
                      <a:pt x="172" y="243"/>
                      <a:pt x="177" y="245"/>
                    </a:cubicBezTo>
                    <a:cubicBezTo>
                      <a:pt x="181" y="246"/>
                      <a:pt x="184" y="249"/>
                      <a:pt x="185" y="253"/>
                    </a:cubicBezTo>
                    <a:cubicBezTo>
                      <a:pt x="187" y="260"/>
                      <a:pt x="184" y="263"/>
                      <a:pt x="191" y="266"/>
                    </a:cubicBezTo>
                    <a:cubicBezTo>
                      <a:pt x="196" y="269"/>
                      <a:pt x="200" y="274"/>
                      <a:pt x="200" y="281"/>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5" name="Freeform 30"/>
              <p:cNvSpPr>
                <a:spLocks/>
              </p:cNvSpPr>
              <p:nvPr/>
            </p:nvSpPr>
            <p:spPr bwMode="auto">
              <a:xfrm>
                <a:off x="921" y="481"/>
                <a:ext cx="71" cy="309"/>
              </a:xfrm>
              <a:custGeom>
                <a:avLst/>
                <a:gdLst>
                  <a:gd name="T0" fmla="*/ 0 w 63"/>
                  <a:gd name="T1" fmla="*/ 9 h 274"/>
                  <a:gd name="T2" fmla="*/ 29 w 63"/>
                  <a:gd name="T3" fmla="*/ 32 h 274"/>
                  <a:gd name="T4" fmla="*/ 38 w 63"/>
                  <a:gd name="T5" fmla="*/ 36 h 274"/>
                  <a:gd name="T6" fmla="*/ 55 w 63"/>
                  <a:gd name="T7" fmla="*/ 42 h 274"/>
                  <a:gd name="T8" fmla="*/ 53 w 63"/>
                  <a:gd name="T9" fmla="*/ 73 h 274"/>
                  <a:gd name="T10" fmla="*/ 45 w 63"/>
                  <a:gd name="T11" fmla="*/ 106 h 274"/>
                  <a:gd name="T12" fmla="*/ 33 w 63"/>
                  <a:gd name="T13" fmla="*/ 189 h 274"/>
                  <a:gd name="T14" fmla="*/ 30 w 63"/>
                  <a:gd name="T15" fmla="*/ 236 h 274"/>
                  <a:gd name="T16" fmla="*/ 31 w 63"/>
                  <a:gd name="T17" fmla="*/ 252 h 274"/>
                  <a:gd name="T18" fmla="*/ 26 w 63"/>
                  <a:gd name="T1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74">
                    <a:moveTo>
                      <a:pt x="0" y="9"/>
                    </a:moveTo>
                    <a:cubicBezTo>
                      <a:pt x="18" y="0"/>
                      <a:pt x="22" y="19"/>
                      <a:pt x="29" y="32"/>
                    </a:cubicBezTo>
                    <a:cubicBezTo>
                      <a:pt x="32" y="40"/>
                      <a:pt x="33" y="39"/>
                      <a:pt x="38" y="36"/>
                    </a:cubicBezTo>
                    <a:cubicBezTo>
                      <a:pt x="44" y="33"/>
                      <a:pt x="51" y="39"/>
                      <a:pt x="55" y="42"/>
                    </a:cubicBezTo>
                    <a:cubicBezTo>
                      <a:pt x="63" y="51"/>
                      <a:pt x="60" y="64"/>
                      <a:pt x="53" y="73"/>
                    </a:cubicBezTo>
                    <a:cubicBezTo>
                      <a:pt x="43" y="85"/>
                      <a:pt x="36" y="91"/>
                      <a:pt x="45" y="106"/>
                    </a:cubicBezTo>
                    <a:cubicBezTo>
                      <a:pt x="63" y="134"/>
                      <a:pt x="38" y="161"/>
                      <a:pt x="33" y="189"/>
                    </a:cubicBezTo>
                    <a:cubicBezTo>
                      <a:pt x="31" y="204"/>
                      <a:pt x="35" y="221"/>
                      <a:pt x="30" y="236"/>
                    </a:cubicBezTo>
                    <a:cubicBezTo>
                      <a:pt x="27" y="243"/>
                      <a:pt x="29" y="245"/>
                      <a:pt x="31" y="252"/>
                    </a:cubicBezTo>
                    <a:cubicBezTo>
                      <a:pt x="34" y="258"/>
                      <a:pt x="29" y="268"/>
                      <a:pt x="26" y="274"/>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6" name="Freeform 31"/>
              <p:cNvSpPr>
                <a:spLocks/>
              </p:cNvSpPr>
              <p:nvPr/>
            </p:nvSpPr>
            <p:spPr bwMode="auto">
              <a:xfrm>
                <a:off x="966" y="1716"/>
                <a:ext cx="44" cy="74"/>
              </a:xfrm>
              <a:custGeom>
                <a:avLst/>
                <a:gdLst>
                  <a:gd name="T0" fmla="*/ 1 w 39"/>
                  <a:gd name="T1" fmla="*/ 0 h 65"/>
                  <a:gd name="T2" fmla="*/ 15 w 39"/>
                  <a:gd name="T3" fmla="*/ 23 h 65"/>
                  <a:gd name="T4" fmla="*/ 33 w 39"/>
                  <a:gd name="T5" fmla="*/ 48 h 65"/>
                  <a:gd name="T6" fmla="*/ 36 w 39"/>
                  <a:gd name="T7" fmla="*/ 64 h 65"/>
                  <a:gd name="T8" fmla="*/ 36 w 39"/>
                  <a:gd name="T9" fmla="*/ 65 h 65"/>
                </a:gdLst>
                <a:ahLst/>
                <a:cxnLst>
                  <a:cxn ang="0">
                    <a:pos x="T0" y="T1"/>
                  </a:cxn>
                  <a:cxn ang="0">
                    <a:pos x="T2" y="T3"/>
                  </a:cxn>
                  <a:cxn ang="0">
                    <a:pos x="T4" y="T5"/>
                  </a:cxn>
                  <a:cxn ang="0">
                    <a:pos x="T6" y="T7"/>
                  </a:cxn>
                  <a:cxn ang="0">
                    <a:pos x="T8" y="T9"/>
                  </a:cxn>
                </a:cxnLst>
                <a:rect l="0" t="0" r="r" b="b"/>
                <a:pathLst>
                  <a:path w="39" h="65">
                    <a:moveTo>
                      <a:pt x="1" y="0"/>
                    </a:moveTo>
                    <a:cubicBezTo>
                      <a:pt x="0" y="0"/>
                      <a:pt x="14" y="21"/>
                      <a:pt x="15" y="23"/>
                    </a:cubicBezTo>
                    <a:cubicBezTo>
                      <a:pt x="23" y="32"/>
                      <a:pt x="31" y="36"/>
                      <a:pt x="33" y="48"/>
                    </a:cubicBezTo>
                    <a:cubicBezTo>
                      <a:pt x="34" y="54"/>
                      <a:pt x="39" y="57"/>
                      <a:pt x="36" y="64"/>
                    </a:cubicBezTo>
                    <a:cubicBezTo>
                      <a:pt x="36" y="64"/>
                      <a:pt x="36" y="65"/>
                      <a:pt x="36" y="65"/>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7" name="Freeform 32"/>
              <p:cNvSpPr>
                <a:spLocks/>
              </p:cNvSpPr>
              <p:nvPr/>
            </p:nvSpPr>
            <p:spPr bwMode="auto">
              <a:xfrm>
                <a:off x="1174" y="1084"/>
                <a:ext cx="232" cy="383"/>
              </a:xfrm>
              <a:custGeom>
                <a:avLst/>
                <a:gdLst>
                  <a:gd name="T0" fmla="*/ 206 w 206"/>
                  <a:gd name="T1" fmla="*/ 339 h 339"/>
                  <a:gd name="T2" fmla="*/ 193 w 206"/>
                  <a:gd name="T3" fmla="*/ 323 h 339"/>
                  <a:gd name="T4" fmla="*/ 179 w 206"/>
                  <a:gd name="T5" fmla="*/ 302 h 339"/>
                  <a:gd name="T6" fmla="*/ 172 w 206"/>
                  <a:gd name="T7" fmla="*/ 290 h 339"/>
                  <a:gd name="T8" fmla="*/ 155 w 206"/>
                  <a:gd name="T9" fmla="*/ 288 h 339"/>
                  <a:gd name="T10" fmla="*/ 141 w 206"/>
                  <a:gd name="T11" fmla="*/ 284 h 339"/>
                  <a:gd name="T12" fmla="*/ 129 w 206"/>
                  <a:gd name="T13" fmla="*/ 283 h 339"/>
                  <a:gd name="T14" fmla="*/ 126 w 206"/>
                  <a:gd name="T15" fmla="*/ 256 h 339"/>
                  <a:gd name="T16" fmla="*/ 121 w 206"/>
                  <a:gd name="T17" fmla="*/ 229 h 339"/>
                  <a:gd name="T18" fmla="*/ 124 w 206"/>
                  <a:gd name="T19" fmla="*/ 202 h 339"/>
                  <a:gd name="T20" fmla="*/ 112 w 206"/>
                  <a:gd name="T21" fmla="*/ 176 h 339"/>
                  <a:gd name="T22" fmla="*/ 109 w 206"/>
                  <a:gd name="T23" fmla="*/ 154 h 339"/>
                  <a:gd name="T24" fmla="*/ 97 w 206"/>
                  <a:gd name="T25" fmla="*/ 135 h 339"/>
                  <a:gd name="T26" fmla="*/ 96 w 206"/>
                  <a:gd name="T27" fmla="*/ 112 h 339"/>
                  <a:gd name="T28" fmla="*/ 80 w 206"/>
                  <a:gd name="T29" fmla="*/ 96 h 339"/>
                  <a:gd name="T30" fmla="*/ 76 w 206"/>
                  <a:gd name="T31" fmla="*/ 84 h 339"/>
                  <a:gd name="T32" fmla="*/ 64 w 206"/>
                  <a:gd name="T33" fmla="*/ 70 h 339"/>
                  <a:gd name="T34" fmla="*/ 41 w 206"/>
                  <a:gd name="T35" fmla="*/ 43 h 339"/>
                  <a:gd name="T36" fmla="*/ 12 w 206"/>
                  <a:gd name="T37" fmla="*/ 24 h 339"/>
                  <a:gd name="T38" fmla="*/ 0 w 206"/>
                  <a:gd name="T39"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339">
                    <a:moveTo>
                      <a:pt x="206" y="339"/>
                    </a:moveTo>
                    <a:cubicBezTo>
                      <a:pt x="205" y="331"/>
                      <a:pt x="203" y="322"/>
                      <a:pt x="193" y="323"/>
                    </a:cubicBezTo>
                    <a:cubicBezTo>
                      <a:pt x="179" y="324"/>
                      <a:pt x="184" y="310"/>
                      <a:pt x="179" y="302"/>
                    </a:cubicBezTo>
                    <a:cubicBezTo>
                      <a:pt x="177" y="298"/>
                      <a:pt x="174" y="294"/>
                      <a:pt x="172" y="290"/>
                    </a:cubicBezTo>
                    <a:cubicBezTo>
                      <a:pt x="168" y="285"/>
                      <a:pt x="160" y="288"/>
                      <a:pt x="155" y="288"/>
                    </a:cubicBezTo>
                    <a:cubicBezTo>
                      <a:pt x="150" y="287"/>
                      <a:pt x="146" y="284"/>
                      <a:pt x="141" y="284"/>
                    </a:cubicBezTo>
                    <a:cubicBezTo>
                      <a:pt x="137" y="284"/>
                      <a:pt x="131" y="285"/>
                      <a:pt x="129" y="283"/>
                    </a:cubicBezTo>
                    <a:cubicBezTo>
                      <a:pt x="125" y="280"/>
                      <a:pt x="129" y="262"/>
                      <a:pt x="126" y="256"/>
                    </a:cubicBezTo>
                    <a:cubicBezTo>
                      <a:pt x="123" y="246"/>
                      <a:pt x="120" y="241"/>
                      <a:pt x="121" y="229"/>
                    </a:cubicBezTo>
                    <a:cubicBezTo>
                      <a:pt x="123" y="221"/>
                      <a:pt x="130" y="208"/>
                      <a:pt x="124" y="202"/>
                    </a:cubicBezTo>
                    <a:cubicBezTo>
                      <a:pt x="116" y="193"/>
                      <a:pt x="105" y="188"/>
                      <a:pt x="112" y="176"/>
                    </a:cubicBezTo>
                    <a:cubicBezTo>
                      <a:pt x="117" y="167"/>
                      <a:pt x="120" y="160"/>
                      <a:pt x="109" y="154"/>
                    </a:cubicBezTo>
                    <a:cubicBezTo>
                      <a:pt x="101" y="151"/>
                      <a:pt x="92" y="145"/>
                      <a:pt x="97" y="135"/>
                    </a:cubicBezTo>
                    <a:cubicBezTo>
                      <a:pt x="101" y="126"/>
                      <a:pt x="99" y="121"/>
                      <a:pt x="96" y="112"/>
                    </a:cubicBezTo>
                    <a:cubicBezTo>
                      <a:pt x="94" y="104"/>
                      <a:pt x="84" y="102"/>
                      <a:pt x="80" y="96"/>
                    </a:cubicBezTo>
                    <a:cubicBezTo>
                      <a:pt x="77" y="93"/>
                      <a:pt x="78" y="88"/>
                      <a:pt x="76" y="84"/>
                    </a:cubicBezTo>
                    <a:cubicBezTo>
                      <a:pt x="73" y="79"/>
                      <a:pt x="68" y="74"/>
                      <a:pt x="64" y="70"/>
                    </a:cubicBezTo>
                    <a:cubicBezTo>
                      <a:pt x="58" y="60"/>
                      <a:pt x="50" y="51"/>
                      <a:pt x="41" y="43"/>
                    </a:cubicBezTo>
                    <a:cubicBezTo>
                      <a:pt x="31" y="35"/>
                      <a:pt x="22" y="30"/>
                      <a:pt x="12" y="24"/>
                    </a:cubicBezTo>
                    <a:cubicBezTo>
                      <a:pt x="4" y="20"/>
                      <a:pt x="3" y="8"/>
                      <a:pt x="0"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8" name="Freeform 33"/>
              <p:cNvSpPr>
                <a:spLocks/>
              </p:cNvSpPr>
              <p:nvPr/>
            </p:nvSpPr>
            <p:spPr bwMode="auto">
              <a:xfrm>
                <a:off x="985" y="453"/>
                <a:ext cx="253" cy="292"/>
              </a:xfrm>
              <a:custGeom>
                <a:avLst/>
                <a:gdLst>
                  <a:gd name="T0" fmla="*/ 0 w 224"/>
                  <a:gd name="T1" fmla="*/ 0 h 259"/>
                  <a:gd name="T2" fmla="*/ 16 w 224"/>
                  <a:gd name="T3" fmla="*/ 17 h 259"/>
                  <a:gd name="T4" fmla="*/ 34 w 224"/>
                  <a:gd name="T5" fmla="*/ 32 h 259"/>
                  <a:gd name="T6" fmla="*/ 31 w 224"/>
                  <a:gd name="T7" fmla="*/ 42 h 259"/>
                  <a:gd name="T8" fmla="*/ 32 w 224"/>
                  <a:gd name="T9" fmla="*/ 58 h 259"/>
                  <a:gd name="T10" fmla="*/ 31 w 224"/>
                  <a:gd name="T11" fmla="*/ 73 h 259"/>
                  <a:gd name="T12" fmla="*/ 40 w 224"/>
                  <a:gd name="T13" fmla="*/ 73 h 259"/>
                  <a:gd name="T14" fmla="*/ 59 w 224"/>
                  <a:gd name="T15" fmla="*/ 63 h 259"/>
                  <a:gd name="T16" fmla="*/ 82 w 224"/>
                  <a:gd name="T17" fmla="*/ 57 h 259"/>
                  <a:gd name="T18" fmla="*/ 99 w 224"/>
                  <a:gd name="T19" fmla="*/ 44 h 259"/>
                  <a:gd name="T20" fmla="*/ 111 w 224"/>
                  <a:gd name="T21" fmla="*/ 50 h 259"/>
                  <a:gd name="T22" fmla="*/ 129 w 224"/>
                  <a:gd name="T23" fmla="*/ 67 h 259"/>
                  <a:gd name="T24" fmla="*/ 143 w 224"/>
                  <a:gd name="T25" fmla="*/ 76 h 259"/>
                  <a:gd name="T26" fmla="*/ 146 w 224"/>
                  <a:gd name="T27" fmla="*/ 84 h 259"/>
                  <a:gd name="T28" fmla="*/ 168 w 224"/>
                  <a:gd name="T29" fmla="*/ 103 h 259"/>
                  <a:gd name="T30" fmla="*/ 172 w 224"/>
                  <a:gd name="T31" fmla="*/ 163 h 259"/>
                  <a:gd name="T32" fmla="*/ 186 w 224"/>
                  <a:gd name="T33" fmla="*/ 185 h 259"/>
                  <a:gd name="T34" fmla="*/ 182 w 224"/>
                  <a:gd name="T35" fmla="*/ 220 h 259"/>
                  <a:gd name="T36" fmla="*/ 192 w 224"/>
                  <a:gd name="T37" fmla="*/ 250 h 259"/>
                  <a:gd name="T38" fmla="*/ 224 w 224"/>
                  <a:gd name="T39" fmla="*/ 25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59">
                    <a:moveTo>
                      <a:pt x="0" y="0"/>
                    </a:moveTo>
                    <a:cubicBezTo>
                      <a:pt x="3" y="8"/>
                      <a:pt x="6" y="17"/>
                      <a:pt x="16" y="17"/>
                    </a:cubicBezTo>
                    <a:cubicBezTo>
                      <a:pt x="26" y="18"/>
                      <a:pt x="29" y="24"/>
                      <a:pt x="34" y="32"/>
                    </a:cubicBezTo>
                    <a:cubicBezTo>
                      <a:pt x="36" y="36"/>
                      <a:pt x="32" y="39"/>
                      <a:pt x="31" y="42"/>
                    </a:cubicBezTo>
                    <a:cubicBezTo>
                      <a:pt x="29" y="48"/>
                      <a:pt x="30" y="52"/>
                      <a:pt x="32" y="58"/>
                    </a:cubicBezTo>
                    <a:cubicBezTo>
                      <a:pt x="34" y="63"/>
                      <a:pt x="33" y="68"/>
                      <a:pt x="31" y="73"/>
                    </a:cubicBezTo>
                    <a:cubicBezTo>
                      <a:pt x="27" y="85"/>
                      <a:pt x="37" y="76"/>
                      <a:pt x="40" y="73"/>
                    </a:cubicBezTo>
                    <a:cubicBezTo>
                      <a:pt x="48" y="67"/>
                      <a:pt x="55" y="73"/>
                      <a:pt x="59" y="63"/>
                    </a:cubicBezTo>
                    <a:cubicBezTo>
                      <a:pt x="63" y="54"/>
                      <a:pt x="78" y="66"/>
                      <a:pt x="82" y="57"/>
                    </a:cubicBezTo>
                    <a:cubicBezTo>
                      <a:pt x="88" y="44"/>
                      <a:pt x="84" y="36"/>
                      <a:pt x="99" y="44"/>
                    </a:cubicBezTo>
                    <a:cubicBezTo>
                      <a:pt x="103" y="46"/>
                      <a:pt x="107" y="47"/>
                      <a:pt x="111" y="50"/>
                    </a:cubicBezTo>
                    <a:cubicBezTo>
                      <a:pt x="117" y="56"/>
                      <a:pt x="121" y="62"/>
                      <a:pt x="129" y="67"/>
                    </a:cubicBezTo>
                    <a:cubicBezTo>
                      <a:pt x="133" y="69"/>
                      <a:pt x="139" y="72"/>
                      <a:pt x="143" y="76"/>
                    </a:cubicBezTo>
                    <a:cubicBezTo>
                      <a:pt x="145" y="78"/>
                      <a:pt x="144" y="81"/>
                      <a:pt x="146" y="84"/>
                    </a:cubicBezTo>
                    <a:cubicBezTo>
                      <a:pt x="152" y="92"/>
                      <a:pt x="167" y="92"/>
                      <a:pt x="168" y="103"/>
                    </a:cubicBezTo>
                    <a:cubicBezTo>
                      <a:pt x="171" y="121"/>
                      <a:pt x="152" y="147"/>
                      <a:pt x="172" y="163"/>
                    </a:cubicBezTo>
                    <a:cubicBezTo>
                      <a:pt x="179" y="170"/>
                      <a:pt x="180" y="177"/>
                      <a:pt x="186" y="185"/>
                    </a:cubicBezTo>
                    <a:cubicBezTo>
                      <a:pt x="194" y="195"/>
                      <a:pt x="184" y="209"/>
                      <a:pt x="182" y="220"/>
                    </a:cubicBezTo>
                    <a:cubicBezTo>
                      <a:pt x="181" y="230"/>
                      <a:pt x="188" y="241"/>
                      <a:pt x="192" y="250"/>
                    </a:cubicBezTo>
                    <a:cubicBezTo>
                      <a:pt x="196" y="259"/>
                      <a:pt x="217" y="255"/>
                      <a:pt x="224" y="254"/>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49" name="Freeform 34"/>
              <p:cNvSpPr>
                <a:spLocks/>
              </p:cNvSpPr>
              <p:nvPr/>
            </p:nvSpPr>
            <p:spPr bwMode="auto">
              <a:xfrm>
                <a:off x="1803" y="418"/>
                <a:ext cx="97" cy="73"/>
              </a:xfrm>
              <a:custGeom>
                <a:avLst/>
                <a:gdLst>
                  <a:gd name="T0" fmla="*/ 14 w 86"/>
                  <a:gd name="T1" fmla="*/ 47 h 65"/>
                  <a:gd name="T2" fmla="*/ 1 w 86"/>
                  <a:gd name="T3" fmla="*/ 23 h 65"/>
                  <a:gd name="T4" fmla="*/ 10 w 86"/>
                  <a:gd name="T5" fmla="*/ 13 h 65"/>
                  <a:gd name="T6" fmla="*/ 10 w 86"/>
                  <a:gd name="T7" fmla="*/ 3 h 65"/>
                  <a:gd name="T8" fmla="*/ 28 w 86"/>
                  <a:gd name="T9" fmla="*/ 18 h 65"/>
                  <a:gd name="T10" fmla="*/ 41 w 86"/>
                  <a:gd name="T11" fmla="*/ 48 h 65"/>
                  <a:gd name="T12" fmla="*/ 57 w 86"/>
                  <a:gd name="T13" fmla="*/ 54 h 65"/>
                  <a:gd name="T14" fmla="*/ 63 w 86"/>
                  <a:gd name="T15" fmla="*/ 31 h 65"/>
                  <a:gd name="T16" fmla="*/ 70 w 86"/>
                  <a:gd name="T17" fmla="*/ 41 h 65"/>
                  <a:gd name="T18" fmla="*/ 77 w 86"/>
                  <a:gd name="T19" fmla="*/ 33 h 65"/>
                  <a:gd name="T20" fmla="*/ 86 w 86"/>
                  <a:gd name="T21"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65">
                    <a:moveTo>
                      <a:pt x="14" y="47"/>
                    </a:moveTo>
                    <a:cubicBezTo>
                      <a:pt x="11" y="40"/>
                      <a:pt x="2" y="30"/>
                      <a:pt x="1" y="23"/>
                    </a:cubicBezTo>
                    <a:cubicBezTo>
                      <a:pt x="0" y="15"/>
                      <a:pt x="9" y="18"/>
                      <a:pt x="10" y="13"/>
                    </a:cubicBezTo>
                    <a:cubicBezTo>
                      <a:pt x="11" y="11"/>
                      <a:pt x="8" y="5"/>
                      <a:pt x="10" y="3"/>
                    </a:cubicBezTo>
                    <a:cubicBezTo>
                      <a:pt x="16" y="0"/>
                      <a:pt x="26" y="14"/>
                      <a:pt x="28" y="18"/>
                    </a:cubicBezTo>
                    <a:cubicBezTo>
                      <a:pt x="32" y="30"/>
                      <a:pt x="31" y="38"/>
                      <a:pt x="41" y="48"/>
                    </a:cubicBezTo>
                    <a:cubicBezTo>
                      <a:pt x="44" y="52"/>
                      <a:pt x="55" y="65"/>
                      <a:pt x="57" y="54"/>
                    </a:cubicBezTo>
                    <a:cubicBezTo>
                      <a:pt x="57" y="52"/>
                      <a:pt x="58" y="25"/>
                      <a:pt x="63" y="31"/>
                    </a:cubicBezTo>
                    <a:cubicBezTo>
                      <a:pt x="64" y="33"/>
                      <a:pt x="66" y="43"/>
                      <a:pt x="70" y="41"/>
                    </a:cubicBezTo>
                    <a:cubicBezTo>
                      <a:pt x="73" y="40"/>
                      <a:pt x="76" y="36"/>
                      <a:pt x="77" y="33"/>
                    </a:cubicBezTo>
                    <a:cubicBezTo>
                      <a:pt x="79" y="29"/>
                      <a:pt x="75" y="7"/>
                      <a:pt x="86" y="15"/>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0" name="Freeform 35"/>
              <p:cNvSpPr>
                <a:spLocks/>
              </p:cNvSpPr>
              <p:nvPr/>
            </p:nvSpPr>
            <p:spPr bwMode="auto">
              <a:xfrm>
                <a:off x="1947" y="450"/>
                <a:ext cx="44" cy="146"/>
              </a:xfrm>
              <a:custGeom>
                <a:avLst/>
                <a:gdLst>
                  <a:gd name="T0" fmla="*/ 0 w 39"/>
                  <a:gd name="T1" fmla="*/ 0 h 129"/>
                  <a:gd name="T2" fmla="*/ 13 w 39"/>
                  <a:gd name="T3" fmla="*/ 29 h 129"/>
                  <a:gd name="T4" fmla="*/ 22 w 39"/>
                  <a:gd name="T5" fmla="*/ 66 h 129"/>
                  <a:gd name="T6" fmla="*/ 18 w 39"/>
                  <a:gd name="T7" fmla="*/ 98 h 129"/>
                  <a:gd name="T8" fmla="*/ 38 w 39"/>
                  <a:gd name="T9" fmla="*/ 129 h 129"/>
                </a:gdLst>
                <a:ahLst/>
                <a:cxnLst>
                  <a:cxn ang="0">
                    <a:pos x="T0" y="T1"/>
                  </a:cxn>
                  <a:cxn ang="0">
                    <a:pos x="T2" y="T3"/>
                  </a:cxn>
                  <a:cxn ang="0">
                    <a:pos x="T4" y="T5"/>
                  </a:cxn>
                  <a:cxn ang="0">
                    <a:pos x="T6" y="T7"/>
                  </a:cxn>
                  <a:cxn ang="0">
                    <a:pos x="T8" y="T9"/>
                  </a:cxn>
                </a:cxnLst>
                <a:rect l="0" t="0" r="r" b="b"/>
                <a:pathLst>
                  <a:path w="39" h="129">
                    <a:moveTo>
                      <a:pt x="0" y="0"/>
                    </a:moveTo>
                    <a:cubicBezTo>
                      <a:pt x="8" y="2"/>
                      <a:pt x="9" y="21"/>
                      <a:pt x="13" y="29"/>
                    </a:cubicBezTo>
                    <a:cubicBezTo>
                      <a:pt x="18" y="37"/>
                      <a:pt x="28" y="56"/>
                      <a:pt x="22" y="66"/>
                    </a:cubicBezTo>
                    <a:cubicBezTo>
                      <a:pt x="16" y="77"/>
                      <a:pt x="9" y="85"/>
                      <a:pt x="18" y="98"/>
                    </a:cubicBezTo>
                    <a:cubicBezTo>
                      <a:pt x="26" y="109"/>
                      <a:pt x="39" y="115"/>
                      <a:pt x="38" y="129"/>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1" name="Freeform 36"/>
              <p:cNvSpPr>
                <a:spLocks/>
              </p:cNvSpPr>
              <p:nvPr/>
            </p:nvSpPr>
            <p:spPr bwMode="auto">
              <a:xfrm>
                <a:off x="536" y="1157"/>
                <a:ext cx="112" cy="416"/>
              </a:xfrm>
              <a:custGeom>
                <a:avLst/>
                <a:gdLst>
                  <a:gd name="T0" fmla="*/ 33 w 99"/>
                  <a:gd name="T1" fmla="*/ 0 h 368"/>
                  <a:gd name="T2" fmla="*/ 23 w 99"/>
                  <a:gd name="T3" fmla="*/ 33 h 368"/>
                  <a:gd name="T4" fmla="*/ 17 w 99"/>
                  <a:gd name="T5" fmla="*/ 62 h 368"/>
                  <a:gd name="T6" fmla="*/ 11 w 99"/>
                  <a:gd name="T7" fmla="*/ 69 h 368"/>
                  <a:gd name="T8" fmla="*/ 5 w 99"/>
                  <a:gd name="T9" fmla="*/ 88 h 368"/>
                  <a:gd name="T10" fmla="*/ 9 w 99"/>
                  <a:gd name="T11" fmla="*/ 91 h 368"/>
                  <a:gd name="T12" fmla="*/ 15 w 99"/>
                  <a:gd name="T13" fmla="*/ 100 h 368"/>
                  <a:gd name="T14" fmla="*/ 19 w 99"/>
                  <a:gd name="T15" fmla="*/ 113 h 368"/>
                  <a:gd name="T16" fmla="*/ 24 w 99"/>
                  <a:gd name="T17" fmla="*/ 118 h 368"/>
                  <a:gd name="T18" fmla="*/ 37 w 99"/>
                  <a:gd name="T19" fmla="*/ 140 h 368"/>
                  <a:gd name="T20" fmla="*/ 34 w 99"/>
                  <a:gd name="T21" fmla="*/ 153 h 368"/>
                  <a:gd name="T22" fmla="*/ 32 w 99"/>
                  <a:gd name="T23" fmla="*/ 167 h 368"/>
                  <a:gd name="T24" fmla="*/ 42 w 99"/>
                  <a:gd name="T25" fmla="*/ 172 h 368"/>
                  <a:gd name="T26" fmla="*/ 48 w 99"/>
                  <a:gd name="T27" fmla="*/ 173 h 368"/>
                  <a:gd name="T28" fmla="*/ 54 w 99"/>
                  <a:gd name="T29" fmla="*/ 176 h 368"/>
                  <a:gd name="T30" fmla="*/ 61 w 99"/>
                  <a:gd name="T31" fmla="*/ 179 h 368"/>
                  <a:gd name="T32" fmla="*/ 80 w 99"/>
                  <a:gd name="T33" fmla="*/ 190 h 368"/>
                  <a:gd name="T34" fmla="*/ 80 w 99"/>
                  <a:gd name="T35" fmla="*/ 199 h 368"/>
                  <a:gd name="T36" fmla="*/ 80 w 99"/>
                  <a:gd name="T37" fmla="*/ 203 h 368"/>
                  <a:gd name="T38" fmla="*/ 81 w 99"/>
                  <a:gd name="T39" fmla="*/ 206 h 368"/>
                  <a:gd name="T40" fmla="*/ 90 w 99"/>
                  <a:gd name="T41" fmla="*/ 232 h 368"/>
                  <a:gd name="T42" fmla="*/ 95 w 99"/>
                  <a:gd name="T43" fmla="*/ 260 h 368"/>
                  <a:gd name="T44" fmla="*/ 93 w 99"/>
                  <a:gd name="T45" fmla="*/ 274 h 368"/>
                  <a:gd name="T46" fmla="*/ 89 w 99"/>
                  <a:gd name="T47" fmla="*/ 292 h 368"/>
                  <a:gd name="T48" fmla="*/ 89 w 99"/>
                  <a:gd name="T49" fmla="*/ 299 h 368"/>
                  <a:gd name="T50" fmla="*/ 88 w 99"/>
                  <a:gd name="T51" fmla="*/ 306 h 368"/>
                  <a:gd name="T52" fmla="*/ 83 w 99"/>
                  <a:gd name="T53" fmla="*/ 324 h 368"/>
                  <a:gd name="T54" fmla="*/ 80 w 99"/>
                  <a:gd name="T55" fmla="*/ 332 h 368"/>
                  <a:gd name="T56" fmla="*/ 75 w 99"/>
                  <a:gd name="T57" fmla="*/ 347 h 368"/>
                  <a:gd name="T58" fmla="*/ 70 w 99"/>
                  <a:gd name="T59" fmla="*/ 355 h 368"/>
                  <a:gd name="T60" fmla="*/ 67 w 99"/>
                  <a:gd name="T61" fmla="*/ 360 h 368"/>
                  <a:gd name="T62" fmla="*/ 67 w 99"/>
                  <a:gd name="T63" fmla="*/ 365 h 368"/>
                  <a:gd name="T64" fmla="*/ 69 w 99"/>
                  <a:gd name="T65"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368">
                    <a:moveTo>
                      <a:pt x="33" y="0"/>
                    </a:moveTo>
                    <a:cubicBezTo>
                      <a:pt x="26" y="8"/>
                      <a:pt x="24" y="22"/>
                      <a:pt x="23" y="33"/>
                    </a:cubicBezTo>
                    <a:cubicBezTo>
                      <a:pt x="23" y="43"/>
                      <a:pt x="22" y="53"/>
                      <a:pt x="17" y="62"/>
                    </a:cubicBezTo>
                    <a:cubicBezTo>
                      <a:pt x="15" y="64"/>
                      <a:pt x="13" y="66"/>
                      <a:pt x="11" y="69"/>
                    </a:cubicBezTo>
                    <a:cubicBezTo>
                      <a:pt x="4" y="76"/>
                      <a:pt x="0" y="82"/>
                      <a:pt x="5" y="88"/>
                    </a:cubicBezTo>
                    <a:cubicBezTo>
                      <a:pt x="6" y="89"/>
                      <a:pt x="7" y="90"/>
                      <a:pt x="9" y="91"/>
                    </a:cubicBezTo>
                    <a:cubicBezTo>
                      <a:pt x="11" y="93"/>
                      <a:pt x="14" y="95"/>
                      <a:pt x="15" y="100"/>
                    </a:cubicBezTo>
                    <a:cubicBezTo>
                      <a:pt x="15" y="104"/>
                      <a:pt x="16" y="110"/>
                      <a:pt x="19" y="113"/>
                    </a:cubicBezTo>
                    <a:cubicBezTo>
                      <a:pt x="21" y="115"/>
                      <a:pt x="23" y="116"/>
                      <a:pt x="24" y="118"/>
                    </a:cubicBezTo>
                    <a:cubicBezTo>
                      <a:pt x="31" y="123"/>
                      <a:pt x="36" y="128"/>
                      <a:pt x="37" y="140"/>
                    </a:cubicBezTo>
                    <a:cubicBezTo>
                      <a:pt x="38" y="145"/>
                      <a:pt x="36" y="149"/>
                      <a:pt x="34" y="153"/>
                    </a:cubicBezTo>
                    <a:cubicBezTo>
                      <a:pt x="32" y="158"/>
                      <a:pt x="30" y="163"/>
                      <a:pt x="32" y="167"/>
                    </a:cubicBezTo>
                    <a:cubicBezTo>
                      <a:pt x="35" y="170"/>
                      <a:pt x="38" y="171"/>
                      <a:pt x="42" y="172"/>
                    </a:cubicBezTo>
                    <a:cubicBezTo>
                      <a:pt x="44" y="172"/>
                      <a:pt x="46" y="172"/>
                      <a:pt x="48" y="173"/>
                    </a:cubicBezTo>
                    <a:cubicBezTo>
                      <a:pt x="50" y="174"/>
                      <a:pt x="52" y="175"/>
                      <a:pt x="54" y="176"/>
                    </a:cubicBezTo>
                    <a:cubicBezTo>
                      <a:pt x="56" y="177"/>
                      <a:pt x="58" y="178"/>
                      <a:pt x="61" y="179"/>
                    </a:cubicBezTo>
                    <a:cubicBezTo>
                      <a:pt x="70" y="180"/>
                      <a:pt x="76" y="184"/>
                      <a:pt x="80" y="190"/>
                    </a:cubicBezTo>
                    <a:cubicBezTo>
                      <a:pt x="81" y="192"/>
                      <a:pt x="81" y="195"/>
                      <a:pt x="80" y="199"/>
                    </a:cubicBezTo>
                    <a:cubicBezTo>
                      <a:pt x="80" y="200"/>
                      <a:pt x="80" y="202"/>
                      <a:pt x="80" y="203"/>
                    </a:cubicBezTo>
                    <a:cubicBezTo>
                      <a:pt x="81" y="206"/>
                      <a:pt x="81" y="206"/>
                      <a:pt x="81" y="206"/>
                    </a:cubicBezTo>
                    <a:cubicBezTo>
                      <a:pt x="82" y="216"/>
                      <a:pt x="83" y="226"/>
                      <a:pt x="90" y="232"/>
                    </a:cubicBezTo>
                    <a:cubicBezTo>
                      <a:pt x="97" y="238"/>
                      <a:pt x="99" y="248"/>
                      <a:pt x="95" y="260"/>
                    </a:cubicBezTo>
                    <a:cubicBezTo>
                      <a:pt x="93" y="264"/>
                      <a:pt x="93" y="269"/>
                      <a:pt x="93" y="274"/>
                    </a:cubicBezTo>
                    <a:cubicBezTo>
                      <a:pt x="93" y="280"/>
                      <a:pt x="92" y="287"/>
                      <a:pt x="89" y="292"/>
                    </a:cubicBezTo>
                    <a:cubicBezTo>
                      <a:pt x="88" y="294"/>
                      <a:pt x="88" y="296"/>
                      <a:pt x="89" y="299"/>
                    </a:cubicBezTo>
                    <a:cubicBezTo>
                      <a:pt x="89" y="301"/>
                      <a:pt x="89" y="304"/>
                      <a:pt x="88" y="306"/>
                    </a:cubicBezTo>
                    <a:cubicBezTo>
                      <a:pt x="87" y="311"/>
                      <a:pt x="85" y="317"/>
                      <a:pt x="83" y="324"/>
                    </a:cubicBezTo>
                    <a:cubicBezTo>
                      <a:pt x="82" y="327"/>
                      <a:pt x="81" y="329"/>
                      <a:pt x="80" y="332"/>
                    </a:cubicBezTo>
                    <a:cubicBezTo>
                      <a:pt x="79" y="337"/>
                      <a:pt x="77" y="342"/>
                      <a:pt x="75" y="347"/>
                    </a:cubicBezTo>
                    <a:cubicBezTo>
                      <a:pt x="74" y="350"/>
                      <a:pt x="72" y="352"/>
                      <a:pt x="70" y="355"/>
                    </a:cubicBezTo>
                    <a:cubicBezTo>
                      <a:pt x="69" y="356"/>
                      <a:pt x="68" y="358"/>
                      <a:pt x="67" y="360"/>
                    </a:cubicBezTo>
                    <a:cubicBezTo>
                      <a:pt x="66" y="362"/>
                      <a:pt x="66" y="363"/>
                      <a:pt x="67" y="365"/>
                    </a:cubicBezTo>
                    <a:cubicBezTo>
                      <a:pt x="68" y="366"/>
                      <a:pt x="69" y="367"/>
                      <a:pt x="69" y="368"/>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2" name="Freeform 37"/>
              <p:cNvSpPr>
                <a:spLocks/>
              </p:cNvSpPr>
              <p:nvPr/>
            </p:nvSpPr>
            <p:spPr bwMode="auto">
              <a:xfrm>
                <a:off x="1900" y="419"/>
                <a:ext cx="47" cy="31"/>
              </a:xfrm>
              <a:custGeom>
                <a:avLst/>
                <a:gdLst>
                  <a:gd name="T0" fmla="*/ 0 w 42"/>
                  <a:gd name="T1" fmla="*/ 14 h 28"/>
                  <a:gd name="T2" fmla="*/ 16 w 42"/>
                  <a:gd name="T3" fmla="*/ 7 h 28"/>
                  <a:gd name="T4" fmla="*/ 42 w 42"/>
                  <a:gd name="T5" fmla="*/ 28 h 28"/>
                </a:gdLst>
                <a:ahLst/>
                <a:cxnLst>
                  <a:cxn ang="0">
                    <a:pos x="T0" y="T1"/>
                  </a:cxn>
                  <a:cxn ang="0">
                    <a:pos x="T2" y="T3"/>
                  </a:cxn>
                  <a:cxn ang="0">
                    <a:pos x="T4" y="T5"/>
                  </a:cxn>
                </a:cxnLst>
                <a:rect l="0" t="0" r="r" b="b"/>
                <a:pathLst>
                  <a:path w="42" h="28">
                    <a:moveTo>
                      <a:pt x="0" y="14"/>
                    </a:moveTo>
                    <a:cubicBezTo>
                      <a:pt x="9" y="15"/>
                      <a:pt x="5" y="0"/>
                      <a:pt x="16" y="7"/>
                    </a:cubicBezTo>
                    <a:cubicBezTo>
                      <a:pt x="26" y="13"/>
                      <a:pt x="34" y="21"/>
                      <a:pt x="42" y="28"/>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3" name="Freeform 38"/>
              <p:cNvSpPr>
                <a:spLocks/>
              </p:cNvSpPr>
              <p:nvPr/>
            </p:nvSpPr>
            <p:spPr bwMode="auto">
              <a:xfrm>
                <a:off x="1573" y="1564"/>
                <a:ext cx="56" cy="46"/>
              </a:xfrm>
              <a:custGeom>
                <a:avLst/>
                <a:gdLst>
                  <a:gd name="T0" fmla="*/ 49 w 49"/>
                  <a:gd name="T1" fmla="*/ 34 h 41"/>
                  <a:gd name="T2" fmla="*/ 27 w 49"/>
                  <a:gd name="T3" fmla="*/ 22 h 41"/>
                  <a:gd name="T4" fmla="*/ 0 w 49"/>
                  <a:gd name="T5" fmla="*/ 0 h 41"/>
                </a:gdLst>
                <a:ahLst/>
                <a:cxnLst>
                  <a:cxn ang="0">
                    <a:pos x="T0" y="T1"/>
                  </a:cxn>
                  <a:cxn ang="0">
                    <a:pos x="T2" y="T3"/>
                  </a:cxn>
                  <a:cxn ang="0">
                    <a:pos x="T4" y="T5"/>
                  </a:cxn>
                </a:cxnLst>
                <a:rect l="0" t="0" r="r" b="b"/>
                <a:pathLst>
                  <a:path w="49" h="41">
                    <a:moveTo>
                      <a:pt x="49" y="34"/>
                    </a:moveTo>
                    <a:cubicBezTo>
                      <a:pt x="42" y="41"/>
                      <a:pt x="30" y="28"/>
                      <a:pt x="27" y="22"/>
                    </a:cubicBezTo>
                    <a:cubicBezTo>
                      <a:pt x="22" y="14"/>
                      <a:pt x="7" y="7"/>
                      <a:pt x="0" y="0"/>
                    </a:cubicBezTo>
                  </a:path>
                </a:pathLst>
              </a:custGeom>
              <a:grpFill/>
              <a:ln w="635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4" name="Freeform 39"/>
              <p:cNvSpPr>
                <a:spLocks/>
              </p:cNvSpPr>
              <p:nvPr/>
            </p:nvSpPr>
            <p:spPr bwMode="auto">
              <a:xfrm>
                <a:off x="1481" y="1811"/>
                <a:ext cx="51" cy="94"/>
              </a:xfrm>
              <a:custGeom>
                <a:avLst/>
                <a:gdLst>
                  <a:gd name="T0" fmla="*/ 45 w 45"/>
                  <a:gd name="T1" fmla="*/ 83 h 83"/>
                  <a:gd name="T2" fmla="*/ 33 w 45"/>
                  <a:gd name="T3" fmla="*/ 69 h 83"/>
                  <a:gd name="T4" fmla="*/ 27 w 45"/>
                  <a:gd name="T5" fmla="*/ 40 h 83"/>
                  <a:gd name="T6" fmla="*/ 22 w 45"/>
                  <a:gd name="T7" fmla="*/ 0 h 83"/>
                </a:gdLst>
                <a:ahLst/>
                <a:cxnLst>
                  <a:cxn ang="0">
                    <a:pos x="T0" y="T1"/>
                  </a:cxn>
                  <a:cxn ang="0">
                    <a:pos x="T2" y="T3"/>
                  </a:cxn>
                  <a:cxn ang="0">
                    <a:pos x="T4" y="T5"/>
                  </a:cxn>
                  <a:cxn ang="0">
                    <a:pos x="T6" y="T7"/>
                  </a:cxn>
                </a:cxnLst>
                <a:rect l="0" t="0" r="r" b="b"/>
                <a:pathLst>
                  <a:path w="45" h="83">
                    <a:moveTo>
                      <a:pt x="45" y="83"/>
                    </a:moveTo>
                    <a:cubicBezTo>
                      <a:pt x="41" y="78"/>
                      <a:pt x="37" y="73"/>
                      <a:pt x="33" y="69"/>
                    </a:cubicBezTo>
                    <a:cubicBezTo>
                      <a:pt x="28" y="61"/>
                      <a:pt x="30" y="49"/>
                      <a:pt x="27" y="40"/>
                    </a:cubicBezTo>
                    <a:cubicBezTo>
                      <a:pt x="23" y="31"/>
                      <a:pt x="0" y="5"/>
                      <a:pt x="22" y="0"/>
                    </a:cubicBezTo>
                  </a:path>
                </a:pathLst>
              </a:custGeom>
              <a:grpFill/>
              <a:ln w="635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5" name="Freeform 40"/>
              <p:cNvSpPr>
                <a:spLocks/>
              </p:cNvSpPr>
              <p:nvPr/>
            </p:nvSpPr>
            <p:spPr bwMode="auto">
              <a:xfrm>
                <a:off x="1396" y="1153"/>
                <a:ext cx="207" cy="411"/>
              </a:xfrm>
              <a:custGeom>
                <a:avLst/>
                <a:gdLst>
                  <a:gd name="T0" fmla="*/ 157 w 183"/>
                  <a:gd name="T1" fmla="*/ 364 h 364"/>
                  <a:gd name="T2" fmla="*/ 149 w 183"/>
                  <a:gd name="T3" fmla="*/ 353 h 364"/>
                  <a:gd name="T4" fmla="*/ 137 w 183"/>
                  <a:gd name="T5" fmla="*/ 342 h 364"/>
                  <a:gd name="T6" fmla="*/ 136 w 183"/>
                  <a:gd name="T7" fmla="*/ 325 h 364"/>
                  <a:gd name="T8" fmla="*/ 125 w 183"/>
                  <a:gd name="T9" fmla="*/ 312 h 364"/>
                  <a:gd name="T10" fmla="*/ 155 w 183"/>
                  <a:gd name="T11" fmla="*/ 300 h 364"/>
                  <a:gd name="T12" fmla="*/ 167 w 183"/>
                  <a:gd name="T13" fmla="*/ 291 h 364"/>
                  <a:gd name="T14" fmla="*/ 175 w 183"/>
                  <a:gd name="T15" fmla="*/ 284 h 364"/>
                  <a:gd name="T16" fmla="*/ 180 w 183"/>
                  <a:gd name="T17" fmla="*/ 266 h 364"/>
                  <a:gd name="T18" fmla="*/ 171 w 183"/>
                  <a:gd name="T19" fmla="*/ 237 h 364"/>
                  <a:gd name="T20" fmla="*/ 133 w 183"/>
                  <a:gd name="T21" fmla="*/ 238 h 364"/>
                  <a:gd name="T22" fmla="*/ 125 w 183"/>
                  <a:gd name="T23" fmla="*/ 240 h 364"/>
                  <a:gd name="T24" fmla="*/ 112 w 183"/>
                  <a:gd name="T25" fmla="*/ 237 h 364"/>
                  <a:gd name="T26" fmla="*/ 102 w 183"/>
                  <a:gd name="T27" fmla="*/ 235 h 364"/>
                  <a:gd name="T28" fmla="*/ 83 w 183"/>
                  <a:gd name="T29" fmla="*/ 231 h 364"/>
                  <a:gd name="T30" fmla="*/ 71 w 183"/>
                  <a:gd name="T31" fmla="*/ 224 h 364"/>
                  <a:gd name="T32" fmla="*/ 62 w 183"/>
                  <a:gd name="T33" fmla="*/ 226 h 364"/>
                  <a:gd name="T34" fmla="*/ 46 w 183"/>
                  <a:gd name="T35" fmla="*/ 228 h 364"/>
                  <a:gd name="T36" fmla="*/ 26 w 183"/>
                  <a:gd name="T37" fmla="*/ 231 h 364"/>
                  <a:gd name="T38" fmla="*/ 36 w 183"/>
                  <a:gd name="T39" fmla="*/ 222 h 364"/>
                  <a:gd name="T40" fmla="*/ 42 w 183"/>
                  <a:gd name="T41" fmla="*/ 207 h 364"/>
                  <a:gd name="T42" fmla="*/ 48 w 183"/>
                  <a:gd name="T43" fmla="*/ 193 h 364"/>
                  <a:gd name="T44" fmla="*/ 44 w 183"/>
                  <a:gd name="T45" fmla="*/ 174 h 364"/>
                  <a:gd name="T46" fmla="*/ 47 w 183"/>
                  <a:gd name="T47" fmla="*/ 152 h 364"/>
                  <a:gd name="T48" fmla="*/ 43 w 183"/>
                  <a:gd name="T49" fmla="*/ 132 h 364"/>
                  <a:gd name="T50" fmla="*/ 50 w 183"/>
                  <a:gd name="T51" fmla="*/ 114 h 364"/>
                  <a:gd name="T52" fmla="*/ 52 w 183"/>
                  <a:gd name="T53" fmla="*/ 101 h 364"/>
                  <a:gd name="T54" fmla="*/ 48 w 183"/>
                  <a:gd name="T55" fmla="*/ 98 h 364"/>
                  <a:gd name="T56" fmla="*/ 49 w 183"/>
                  <a:gd name="T57" fmla="*/ 95 h 364"/>
                  <a:gd name="T58" fmla="*/ 41 w 183"/>
                  <a:gd name="T59" fmla="*/ 94 h 364"/>
                  <a:gd name="T60" fmla="*/ 36 w 183"/>
                  <a:gd name="T61" fmla="*/ 84 h 364"/>
                  <a:gd name="T62" fmla="*/ 23 w 183"/>
                  <a:gd name="T63" fmla="*/ 77 h 364"/>
                  <a:gd name="T64" fmla="*/ 8 w 183"/>
                  <a:gd name="T65" fmla="*/ 61 h 364"/>
                  <a:gd name="T66" fmla="*/ 2 w 183"/>
                  <a:gd name="T67" fmla="*/ 31 h 364"/>
                  <a:gd name="T68" fmla="*/ 6 w 183"/>
                  <a:gd name="T69" fmla="*/ 15 h 364"/>
                  <a:gd name="T70" fmla="*/ 10 w 183"/>
                  <a:gd name="T71"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364">
                    <a:moveTo>
                      <a:pt x="157" y="364"/>
                    </a:moveTo>
                    <a:cubicBezTo>
                      <a:pt x="153" y="361"/>
                      <a:pt x="152" y="357"/>
                      <a:pt x="149" y="353"/>
                    </a:cubicBezTo>
                    <a:cubicBezTo>
                      <a:pt x="146" y="348"/>
                      <a:pt x="139" y="347"/>
                      <a:pt x="137" y="342"/>
                    </a:cubicBezTo>
                    <a:cubicBezTo>
                      <a:pt x="134" y="337"/>
                      <a:pt x="138" y="331"/>
                      <a:pt x="136" y="325"/>
                    </a:cubicBezTo>
                    <a:cubicBezTo>
                      <a:pt x="134" y="318"/>
                      <a:pt x="128" y="317"/>
                      <a:pt x="125" y="312"/>
                    </a:cubicBezTo>
                    <a:cubicBezTo>
                      <a:pt x="122" y="304"/>
                      <a:pt x="151" y="300"/>
                      <a:pt x="155" y="300"/>
                    </a:cubicBezTo>
                    <a:cubicBezTo>
                      <a:pt x="159" y="300"/>
                      <a:pt x="166" y="294"/>
                      <a:pt x="167" y="291"/>
                    </a:cubicBezTo>
                    <a:cubicBezTo>
                      <a:pt x="169" y="287"/>
                      <a:pt x="171" y="287"/>
                      <a:pt x="175" y="284"/>
                    </a:cubicBezTo>
                    <a:cubicBezTo>
                      <a:pt x="182" y="279"/>
                      <a:pt x="180" y="274"/>
                      <a:pt x="180" y="266"/>
                    </a:cubicBezTo>
                    <a:cubicBezTo>
                      <a:pt x="180" y="258"/>
                      <a:pt x="183" y="238"/>
                      <a:pt x="171" y="237"/>
                    </a:cubicBezTo>
                    <a:cubicBezTo>
                      <a:pt x="159" y="236"/>
                      <a:pt x="144" y="236"/>
                      <a:pt x="133" y="238"/>
                    </a:cubicBezTo>
                    <a:cubicBezTo>
                      <a:pt x="130" y="238"/>
                      <a:pt x="127" y="237"/>
                      <a:pt x="125" y="240"/>
                    </a:cubicBezTo>
                    <a:cubicBezTo>
                      <a:pt x="126" y="238"/>
                      <a:pt x="114" y="237"/>
                      <a:pt x="112" y="237"/>
                    </a:cubicBezTo>
                    <a:cubicBezTo>
                      <a:pt x="108" y="238"/>
                      <a:pt x="105" y="234"/>
                      <a:pt x="102" y="235"/>
                    </a:cubicBezTo>
                    <a:cubicBezTo>
                      <a:pt x="95" y="237"/>
                      <a:pt x="90" y="234"/>
                      <a:pt x="83" y="231"/>
                    </a:cubicBezTo>
                    <a:cubicBezTo>
                      <a:pt x="79" y="229"/>
                      <a:pt x="75" y="227"/>
                      <a:pt x="71" y="224"/>
                    </a:cubicBezTo>
                    <a:cubicBezTo>
                      <a:pt x="67" y="220"/>
                      <a:pt x="66" y="227"/>
                      <a:pt x="62" y="226"/>
                    </a:cubicBezTo>
                    <a:cubicBezTo>
                      <a:pt x="56" y="226"/>
                      <a:pt x="53" y="225"/>
                      <a:pt x="46" y="228"/>
                    </a:cubicBezTo>
                    <a:cubicBezTo>
                      <a:pt x="44" y="229"/>
                      <a:pt x="25" y="237"/>
                      <a:pt x="26" y="231"/>
                    </a:cubicBezTo>
                    <a:cubicBezTo>
                      <a:pt x="27" y="226"/>
                      <a:pt x="32" y="223"/>
                      <a:pt x="36" y="222"/>
                    </a:cubicBezTo>
                    <a:cubicBezTo>
                      <a:pt x="43" y="220"/>
                      <a:pt x="41" y="213"/>
                      <a:pt x="42" y="207"/>
                    </a:cubicBezTo>
                    <a:cubicBezTo>
                      <a:pt x="42" y="202"/>
                      <a:pt x="47" y="198"/>
                      <a:pt x="48" y="193"/>
                    </a:cubicBezTo>
                    <a:cubicBezTo>
                      <a:pt x="50" y="187"/>
                      <a:pt x="45" y="179"/>
                      <a:pt x="44" y="174"/>
                    </a:cubicBezTo>
                    <a:cubicBezTo>
                      <a:pt x="42" y="166"/>
                      <a:pt x="48" y="159"/>
                      <a:pt x="47" y="152"/>
                    </a:cubicBezTo>
                    <a:cubicBezTo>
                      <a:pt x="45" y="146"/>
                      <a:pt x="43" y="139"/>
                      <a:pt x="43" y="132"/>
                    </a:cubicBezTo>
                    <a:cubicBezTo>
                      <a:pt x="42" y="127"/>
                      <a:pt x="49" y="119"/>
                      <a:pt x="50" y="114"/>
                    </a:cubicBezTo>
                    <a:cubicBezTo>
                      <a:pt x="50" y="110"/>
                      <a:pt x="52" y="105"/>
                      <a:pt x="52" y="101"/>
                    </a:cubicBezTo>
                    <a:cubicBezTo>
                      <a:pt x="52" y="100"/>
                      <a:pt x="45" y="100"/>
                      <a:pt x="48" y="98"/>
                    </a:cubicBezTo>
                    <a:cubicBezTo>
                      <a:pt x="48" y="98"/>
                      <a:pt x="54" y="95"/>
                      <a:pt x="49" y="95"/>
                    </a:cubicBezTo>
                    <a:cubicBezTo>
                      <a:pt x="48" y="95"/>
                      <a:pt x="39" y="94"/>
                      <a:pt x="41" y="94"/>
                    </a:cubicBezTo>
                    <a:cubicBezTo>
                      <a:pt x="38" y="93"/>
                      <a:pt x="37" y="86"/>
                      <a:pt x="36" y="84"/>
                    </a:cubicBezTo>
                    <a:cubicBezTo>
                      <a:pt x="34" y="80"/>
                      <a:pt x="26" y="78"/>
                      <a:pt x="23" y="77"/>
                    </a:cubicBezTo>
                    <a:cubicBezTo>
                      <a:pt x="19" y="75"/>
                      <a:pt x="10" y="65"/>
                      <a:pt x="8" y="61"/>
                    </a:cubicBezTo>
                    <a:cubicBezTo>
                      <a:pt x="3" y="52"/>
                      <a:pt x="0" y="42"/>
                      <a:pt x="2" y="31"/>
                    </a:cubicBezTo>
                    <a:cubicBezTo>
                      <a:pt x="3" y="27"/>
                      <a:pt x="9" y="19"/>
                      <a:pt x="6" y="15"/>
                    </a:cubicBezTo>
                    <a:cubicBezTo>
                      <a:pt x="3" y="11"/>
                      <a:pt x="7" y="3"/>
                      <a:pt x="10" y="0"/>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6" name="Freeform 41"/>
              <p:cNvSpPr>
                <a:spLocks/>
              </p:cNvSpPr>
              <p:nvPr/>
            </p:nvSpPr>
            <p:spPr bwMode="auto">
              <a:xfrm>
                <a:off x="655" y="911"/>
                <a:ext cx="772" cy="242"/>
              </a:xfrm>
              <a:custGeom>
                <a:avLst/>
                <a:gdLst>
                  <a:gd name="T0" fmla="*/ 667 w 684"/>
                  <a:gd name="T1" fmla="*/ 214 h 214"/>
                  <a:gd name="T2" fmla="*/ 678 w 684"/>
                  <a:gd name="T3" fmla="*/ 184 h 214"/>
                  <a:gd name="T4" fmla="*/ 662 w 684"/>
                  <a:gd name="T5" fmla="*/ 165 h 214"/>
                  <a:gd name="T6" fmla="*/ 651 w 684"/>
                  <a:gd name="T7" fmla="*/ 130 h 214"/>
                  <a:gd name="T8" fmla="*/ 624 w 684"/>
                  <a:gd name="T9" fmla="*/ 117 h 214"/>
                  <a:gd name="T10" fmla="*/ 610 w 684"/>
                  <a:gd name="T11" fmla="*/ 118 h 214"/>
                  <a:gd name="T12" fmla="*/ 599 w 684"/>
                  <a:gd name="T13" fmla="*/ 113 h 214"/>
                  <a:gd name="T14" fmla="*/ 583 w 684"/>
                  <a:gd name="T15" fmla="*/ 117 h 214"/>
                  <a:gd name="T16" fmla="*/ 570 w 684"/>
                  <a:gd name="T17" fmla="*/ 117 h 214"/>
                  <a:gd name="T18" fmla="*/ 564 w 684"/>
                  <a:gd name="T19" fmla="*/ 118 h 214"/>
                  <a:gd name="T20" fmla="*/ 552 w 684"/>
                  <a:gd name="T21" fmla="*/ 124 h 214"/>
                  <a:gd name="T22" fmla="*/ 535 w 684"/>
                  <a:gd name="T23" fmla="*/ 127 h 214"/>
                  <a:gd name="T24" fmla="*/ 515 w 684"/>
                  <a:gd name="T25" fmla="*/ 135 h 214"/>
                  <a:gd name="T26" fmla="*/ 488 w 684"/>
                  <a:gd name="T27" fmla="*/ 132 h 214"/>
                  <a:gd name="T28" fmla="*/ 478 w 684"/>
                  <a:gd name="T29" fmla="*/ 138 h 214"/>
                  <a:gd name="T30" fmla="*/ 468 w 684"/>
                  <a:gd name="T31" fmla="*/ 143 h 214"/>
                  <a:gd name="T32" fmla="*/ 460 w 684"/>
                  <a:gd name="T33" fmla="*/ 153 h 214"/>
                  <a:gd name="T34" fmla="*/ 438 w 684"/>
                  <a:gd name="T35" fmla="*/ 156 h 214"/>
                  <a:gd name="T36" fmla="*/ 431 w 684"/>
                  <a:gd name="T37" fmla="*/ 161 h 214"/>
                  <a:gd name="T38" fmla="*/ 419 w 684"/>
                  <a:gd name="T39" fmla="*/ 170 h 214"/>
                  <a:gd name="T40" fmla="*/ 381 w 684"/>
                  <a:gd name="T41" fmla="*/ 176 h 214"/>
                  <a:gd name="T42" fmla="*/ 360 w 684"/>
                  <a:gd name="T43" fmla="*/ 176 h 214"/>
                  <a:gd name="T44" fmla="*/ 352 w 684"/>
                  <a:gd name="T45" fmla="*/ 180 h 214"/>
                  <a:gd name="T46" fmla="*/ 337 w 684"/>
                  <a:gd name="T47" fmla="*/ 158 h 214"/>
                  <a:gd name="T48" fmla="*/ 333 w 684"/>
                  <a:gd name="T49" fmla="*/ 144 h 214"/>
                  <a:gd name="T50" fmla="*/ 321 w 684"/>
                  <a:gd name="T51" fmla="*/ 145 h 214"/>
                  <a:gd name="T52" fmla="*/ 321 w 684"/>
                  <a:gd name="T53" fmla="*/ 138 h 214"/>
                  <a:gd name="T54" fmla="*/ 314 w 684"/>
                  <a:gd name="T55" fmla="*/ 135 h 214"/>
                  <a:gd name="T56" fmla="*/ 317 w 684"/>
                  <a:gd name="T57" fmla="*/ 117 h 214"/>
                  <a:gd name="T58" fmla="*/ 316 w 684"/>
                  <a:gd name="T59" fmla="*/ 106 h 214"/>
                  <a:gd name="T60" fmla="*/ 324 w 684"/>
                  <a:gd name="T61" fmla="*/ 74 h 214"/>
                  <a:gd name="T62" fmla="*/ 320 w 684"/>
                  <a:gd name="T63" fmla="*/ 52 h 214"/>
                  <a:gd name="T64" fmla="*/ 311 w 684"/>
                  <a:gd name="T65" fmla="*/ 27 h 214"/>
                  <a:gd name="T66" fmla="*/ 280 w 684"/>
                  <a:gd name="T67" fmla="*/ 13 h 214"/>
                  <a:gd name="T68" fmla="*/ 258 w 684"/>
                  <a:gd name="T69" fmla="*/ 9 h 214"/>
                  <a:gd name="T70" fmla="*/ 242 w 684"/>
                  <a:gd name="T71" fmla="*/ 2 h 214"/>
                  <a:gd name="T72" fmla="*/ 227 w 684"/>
                  <a:gd name="T73" fmla="*/ 3 h 214"/>
                  <a:gd name="T74" fmla="*/ 212 w 684"/>
                  <a:gd name="T75" fmla="*/ 2 h 214"/>
                  <a:gd name="T76" fmla="*/ 198 w 684"/>
                  <a:gd name="T77" fmla="*/ 6 h 214"/>
                  <a:gd name="T78" fmla="*/ 191 w 684"/>
                  <a:gd name="T79" fmla="*/ 3 h 214"/>
                  <a:gd name="T80" fmla="*/ 183 w 684"/>
                  <a:gd name="T81" fmla="*/ 8 h 214"/>
                  <a:gd name="T82" fmla="*/ 171 w 684"/>
                  <a:gd name="T83" fmla="*/ 16 h 214"/>
                  <a:gd name="T84" fmla="*/ 150 w 684"/>
                  <a:gd name="T85" fmla="*/ 29 h 214"/>
                  <a:gd name="T86" fmla="*/ 123 w 684"/>
                  <a:gd name="T87" fmla="*/ 42 h 214"/>
                  <a:gd name="T88" fmla="*/ 110 w 684"/>
                  <a:gd name="T89" fmla="*/ 38 h 214"/>
                  <a:gd name="T90" fmla="*/ 88 w 684"/>
                  <a:gd name="T91" fmla="*/ 40 h 214"/>
                  <a:gd name="T92" fmla="*/ 87 w 684"/>
                  <a:gd name="T93" fmla="*/ 38 h 214"/>
                  <a:gd name="T94" fmla="*/ 77 w 684"/>
                  <a:gd name="T95" fmla="*/ 43 h 214"/>
                  <a:gd name="T96" fmla="*/ 65 w 684"/>
                  <a:gd name="T97" fmla="*/ 42 h 214"/>
                  <a:gd name="T98" fmla="*/ 53 w 684"/>
                  <a:gd name="T99" fmla="*/ 45 h 214"/>
                  <a:gd name="T100" fmla="*/ 42 w 684"/>
                  <a:gd name="T101" fmla="*/ 49 h 214"/>
                  <a:gd name="T102" fmla="*/ 29 w 684"/>
                  <a:gd name="T103" fmla="*/ 26 h 214"/>
                  <a:gd name="T104" fmla="*/ 31 w 684"/>
                  <a:gd name="T105" fmla="*/ 11 h 214"/>
                  <a:gd name="T106" fmla="*/ 19 w 684"/>
                  <a:gd name="T107" fmla="*/ 16 h 214"/>
                  <a:gd name="T108" fmla="*/ 0 w 684"/>
                  <a:gd name="T109" fmla="*/ 1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4" h="214">
                    <a:moveTo>
                      <a:pt x="667" y="214"/>
                    </a:moveTo>
                    <a:cubicBezTo>
                      <a:pt x="667" y="207"/>
                      <a:pt x="684" y="190"/>
                      <a:pt x="678" y="184"/>
                    </a:cubicBezTo>
                    <a:cubicBezTo>
                      <a:pt x="673" y="178"/>
                      <a:pt x="664" y="173"/>
                      <a:pt x="662" y="165"/>
                    </a:cubicBezTo>
                    <a:cubicBezTo>
                      <a:pt x="659" y="153"/>
                      <a:pt x="654" y="142"/>
                      <a:pt x="651" y="130"/>
                    </a:cubicBezTo>
                    <a:cubicBezTo>
                      <a:pt x="647" y="114"/>
                      <a:pt x="634" y="121"/>
                      <a:pt x="624" y="117"/>
                    </a:cubicBezTo>
                    <a:cubicBezTo>
                      <a:pt x="618" y="114"/>
                      <a:pt x="615" y="117"/>
                      <a:pt x="610" y="118"/>
                    </a:cubicBezTo>
                    <a:cubicBezTo>
                      <a:pt x="604" y="119"/>
                      <a:pt x="603" y="116"/>
                      <a:pt x="599" y="113"/>
                    </a:cubicBezTo>
                    <a:cubicBezTo>
                      <a:pt x="596" y="112"/>
                      <a:pt x="587" y="117"/>
                      <a:pt x="583" y="117"/>
                    </a:cubicBezTo>
                    <a:cubicBezTo>
                      <a:pt x="579" y="116"/>
                      <a:pt x="574" y="115"/>
                      <a:pt x="570" y="117"/>
                    </a:cubicBezTo>
                    <a:cubicBezTo>
                      <a:pt x="566" y="120"/>
                      <a:pt x="571" y="120"/>
                      <a:pt x="564" y="118"/>
                    </a:cubicBezTo>
                    <a:cubicBezTo>
                      <a:pt x="559" y="116"/>
                      <a:pt x="555" y="122"/>
                      <a:pt x="552" y="124"/>
                    </a:cubicBezTo>
                    <a:cubicBezTo>
                      <a:pt x="547" y="127"/>
                      <a:pt x="540" y="125"/>
                      <a:pt x="535" y="127"/>
                    </a:cubicBezTo>
                    <a:cubicBezTo>
                      <a:pt x="528" y="129"/>
                      <a:pt x="522" y="132"/>
                      <a:pt x="515" y="135"/>
                    </a:cubicBezTo>
                    <a:cubicBezTo>
                      <a:pt x="506" y="138"/>
                      <a:pt x="498" y="130"/>
                      <a:pt x="488" y="132"/>
                    </a:cubicBezTo>
                    <a:cubicBezTo>
                      <a:pt x="486" y="132"/>
                      <a:pt x="476" y="135"/>
                      <a:pt x="478" y="138"/>
                    </a:cubicBezTo>
                    <a:cubicBezTo>
                      <a:pt x="480" y="141"/>
                      <a:pt x="469" y="142"/>
                      <a:pt x="468" y="143"/>
                    </a:cubicBezTo>
                    <a:cubicBezTo>
                      <a:pt x="465" y="147"/>
                      <a:pt x="465" y="152"/>
                      <a:pt x="460" y="153"/>
                    </a:cubicBezTo>
                    <a:cubicBezTo>
                      <a:pt x="453" y="154"/>
                      <a:pt x="445" y="155"/>
                      <a:pt x="438" y="156"/>
                    </a:cubicBezTo>
                    <a:cubicBezTo>
                      <a:pt x="430" y="157"/>
                      <a:pt x="433" y="155"/>
                      <a:pt x="431" y="161"/>
                    </a:cubicBezTo>
                    <a:cubicBezTo>
                      <a:pt x="429" y="167"/>
                      <a:pt x="424" y="168"/>
                      <a:pt x="419" y="170"/>
                    </a:cubicBezTo>
                    <a:cubicBezTo>
                      <a:pt x="407" y="175"/>
                      <a:pt x="393" y="175"/>
                      <a:pt x="381" y="176"/>
                    </a:cubicBezTo>
                    <a:cubicBezTo>
                      <a:pt x="374" y="176"/>
                      <a:pt x="367" y="176"/>
                      <a:pt x="360" y="176"/>
                    </a:cubicBezTo>
                    <a:cubicBezTo>
                      <a:pt x="356" y="177"/>
                      <a:pt x="357" y="180"/>
                      <a:pt x="352" y="180"/>
                    </a:cubicBezTo>
                    <a:cubicBezTo>
                      <a:pt x="338" y="180"/>
                      <a:pt x="337" y="169"/>
                      <a:pt x="337" y="158"/>
                    </a:cubicBezTo>
                    <a:cubicBezTo>
                      <a:pt x="338" y="152"/>
                      <a:pt x="336" y="147"/>
                      <a:pt x="333" y="144"/>
                    </a:cubicBezTo>
                    <a:cubicBezTo>
                      <a:pt x="333" y="144"/>
                      <a:pt x="322" y="145"/>
                      <a:pt x="321" y="145"/>
                    </a:cubicBezTo>
                    <a:cubicBezTo>
                      <a:pt x="323" y="145"/>
                      <a:pt x="321" y="139"/>
                      <a:pt x="321" y="138"/>
                    </a:cubicBezTo>
                    <a:cubicBezTo>
                      <a:pt x="318" y="136"/>
                      <a:pt x="318" y="143"/>
                      <a:pt x="314" y="135"/>
                    </a:cubicBezTo>
                    <a:cubicBezTo>
                      <a:pt x="312" y="129"/>
                      <a:pt x="311" y="120"/>
                      <a:pt x="317" y="117"/>
                    </a:cubicBezTo>
                    <a:cubicBezTo>
                      <a:pt x="319" y="115"/>
                      <a:pt x="315" y="109"/>
                      <a:pt x="316" y="106"/>
                    </a:cubicBezTo>
                    <a:cubicBezTo>
                      <a:pt x="319" y="96"/>
                      <a:pt x="323" y="85"/>
                      <a:pt x="324" y="74"/>
                    </a:cubicBezTo>
                    <a:cubicBezTo>
                      <a:pt x="325" y="66"/>
                      <a:pt x="322" y="59"/>
                      <a:pt x="320" y="52"/>
                    </a:cubicBezTo>
                    <a:cubicBezTo>
                      <a:pt x="318" y="40"/>
                      <a:pt x="321" y="36"/>
                      <a:pt x="311" y="27"/>
                    </a:cubicBezTo>
                    <a:cubicBezTo>
                      <a:pt x="304" y="20"/>
                      <a:pt x="289" y="17"/>
                      <a:pt x="280" y="13"/>
                    </a:cubicBezTo>
                    <a:cubicBezTo>
                      <a:pt x="276" y="12"/>
                      <a:pt x="260" y="12"/>
                      <a:pt x="258" y="9"/>
                    </a:cubicBezTo>
                    <a:cubicBezTo>
                      <a:pt x="254" y="4"/>
                      <a:pt x="249" y="1"/>
                      <a:pt x="242" y="2"/>
                    </a:cubicBezTo>
                    <a:cubicBezTo>
                      <a:pt x="237" y="2"/>
                      <a:pt x="232" y="3"/>
                      <a:pt x="227" y="3"/>
                    </a:cubicBezTo>
                    <a:cubicBezTo>
                      <a:pt x="223" y="3"/>
                      <a:pt x="215" y="1"/>
                      <a:pt x="212" y="2"/>
                    </a:cubicBezTo>
                    <a:cubicBezTo>
                      <a:pt x="207" y="4"/>
                      <a:pt x="203" y="9"/>
                      <a:pt x="198" y="6"/>
                    </a:cubicBezTo>
                    <a:cubicBezTo>
                      <a:pt x="197" y="6"/>
                      <a:pt x="193" y="0"/>
                      <a:pt x="191" y="3"/>
                    </a:cubicBezTo>
                    <a:cubicBezTo>
                      <a:pt x="189" y="6"/>
                      <a:pt x="185" y="6"/>
                      <a:pt x="183" y="8"/>
                    </a:cubicBezTo>
                    <a:cubicBezTo>
                      <a:pt x="178" y="11"/>
                      <a:pt x="178" y="15"/>
                      <a:pt x="171" y="16"/>
                    </a:cubicBezTo>
                    <a:cubicBezTo>
                      <a:pt x="162" y="17"/>
                      <a:pt x="158" y="26"/>
                      <a:pt x="150" y="29"/>
                    </a:cubicBezTo>
                    <a:cubicBezTo>
                      <a:pt x="140" y="33"/>
                      <a:pt x="129" y="33"/>
                      <a:pt x="123" y="42"/>
                    </a:cubicBezTo>
                    <a:cubicBezTo>
                      <a:pt x="118" y="49"/>
                      <a:pt x="112" y="41"/>
                      <a:pt x="110" y="38"/>
                    </a:cubicBezTo>
                    <a:cubicBezTo>
                      <a:pt x="104" y="32"/>
                      <a:pt x="93" y="39"/>
                      <a:pt x="88" y="40"/>
                    </a:cubicBezTo>
                    <a:cubicBezTo>
                      <a:pt x="88" y="39"/>
                      <a:pt x="87" y="38"/>
                      <a:pt x="87" y="38"/>
                    </a:cubicBezTo>
                    <a:cubicBezTo>
                      <a:pt x="86" y="38"/>
                      <a:pt x="78" y="42"/>
                      <a:pt x="77" y="43"/>
                    </a:cubicBezTo>
                    <a:cubicBezTo>
                      <a:pt x="70" y="48"/>
                      <a:pt x="70" y="40"/>
                      <a:pt x="65" y="42"/>
                    </a:cubicBezTo>
                    <a:cubicBezTo>
                      <a:pt x="62" y="43"/>
                      <a:pt x="55" y="43"/>
                      <a:pt x="53" y="45"/>
                    </a:cubicBezTo>
                    <a:cubicBezTo>
                      <a:pt x="50" y="47"/>
                      <a:pt x="50" y="58"/>
                      <a:pt x="42" y="49"/>
                    </a:cubicBezTo>
                    <a:cubicBezTo>
                      <a:pt x="37" y="42"/>
                      <a:pt x="31" y="35"/>
                      <a:pt x="29" y="26"/>
                    </a:cubicBezTo>
                    <a:cubicBezTo>
                      <a:pt x="28" y="22"/>
                      <a:pt x="36" y="12"/>
                      <a:pt x="31" y="11"/>
                    </a:cubicBezTo>
                    <a:cubicBezTo>
                      <a:pt x="26" y="10"/>
                      <a:pt x="23" y="18"/>
                      <a:pt x="19" y="16"/>
                    </a:cubicBezTo>
                    <a:cubicBezTo>
                      <a:pt x="13" y="13"/>
                      <a:pt x="6" y="21"/>
                      <a:pt x="0" y="15"/>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7" name="Freeform 42"/>
              <p:cNvSpPr>
                <a:spLocks/>
              </p:cNvSpPr>
              <p:nvPr/>
            </p:nvSpPr>
            <p:spPr bwMode="auto">
              <a:xfrm>
                <a:off x="527" y="928"/>
                <a:ext cx="128" cy="59"/>
              </a:xfrm>
              <a:custGeom>
                <a:avLst/>
                <a:gdLst>
                  <a:gd name="T0" fmla="*/ 113 w 113"/>
                  <a:gd name="T1" fmla="*/ 0 h 52"/>
                  <a:gd name="T2" fmla="*/ 102 w 113"/>
                  <a:gd name="T3" fmla="*/ 9 h 52"/>
                  <a:gd name="T4" fmla="*/ 98 w 113"/>
                  <a:gd name="T5" fmla="*/ 26 h 52"/>
                  <a:gd name="T6" fmla="*/ 86 w 113"/>
                  <a:gd name="T7" fmla="*/ 38 h 52"/>
                  <a:gd name="T8" fmla="*/ 70 w 113"/>
                  <a:gd name="T9" fmla="*/ 28 h 52"/>
                  <a:gd name="T10" fmla="*/ 40 w 113"/>
                  <a:gd name="T11" fmla="*/ 39 h 52"/>
                  <a:gd name="T12" fmla="*/ 0 w 113"/>
                  <a:gd name="T13" fmla="*/ 51 h 52"/>
                </a:gdLst>
                <a:ahLst/>
                <a:cxnLst>
                  <a:cxn ang="0">
                    <a:pos x="T0" y="T1"/>
                  </a:cxn>
                  <a:cxn ang="0">
                    <a:pos x="T2" y="T3"/>
                  </a:cxn>
                  <a:cxn ang="0">
                    <a:pos x="T4" y="T5"/>
                  </a:cxn>
                  <a:cxn ang="0">
                    <a:pos x="T6" y="T7"/>
                  </a:cxn>
                  <a:cxn ang="0">
                    <a:pos x="T8" y="T9"/>
                  </a:cxn>
                  <a:cxn ang="0">
                    <a:pos x="T10" y="T11"/>
                  </a:cxn>
                  <a:cxn ang="0">
                    <a:pos x="T12" y="T13"/>
                  </a:cxn>
                </a:cxnLst>
                <a:rect l="0" t="0" r="r" b="b"/>
                <a:pathLst>
                  <a:path w="113" h="52">
                    <a:moveTo>
                      <a:pt x="113" y="0"/>
                    </a:moveTo>
                    <a:cubicBezTo>
                      <a:pt x="112" y="4"/>
                      <a:pt x="103" y="5"/>
                      <a:pt x="102" y="9"/>
                    </a:cubicBezTo>
                    <a:cubicBezTo>
                      <a:pt x="101" y="15"/>
                      <a:pt x="103" y="20"/>
                      <a:pt x="98" y="26"/>
                    </a:cubicBezTo>
                    <a:cubicBezTo>
                      <a:pt x="94" y="30"/>
                      <a:pt x="93" y="38"/>
                      <a:pt x="86" y="38"/>
                    </a:cubicBezTo>
                    <a:cubicBezTo>
                      <a:pt x="80" y="38"/>
                      <a:pt x="78" y="25"/>
                      <a:pt x="70" y="28"/>
                    </a:cubicBezTo>
                    <a:cubicBezTo>
                      <a:pt x="60" y="32"/>
                      <a:pt x="49" y="34"/>
                      <a:pt x="40" y="39"/>
                    </a:cubicBezTo>
                    <a:cubicBezTo>
                      <a:pt x="25" y="46"/>
                      <a:pt x="16" y="52"/>
                      <a:pt x="0" y="51"/>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8" name="Freeform 43"/>
              <p:cNvSpPr>
                <a:spLocks/>
              </p:cNvSpPr>
              <p:nvPr/>
            </p:nvSpPr>
            <p:spPr bwMode="auto">
              <a:xfrm>
                <a:off x="1790" y="764"/>
                <a:ext cx="821" cy="630"/>
              </a:xfrm>
              <a:custGeom>
                <a:avLst/>
                <a:gdLst>
                  <a:gd name="T0" fmla="*/ 715 w 727"/>
                  <a:gd name="T1" fmla="*/ 536 h 558"/>
                  <a:gd name="T2" fmla="*/ 708 w 727"/>
                  <a:gd name="T3" fmla="*/ 533 h 558"/>
                  <a:gd name="T4" fmla="*/ 698 w 727"/>
                  <a:gd name="T5" fmla="*/ 520 h 558"/>
                  <a:gd name="T6" fmla="*/ 700 w 727"/>
                  <a:gd name="T7" fmla="*/ 496 h 558"/>
                  <a:gd name="T8" fmla="*/ 713 w 727"/>
                  <a:gd name="T9" fmla="*/ 484 h 558"/>
                  <a:gd name="T10" fmla="*/ 664 w 727"/>
                  <a:gd name="T11" fmla="*/ 441 h 558"/>
                  <a:gd name="T12" fmla="*/ 650 w 727"/>
                  <a:gd name="T13" fmla="*/ 420 h 558"/>
                  <a:gd name="T14" fmla="*/ 637 w 727"/>
                  <a:gd name="T15" fmla="*/ 405 h 558"/>
                  <a:gd name="T16" fmla="*/ 610 w 727"/>
                  <a:gd name="T17" fmla="*/ 377 h 558"/>
                  <a:gd name="T18" fmla="*/ 599 w 727"/>
                  <a:gd name="T19" fmla="*/ 373 h 558"/>
                  <a:gd name="T20" fmla="*/ 601 w 727"/>
                  <a:gd name="T21" fmla="*/ 343 h 558"/>
                  <a:gd name="T22" fmla="*/ 599 w 727"/>
                  <a:gd name="T23" fmla="*/ 335 h 558"/>
                  <a:gd name="T24" fmla="*/ 591 w 727"/>
                  <a:gd name="T25" fmla="*/ 319 h 558"/>
                  <a:gd name="T26" fmla="*/ 580 w 727"/>
                  <a:gd name="T27" fmla="*/ 307 h 558"/>
                  <a:gd name="T28" fmla="*/ 570 w 727"/>
                  <a:gd name="T29" fmla="*/ 300 h 558"/>
                  <a:gd name="T30" fmla="*/ 570 w 727"/>
                  <a:gd name="T31" fmla="*/ 296 h 558"/>
                  <a:gd name="T32" fmla="*/ 560 w 727"/>
                  <a:gd name="T33" fmla="*/ 269 h 558"/>
                  <a:gd name="T34" fmla="*/ 563 w 727"/>
                  <a:gd name="T35" fmla="*/ 265 h 558"/>
                  <a:gd name="T36" fmla="*/ 559 w 727"/>
                  <a:gd name="T37" fmla="*/ 242 h 558"/>
                  <a:gd name="T38" fmla="*/ 565 w 727"/>
                  <a:gd name="T39" fmla="*/ 219 h 558"/>
                  <a:gd name="T40" fmla="*/ 561 w 727"/>
                  <a:gd name="T41" fmla="*/ 194 h 558"/>
                  <a:gd name="T42" fmla="*/ 563 w 727"/>
                  <a:gd name="T43" fmla="*/ 157 h 558"/>
                  <a:gd name="T44" fmla="*/ 544 w 727"/>
                  <a:gd name="T45" fmla="*/ 132 h 558"/>
                  <a:gd name="T46" fmla="*/ 523 w 727"/>
                  <a:gd name="T47" fmla="*/ 121 h 558"/>
                  <a:gd name="T48" fmla="*/ 518 w 727"/>
                  <a:gd name="T49" fmla="*/ 119 h 558"/>
                  <a:gd name="T50" fmla="*/ 512 w 727"/>
                  <a:gd name="T51" fmla="*/ 121 h 558"/>
                  <a:gd name="T52" fmla="*/ 504 w 727"/>
                  <a:gd name="T53" fmla="*/ 118 h 558"/>
                  <a:gd name="T54" fmla="*/ 502 w 727"/>
                  <a:gd name="T55" fmla="*/ 116 h 558"/>
                  <a:gd name="T56" fmla="*/ 468 w 727"/>
                  <a:gd name="T57" fmla="*/ 112 h 558"/>
                  <a:gd name="T58" fmla="*/ 461 w 727"/>
                  <a:gd name="T59" fmla="*/ 96 h 558"/>
                  <a:gd name="T60" fmla="*/ 435 w 727"/>
                  <a:gd name="T61" fmla="*/ 89 h 558"/>
                  <a:gd name="T62" fmla="*/ 411 w 727"/>
                  <a:gd name="T63" fmla="*/ 78 h 558"/>
                  <a:gd name="T64" fmla="*/ 351 w 727"/>
                  <a:gd name="T65" fmla="*/ 80 h 558"/>
                  <a:gd name="T66" fmla="*/ 330 w 727"/>
                  <a:gd name="T67" fmla="*/ 47 h 558"/>
                  <a:gd name="T68" fmla="*/ 267 w 727"/>
                  <a:gd name="T69" fmla="*/ 5 h 558"/>
                  <a:gd name="T70" fmla="*/ 243 w 727"/>
                  <a:gd name="T71" fmla="*/ 8 h 558"/>
                  <a:gd name="T72" fmla="*/ 193 w 727"/>
                  <a:gd name="T73" fmla="*/ 19 h 558"/>
                  <a:gd name="T74" fmla="*/ 172 w 727"/>
                  <a:gd name="T75" fmla="*/ 41 h 558"/>
                  <a:gd name="T76" fmla="*/ 150 w 727"/>
                  <a:gd name="T77" fmla="*/ 50 h 558"/>
                  <a:gd name="T78" fmla="*/ 122 w 727"/>
                  <a:gd name="T79" fmla="*/ 74 h 558"/>
                  <a:gd name="T80" fmla="*/ 67 w 727"/>
                  <a:gd name="T81" fmla="*/ 93 h 558"/>
                  <a:gd name="T82" fmla="*/ 31 w 727"/>
                  <a:gd name="T83" fmla="*/ 106 h 558"/>
                  <a:gd name="T84" fmla="*/ 0 w 727"/>
                  <a:gd name="T85" fmla="*/ 12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7" h="558">
                    <a:moveTo>
                      <a:pt x="727" y="558"/>
                    </a:moveTo>
                    <a:cubicBezTo>
                      <a:pt x="723" y="554"/>
                      <a:pt x="717" y="546"/>
                      <a:pt x="716" y="540"/>
                    </a:cubicBezTo>
                    <a:cubicBezTo>
                      <a:pt x="715" y="538"/>
                      <a:pt x="715" y="537"/>
                      <a:pt x="715" y="536"/>
                    </a:cubicBezTo>
                    <a:cubicBezTo>
                      <a:pt x="715" y="536"/>
                      <a:pt x="715" y="535"/>
                      <a:pt x="714" y="535"/>
                    </a:cubicBezTo>
                    <a:cubicBezTo>
                      <a:pt x="714" y="535"/>
                      <a:pt x="714" y="535"/>
                      <a:pt x="714" y="535"/>
                    </a:cubicBezTo>
                    <a:cubicBezTo>
                      <a:pt x="713" y="535"/>
                      <a:pt x="711" y="534"/>
                      <a:pt x="708" y="533"/>
                    </a:cubicBezTo>
                    <a:cubicBezTo>
                      <a:pt x="700" y="530"/>
                      <a:pt x="701" y="526"/>
                      <a:pt x="702" y="521"/>
                    </a:cubicBezTo>
                    <a:cubicBezTo>
                      <a:pt x="702" y="521"/>
                      <a:pt x="702" y="521"/>
                      <a:pt x="702" y="521"/>
                    </a:cubicBezTo>
                    <a:cubicBezTo>
                      <a:pt x="701" y="520"/>
                      <a:pt x="699" y="520"/>
                      <a:pt x="698" y="520"/>
                    </a:cubicBezTo>
                    <a:cubicBezTo>
                      <a:pt x="695" y="520"/>
                      <a:pt x="692" y="519"/>
                      <a:pt x="690" y="518"/>
                    </a:cubicBezTo>
                    <a:cubicBezTo>
                      <a:pt x="686" y="514"/>
                      <a:pt x="686" y="506"/>
                      <a:pt x="688" y="502"/>
                    </a:cubicBezTo>
                    <a:cubicBezTo>
                      <a:pt x="692" y="495"/>
                      <a:pt x="696" y="496"/>
                      <a:pt x="700" y="496"/>
                    </a:cubicBezTo>
                    <a:cubicBezTo>
                      <a:pt x="701" y="496"/>
                      <a:pt x="703" y="497"/>
                      <a:pt x="704" y="497"/>
                    </a:cubicBezTo>
                    <a:cubicBezTo>
                      <a:pt x="710" y="496"/>
                      <a:pt x="718" y="492"/>
                      <a:pt x="718" y="488"/>
                    </a:cubicBezTo>
                    <a:cubicBezTo>
                      <a:pt x="718" y="487"/>
                      <a:pt x="716" y="486"/>
                      <a:pt x="713" y="484"/>
                    </a:cubicBezTo>
                    <a:cubicBezTo>
                      <a:pt x="700" y="481"/>
                      <a:pt x="683" y="476"/>
                      <a:pt x="678" y="462"/>
                    </a:cubicBezTo>
                    <a:cubicBezTo>
                      <a:pt x="676" y="457"/>
                      <a:pt x="675" y="456"/>
                      <a:pt x="670" y="454"/>
                    </a:cubicBezTo>
                    <a:cubicBezTo>
                      <a:pt x="668" y="453"/>
                      <a:pt x="667" y="450"/>
                      <a:pt x="664" y="441"/>
                    </a:cubicBezTo>
                    <a:cubicBezTo>
                      <a:pt x="663" y="439"/>
                      <a:pt x="663" y="436"/>
                      <a:pt x="662" y="435"/>
                    </a:cubicBezTo>
                    <a:cubicBezTo>
                      <a:pt x="661" y="433"/>
                      <a:pt x="659" y="430"/>
                      <a:pt x="656" y="428"/>
                    </a:cubicBezTo>
                    <a:cubicBezTo>
                      <a:pt x="654" y="426"/>
                      <a:pt x="651" y="423"/>
                      <a:pt x="650" y="420"/>
                    </a:cubicBezTo>
                    <a:cubicBezTo>
                      <a:pt x="648" y="416"/>
                      <a:pt x="650" y="414"/>
                      <a:pt x="651" y="413"/>
                    </a:cubicBezTo>
                    <a:cubicBezTo>
                      <a:pt x="650" y="412"/>
                      <a:pt x="649" y="411"/>
                      <a:pt x="647" y="409"/>
                    </a:cubicBezTo>
                    <a:cubicBezTo>
                      <a:pt x="644" y="407"/>
                      <a:pt x="641" y="406"/>
                      <a:pt x="637" y="405"/>
                    </a:cubicBezTo>
                    <a:cubicBezTo>
                      <a:pt x="634" y="403"/>
                      <a:pt x="630" y="401"/>
                      <a:pt x="626" y="399"/>
                    </a:cubicBezTo>
                    <a:cubicBezTo>
                      <a:pt x="620" y="394"/>
                      <a:pt x="616" y="386"/>
                      <a:pt x="611" y="379"/>
                    </a:cubicBezTo>
                    <a:cubicBezTo>
                      <a:pt x="611" y="378"/>
                      <a:pt x="611" y="378"/>
                      <a:pt x="610" y="377"/>
                    </a:cubicBezTo>
                    <a:cubicBezTo>
                      <a:pt x="610" y="376"/>
                      <a:pt x="610" y="376"/>
                      <a:pt x="610" y="376"/>
                    </a:cubicBezTo>
                    <a:cubicBezTo>
                      <a:pt x="609" y="375"/>
                      <a:pt x="607" y="375"/>
                      <a:pt x="606" y="375"/>
                    </a:cubicBezTo>
                    <a:cubicBezTo>
                      <a:pt x="603" y="375"/>
                      <a:pt x="601" y="376"/>
                      <a:pt x="599" y="373"/>
                    </a:cubicBezTo>
                    <a:cubicBezTo>
                      <a:pt x="594" y="367"/>
                      <a:pt x="596" y="357"/>
                      <a:pt x="601" y="351"/>
                    </a:cubicBezTo>
                    <a:cubicBezTo>
                      <a:pt x="602" y="350"/>
                      <a:pt x="602" y="350"/>
                      <a:pt x="602" y="350"/>
                    </a:cubicBezTo>
                    <a:cubicBezTo>
                      <a:pt x="602" y="348"/>
                      <a:pt x="601" y="346"/>
                      <a:pt x="601" y="343"/>
                    </a:cubicBezTo>
                    <a:cubicBezTo>
                      <a:pt x="602" y="341"/>
                      <a:pt x="603" y="340"/>
                      <a:pt x="603" y="339"/>
                    </a:cubicBezTo>
                    <a:cubicBezTo>
                      <a:pt x="603" y="339"/>
                      <a:pt x="603" y="339"/>
                      <a:pt x="603" y="338"/>
                    </a:cubicBezTo>
                    <a:cubicBezTo>
                      <a:pt x="602" y="337"/>
                      <a:pt x="601" y="336"/>
                      <a:pt x="599" y="335"/>
                    </a:cubicBezTo>
                    <a:cubicBezTo>
                      <a:pt x="595" y="332"/>
                      <a:pt x="590" y="327"/>
                      <a:pt x="593" y="321"/>
                    </a:cubicBezTo>
                    <a:cubicBezTo>
                      <a:pt x="594" y="320"/>
                      <a:pt x="594" y="320"/>
                      <a:pt x="594" y="320"/>
                    </a:cubicBezTo>
                    <a:cubicBezTo>
                      <a:pt x="593" y="319"/>
                      <a:pt x="592" y="319"/>
                      <a:pt x="591" y="319"/>
                    </a:cubicBezTo>
                    <a:cubicBezTo>
                      <a:pt x="588" y="319"/>
                      <a:pt x="586" y="318"/>
                      <a:pt x="584" y="317"/>
                    </a:cubicBezTo>
                    <a:cubicBezTo>
                      <a:pt x="583" y="315"/>
                      <a:pt x="582" y="313"/>
                      <a:pt x="582" y="311"/>
                    </a:cubicBezTo>
                    <a:cubicBezTo>
                      <a:pt x="581" y="310"/>
                      <a:pt x="581" y="307"/>
                      <a:pt x="580" y="307"/>
                    </a:cubicBezTo>
                    <a:cubicBezTo>
                      <a:pt x="579" y="307"/>
                      <a:pt x="579" y="307"/>
                      <a:pt x="579" y="307"/>
                    </a:cubicBezTo>
                    <a:cubicBezTo>
                      <a:pt x="576" y="306"/>
                      <a:pt x="573" y="306"/>
                      <a:pt x="571" y="301"/>
                    </a:cubicBezTo>
                    <a:cubicBezTo>
                      <a:pt x="570" y="300"/>
                      <a:pt x="570" y="300"/>
                      <a:pt x="570" y="300"/>
                    </a:cubicBezTo>
                    <a:cubicBezTo>
                      <a:pt x="571" y="299"/>
                      <a:pt x="571" y="299"/>
                      <a:pt x="571" y="299"/>
                    </a:cubicBezTo>
                    <a:cubicBezTo>
                      <a:pt x="571" y="298"/>
                      <a:pt x="571" y="298"/>
                      <a:pt x="571" y="298"/>
                    </a:cubicBezTo>
                    <a:cubicBezTo>
                      <a:pt x="571" y="297"/>
                      <a:pt x="570" y="296"/>
                      <a:pt x="570" y="296"/>
                    </a:cubicBezTo>
                    <a:cubicBezTo>
                      <a:pt x="567" y="292"/>
                      <a:pt x="564" y="288"/>
                      <a:pt x="563" y="281"/>
                    </a:cubicBezTo>
                    <a:cubicBezTo>
                      <a:pt x="563" y="280"/>
                      <a:pt x="562" y="277"/>
                      <a:pt x="561" y="276"/>
                    </a:cubicBezTo>
                    <a:cubicBezTo>
                      <a:pt x="560" y="271"/>
                      <a:pt x="559" y="270"/>
                      <a:pt x="560" y="269"/>
                    </a:cubicBezTo>
                    <a:cubicBezTo>
                      <a:pt x="560" y="268"/>
                      <a:pt x="562" y="267"/>
                      <a:pt x="563" y="266"/>
                    </a:cubicBezTo>
                    <a:cubicBezTo>
                      <a:pt x="563" y="266"/>
                      <a:pt x="563" y="266"/>
                      <a:pt x="564" y="266"/>
                    </a:cubicBezTo>
                    <a:cubicBezTo>
                      <a:pt x="564" y="266"/>
                      <a:pt x="563" y="266"/>
                      <a:pt x="563" y="265"/>
                    </a:cubicBezTo>
                    <a:cubicBezTo>
                      <a:pt x="560" y="262"/>
                      <a:pt x="561" y="260"/>
                      <a:pt x="562" y="258"/>
                    </a:cubicBezTo>
                    <a:cubicBezTo>
                      <a:pt x="562" y="258"/>
                      <a:pt x="562" y="258"/>
                      <a:pt x="562" y="258"/>
                    </a:cubicBezTo>
                    <a:cubicBezTo>
                      <a:pt x="559" y="253"/>
                      <a:pt x="558" y="249"/>
                      <a:pt x="559" y="242"/>
                    </a:cubicBezTo>
                    <a:cubicBezTo>
                      <a:pt x="559" y="238"/>
                      <a:pt x="562" y="235"/>
                      <a:pt x="564" y="233"/>
                    </a:cubicBezTo>
                    <a:cubicBezTo>
                      <a:pt x="566" y="232"/>
                      <a:pt x="567" y="230"/>
                      <a:pt x="568" y="228"/>
                    </a:cubicBezTo>
                    <a:cubicBezTo>
                      <a:pt x="570" y="223"/>
                      <a:pt x="569" y="222"/>
                      <a:pt x="565" y="219"/>
                    </a:cubicBezTo>
                    <a:cubicBezTo>
                      <a:pt x="564" y="219"/>
                      <a:pt x="564" y="218"/>
                      <a:pt x="563" y="217"/>
                    </a:cubicBezTo>
                    <a:cubicBezTo>
                      <a:pt x="560" y="214"/>
                      <a:pt x="561" y="205"/>
                      <a:pt x="562" y="203"/>
                    </a:cubicBezTo>
                    <a:cubicBezTo>
                      <a:pt x="562" y="200"/>
                      <a:pt x="562" y="197"/>
                      <a:pt x="561" y="194"/>
                    </a:cubicBezTo>
                    <a:cubicBezTo>
                      <a:pt x="561" y="191"/>
                      <a:pt x="561" y="187"/>
                      <a:pt x="561" y="184"/>
                    </a:cubicBezTo>
                    <a:cubicBezTo>
                      <a:pt x="561" y="178"/>
                      <a:pt x="562" y="169"/>
                      <a:pt x="567" y="165"/>
                    </a:cubicBezTo>
                    <a:cubicBezTo>
                      <a:pt x="566" y="163"/>
                      <a:pt x="564" y="159"/>
                      <a:pt x="563" y="157"/>
                    </a:cubicBezTo>
                    <a:cubicBezTo>
                      <a:pt x="562" y="156"/>
                      <a:pt x="561" y="155"/>
                      <a:pt x="561" y="154"/>
                    </a:cubicBezTo>
                    <a:cubicBezTo>
                      <a:pt x="557" y="143"/>
                      <a:pt x="550" y="132"/>
                      <a:pt x="545" y="132"/>
                    </a:cubicBezTo>
                    <a:cubicBezTo>
                      <a:pt x="545" y="132"/>
                      <a:pt x="544" y="132"/>
                      <a:pt x="544" y="132"/>
                    </a:cubicBezTo>
                    <a:cubicBezTo>
                      <a:pt x="543" y="133"/>
                      <a:pt x="541" y="133"/>
                      <a:pt x="539" y="133"/>
                    </a:cubicBezTo>
                    <a:cubicBezTo>
                      <a:pt x="536" y="134"/>
                      <a:pt x="532" y="136"/>
                      <a:pt x="527" y="130"/>
                    </a:cubicBezTo>
                    <a:cubicBezTo>
                      <a:pt x="527" y="130"/>
                      <a:pt x="525" y="125"/>
                      <a:pt x="523" y="121"/>
                    </a:cubicBezTo>
                    <a:cubicBezTo>
                      <a:pt x="523" y="121"/>
                      <a:pt x="522" y="121"/>
                      <a:pt x="522" y="121"/>
                    </a:cubicBezTo>
                    <a:cubicBezTo>
                      <a:pt x="521" y="121"/>
                      <a:pt x="520" y="121"/>
                      <a:pt x="519" y="120"/>
                    </a:cubicBezTo>
                    <a:cubicBezTo>
                      <a:pt x="519" y="120"/>
                      <a:pt x="519" y="120"/>
                      <a:pt x="518" y="119"/>
                    </a:cubicBezTo>
                    <a:cubicBezTo>
                      <a:pt x="518" y="120"/>
                      <a:pt x="517" y="121"/>
                      <a:pt x="516" y="121"/>
                    </a:cubicBezTo>
                    <a:cubicBezTo>
                      <a:pt x="515" y="122"/>
                      <a:pt x="514" y="122"/>
                      <a:pt x="513" y="121"/>
                    </a:cubicBezTo>
                    <a:cubicBezTo>
                      <a:pt x="513" y="121"/>
                      <a:pt x="512" y="121"/>
                      <a:pt x="512" y="121"/>
                    </a:cubicBezTo>
                    <a:cubicBezTo>
                      <a:pt x="509" y="119"/>
                      <a:pt x="508" y="119"/>
                      <a:pt x="507" y="119"/>
                    </a:cubicBezTo>
                    <a:cubicBezTo>
                      <a:pt x="508" y="119"/>
                      <a:pt x="506" y="120"/>
                      <a:pt x="506" y="120"/>
                    </a:cubicBezTo>
                    <a:cubicBezTo>
                      <a:pt x="504" y="118"/>
                      <a:pt x="504" y="118"/>
                      <a:pt x="504" y="118"/>
                    </a:cubicBezTo>
                    <a:cubicBezTo>
                      <a:pt x="504" y="118"/>
                      <a:pt x="504" y="118"/>
                      <a:pt x="504" y="118"/>
                    </a:cubicBezTo>
                    <a:cubicBezTo>
                      <a:pt x="504" y="117"/>
                      <a:pt x="504" y="116"/>
                      <a:pt x="504" y="116"/>
                    </a:cubicBezTo>
                    <a:cubicBezTo>
                      <a:pt x="503" y="116"/>
                      <a:pt x="503" y="116"/>
                      <a:pt x="502" y="116"/>
                    </a:cubicBezTo>
                    <a:cubicBezTo>
                      <a:pt x="501" y="116"/>
                      <a:pt x="499" y="115"/>
                      <a:pt x="497" y="114"/>
                    </a:cubicBezTo>
                    <a:cubicBezTo>
                      <a:pt x="494" y="114"/>
                      <a:pt x="489" y="112"/>
                      <a:pt x="487" y="112"/>
                    </a:cubicBezTo>
                    <a:cubicBezTo>
                      <a:pt x="483" y="116"/>
                      <a:pt x="472" y="113"/>
                      <a:pt x="468" y="112"/>
                    </a:cubicBezTo>
                    <a:cubicBezTo>
                      <a:pt x="465" y="111"/>
                      <a:pt x="464" y="107"/>
                      <a:pt x="464" y="104"/>
                    </a:cubicBezTo>
                    <a:cubicBezTo>
                      <a:pt x="463" y="101"/>
                      <a:pt x="463" y="99"/>
                      <a:pt x="461" y="97"/>
                    </a:cubicBezTo>
                    <a:cubicBezTo>
                      <a:pt x="461" y="96"/>
                      <a:pt x="461" y="96"/>
                      <a:pt x="461" y="96"/>
                    </a:cubicBezTo>
                    <a:cubicBezTo>
                      <a:pt x="456" y="99"/>
                      <a:pt x="452" y="93"/>
                      <a:pt x="447" y="94"/>
                    </a:cubicBezTo>
                    <a:cubicBezTo>
                      <a:pt x="446" y="95"/>
                      <a:pt x="436" y="105"/>
                      <a:pt x="437" y="97"/>
                    </a:cubicBezTo>
                    <a:cubicBezTo>
                      <a:pt x="438" y="93"/>
                      <a:pt x="439" y="92"/>
                      <a:pt x="435" y="89"/>
                    </a:cubicBezTo>
                    <a:cubicBezTo>
                      <a:pt x="433" y="88"/>
                      <a:pt x="432" y="87"/>
                      <a:pt x="430" y="86"/>
                    </a:cubicBezTo>
                    <a:cubicBezTo>
                      <a:pt x="427" y="84"/>
                      <a:pt x="426" y="89"/>
                      <a:pt x="425" y="88"/>
                    </a:cubicBezTo>
                    <a:cubicBezTo>
                      <a:pt x="419" y="85"/>
                      <a:pt x="421" y="76"/>
                      <a:pt x="411" y="78"/>
                    </a:cubicBezTo>
                    <a:cubicBezTo>
                      <a:pt x="401" y="80"/>
                      <a:pt x="394" y="83"/>
                      <a:pt x="382" y="82"/>
                    </a:cubicBezTo>
                    <a:cubicBezTo>
                      <a:pt x="373" y="81"/>
                      <a:pt x="365" y="84"/>
                      <a:pt x="356" y="84"/>
                    </a:cubicBezTo>
                    <a:cubicBezTo>
                      <a:pt x="353" y="84"/>
                      <a:pt x="353" y="81"/>
                      <a:pt x="351" y="80"/>
                    </a:cubicBezTo>
                    <a:cubicBezTo>
                      <a:pt x="348" y="79"/>
                      <a:pt x="348" y="83"/>
                      <a:pt x="344" y="80"/>
                    </a:cubicBezTo>
                    <a:cubicBezTo>
                      <a:pt x="339" y="76"/>
                      <a:pt x="338" y="62"/>
                      <a:pt x="337" y="61"/>
                    </a:cubicBezTo>
                    <a:cubicBezTo>
                      <a:pt x="329" y="58"/>
                      <a:pt x="331" y="54"/>
                      <a:pt x="330" y="47"/>
                    </a:cubicBezTo>
                    <a:cubicBezTo>
                      <a:pt x="329" y="42"/>
                      <a:pt x="322" y="37"/>
                      <a:pt x="318" y="35"/>
                    </a:cubicBezTo>
                    <a:cubicBezTo>
                      <a:pt x="310" y="28"/>
                      <a:pt x="301" y="20"/>
                      <a:pt x="292" y="14"/>
                    </a:cubicBezTo>
                    <a:cubicBezTo>
                      <a:pt x="284" y="9"/>
                      <a:pt x="276" y="7"/>
                      <a:pt x="267" y="5"/>
                    </a:cubicBezTo>
                    <a:cubicBezTo>
                      <a:pt x="266" y="4"/>
                      <a:pt x="260" y="2"/>
                      <a:pt x="259" y="2"/>
                    </a:cubicBezTo>
                    <a:cubicBezTo>
                      <a:pt x="257" y="4"/>
                      <a:pt x="257" y="7"/>
                      <a:pt x="255" y="5"/>
                    </a:cubicBezTo>
                    <a:cubicBezTo>
                      <a:pt x="249" y="0"/>
                      <a:pt x="249" y="6"/>
                      <a:pt x="243" y="8"/>
                    </a:cubicBezTo>
                    <a:cubicBezTo>
                      <a:pt x="241" y="9"/>
                      <a:pt x="239" y="13"/>
                      <a:pt x="236" y="13"/>
                    </a:cubicBezTo>
                    <a:cubicBezTo>
                      <a:pt x="229" y="13"/>
                      <a:pt x="222" y="13"/>
                      <a:pt x="215" y="13"/>
                    </a:cubicBezTo>
                    <a:cubicBezTo>
                      <a:pt x="206" y="13"/>
                      <a:pt x="197" y="11"/>
                      <a:pt x="193" y="19"/>
                    </a:cubicBezTo>
                    <a:cubicBezTo>
                      <a:pt x="191" y="21"/>
                      <a:pt x="189" y="25"/>
                      <a:pt x="187" y="26"/>
                    </a:cubicBezTo>
                    <a:cubicBezTo>
                      <a:pt x="181" y="29"/>
                      <a:pt x="182" y="26"/>
                      <a:pt x="179" y="34"/>
                    </a:cubicBezTo>
                    <a:cubicBezTo>
                      <a:pt x="178" y="37"/>
                      <a:pt x="174" y="37"/>
                      <a:pt x="172" y="41"/>
                    </a:cubicBezTo>
                    <a:cubicBezTo>
                      <a:pt x="166" y="53"/>
                      <a:pt x="168" y="42"/>
                      <a:pt x="162" y="45"/>
                    </a:cubicBezTo>
                    <a:cubicBezTo>
                      <a:pt x="161" y="45"/>
                      <a:pt x="163" y="49"/>
                      <a:pt x="161" y="49"/>
                    </a:cubicBezTo>
                    <a:cubicBezTo>
                      <a:pt x="153" y="48"/>
                      <a:pt x="155" y="39"/>
                      <a:pt x="150" y="50"/>
                    </a:cubicBezTo>
                    <a:cubicBezTo>
                      <a:pt x="149" y="52"/>
                      <a:pt x="144" y="52"/>
                      <a:pt x="142" y="53"/>
                    </a:cubicBezTo>
                    <a:cubicBezTo>
                      <a:pt x="137" y="55"/>
                      <a:pt x="133" y="58"/>
                      <a:pt x="129" y="63"/>
                    </a:cubicBezTo>
                    <a:cubicBezTo>
                      <a:pt x="126" y="66"/>
                      <a:pt x="125" y="71"/>
                      <a:pt x="122" y="74"/>
                    </a:cubicBezTo>
                    <a:cubicBezTo>
                      <a:pt x="118" y="77"/>
                      <a:pt x="110" y="77"/>
                      <a:pt x="105" y="78"/>
                    </a:cubicBezTo>
                    <a:cubicBezTo>
                      <a:pt x="95" y="80"/>
                      <a:pt x="87" y="89"/>
                      <a:pt x="78" y="90"/>
                    </a:cubicBezTo>
                    <a:cubicBezTo>
                      <a:pt x="74" y="90"/>
                      <a:pt x="70" y="90"/>
                      <a:pt x="67" y="93"/>
                    </a:cubicBezTo>
                    <a:cubicBezTo>
                      <a:pt x="63" y="97"/>
                      <a:pt x="67" y="103"/>
                      <a:pt x="64" y="107"/>
                    </a:cubicBezTo>
                    <a:cubicBezTo>
                      <a:pt x="59" y="115"/>
                      <a:pt x="44" y="99"/>
                      <a:pt x="38" y="102"/>
                    </a:cubicBezTo>
                    <a:cubicBezTo>
                      <a:pt x="36" y="103"/>
                      <a:pt x="34" y="105"/>
                      <a:pt x="31" y="106"/>
                    </a:cubicBezTo>
                    <a:cubicBezTo>
                      <a:pt x="27" y="109"/>
                      <a:pt x="22" y="107"/>
                      <a:pt x="17" y="109"/>
                    </a:cubicBezTo>
                    <a:cubicBezTo>
                      <a:pt x="13" y="111"/>
                      <a:pt x="13" y="113"/>
                      <a:pt x="11" y="117"/>
                    </a:cubicBezTo>
                    <a:cubicBezTo>
                      <a:pt x="9" y="123"/>
                      <a:pt x="5" y="125"/>
                      <a:pt x="0" y="128"/>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59" name="Freeform 44"/>
              <p:cNvSpPr>
                <a:spLocks/>
              </p:cNvSpPr>
              <p:nvPr/>
            </p:nvSpPr>
            <p:spPr bwMode="auto">
              <a:xfrm>
                <a:off x="1506" y="1803"/>
                <a:ext cx="27" cy="8"/>
              </a:xfrm>
              <a:custGeom>
                <a:avLst/>
                <a:gdLst>
                  <a:gd name="T0" fmla="*/ 0 w 24"/>
                  <a:gd name="T1" fmla="*/ 7 h 7"/>
                  <a:gd name="T2" fmla="*/ 24 w 24"/>
                  <a:gd name="T3" fmla="*/ 2 h 7"/>
                </a:gdLst>
                <a:ahLst/>
                <a:cxnLst>
                  <a:cxn ang="0">
                    <a:pos x="T0" y="T1"/>
                  </a:cxn>
                  <a:cxn ang="0">
                    <a:pos x="T2" y="T3"/>
                  </a:cxn>
                </a:cxnLst>
                <a:rect l="0" t="0" r="r" b="b"/>
                <a:pathLst>
                  <a:path w="24" h="7">
                    <a:moveTo>
                      <a:pt x="0" y="7"/>
                    </a:moveTo>
                    <a:cubicBezTo>
                      <a:pt x="6" y="2"/>
                      <a:pt x="16" y="0"/>
                      <a:pt x="24" y="2"/>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0" name="Freeform 45"/>
              <p:cNvSpPr>
                <a:spLocks/>
              </p:cNvSpPr>
              <p:nvPr/>
            </p:nvSpPr>
            <p:spPr bwMode="auto">
              <a:xfrm>
                <a:off x="1533" y="1711"/>
                <a:ext cx="288" cy="99"/>
              </a:xfrm>
              <a:custGeom>
                <a:avLst/>
                <a:gdLst>
                  <a:gd name="T0" fmla="*/ 0 w 255"/>
                  <a:gd name="T1" fmla="*/ 84 h 88"/>
                  <a:gd name="T2" fmla="*/ 10 w 255"/>
                  <a:gd name="T3" fmla="*/ 83 h 88"/>
                  <a:gd name="T4" fmla="*/ 32 w 255"/>
                  <a:gd name="T5" fmla="*/ 73 h 88"/>
                  <a:gd name="T6" fmla="*/ 33 w 255"/>
                  <a:gd name="T7" fmla="*/ 62 h 88"/>
                  <a:gd name="T8" fmla="*/ 35 w 255"/>
                  <a:gd name="T9" fmla="*/ 48 h 88"/>
                  <a:gd name="T10" fmla="*/ 38 w 255"/>
                  <a:gd name="T11" fmla="*/ 45 h 88"/>
                  <a:gd name="T12" fmla="*/ 47 w 255"/>
                  <a:gd name="T13" fmla="*/ 39 h 88"/>
                  <a:gd name="T14" fmla="*/ 55 w 255"/>
                  <a:gd name="T15" fmla="*/ 39 h 88"/>
                  <a:gd name="T16" fmla="*/ 78 w 255"/>
                  <a:gd name="T17" fmla="*/ 38 h 88"/>
                  <a:gd name="T18" fmla="*/ 84 w 255"/>
                  <a:gd name="T19" fmla="*/ 41 h 88"/>
                  <a:gd name="T20" fmla="*/ 89 w 255"/>
                  <a:gd name="T21" fmla="*/ 44 h 88"/>
                  <a:gd name="T22" fmla="*/ 94 w 255"/>
                  <a:gd name="T23" fmla="*/ 40 h 88"/>
                  <a:gd name="T24" fmla="*/ 133 w 255"/>
                  <a:gd name="T25" fmla="*/ 52 h 88"/>
                  <a:gd name="T26" fmla="*/ 163 w 255"/>
                  <a:gd name="T27" fmla="*/ 45 h 88"/>
                  <a:gd name="T28" fmla="*/ 176 w 255"/>
                  <a:gd name="T29" fmla="*/ 28 h 88"/>
                  <a:gd name="T30" fmla="*/ 195 w 255"/>
                  <a:gd name="T31" fmla="*/ 21 h 88"/>
                  <a:gd name="T32" fmla="*/ 204 w 255"/>
                  <a:gd name="T33" fmla="*/ 21 h 88"/>
                  <a:gd name="T34" fmla="*/ 222 w 255"/>
                  <a:gd name="T35" fmla="*/ 21 h 88"/>
                  <a:gd name="T36" fmla="*/ 255 w 255"/>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5" h="88">
                    <a:moveTo>
                      <a:pt x="0" y="84"/>
                    </a:moveTo>
                    <a:cubicBezTo>
                      <a:pt x="6" y="87"/>
                      <a:pt x="4" y="88"/>
                      <a:pt x="10" y="83"/>
                    </a:cubicBezTo>
                    <a:cubicBezTo>
                      <a:pt x="17" y="77"/>
                      <a:pt x="24" y="77"/>
                      <a:pt x="32" y="73"/>
                    </a:cubicBezTo>
                    <a:cubicBezTo>
                      <a:pt x="37" y="70"/>
                      <a:pt x="33" y="66"/>
                      <a:pt x="33" y="62"/>
                    </a:cubicBezTo>
                    <a:cubicBezTo>
                      <a:pt x="33" y="59"/>
                      <a:pt x="35" y="49"/>
                      <a:pt x="35" y="48"/>
                    </a:cubicBezTo>
                    <a:cubicBezTo>
                      <a:pt x="36" y="47"/>
                      <a:pt x="41" y="47"/>
                      <a:pt x="38" y="45"/>
                    </a:cubicBezTo>
                    <a:cubicBezTo>
                      <a:pt x="33" y="41"/>
                      <a:pt x="47" y="39"/>
                      <a:pt x="47" y="39"/>
                    </a:cubicBezTo>
                    <a:cubicBezTo>
                      <a:pt x="53" y="38"/>
                      <a:pt x="49" y="35"/>
                      <a:pt x="55" y="39"/>
                    </a:cubicBezTo>
                    <a:cubicBezTo>
                      <a:pt x="64" y="43"/>
                      <a:pt x="70" y="37"/>
                      <a:pt x="78" y="38"/>
                    </a:cubicBezTo>
                    <a:cubicBezTo>
                      <a:pt x="83" y="38"/>
                      <a:pt x="79" y="44"/>
                      <a:pt x="84" y="41"/>
                    </a:cubicBezTo>
                    <a:cubicBezTo>
                      <a:pt x="86" y="39"/>
                      <a:pt x="88" y="43"/>
                      <a:pt x="89" y="44"/>
                    </a:cubicBezTo>
                    <a:cubicBezTo>
                      <a:pt x="90" y="45"/>
                      <a:pt x="93" y="40"/>
                      <a:pt x="94" y="40"/>
                    </a:cubicBezTo>
                    <a:cubicBezTo>
                      <a:pt x="110" y="33"/>
                      <a:pt x="122" y="58"/>
                      <a:pt x="133" y="52"/>
                    </a:cubicBezTo>
                    <a:cubicBezTo>
                      <a:pt x="140" y="49"/>
                      <a:pt x="158" y="56"/>
                      <a:pt x="163" y="45"/>
                    </a:cubicBezTo>
                    <a:cubicBezTo>
                      <a:pt x="167" y="36"/>
                      <a:pt x="166" y="32"/>
                      <a:pt x="176" y="28"/>
                    </a:cubicBezTo>
                    <a:cubicBezTo>
                      <a:pt x="181" y="26"/>
                      <a:pt x="190" y="24"/>
                      <a:pt x="195" y="21"/>
                    </a:cubicBezTo>
                    <a:cubicBezTo>
                      <a:pt x="200" y="18"/>
                      <a:pt x="199" y="22"/>
                      <a:pt x="204" y="21"/>
                    </a:cubicBezTo>
                    <a:cubicBezTo>
                      <a:pt x="210" y="19"/>
                      <a:pt x="215" y="21"/>
                      <a:pt x="222" y="21"/>
                    </a:cubicBezTo>
                    <a:cubicBezTo>
                      <a:pt x="233" y="21"/>
                      <a:pt x="253" y="16"/>
                      <a:pt x="255" y="0"/>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1" name="Freeform 46"/>
              <p:cNvSpPr>
                <a:spLocks/>
              </p:cNvSpPr>
              <p:nvPr/>
            </p:nvSpPr>
            <p:spPr bwMode="auto">
              <a:xfrm>
                <a:off x="1227" y="301"/>
                <a:ext cx="895" cy="1412"/>
              </a:xfrm>
              <a:custGeom>
                <a:avLst/>
                <a:gdLst>
                  <a:gd name="T0" fmla="*/ 108 w 793"/>
                  <a:gd name="T1" fmla="*/ 47 h 1250"/>
                  <a:gd name="T2" fmla="*/ 108 w 793"/>
                  <a:gd name="T3" fmla="*/ 119 h 1250"/>
                  <a:gd name="T4" fmla="*/ 111 w 793"/>
                  <a:gd name="T5" fmla="*/ 159 h 1250"/>
                  <a:gd name="T6" fmla="*/ 110 w 793"/>
                  <a:gd name="T7" fmla="*/ 198 h 1250"/>
                  <a:gd name="T8" fmla="*/ 102 w 793"/>
                  <a:gd name="T9" fmla="*/ 211 h 1250"/>
                  <a:gd name="T10" fmla="*/ 103 w 793"/>
                  <a:gd name="T11" fmla="*/ 274 h 1250"/>
                  <a:gd name="T12" fmla="*/ 56 w 793"/>
                  <a:gd name="T13" fmla="*/ 307 h 1250"/>
                  <a:gd name="T14" fmla="*/ 37 w 793"/>
                  <a:gd name="T15" fmla="*/ 337 h 1250"/>
                  <a:gd name="T16" fmla="*/ 19 w 793"/>
                  <a:gd name="T17" fmla="*/ 372 h 1250"/>
                  <a:gd name="T18" fmla="*/ 51 w 793"/>
                  <a:gd name="T19" fmla="*/ 405 h 1250"/>
                  <a:gd name="T20" fmla="*/ 115 w 793"/>
                  <a:gd name="T21" fmla="*/ 420 h 1250"/>
                  <a:gd name="T22" fmla="*/ 143 w 793"/>
                  <a:gd name="T23" fmla="*/ 443 h 1250"/>
                  <a:gd name="T24" fmla="*/ 160 w 793"/>
                  <a:gd name="T25" fmla="*/ 462 h 1250"/>
                  <a:gd name="T26" fmla="*/ 197 w 793"/>
                  <a:gd name="T27" fmla="*/ 505 h 1250"/>
                  <a:gd name="T28" fmla="*/ 260 w 793"/>
                  <a:gd name="T29" fmla="*/ 514 h 1250"/>
                  <a:gd name="T30" fmla="*/ 303 w 793"/>
                  <a:gd name="T31" fmla="*/ 528 h 1250"/>
                  <a:gd name="T32" fmla="*/ 335 w 793"/>
                  <a:gd name="T33" fmla="*/ 545 h 1250"/>
                  <a:gd name="T34" fmla="*/ 436 w 793"/>
                  <a:gd name="T35" fmla="*/ 561 h 1250"/>
                  <a:gd name="T36" fmla="*/ 488 w 793"/>
                  <a:gd name="T37" fmla="*/ 541 h 1250"/>
                  <a:gd name="T38" fmla="*/ 503 w 793"/>
                  <a:gd name="T39" fmla="*/ 541 h 1250"/>
                  <a:gd name="T40" fmla="*/ 526 w 793"/>
                  <a:gd name="T41" fmla="*/ 549 h 1250"/>
                  <a:gd name="T42" fmla="*/ 551 w 793"/>
                  <a:gd name="T43" fmla="*/ 566 h 1250"/>
                  <a:gd name="T44" fmla="*/ 576 w 793"/>
                  <a:gd name="T45" fmla="*/ 591 h 1250"/>
                  <a:gd name="T46" fmla="*/ 606 w 793"/>
                  <a:gd name="T47" fmla="*/ 617 h 1250"/>
                  <a:gd name="T48" fmla="*/ 616 w 793"/>
                  <a:gd name="T49" fmla="*/ 652 h 1250"/>
                  <a:gd name="T50" fmla="*/ 629 w 793"/>
                  <a:gd name="T51" fmla="*/ 683 h 1250"/>
                  <a:gd name="T52" fmla="*/ 663 w 793"/>
                  <a:gd name="T53" fmla="*/ 708 h 1250"/>
                  <a:gd name="T54" fmla="*/ 677 w 793"/>
                  <a:gd name="T55" fmla="*/ 741 h 1250"/>
                  <a:gd name="T56" fmla="*/ 711 w 793"/>
                  <a:gd name="T57" fmla="*/ 755 h 1250"/>
                  <a:gd name="T58" fmla="*/ 750 w 793"/>
                  <a:gd name="T59" fmla="*/ 767 h 1250"/>
                  <a:gd name="T60" fmla="*/ 772 w 793"/>
                  <a:gd name="T61" fmla="*/ 789 h 1250"/>
                  <a:gd name="T62" fmla="*/ 781 w 793"/>
                  <a:gd name="T63" fmla="*/ 830 h 1250"/>
                  <a:gd name="T64" fmla="*/ 769 w 793"/>
                  <a:gd name="T65" fmla="*/ 850 h 1250"/>
                  <a:gd name="T66" fmla="*/ 760 w 793"/>
                  <a:gd name="T67" fmla="*/ 891 h 1250"/>
                  <a:gd name="T68" fmla="*/ 772 w 793"/>
                  <a:gd name="T69" fmla="*/ 928 h 1250"/>
                  <a:gd name="T70" fmla="*/ 789 w 793"/>
                  <a:gd name="T71" fmla="*/ 982 h 1250"/>
                  <a:gd name="T72" fmla="*/ 785 w 793"/>
                  <a:gd name="T73" fmla="*/ 1028 h 1250"/>
                  <a:gd name="T74" fmla="*/ 764 w 793"/>
                  <a:gd name="T75" fmla="*/ 1071 h 1250"/>
                  <a:gd name="T76" fmla="*/ 730 w 793"/>
                  <a:gd name="T77" fmla="*/ 1102 h 1250"/>
                  <a:gd name="T78" fmla="*/ 701 w 793"/>
                  <a:gd name="T79" fmla="*/ 1126 h 1250"/>
                  <a:gd name="T80" fmla="*/ 697 w 793"/>
                  <a:gd name="T81" fmla="*/ 1131 h 1250"/>
                  <a:gd name="T82" fmla="*/ 687 w 793"/>
                  <a:gd name="T83" fmla="*/ 1148 h 1250"/>
                  <a:gd name="T84" fmla="*/ 664 w 793"/>
                  <a:gd name="T85" fmla="*/ 1158 h 1250"/>
                  <a:gd name="T86" fmla="*/ 633 w 793"/>
                  <a:gd name="T87" fmla="*/ 1172 h 1250"/>
                  <a:gd name="T88" fmla="*/ 615 w 793"/>
                  <a:gd name="T89" fmla="*/ 1176 h 1250"/>
                  <a:gd name="T90" fmla="*/ 604 w 793"/>
                  <a:gd name="T91" fmla="*/ 1188 h 1250"/>
                  <a:gd name="T92" fmla="*/ 591 w 793"/>
                  <a:gd name="T93" fmla="*/ 1212 h 1250"/>
                  <a:gd name="T94" fmla="*/ 546 w 793"/>
                  <a:gd name="T95" fmla="*/ 1235 h 1250"/>
                  <a:gd name="T96" fmla="*/ 526 w 793"/>
                  <a:gd name="T97" fmla="*/ 124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3" h="1250">
                    <a:moveTo>
                      <a:pt x="109" y="0"/>
                    </a:moveTo>
                    <a:cubicBezTo>
                      <a:pt x="107" y="14"/>
                      <a:pt x="120" y="35"/>
                      <a:pt x="108" y="47"/>
                    </a:cubicBezTo>
                    <a:cubicBezTo>
                      <a:pt x="96" y="59"/>
                      <a:pt x="89" y="87"/>
                      <a:pt x="101" y="103"/>
                    </a:cubicBezTo>
                    <a:cubicBezTo>
                      <a:pt x="104" y="109"/>
                      <a:pt x="105" y="113"/>
                      <a:pt x="108" y="119"/>
                    </a:cubicBezTo>
                    <a:cubicBezTo>
                      <a:pt x="111" y="125"/>
                      <a:pt x="106" y="128"/>
                      <a:pt x="111" y="133"/>
                    </a:cubicBezTo>
                    <a:cubicBezTo>
                      <a:pt x="120" y="142"/>
                      <a:pt x="113" y="150"/>
                      <a:pt x="111" y="159"/>
                    </a:cubicBezTo>
                    <a:cubicBezTo>
                      <a:pt x="109" y="166"/>
                      <a:pt x="113" y="176"/>
                      <a:pt x="114" y="182"/>
                    </a:cubicBezTo>
                    <a:cubicBezTo>
                      <a:pt x="115" y="190"/>
                      <a:pt x="119" y="192"/>
                      <a:pt x="110" y="198"/>
                    </a:cubicBezTo>
                    <a:cubicBezTo>
                      <a:pt x="108" y="200"/>
                      <a:pt x="104" y="198"/>
                      <a:pt x="104" y="203"/>
                    </a:cubicBezTo>
                    <a:cubicBezTo>
                      <a:pt x="104" y="206"/>
                      <a:pt x="104" y="208"/>
                      <a:pt x="102" y="211"/>
                    </a:cubicBezTo>
                    <a:cubicBezTo>
                      <a:pt x="99" y="217"/>
                      <a:pt x="100" y="222"/>
                      <a:pt x="102" y="228"/>
                    </a:cubicBezTo>
                    <a:cubicBezTo>
                      <a:pt x="106" y="242"/>
                      <a:pt x="110" y="260"/>
                      <a:pt x="103" y="274"/>
                    </a:cubicBezTo>
                    <a:cubicBezTo>
                      <a:pt x="95" y="288"/>
                      <a:pt x="74" y="290"/>
                      <a:pt x="61" y="298"/>
                    </a:cubicBezTo>
                    <a:cubicBezTo>
                      <a:pt x="59" y="300"/>
                      <a:pt x="58" y="305"/>
                      <a:pt x="56" y="307"/>
                    </a:cubicBezTo>
                    <a:cubicBezTo>
                      <a:pt x="54" y="311"/>
                      <a:pt x="50" y="311"/>
                      <a:pt x="46" y="313"/>
                    </a:cubicBezTo>
                    <a:cubicBezTo>
                      <a:pt x="38" y="318"/>
                      <a:pt x="38" y="329"/>
                      <a:pt x="37" y="337"/>
                    </a:cubicBezTo>
                    <a:cubicBezTo>
                      <a:pt x="34" y="349"/>
                      <a:pt x="22" y="351"/>
                      <a:pt x="18" y="362"/>
                    </a:cubicBezTo>
                    <a:cubicBezTo>
                      <a:pt x="16" y="366"/>
                      <a:pt x="18" y="369"/>
                      <a:pt x="19" y="372"/>
                    </a:cubicBezTo>
                    <a:cubicBezTo>
                      <a:pt x="19" y="377"/>
                      <a:pt x="15" y="380"/>
                      <a:pt x="13" y="383"/>
                    </a:cubicBezTo>
                    <a:cubicBezTo>
                      <a:pt x="0" y="400"/>
                      <a:pt x="41" y="400"/>
                      <a:pt x="51" y="405"/>
                    </a:cubicBezTo>
                    <a:cubicBezTo>
                      <a:pt x="68" y="414"/>
                      <a:pt x="87" y="421"/>
                      <a:pt x="105" y="412"/>
                    </a:cubicBezTo>
                    <a:cubicBezTo>
                      <a:pt x="111" y="410"/>
                      <a:pt x="113" y="416"/>
                      <a:pt x="115" y="420"/>
                    </a:cubicBezTo>
                    <a:cubicBezTo>
                      <a:pt x="119" y="429"/>
                      <a:pt x="120" y="432"/>
                      <a:pt x="129" y="436"/>
                    </a:cubicBezTo>
                    <a:cubicBezTo>
                      <a:pt x="132" y="438"/>
                      <a:pt x="141" y="440"/>
                      <a:pt x="143" y="443"/>
                    </a:cubicBezTo>
                    <a:cubicBezTo>
                      <a:pt x="144" y="445"/>
                      <a:pt x="144" y="448"/>
                      <a:pt x="147" y="449"/>
                    </a:cubicBezTo>
                    <a:cubicBezTo>
                      <a:pt x="153" y="451"/>
                      <a:pt x="158" y="455"/>
                      <a:pt x="160" y="462"/>
                    </a:cubicBezTo>
                    <a:cubicBezTo>
                      <a:pt x="163" y="472"/>
                      <a:pt x="170" y="479"/>
                      <a:pt x="176" y="487"/>
                    </a:cubicBezTo>
                    <a:cubicBezTo>
                      <a:pt x="183" y="496"/>
                      <a:pt x="186" y="503"/>
                      <a:pt x="197" y="505"/>
                    </a:cubicBezTo>
                    <a:cubicBezTo>
                      <a:pt x="209" y="508"/>
                      <a:pt x="220" y="509"/>
                      <a:pt x="232" y="511"/>
                    </a:cubicBezTo>
                    <a:cubicBezTo>
                      <a:pt x="241" y="511"/>
                      <a:pt x="253" y="507"/>
                      <a:pt x="260" y="514"/>
                    </a:cubicBezTo>
                    <a:cubicBezTo>
                      <a:pt x="265" y="519"/>
                      <a:pt x="275" y="520"/>
                      <a:pt x="282" y="523"/>
                    </a:cubicBezTo>
                    <a:cubicBezTo>
                      <a:pt x="289" y="527"/>
                      <a:pt x="297" y="523"/>
                      <a:pt x="303" y="528"/>
                    </a:cubicBezTo>
                    <a:cubicBezTo>
                      <a:pt x="311" y="529"/>
                      <a:pt x="316" y="533"/>
                      <a:pt x="322" y="537"/>
                    </a:cubicBezTo>
                    <a:cubicBezTo>
                      <a:pt x="328" y="542"/>
                      <a:pt x="325" y="547"/>
                      <a:pt x="335" y="545"/>
                    </a:cubicBezTo>
                    <a:cubicBezTo>
                      <a:pt x="350" y="542"/>
                      <a:pt x="368" y="560"/>
                      <a:pt x="381" y="567"/>
                    </a:cubicBezTo>
                    <a:cubicBezTo>
                      <a:pt x="399" y="576"/>
                      <a:pt x="418" y="559"/>
                      <a:pt x="436" y="561"/>
                    </a:cubicBezTo>
                    <a:cubicBezTo>
                      <a:pt x="446" y="563"/>
                      <a:pt x="450" y="555"/>
                      <a:pt x="458" y="549"/>
                    </a:cubicBezTo>
                    <a:cubicBezTo>
                      <a:pt x="466" y="542"/>
                      <a:pt x="478" y="542"/>
                      <a:pt x="488" y="541"/>
                    </a:cubicBezTo>
                    <a:cubicBezTo>
                      <a:pt x="494" y="541"/>
                      <a:pt x="493" y="538"/>
                      <a:pt x="497" y="537"/>
                    </a:cubicBezTo>
                    <a:cubicBezTo>
                      <a:pt x="497" y="537"/>
                      <a:pt x="503" y="542"/>
                      <a:pt x="503" y="541"/>
                    </a:cubicBezTo>
                    <a:cubicBezTo>
                      <a:pt x="507" y="543"/>
                      <a:pt x="511" y="542"/>
                      <a:pt x="515" y="543"/>
                    </a:cubicBezTo>
                    <a:cubicBezTo>
                      <a:pt x="519" y="545"/>
                      <a:pt x="522" y="548"/>
                      <a:pt x="526" y="549"/>
                    </a:cubicBezTo>
                    <a:cubicBezTo>
                      <a:pt x="534" y="552"/>
                      <a:pt x="538" y="545"/>
                      <a:pt x="544" y="555"/>
                    </a:cubicBezTo>
                    <a:cubicBezTo>
                      <a:pt x="546" y="559"/>
                      <a:pt x="547" y="563"/>
                      <a:pt x="551" y="566"/>
                    </a:cubicBezTo>
                    <a:cubicBezTo>
                      <a:pt x="556" y="570"/>
                      <a:pt x="559" y="568"/>
                      <a:pt x="563" y="573"/>
                    </a:cubicBezTo>
                    <a:cubicBezTo>
                      <a:pt x="566" y="577"/>
                      <a:pt x="571" y="589"/>
                      <a:pt x="576" y="591"/>
                    </a:cubicBezTo>
                    <a:cubicBezTo>
                      <a:pt x="584" y="592"/>
                      <a:pt x="585" y="596"/>
                      <a:pt x="590" y="602"/>
                    </a:cubicBezTo>
                    <a:cubicBezTo>
                      <a:pt x="594" y="608"/>
                      <a:pt x="601" y="612"/>
                      <a:pt x="606" y="617"/>
                    </a:cubicBezTo>
                    <a:cubicBezTo>
                      <a:pt x="612" y="623"/>
                      <a:pt x="607" y="631"/>
                      <a:pt x="611" y="635"/>
                    </a:cubicBezTo>
                    <a:cubicBezTo>
                      <a:pt x="618" y="640"/>
                      <a:pt x="613" y="647"/>
                      <a:pt x="616" y="652"/>
                    </a:cubicBezTo>
                    <a:cubicBezTo>
                      <a:pt x="620" y="657"/>
                      <a:pt x="633" y="656"/>
                      <a:pt x="629" y="667"/>
                    </a:cubicBezTo>
                    <a:cubicBezTo>
                      <a:pt x="625" y="676"/>
                      <a:pt x="620" y="677"/>
                      <a:pt x="629" y="683"/>
                    </a:cubicBezTo>
                    <a:cubicBezTo>
                      <a:pt x="635" y="687"/>
                      <a:pt x="634" y="696"/>
                      <a:pt x="644" y="695"/>
                    </a:cubicBezTo>
                    <a:cubicBezTo>
                      <a:pt x="652" y="695"/>
                      <a:pt x="658" y="702"/>
                      <a:pt x="663" y="708"/>
                    </a:cubicBezTo>
                    <a:cubicBezTo>
                      <a:pt x="668" y="713"/>
                      <a:pt x="661" y="719"/>
                      <a:pt x="664" y="726"/>
                    </a:cubicBezTo>
                    <a:cubicBezTo>
                      <a:pt x="667" y="731"/>
                      <a:pt x="674" y="736"/>
                      <a:pt x="677" y="741"/>
                    </a:cubicBezTo>
                    <a:cubicBezTo>
                      <a:pt x="682" y="750"/>
                      <a:pt x="692" y="738"/>
                      <a:pt x="697" y="750"/>
                    </a:cubicBezTo>
                    <a:cubicBezTo>
                      <a:pt x="700" y="756"/>
                      <a:pt x="706" y="753"/>
                      <a:pt x="711" y="755"/>
                    </a:cubicBezTo>
                    <a:cubicBezTo>
                      <a:pt x="720" y="760"/>
                      <a:pt x="720" y="766"/>
                      <a:pt x="732" y="767"/>
                    </a:cubicBezTo>
                    <a:cubicBezTo>
                      <a:pt x="737" y="767"/>
                      <a:pt x="748" y="759"/>
                      <a:pt x="750" y="767"/>
                    </a:cubicBezTo>
                    <a:cubicBezTo>
                      <a:pt x="752" y="775"/>
                      <a:pt x="757" y="779"/>
                      <a:pt x="755" y="787"/>
                    </a:cubicBezTo>
                    <a:cubicBezTo>
                      <a:pt x="753" y="791"/>
                      <a:pt x="769" y="786"/>
                      <a:pt x="772" y="789"/>
                    </a:cubicBezTo>
                    <a:cubicBezTo>
                      <a:pt x="777" y="795"/>
                      <a:pt x="777" y="805"/>
                      <a:pt x="781" y="812"/>
                    </a:cubicBezTo>
                    <a:cubicBezTo>
                      <a:pt x="788" y="823"/>
                      <a:pt x="791" y="822"/>
                      <a:pt x="781" y="830"/>
                    </a:cubicBezTo>
                    <a:cubicBezTo>
                      <a:pt x="778" y="832"/>
                      <a:pt x="776" y="835"/>
                      <a:pt x="774" y="838"/>
                    </a:cubicBezTo>
                    <a:cubicBezTo>
                      <a:pt x="770" y="841"/>
                      <a:pt x="772" y="846"/>
                      <a:pt x="769" y="850"/>
                    </a:cubicBezTo>
                    <a:cubicBezTo>
                      <a:pt x="764" y="856"/>
                      <a:pt x="761" y="854"/>
                      <a:pt x="761" y="864"/>
                    </a:cubicBezTo>
                    <a:cubicBezTo>
                      <a:pt x="761" y="872"/>
                      <a:pt x="757" y="884"/>
                      <a:pt x="760" y="891"/>
                    </a:cubicBezTo>
                    <a:cubicBezTo>
                      <a:pt x="764" y="900"/>
                      <a:pt x="768" y="908"/>
                      <a:pt x="773" y="917"/>
                    </a:cubicBezTo>
                    <a:cubicBezTo>
                      <a:pt x="775" y="922"/>
                      <a:pt x="767" y="927"/>
                      <a:pt x="772" y="928"/>
                    </a:cubicBezTo>
                    <a:cubicBezTo>
                      <a:pt x="780" y="931"/>
                      <a:pt x="772" y="951"/>
                      <a:pt x="778" y="956"/>
                    </a:cubicBezTo>
                    <a:cubicBezTo>
                      <a:pt x="783" y="960"/>
                      <a:pt x="787" y="976"/>
                      <a:pt x="789" y="982"/>
                    </a:cubicBezTo>
                    <a:cubicBezTo>
                      <a:pt x="792" y="991"/>
                      <a:pt x="793" y="1000"/>
                      <a:pt x="793" y="1010"/>
                    </a:cubicBezTo>
                    <a:cubicBezTo>
                      <a:pt x="793" y="1016"/>
                      <a:pt x="791" y="1025"/>
                      <a:pt x="785" y="1028"/>
                    </a:cubicBezTo>
                    <a:cubicBezTo>
                      <a:pt x="776" y="1033"/>
                      <a:pt x="775" y="1041"/>
                      <a:pt x="769" y="1050"/>
                    </a:cubicBezTo>
                    <a:cubicBezTo>
                      <a:pt x="765" y="1057"/>
                      <a:pt x="767" y="1064"/>
                      <a:pt x="764" y="1071"/>
                    </a:cubicBezTo>
                    <a:cubicBezTo>
                      <a:pt x="759" y="1081"/>
                      <a:pt x="754" y="1082"/>
                      <a:pt x="745" y="1087"/>
                    </a:cubicBezTo>
                    <a:cubicBezTo>
                      <a:pt x="739" y="1091"/>
                      <a:pt x="725" y="1095"/>
                      <a:pt x="730" y="1102"/>
                    </a:cubicBezTo>
                    <a:cubicBezTo>
                      <a:pt x="735" y="1107"/>
                      <a:pt x="721" y="1116"/>
                      <a:pt x="717" y="1113"/>
                    </a:cubicBezTo>
                    <a:cubicBezTo>
                      <a:pt x="716" y="1113"/>
                      <a:pt x="701" y="1126"/>
                      <a:pt x="701" y="1126"/>
                    </a:cubicBezTo>
                    <a:cubicBezTo>
                      <a:pt x="701" y="1127"/>
                      <a:pt x="703" y="1129"/>
                      <a:pt x="702" y="1130"/>
                    </a:cubicBezTo>
                    <a:cubicBezTo>
                      <a:pt x="700" y="1133"/>
                      <a:pt x="697" y="1130"/>
                      <a:pt x="697" y="1131"/>
                    </a:cubicBezTo>
                    <a:cubicBezTo>
                      <a:pt x="696" y="1132"/>
                      <a:pt x="692" y="1140"/>
                      <a:pt x="691" y="1141"/>
                    </a:cubicBezTo>
                    <a:cubicBezTo>
                      <a:pt x="691" y="1145"/>
                      <a:pt x="689" y="1144"/>
                      <a:pt x="687" y="1148"/>
                    </a:cubicBezTo>
                    <a:cubicBezTo>
                      <a:pt x="685" y="1154"/>
                      <a:pt x="684" y="1152"/>
                      <a:pt x="679" y="1149"/>
                    </a:cubicBezTo>
                    <a:cubicBezTo>
                      <a:pt x="673" y="1146"/>
                      <a:pt x="667" y="1154"/>
                      <a:pt x="664" y="1158"/>
                    </a:cubicBezTo>
                    <a:cubicBezTo>
                      <a:pt x="660" y="1164"/>
                      <a:pt x="651" y="1163"/>
                      <a:pt x="645" y="1164"/>
                    </a:cubicBezTo>
                    <a:cubicBezTo>
                      <a:pt x="642" y="1165"/>
                      <a:pt x="637" y="1170"/>
                      <a:pt x="633" y="1172"/>
                    </a:cubicBezTo>
                    <a:cubicBezTo>
                      <a:pt x="632" y="1173"/>
                      <a:pt x="627" y="1173"/>
                      <a:pt x="626" y="1174"/>
                    </a:cubicBezTo>
                    <a:cubicBezTo>
                      <a:pt x="622" y="1179"/>
                      <a:pt x="622" y="1182"/>
                      <a:pt x="615" y="1176"/>
                    </a:cubicBezTo>
                    <a:cubicBezTo>
                      <a:pt x="609" y="1171"/>
                      <a:pt x="612" y="1178"/>
                      <a:pt x="611" y="1181"/>
                    </a:cubicBezTo>
                    <a:cubicBezTo>
                      <a:pt x="609" y="1185"/>
                      <a:pt x="605" y="1185"/>
                      <a:pt x="604" y="1188"/>
                    </a:cubicBezTo>
                    <a:cubicBezTo>
                      <a:pt x="601" y="1193"/>
                      <a:pt x="605" y="1195"/>
                      <a:pt x="598" y="1199"/>
                    </a:cubicBezTo>
                    <a:cubicBezTo>
                      <a:pt x="593" y="1202"/>
                      <a:pt x="594" y="1208"/>
                      <a:pt x="591" y="1212"/>
                    </a:cubicBezTo>
                    <a:cubicBezTo>
                      <a:pt x="587" y="1219"/>
                      <a:pt x="582" y="1227"/>
                      <a:pt x="575" y="1228"/>
                    </a:cubicBezTo>
                    <a:cubicBezTo>
                      <a:pt x="567" y="1230"/>
                      <a:pt x="551" y="1229"/>
                      <a:pt x="546" y="1235"/>
                    </a:cubicBezTo>
                    <a:cubicBezTo>
                      <a:pt x="543" y="1238"/>
                      <a:pt x="535" y="1239"/>
                      <a:pt x="535" y="1243"/>
                    </a:cubicBezTo>
                    <a:cubicBezTo>
                      <a:pt x="535" y="1249"/>
                      <a:pt x="531" y="1250"/>
                      <a:pt x="526" y="1248"/>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2" name="Freeform 47"/>
              <p:cNvSpPr>
                <a:spLocks/>
              </p:cNvSpPr>
              <p:nvPr/>
            </p:nvSpPr>
            <p:spPr bwMode="auto">
              <a:xfrm>
                <a:off x="1073" y="1443"/>
                <a:ext cx="331" cy="378"/>
              </a:xfrm>
              <a:custGeom>
                <a:avLst/>
                <a:gdLst>
                  <a:gd name="T0" fmla="*/ 293 w 293"/>
                  <a:gd name="T1" fmla="*/ 335 h 335"/>
                  <a:gd name="T2" fmla="*/ 280 w 293"/>
                  <a:gd name="T3" fmla="*/ 317 h 335"/>
                  <a:gd name="T4" fmla="*/ 266 w 293"/>
                  <a:gd name="T5" fmla="*/ 295 h 335"/>
                  <a:gd name="T6" fmla="*/ 263 w 293"/>
                  <a:gd name="T7" fmla="*/ 288 h 335"/>
                  <a:gd name="T8" fmla="*/ 265 w 293"/>
                  <a:gd name="T9" fmla="*/ 284 h 335"/>
                  <a:gd name="T10" fmla="*/ 267 w 293"/>
                  <a:gd name="T11" fmla="*/ 258 h 335"/>
                  <a:gd name="T12" fmla="*/ 263 w 293"/>
                  <a:gd name="T13" fmla="*/ 256 h 335"/>
                  <a:gd name="T14" fmla="*/ 268 w 293"/>
                  <a:gd name="T15" fmla="*/ 250 h 335"/>
                  <a:gd name="T16" fmla="*/ 262 w 293"/>
                  <a:gd name="T17" fmla="*/ 237 h 335"/>
                  <a:gd name="T18" fmla="*/ 252 w 293"/>
                  <a:gd name="T19" fmla="*/ 225 h 335"/>
                  <a:gd name="T20" fmla="*/ 241 w 293"/>
                  <a:gd name="T21" fmla="*/ 214 h 335"/>
                  <a:gd name="T22" fmla="*/ 221 w 293"/>
                  <a:gd name="T23" fmla="*/ 191 h 335"/>
                  <a:gd name="T24" fmla="*/ 201 w 293"/>
                  <a:gd name="T25" fmla="*/ 174 h 335"/>
                  <a:gd name="T26" fmla="*/ 195 w 293"/>
                  <a:gd name="T27" fmla="*/ 134 h 335"/>
                  <a:gd name="T28" fmla="*/ 179 w 293"/>
                  <a:gd name="T29" fmla="*/ 110 h 335"/>
                  <a:gd name="T30" fmla="*/ 170 w 293"/>
                  <a:gd name="T31" fmla="*/ 98 h 335"/>
                  <a:gd name="T32" fmla="*/ 158 w 293"/>
                  <a:gd name="T33" fmla="*/ 96 h 335"/>
                  <a:gd name="T34" fmla="*/ 142 w 293"/>
                  <a:gd name="T35" fmla="*/ 88 h 335"/>
                  <a:gd name="T36" fmla="*/ 133 w 293"/>
                  <a:gd name="T37" fmla="*/ 81 h 335"/>
                  <a:gd name="T38" fmla="*/ 128 w 293"/>
                  <a:gd name="T39" fmla="*/ 83 h 335"/>
                  <a:gd name="T40" fmla="*/ 121 w 293"/>
                  <a:gd name="T41" fmla="*/ 74 h 335"/>
                  <a:gd name="T42" fmla="*/ 93 w 293"/>
                  <a:gd name="T43" fmla="*/ 68 h 335"/>
                  <a:gd name="T44" fmla="*/ 75 w 293"/>
                  <a:gd name="T45" fmla="*/ 54 h 335"/>
                  <a:gd name="T46" fmla="*/ 61 w 293"/>
                  <a:gd name="T47" fmla="*/ 48 h 335"/>
                  <a:gd name="T48" fmla="*/ 59 w 293"/>
                  <a:gd name="T49" fmla="*/ 31 h 335"/>
                  <a:gd name="T50" fmla="*/ 49 w 293"/>
                  <a:gd name="T51" fmla="*/ 24 h 335"/>
                  <a:gd name="T52" fmla="*/ 36 w 293"/>
                  <a:gd name="T53" fmla="*/ 24 h 335"/>
                  <a:gd name="T54" fmla="*/ 29 w 293"/>
                  <a:gd name="T55" fmla="*/ 21 h 335"/>
                  <a:gd name="T56" fmla="*/ 20 w 293"/>
                  <a:gd name="T57" fmla="*/ 7 h 335"/>
                  <a:gd name="T58" fmla="*/ 0 w 293"/>
                  <a:gd name="T5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3" h="335">
                    <a:moveTo>
                      <a:pt x="293" y="335"/>
                    </a:moveTo>
                    <a:cubicBezTo>
                      <a:pt x="293" y="331"/>
                      <a:pt x="282" y="321"/>
                      <a:pt x="280" y="317"/>
                    </a:cubicBezTo>
                    <a:cubicBezTo>
                      <a:pt x="275" y="310"/>
                      <a:pt x="267" y="304"/>
                      <a:pt x="266" y="295"/>
                    </a:cubicBezTo>
                    <a:cubicBezTo>
                      <a:pt x="266" y="291"/>
                      <a:pt x="265" y="291"/>
                      <a:pt x="263" y="288"/>
                    </a:cubicBezTo>
                    <a:cubicBezTo>
                      <a:pt x="260" y="285"/>
                      <a:pt x="265" y="286"/>
                      <a:pt x="265" y="284"/>
                    </a:cubicBezTo>
                    <a:cubicBezTo>
                      <a:pt x="265" y="281"/>
                      <a:pt x="270" y="261"/>
                      <a:pt x="267" y="258"/>
                    </a:cubicBezTo>
                    <a:cubicBezTo>
                      <a:pt x="267" y="257"/>
                      <a:pt x="264" y="257"/>
                      <a:pt x="263" y="256"/>
                    </a:cubicBezTo>
                    <a:cubicBezTo>
                      <a:pt x="261" y="253"/>
                      <a:pt x="267" y="252"/>
                      <a:pt x="268" y="250"/>
                    </a:cubicBezTo>
                    <a:cubicBezTo>
                      <a:pt x="269" y="247"/>
                      <a:pt x="264" y="238"/>
                      <a:pt x="262" y="237"/>
                    </a:cubicBezTo>
                    <a:cubicBezTo>
                      <a:pt x="258" y="236"/>
                      <a:pt x="255" y="229"/>
                      <a:pt x="252" y="225"/>
                    </a:cubicBezTo>
                    <a:cubicBezTo>
                      <a:pt x="249" y="221"/>
                      <a:pt x="245" y="218"/>
                      <a:pt x="241" y="214"/>
                    </a:cubicBezTo>
                    <a:cubicBezTo>
                      <a:pt x="234" y="206"/>
                      <a:pt x="232" y="195"/>
                      <a:pt x="221" y="191"/>
                    </a:cubicBezTo>
                    <a:cubicBezTo>
                      <a:pt x="211" y="187"/>
                      <a:pt x="209" y="179"/>
                      <a:pt x="201" y="174"/>
                    </a:cubicBezTo>
                    <a:cubicBezTo>
                      <a:pt x="194" y="169"/>
                      <a:pt x="202" y="135"/>
                      <a:pt x="195" y="134"/>
                    </a:cubicBezTo>
                    <a:cubicBezTo>
                      <a:pt x="188" y="132"/>
                      <a:pt x="185" y="115"/>
                      <a:pt x="179" y="110"/>
                    </a:cubicBezTo>
                    <a:cubicBezTo>
                      <a:pt x="175" y="106"/>
                      <a:pt x="174" y="101"/>
                      <a:pt x="170" y="98"/>
                    </a:cubicBezTo>
                    <a:cubicBezTo>
                      <a:pt x="167" y="95"/>
                      <a:pt x="162" y="98"/>
                      <a:pt x="158" y="96"/>
                    </a:cubicBezTo>
                    <a:cubicBezTo>
                      <a:pt x="153" y="92"/>
                      <a:pt x="148" y="90"/>
                      <a:pt x="142" y="88"/>
                    </a:cubicBezTo>
                    <a:cubicBezTo>
                      <a:pt x="138" y="87"/>
                      <a:pt x="136" y="83"/>
                      <a:pt x="133" y="81"/>
                    </a:cubicBezTo>
                    <a:cubicBezTo>
                      <a:pt x="132" y="81"/>
                      <a:pt x="130" y="83"/>
                      <a:pt x="128" y="83"/>
                    </a:cubicBezTo>
                    <a:cubicBezTo>
                      <a:pt x="123" y="81"/>
                      <a:pt x="125" y="76"/>
                      <a:pt x="121" y="74"/>
                    </a:cubicBezTo>
                    <a:cubicBezTo>
                      <a:pt x="112" y="67"/>
                      <a:pt x="103" y="81"/>
                      <a:pt x="93" y="68"/>
                    </a:cubicBezTo>
                    <a:cubicBezTo>
                      <a:pt x="87" y="61"/>
                      <a:pt x="84" y="58"/>
                      <a:pt x="75" y="54"/>
                    </a:cubicBezTo>
                    <a:cubicBezTo>
                      <a:pt x="72" y="53"/>
                      <a:pt x="62" y="51"/>
                      <a:pt x="61" y="48"/>
                    </a:cubicBezTo>
                    <a:cubicBezTo>
                      <a:pt x="60" y="43"/>
                      <a:pt x="63" y="35"/>
                      <a:pt x="59" y="31"/>
                    </a:cubicBezTo>
                    <a:cubicBezTo>
                      <a:pt x="55" y="28"/>
                      <a:pt x="52" y="28"/>
                      <a:pt x="49" y="24"/>
                    </a:cubicBezTo>
                    <a:cubicBezTo>
                      <a:pt x="45" y="18"/>
                      <a:pt x="36" y="24"/>
                      <a:pt x="36" y="24"/>
                    </a:cubicBezTo>
                    <a:cubicBezTo>
                      <a:pt x="36" y="23"/>
                      <a:pt x="28" y="17"/>
                      <a:pt x="29" y="21"/>
                    </a:cubicBezTo>
                    <a:cubicBezTo>
                      <a:pt x="28" y="17"/>
                      <a:pt x="30" y="2"/>
                      <a:pt x="20" y="7"/>
                    </a:cubicBezTo>
                    <a:cubicBezTo>
                      <a:pt x="14" y="10"/>
                      <a:pt x="3" y="6"/>
                      <a:pt x="0" y="0"/>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3" name="Freeform 48"/>
              <p:cNvSpPr>
                <a:spLocks/>
              </p:cNvSpPr>
              <p:nvPr/>
            </p:nvSpPr>
            <p:spPr bwMode="auto">
              <a:xfrm>
                <a:off x="569" y="1150"/>
                <a:ext cx="504" cy="293"/>
              </a:xfrm>
              <a:custGeom>
                <a:avLst/>
                <a:gdLst>
                  <a:gd name="T0" fmla="*/ 447 w 447"/>
                  <a:gd name="T1" fmla="*/ 259 h 259"/>
                  <a:gd name="T2" fmla="*/ 428 w 447"/>
                  <a:gd name="T3" fmla="*/ 242 h 259"/>
                  <a:gd name="T4" fmla="*/ 411 w 447"/>
                  <a:gd name="T5" fmla="*/ 226 h 259"/>
                  <a:gd name="T6" fmla="*/ 386 w 447"/>
                  <a:gd name="T7" fmla="*/ 230 h 259"/>
                  <a:gd name="T8" fmla="*/ 380 w 447"/>
                  <a:gd name="T9" fmla="*/ 228 h 259"/>
                  <a:gd name="T10" fmla="*/ 372 w 447"/>
                  <a:gd name="T11" fmla="*/ 229 h 259"/>
                  <a:gd name="T12" fmla="*/ 347 w 447"/>
                  <a:gd name="T13" fmla="*/ 239 h 259"/>
                  <a:gd name="T14" fmla="*/ 339 w 447"/>
                  <a:gd name="T15" fmla="*/ 229 h 259"/>
                  <a:gd name="T16" fmla="*/ 331 w 447"/>
                  <a:gd name="T17" fmla="*/ 218 h 259"/>
                  <a:gd name="T18" fmla="*/ 336 w 447"/>
                  <a:gd name="T19" fmla="*/ 209 h 259"/>
                  <a:gd name="T20" fmla="*/ 339 w 447"/>
                  <a:gd name="T21" fmla="*/ 196 h 259"/>
                  <a:gd name="T22" fmla="*/ 332 w 447"/>
                  <a:gd name="T23" fmla="*/ 183 h 259"/>
                  <a:gd name="T24" fmla="*/ 331 w 447"/>
                  <a:gd name="T25" fmla="*/ 160 h 259"/>
                  <a:gd name="T26" fmla="*/ 336 w 447"/>
                  <a:gd name="T27" fmla="*/ 152 h 259"/>
                  <a:gd name="T28" fmla="*/ 332 w 447"/>
                  <a:gd name="T29" fmla="*/ 146 h 259"/>
                  <a:gd name="T30" fmla="*/ 318 w 447"/>
                  <a:gd name="T31" fmla="*/ 129 h 259"/>
                  <a:gd name="T32" fmla="*/ 306 w 447"/>
                  <a:gd name="T33" fmla="*/ 117 h 259"/>
                  <a:gd name="T34" fmla="*/ 293 w 447"/>
                  <a:gd name="T35" fmla="*/ 108 h 259"/>
                  <a:gd name="T36" fmla="*/ 264 w 447"/>
                  <a:gd name="T37" fmla="*/ 114 h 259"/>
                  <a:gd name="T38" fmla="*/ 241 w 447"/>
                  <a:gd name="T39" fmla="*/ 106 h 259"/>
                  <a:gd name="T40" fmla="*/ 227 w 447"/>
                  <a:gd name="T41" fmla="*/ 104 h 259"/>
                  <a:gd name="T42" fmla="*/ 222 w 447"/>
                  <a:gd name="T43" fmla="*/ 96 h 259"/>
                  <a:gd name="T44" fmla="*/ 214 w 447"/>
                  <a:gd name="T45" fmla="*/ 98 h 259"/>
                  <a:gd name="T46" fmla="*/ 211 w 447"/>
                  <a:gd name="T47" fmla="*/ 99 h 259"/>
                  <a:gd name="T48" fmla="*/ 204 w 447"/>
                  <a:gd name="T49" fmla="*/ 89 h 259"/>
                  <a:gd name="T50" fmla="*/ 191 w 447"/>
                  <a:gd name="T51" fmla="*/ 83 h 259"/>
                  <a:gd name="T52" fmla="*/ 188 w 447"/>
                  <a:gd name="T53" fmla="*/ 78 h 259"/>
                  <a:gd name="T54" fmla="*/ 191 w 447"/>
                  <a:gd name="T55" fmla="*/ 68 h 259"/>
                  <a:gd name="T56" fmla="*/ 197 w 447"/>
                  <a:gd name="T57" fmla="*/ 52 h 259"/>
                  <a:gd name="T58" fmla="*/ 194 w 447"/>
                  <a:gd name="T59" fmla="*/ 43 h 259"/>
                  <a:gd name="T60" fmla="*/ 191 w 447"/>
                  <a:gd name="T61" fmla="*/ 26 h 259"/>
                  <a:gd name="T62" fmla="*/ 174 w 447"/>
                  <a:gd name="T63" fmla="*/ 26 h 259"/>
                  <a:gd name="T64" fmla="*/ 176 w 447"/>
                  <a:gd name="T65" fmla="*/ 25 h 259"/>
                  <a:gd name="T66" fmla="*/ 166 w 447"/>
                  <a:gd name="T67" fmla="*/ 13 h 259"/>
                  <a:gd name="T68" fmla="*/ 140 w 447"/>
                  <a:gd name="T69" fmla="*/ 7 h 259"/>
                  <a:gd name="T70" fmla="*/ 128 w 447"/>
                  <a:gd name="T71" fmla="*/ 8 h 259"/>
                  <a:gd name="T72" fmla="*/ 120 w 447"/>
                  <a:gd name="T73" fmla="*/ 5 h 259"/>
                  <a:gd name="T74" fmla="*/ 92 w 447"/>
                  <a:gd name="T75" fmla="*/ 3 h 259"/>
                  <a:gd name="T76" fmla="*/ 68 w 447"/>
                  <a:gd name="T77" fmla="*/ 12 h 259"/>
                  <a:gd name="T78" fmla="*/ 56 w 447"/>
                  <a:gd name="T79" fmla="*/ 10 h 259"/>
                  <a:gd name="T80" fmla="*/ 48 w 447"/>
                  <a:gd name="T81" fmla="*/ 6 h 259"/>
                  <a:gd name="T82" fmla="*/ 24 w 447"/>
                  <a:gd name="T83" fmla="*/ 13 h 259"/>
                  <a:gd name="T84" fmla="*/ 0 w 447"/>
                  <a:gd name="T8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7" h="259">
                    <a:moveTo>
                      <a:pt x="447" y="259"/>
                    </a:moveTo>
                    <a:cubicBezTo>
                      <a:pt x="441" y="257"/>
                      <a:pt x="431" y="248"/>
                      <a:pt x="428" y="242"/>
                    </a:cubicBezTo>
                    <a:cubicBezTo>
                      <a:pt x="422" y="233"/>
                      <a:pt x="418" y="232"/>
                      <a:pt x="411" y="226"/>
                    </a:cubicBezTo>
                    <a:cubicBezTo>
                      <a:pt x="404" y="219"/>
                      <a:pt x="393" y="226"/>
                      <a:pt x="386" y="230"/>
                    </a:cubicBezTo>
                    <a:cubicBezTo>
                      <a:pt x="382" y="232"/>
                      <a:pt x="383" y="229"/>
                      <a:pt x="380" y="228"/>
                    </a:cubicBezTo>
                    <a:cubicBezTo>
                      <a:pt x="378" y="228"/>
                      <a:pt x="376" y="230"/>
                      <a:pt x="372" y="229"/>
                    </a:cubicBezTo>
                    <a:cubicBezTo>
                      <a:pt x="362" y="227"/>
                      <a:pt x="355" y="236"/>
                      <a:pt x="347" y="239"/>
                    </a:cubicBezTo>
                    <a:cubicBezTo>
                      <a:pt x="342" y="241"/>
                      <a:pt x="341" y="232"/>
                      <a:pt x="339" y="229"/>
                    </a:cubicBezTo>
                    <a:cubicBezTo>
                      <a:pt x="338" y="228"/>
                      <a:pt x="329" y="220"/>
                      <a:pt x="331" y="218"/>
                    </a:cubicBezTo>
                    <a:cubicBezTo>
                      <a:pt x="333" y="214"/>
                      <a:pt x="336" y="214"/>
                      <a:pt x="336" y="209"/>
                    </a:cubicBezTo>
                    <a:cubicBezTo>
                      <a:pt x="336" y="204"/>
                      <a:pt x="338" y="200"/>
                      <a:pt x="339" y="196"/>
                    </a:cubicBezTo>
                    <a:cubicBezTo>
                      <a:pt x="339" y="193"/>
                      <a:pt x="332" y="186"/>
                      <a:pt x="332" y="183"/>
                    </a:cubicBezTo>
                    <a:cubicBezTo>
                      <a:pt x="330" y="176"/>
                      <a:pt x="331" y="167"/>
                      <a:pt x="331" y="160"/>
                    </a:cubicBezTo>
                    <a:cubicBezTo>
                      <a:pt x="331" y="156"/>
                      <a:pt x="335" y="156"/>
                      <a:pt x="336" y="152"/>
                    </a:cubicBezTo>
                    <a:cubicBezTo>
                      <a:pt x="337" y="151"/>
                      <a:pt x="332" y="149"/>
                      <a:pt x="332" y="146"/>
                    </a:cubicBezTo>
                    <a:cubicBezTo>
                      <a:pt x="330" y="136"/>
                      <a:pt x="323" y="137"/>
                      <a:pt x="318" y="129"/>
                    </a:cubicBezTo>
                    <a:cubicBezTo>
                      <a:pt x="314" y="122"/>
                      <a:pt x="305" y="127"/>
                      <a:pt x="306" y="117"/>
                    </a:cubicBezTo>
                    <a:cubicBezTo>
                      <a:pt x="306" y="118"/>
                      <a:pt x="294" y="109"/>
                      <a:pt x="293" y="108"/>
                    </a:cubicBezTo>
                    <a:cubicBezTo>
                      <a:pt x="281" y="101"/>
                      <a:pt x="276" y="110"/>
                      <a:pt x="264" y="114"/>
                    </a:cubicBezTo>
                    <a:cubicBezTo>
                      <a:pt x="259" y="115"/>
                      <a:pt x="245" y="108"/>
                      <a:pt x="241" y="106"/>
                    </a:cubicBezTo>
                    <a:cubicBezTo>
                      <a:pt x="236" y="103"/>
                      <a:pt x="232" y="104"/>
                      <a:pt x="227" y="104"/>
                    </a:cubicBezTo>
                    <a:cubicBezTo>
                      <a:pt x="224" y="104"/>
                      <a:pt x="224" y="96"/>
                      <a:pt x="222" y="96"/>
                    </a:cubicBezTo>
                    <a:cubicBezTo>
                      <a:pt x="217" y="96"/>
                      <a:pt x="219" y="104"/>
                      <a:pt x="214" y="98"/>
                    </a:cubicBezTo>
                    <a:cubicBezTo>
                      <a:pt x="213" y="96"/>
                      <a:pt x="212" y="100"/>
                      <a:pt x="211" y="99"/>
                    </a:cubicBezTo>
                    <a:cubicBezTo>
                      <a:pt x="208" y="96"/>
                      <a:pt x="206" y="92"/>
                      <a:pt x="204" y="89"/>
                    </a:cubicBezTo>
                    <a:cubicBezTo>
                      <a:pt x="202" y="87"/>
                      <a:pt x="188" y="89"/>
                      <a:pt x="191" y="83"/>
                    </a:cubicBezTo>
                    <a:cubicBezTo>
                      <a:pt x="193" y="81"/>
                      <a:pt x="191" y="79"/>
                      <a:pt x="188" y="78"/>
                    </a:cubicBezTo>
                    <a:cubicBezTo>
                      <a:pt x="186" y="78"/>
                      <a:pt x="191" y="68"/>
                      <a:pt x="191" y="68"/>
                    </a:cubicBezTo>
                    <a:cubicBezTo>
                      <a:pt x="192" y="67"/>
                      <a:pt x="199" y="52"/>
                      <a:pt x="197" y="52"/>
                    </a:cubicBezTo>
                    <a:cubicBezTo>
                      <a:pt x="190" y="48"/>
                      <a:pt x="191" y="50"/>
                      <a:pt x="194" y="43"/>
                    </a:cubicBezTo>
                    <a:cubicBezTo>
                      <a:pt x="198" y="35"/>
                      <a:pt x="192" y="34"/>
                      <a:pt x="191" y="26"/>
                    </a:cubicBezTo>
                    <a:cubicBezTo>
                      <a:pt x="190" y="20"/>
                      <a:pt x="174" y="28"/>
                      <a:pt x="174" y="26"/>
                    </a:cubicBezTo>
                    <a:cubicBezTo>
                      <a:pt x="174" y="26"/>
                      <a:pt x="176" y="24"/>
                      <a:pt x="176" y="25"/>
                    </a:cubicBezTo>
                    <a:cubicBezTo>
                      <a:pt x="174" y="20"/>
                      <a:pt x="163" y="20"/>
                      <a:pt x="166" y="13"/>
                    </a:cubicBezTo>
                    <a:cubicBezTo>
                      <a:pt x="169" y="4"/>
                      <a:pt x="146" y="7"/>
                      <a:pt x="140" y="7"/>
                    </a:cubicBezTo>
                    <a:cubicBezTo>
                      <a:pt x="137" y="7"/>
                      <a:pt x="132" y="9"/>
                      <a:pt x="128" y="8"/>
                    </a:cubicBezTo>
                    <a:cubicBezTo>
                      <a:pt x="125" y="7"/>
                      <a:pt x="123" y="2"/>
                      <a:pt x="120" y="5"/>
                    </a:cubicBezTo>
                    <a:cubicBezTo>
                      <a:pt x="110" y="11"/>
                      <a:pt x="103" y="5"/>
                      <a:pt x="92" y="3"/>
                    </a:cubicBezTo>
                    <a:cubicBezTo>
                      <a:pt x="82" y="1"/>
                      <a:pt x="79" y="11"/>
                      <a:pt x="68" y="12"/>
                    </a:cubicBezTo>
                    <a:cubicBezTo>
                      <a:pt x="64" y="12"/>
                      <a:pt x="60" y="13"/>
                      <a:pt x="56" y="10"/>
                    </a:cubicBezTo>
                    <a:cubicBezTo>
                      <a:pt x="54" y="8"/>
                      <a:pt x="51" y="2"/>
                      <a:pt x="48" y="6"/>
                    </a:cubicBezTo>
                    <a:cubicBezTo>
                      <a:pt x="40" y="12"/>
                      <a:pt x="34" y="13"/>
                      <a:pt x="24" y="13"/>
                    </a:cubicBezTo>
                    <a:cubicBezTo>
                      <a:pt x="20" y="13"/>
                      <a:pt x="5" y="0"/>
                      <a:pt x="0" y="8"/>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4" name="Freeform 49"/>
              <p:cNvSpPr>
                <a:spLocks/>
              </p:cNvSpPr>
              <p:nvPr/>
            </p:nvSpPr>
            <p:spPr bwMode="auto">
              <a:xfrm>
                <a:off x="424" y="642"/>
                <a:ext cx="146" cy="515"/>
              </a:xfrm>
              <a:custGeom>
                <a:avLst/>
                <a:gdLst>
                  <a:gd name="T0" fmla="*/ 129 w 129"/>
                  <a:gd name="T1" fmla="*/ 456 h 456"/>
                  <a:gd name="T2" fmla="*/ 117 w 129"/>
                  <a:gd name="T3" fmla="*/ 436 h 456"/>
                  <a:gd name="T4" fmla="*/ 117 w 129"/>
                  <a:gd name="T5" fmla="*/ 435 h 456"/>
                  <a:gd name="T6" fmla="*/ 116 w 129"/>
                  <a:gd name="T7" fmla="*/ 424 h 456"/>
                  <a:gd name="T8" fmla="*/ 116 w 129"/>
                  <a:gd name="T9" fmla="*/ 423 h 456"/>
                  <a:gd name="T10" fmla="*/ 116 w 129"/>
                  <a:gd name="T11" fmla="*/ 421 h 456"/>
                  <a:gd name="T12" fmla="*/ 119 w 129"/>
                  <a:gd name="T13" fmla="*/ 417 h 456"/>
                  <a:gd name="T14" fmla="*/ 106 w 129"/>
                  <a:gd name="T15" fmla="*/ 401 h 456"/>
                  <a:gd name="T16" fmla="*/ 103 w 129"/>
                  <a:gd name="T17" fmla="*/ 400 h 456"/>
                  <a:gd name="T18" fmla="*/ 92 w 129"/>
                  <a:gd name="T19" fmla="*/ 388 h 456"/>
                  <a:gd name="T20" fmla="*/ 90 w 129"/>
                  <a:gd name="T21" fmla="*/ 380 h 456"/>
                  <a:gd name="T22" fmla="*/ 88 w 129"/>
                  <a:gd name="T23" fmla="*/ 377 h 456"/>
                  <a:gd name="T24" fmla="*/ 88 w 129"/>
                  <a:gd name="T25" fmla="*/ 352 h 456"/>
                  <a:gd name="T26" fmla="*/ 97 w 129"/>
                  <a:gd name="T27" fmla="*/ 337 h 456"/>
                  <a:gd name="T28" fmla="*/ 95 w 129"/>
                  <a:gd name="T29" fmla="*/ 328 h 456"/>
                  <a:gd name="T30" fmla="*/ 94 w 129"/>
                  <a:gd name="T31" fmla="*/ 326 h 456"/>
                  <a:gd name="T32" fmla="*/ 96 w 129"/>
                  <a:gd name="T33" fmla="*/ 317 h 456"/>
                  <a:gd name="T34" fmla="*/ 98 w 129"/>
                  <a:gd name="T35" fmla="*/ 313 h 456"/>
                  <a:gd name="T36" fmla="*/ 95 w 129"/>
                  <a:gd name="T37" fmla="*/ 304 h 456"/>
                  <a:gd name="T38" fmla="*/ 92 w 129"/>
                  <a:gd name="T39" fmla="*/ 302 h 456"/>
                  <a:gd name="T40" fmla="*/ 88 w 129"/>
                  <a:gd name="T41" fmla="*/ 297 h 456"/>
                  <a:gd name="T42" fmla="*/ 79 w 129"/>
                  <a:gd name="T43" fmla="*/ 290 h 456"/>
                  <a:gd name="T44" fmla="*/ 71 w 129"/>
                  <a:gd name="T45" fmla="*/ 287 h 456"/>
                  <a:gd name="T46" fmla="*/ 66 w 129"/>
                  <a:gd name="T47" fmla="*/ 283 h 456"/>
                  <a:gd name="T48" fmla="*/ 63 w 129"/>
                  <a:gd name="T49" fmla="*/ 279 h 456"/>
                  <a:gd name="T50" fmla="*/ 55 w 129"/>
                  <a:gd name="T51" fmla="*/ 270 h 456"/>
                  <a:gd name="T52" fmla="*/ 43 w 129"/>
                  <a:gd name="T53" fmla="*/ 258 h 456"/>
                  <a:gd name="T54" fmla="*/ 36 w 129"/>
                  <a:gd name="T55" fmla="*/ 253 h 456"/>
                  <a:gd name="T56" fmla="*/ 15 w 129"/>
                  <a:gd name="T57" fmla="*/ 238 h 456"/>
                  <a:gd name="T58" fmla="*/ 5 w 129"/>
                  <a:gd name="T59" fmla="*/ 235 h 456"/>
                  <a:gd name="T60" fmla="*/ 0 w 129"/>
                  <a:gd name="T61" fmla="*/ 233 h 456"/>
                  <a:gd name="T62" fmla="*/ 3 w 129"/>
                  <a:gd name="T63" fmla="*/ 228 h 456"/>
                  <a:gd name="T64" fmla="*/ 3 w 129"/>
                  <a:gd name="T65" fmla="*/ 209 h 456"/>
                  <a:gd name="T66" fmla="*/ 2 w 129"/>
                  <a:gd name="T67" fmla="*/ 197 h 456"/>
                  <a:gd name="T68" fmla="*/ 15 w 129"/>
                  <a:gd name="T69" fmla="*/ 188 h 456"/>
                  <a:gd name="T70" fmla="*/ 29 w 129"/>
                  <a:gd name="T71" fmla="*/ 177 h 456"/>
                  <a:gd name="T72" fmla="*/ 40 w 129"/>
                  <a:gd name="T73" fmla="*/ 153 h 456"/>
                  <a:gd name="T74" fmla="*/ 41 w 129"/>
                  <a:gd name="T75" fmla="*/ 149 h 456"/>
                  <a:gd name="T76" fmla="*/ 41 w 129"/>
                  <a:gd name="T77" fmla="*/ 135 h 456"/>
                  <a:gd name="T78" fmla="*/ 43 w 129"/>
                  <a:gd name="T79" fmla="*/ 120 h 456"/>
                  <a:gd name="T80" fmla="*/ 49 w 129"/>
                  <a:gd name="T81" fmla="*/ 105 h 456"/>
                  <a:gd name="T82" fmla="*/ 47 w 129"/>
                  <a:gd name="T83" fmla="*/ 100 h 456"/>
                  <a:gd name="T84" fmla="*/ 51 w 129"/>
                  <a:gd name="T85" fmla="*/ 85 h 456"/>
                  <a:gd name="T86" fmla="*/ 57 w 129"/>
                  <a:gd name="T87" fmla="*/ 78 h 456"/>
                  <a:gd name="T88" fmla="*/ 62 w 129"/>
                  <a:gd name="T89" fmla="*/ 67 h 456"/>
                  <a:gd name="T90" fmla="*/ 67 w 129"/>
                  <a:gd name="T91" fmla="*/ 50 h 456"/>
                  <a:gd name="T92" fmla="*/ 70 w 129"/>
                  <a:gd name="T93" fmla="*/ 47 h 456"/>
                  <a:gd name="T94" fmla="*/ 76 w 129"/>
                  <a:gd name="T95" fmla="*/ 29 h 456"/>
                  <a:gd name="T96" fmla="*/ 68 w 129"/>
                  <a:gd name="T9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456">
                    <a:moveTo>
                      <a:pt x="129" y="456"/>
                    </a:moveTo>
                    <a:cubicBezTo>
                      <a:pt x="118" y="451"/>
                      <a:pt x="113" y="446"/>
                      <a:pt x="117" y="436"/>
                    </a:cubicBezTo>
                    <a:cubicBezTo>
                      <a:pt x="117" y="435"/>
                      <a:pt x="117" y="435"/>
                      <a:pt x="117" y="435"/>
                    </a:cubicBezTo>
                    <a:cubicBezTo>
                      <a:pt x="118" y="432"/>
                      <a:pt x="120" y="427"/>
                      <a:pt x="116" y="424"/>
                    </a:cubicBezTo>
                    <a:cubicBezTo>
                      <a:pt x="116" y="423"/>
                      <a:pt x="116" y="423"/>
                      <a:pt x="116" y="423"/>
                    </a:cubicBezTo>
                    <a:cubicBezTo>
                      <a:pt x="116" y="423"/>
                      <a:pt x="116" y="422"/>
                      <a:pt x="116" y="421"/>
                    </a:cubicBezTo>
                    <a:cubicBezTo>
                      <a:pt x="117" y="420"/>
                      <a:pt x="118" y="419"/>
                      <a:pt x="119" y="417"/>
                    </a:cubicBezTo>
                    <a:cubicBezTo>
                      <a:pt x="122" y="406"/>
                      <a:pt x="112" y="403"/>
                      <a:pt x="106" y="401"/>
                    </a:cubicBezTo>
                    <a:cubicBezTo>
                      <a:pt x="105" y="401"/>
                      <a:pt x="104" y="401"/>
                      <a:pt x="103" y="400"/>
                    </a:cubicBezTo>
                    <a:cubicBezTo>
                      <a:pt x="95" y="398"/>
                      <a:pt x="94" y="394"/>
                      <a:pt x="92" y="388"/>
                    </a:cubicBezTo>
                    <a:cubicBezTo>
                      <a:pt x="92" y="386"/>
                      <a:pt x="91" y="383"/>
                      <a:pt x="90" y="380"/>
                    </a:cubicBezTo>
                    <a:cubicBezTo>
                      <a:pt x="89" y="379"/>
                      <a:pt x="89" y="378"/>
                      <a:pt x="88" y="377"/>
                    </a:cubicBezTo>
                    <a:cubicBezTo>
                      <a:pt x="83" y="366"/>
                      <a:pt x="80" y="358"/>
                      <a:pt x="88" y="352"/>
                    </a:cubicBezTo>
                    <a:cubicBezTo>
                      <a:pt x="93" y="348"/>
                      <a:pt x="95" y="343"/>
                      <a:pt x="97" y="337"/>
                    </a:cubicBezTo>
                    <a:cubicBezTo>
                      <a:pt x="99" y="332"/>
                      <a:pt x="98" y="330"/>
                      <a:pt x="95" y="328"/>
                    </a:cubicBezTo>
                    <a:cubicBezTo>
                      <a:pt x="95" y="327"/>
                      <a:pt x="94" y="327"/>
                      <a:pt x="94" y="326"/>
                    </a:cubicBezTo>
                    <a:cubicBezTo>
                      <a:pt x="93" y="323"/>
                      <a:pt x="95" y="320"/>
                      <a:pt x="96" y="317"/>
                    </a:cubicBezTo>
                    <a:cubicBezTo>
                      <a:pt x="97" y="316"/>
                      <a:pt x="98" y="314"/>
                      <a:pt x="98" y="313"/>
                    </a:cubicBezTo>
                    <a:cubicBezTo>
                      <a:pt x="101" y="307"/>
                      <a:pt x="97" y="305"/>
                      <a:pt x="95" y="304"/>
                    </a:cubicBezTo>
                    <a:cubicBezTo>
                      <a:pt x="94" y="303"/>
                      <a:pt x="93" y="303"/>
                      <a:pt x="92" y="302"/>
                    </a:cubicBezTo>
                    <a:cubicBezTo>
                      <a:pt x="91" y="301"/>
                      <a:pt x="89" y="299"/>
                      <a:pt x="88" y="297"/>
                    </a:cubicBezTo>
                    <a:cubicBezTo>
                      <a:pt x="85" y="295"/>
                      <a:pt x="83" y="292"/>
                      <a:pt x="79" y="290"/>
                    </a:cubicBezTo>
                    <a:cubicBezTo>
                      <a:pt x="77" y="288"/>
                      <a:pt x="74" y="287"/>
                      <a:pt x="71" y="287"/>
                    </a:cubicBezTo>
                    <a:cubicBezTo>
                      <a:pt x="69" y="287"/>
                      <a:pt x="68" y="285"/>
                      <a:pt x="66" y="283"/>
                    </a:cubicBezTo>
                    <a:cubicBezTo>
                      <a:pt x="65" y="282"/>
                      <a:pt x="64" y="281"/>
                      <a:pt x="63" y="279"/>
                    </a:cubicBezTo>
                    <a:cubicBezTo>
                      <a:pt x="60" y="277"/>
                      <a:pt x="58" y="274"/>
                      <a:pt x="55" y="270"/>
                    </a:cubicBezTo>
                    <a:cubicBezTo>
                      <a:pt x="51" y="266"/>
                      <a:pt x="48" y="261"/>
                      <a:pt x="43" y="258"/>
                    </a:cubicBezTo>
                    <a:cubicBezTo>
                      <a:pt x="40" y="256"/>
                      <a:pt x="38" y="255"/>
                      <a:pt x="36" y="253"/>
                    </a:cubicBezTo>
                    <a:cubicBezTo>
                      <a:pt x="29" y="248"/>
                      <a:pt x="22" y="244"/>
                      <a:pt x="15" y="238"/>
                    </a:cubicBezTo>
                    <a:cubicBezTo>
                      <a:pt x="12" y="236"/>
                      <a:pt x="8" y="235"/>
                      <a:pt x="5" y="235"/>
                    </a:cubicBezTo>
                    <a:cubicBezTo>
                      <a:pt x="3" y="234"/>
                      <a:pt x="0" y="234"/>
                      <a:pt x="0" y="233"/>
                    </a:cubicBezTo>
                    <a:cubicBezTo>
                      <a:pt x="0" y="233"/>
                      <a:pt x="0" y="232"/>
                      <a:pt x="3" y="228"/>
                    </a:cubicBezTo>
                    <a:cubicBezTo>
                      <a:pt x="7" y="222"/>
                      <a:pt x="5" y="215"/>
                      <a:pt x="3" y="209"/>
                    </a:cubicBezTo>
                    <a:cubicBezTo>
                      <a:pt x="1" y="203"/>
                      <a:pt x="0" y="199"/>
                      <a:pt x="2" y="197"/>
                    </a:cubicBezTo>
                    <a:cubicBezTo>
                      <a:pt x="6" y="194"/>
                      <a:pt x="10" y="191"/>
                      <a:pt x="15" y="188"/>
                    </a:cubicBezTo>
                    <a:cubicBezTo>
                      <a:pt x="20" y="185"/>
                      <a:pt x="25" y="182"/>
                      <a:pt x="29" y="177"/>
                    </a:cubicBezTo>
                    <a:cubicBezTo>
                      <a:pt x="36" y="170"/>
                      <a:pt x="38" y="161"/>
                      <a:pt x="40" y="153"/>
                    </a:cubicBezTo>
                    <a:cubicBezTo>
                      <a:pt x="40" y="151"/>
                      <a:pt x="41" y="150"/>
                      <a:pt x="41" y="149"/>
                    </a:cubicBezTo>
                    <a:cubicBezTo>
                      <a:pt x="42" y="144"/>
                      <a:pt x="41" y="139"/>
                      <a:pt x="41" y="135"/>
                    </a:cubicBezTo>
                    <a:cubicBezTo>
                      <a:pt x="40" y="129"/>
                      <a:pt x="39" y="125"/>
                      <a:pt x="43" y="120"/>
                    </a:cubicBezTo>
                    <a:cubicBezTo>
                      <a:pt x="48" y="115"/>
                      <a:pt x="50" y="111"/>
                      <a:pt x="49" y="105"/>
                    </a:cubicBezTo>
                    <a:cubicBezTo>
                      <a:pt x="47" y="100"/>
                      <a:pt x="47" y="100"/>
                      <a:pt x="47" y="100"/>
                    </a:cubicBezTo>
                    <a:cubicBezTo>
                      <a:pt x="48" y="95"/>
                      <a:pt x="49" y="89"/>
                      <a:pt x="51" y="85"/>
                    </a:cubicBezTo>
                    <a:cubicBezTo>
                      <a:pt x="53" y="82"/>
                      <a:pt x="56" y="81"/>
                      <a:pt x="57" y="78"/>
                    </a:cubicBezTo>
                    <a:cubicBezTo>
                      <a:pt x="57" y="73"/>
                      <a:pt x="60" y="71"/>
                      <a:pt x="62" y="67"/>
                    </a:cubicBezTo>
                    <a:cubicBezTo>
                      <a:pt x="65" y="62"/>
                      <a:pt x="64" y="55"/>
                      <a:pt x="67" y="50"/>
                    </a:cubicBezTo>
                    <a:cubicBezTo>
                      <a:pt x="68" y="48"/>
                      <a:pt x="70" y="50"/>
                      <a:pt x="70" y="47"/>
                    </a:cubicBezTo>
                    <a:cubicBezTo>
                      <a:pt x="71" y="41"/>
                      <a:pt x="74" y="35"/>
                      <a:pt x="76" y="29"/>
                    </a:cubicBezTo>
                    <a:cubicBezTo>
                      <a:pt x="79" y="18"/>
                      <a:pt x="69" y="11"/>
                      <a:pt x="68" y="0"/>
                    </a:cubicBezTo>
                  </a:path>
                </a:pathLst>
              </a:cu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5" name="Freeform 50"/>
              <p:cNvSpPr>
                <a:spLocks/>
              </p:cNvSpPr>
              <p:nvPr/>
            </p:nvSpPr>
            <p:spPr bwMode="auto">
              <a:xfrm>
                <a:off x="2171" y="270"/>
                <a:ext cx="24" cy="27"/>
              </a:xfrm>
              <a:custGeom>
                <a:avLst/>
                <a:gdLst>
                  <a:gd name="T0" fmla="*/ 18 w 22"/>
                  <a:gd name="T1" fmla="*/ 8 h 24"/>
                  <a:gd name="T2" fmla="*/ 22 w 22"/>
                  <a:gd name="T3" fmla="*/ 18 h 24"/>
                  <a:gd name="T4" fmla="*/ 14 w 22"/>
                  <a:gd name="T5" fmla="*/ 21 h 24"/>
                  <a:gd name="T6" fmla="*/ 3 w 22"/>
                  <a:gd name="T7" fmla="*/ 24 h 24"/>
                  <a:gd name="T8" fmla="*/ 0 w 22"/>
                  <a:gd name="T9" fmla="*/ 22 h 24"/>
                  <a:gd name="T10" fmla="*/ 17 w 22"/>
                  <a:gd name="T11" fmla="*/ 10 h 24"/>
                  <a:gd name="T12" fmla="*/ 12 w 22"/>
                  <a:gd name="T13" fmla="*/ 1 h 24"/>
                  <a:gd name="T14" fmla="*/ 11 w 22"/>
                  <a:gd name="T15" fmla="*/ 3 h 24"/>
                  <a:gd name="T16" fmla="*/ 18 w 22"/>
                  <a:gd name="T1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8" y="8"/>
                    </a:moveTo>
                    <a:cubicBezTo>
                      <a:pt x="20" y="10"/>
                      <a:pt x="22" y="14"/>
                      <a:pt x="22" y="18"/>
                    </a:cubicBezTo>
                    <a:cubicBezTo>
                      <a:pt x="18" y="16"/>
                      <a:pt x="17" y="19"/>
                      <a:pt x="14" y="21"/>
                    </a:cubicBezTo>
                    <a:cubicBezTo>
                      <a:pt x="11" y="24"/>
                      <a:pt x="7" y="21"/>
                      <a:pt x="3" y="24"/>
                    </a:cubicBezTo>
                    <a:cubicBezTo>
                      <a:pt x="2" y="23"/>
                      <a:pt x="2" y="22"/>
                      <a:pt x="0" y="22"/>
                    </a:cubicBezTo>
                    <a:cubicBezTo>
                      <a:pt x="4" y="18"/>
                      <a:pt x="18" y="16"/>
                      <a:pt x="17" y="10"/>
                    </a:cubicBezTo>
                    <a:cubicBezTo>
                      <a:pt x="5" y="15"/>
                      <a:pt x="4" y="0"/>
                      <a:pt x="12" y="1"/>
                    </a:cubicBezTo>
                    <a:cubicBezTo>
                      <a:pt x="11" y="2"/>
                      <a:pt x="11" y="2"/>
                      <a:pt x="11" y="3"/>
                    </a:cubicBezTo>
                    <a:cubicBezTo>
                      <a:pt x="13" y="5"/>
                      <a:pt x="15" y="6"/>
                      <a:pt x="18" y="8"/>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6" name="Freeform 51"/>
              <p:cNvSpPr>
                <a:spLocks/>
              </p:cNvSpPr>
              <p:nvPr/>
            </p:nvSpPr>
            <p:spPr bwMode="auto">
              <a:xfrm>
                <a:off x="2171" y="270"/>
                <a:ext cx="24" cy="27"/>
              </a:xfrm>
              <a:custGeom>
                <a:avLst/>
                <a:gdLst>
                  <a:gd name="T0" fmla="*/ 18 w 22"/>
                  <a:gd name="T1" fmla="*/ 8 h 24"/>
                  <a:gd name="T2" fmla="*/ 22 w 22"/>
                  <a:gd name="T3" fmla="*/ 18 h 24"/>
                  <a:gd name="T4" fmla="*/ 14 w 22"/>
                  <a:gd name="T5" fmla="*/ 21 h 24"/>
                  <a:gd name="T6" fmla="*/ 3 w 22"/>
                  <a:gd name="T7" fmla="*/ 24 h 24"/>
                  <a:gd name="T8" fmla="*/ 0 w 22"/>
                  <a:gd name="T9" fmla="*/ 22 h 24"/>
                  <a:gd name="T10" fmla="*/ 17 w 22"/>
                  <a:gd name="T11" fmla="*/ 10 h 24"/>
                  <a:gd name="T12" fmla="*/ 12 w 22"/>
                  <a:gd name="T13" fmla="*/ 1 h 24"/>
                  <a:gd name="T14" fmla="*/ 11 w 22"/>
                  <a:gd name="T15" fmla="*/ 3 h 24"/>
                  <a:gd name="T16" fmla="*/ 18 w 22"/>
                  <a:gd name="T1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8" y="8"/>
                    </a:moveTo>
                    <a:cubicBezTo>
                      <a:pt x="20" y="10"/>
                      <a:pt x="22" y="14"/>
                      <a:pt x="22" y="18"/>
                    </a:cubicBezTo>
                    <a:cubicBezTo>
                      <a:pt x="18" y="16"/>
                      <a:pt x="17" y="19"/>
                      <a:pt x="14" y="21"/>
                    </a:cubicBezTo>
                    <a:cubicBezTo>
                      <a:pt x="11" y="24"/>
                      <a:pt x="7" y="21"/>
                      <a:pt x="3" y="24"/>
                    </a:cubicBezTo>
                    <a:cubicBezTo>
                      <a:pt x="2" y="23"/>
                      <a:pt x="2" y="22"/>
                      <a:pt x="0" y="22"/>
                    </a:cubicBezTo>
                    <a:cubicBezTo>
                      <a:pt x="4" y="18"/>
                      <a:pt x="18" y="16"/>
                      <a:pt x="17" y="10"/>
                    </a:cubicBezTo>
                    <a:cubicBezTo>
                      <a:pt x="5" y="15"/>
                      <a:pt x="4" y="0"/>
                      <a:pt x="12" y="1"/>
                    </a:cubicBezTo>
                    <a:cubicBezTo>
                      <a:pt x="11" y="2"/>
                      <a:pt x="11" y="2"/>
                      <a:pt x="11" y="3"/>
                    </a:cubicBezTo>
                    <a:cubicBezTo>
                      <a:pt x="13" y="5"/>
                      <a:pt x="15" y="6"/>
                      <a:pt x="18" y="8"/>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7" name="Freeform 52"/>
              <p:cNvSpPr>
                <a:spLocks/>
              </p:cNvSpPr>
              <p:nvPr/>
            </p:nvSpPr>
            <p:spPr bwMode="auto">
              <a:xfrm>
                <a:off x="1921" y="326"/>
                <a:ext cx="15" cy="33"/>
              </a:xfrm>
              <a:custGeom>
                <a:avLst/>
                <a:gdLst>
                  <a:gd name="T0" fmla="*/ 1 w 13"/>
                  <a:gd name="T1" fmla="*/ 9 h 29"/>
                  <a:gd name="T2" fmla="*/ 12 w 13"/>
                  <a:gd name="T3" fmla="*/ 13 h 29"/>
                  <a:gd name="T4" fmla="*/ 2 w 13"/>
                  <a:gd name="T5" fmla="*/ 29 h 29"/>
                  <a:gd name="T6" fmla="*/ 1 w 13"/>
                  <a:gd name="T7" fmla="*/ 9 h 29"/>
                </a:gdLst>
                <a:ahLst/>
                <a:cxnLst>
                  <a:cxn ang="0">
                    <a:pos x="T0" y="T1"/>
                  </a:cxn>
                  <a:cxn ang="0">
                    <a:pos x="T2" y="T3"/>
                  </a:cxn>
                  <a:cxn ang="0">
                    <a:pos x="T4" y="T5"/>
                  </a:cxn>
                  <a:cxn ang="0">
                    <a:pos x="T6" y="T7"/>
                  </a:cxn>
                </a:cxnLst>
                <a:rect l="0" t="0" r="r" b="b"/>
                <a:pathLst>
                  <a:path w="13" h="29">
                    <a:moveTo>
                      <a:pt x="1" y="9"/>
                    </a:moveTo>
                    <a:cubicBezTo>
                      <a:pt x="4" y="0"/>
                      <a:pt x="10" y="7"/>
                      <a:pt x="12" y="13"/>
                    </a:cubicBezTo>
                    <a:cubicBezTo>
                      <a:pt x="13" y="19"/>
                      <a:pt x="9" y="24"/>
                      <a:pt x="2" y="29"/>
                    </a:cubicBezTo>
                    <a:cubicBezTo>
                      <a:pt x="3" y="22"/>
                      <a:pt x="0" y="15"/>
                      <a:pt x="1" y="9"/>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8" name="Freeform 53"/>
              <p:cNvSpPr>
                <a:spLocks/>
              </p:cNvSpPr>
              <p:nvPr/>
            </p:nvSpPr>
            <p:spPr bwMode="auto">
              <a:xfrm>
                <a:off x="1921" y="326"/>
                <a:ext cx="15" cy="33"/>
              </a:xfrm>
              <a:custGeom>
                <a:avLst/>
                <a:gdLst>
                  <a:gd name="T0" fmla="*/ 1 w 13"/>
                  <a:gd name="T1" fmla="*/ 9 h 29"/>
                  <a:gd name="T2" fmla="*/ 12 w 13"/>
                  <a:gd name="T3" fmla="*/ 13 h 29"/>
                  <a:gd name="T4" fmla="*/ 2 w 13"/>
                  <a:gd name="T5" fmla="*/ 29 h 29"/>
                  <a:gd name="T6" fmla="*/ 1 w 13"/>
                  <a:gd name="T7" fmla="*/ 9 h 29"/>
                </a:gdLst>
                <a:ahLst/>
                <a:cxnLst>
                  <a:cxn ang="0">
                    <a:pos x="T0" y="T1"/>
                  </a:cxn>
                  <a:cxn ang="0">
                    <a:pos x="T2" y="T3"/>
                  </a:cxn>
                  <a:cxn ang="0">
                    <a:pos x="T4" y="T5"/>
                  </a:cxn>
                  <a:cxn ang="0">
                    <a:pos x="T6" y="T7"/>
                  </a:cxn>
                </a:cxnLst>
                <a:rect l="0" t="0" r="r" b="b"/>
                <a:pathLst>
                  <a:path w="13" h="29">
                    <a:moveTo>
                      <a:pt x="1" y="9"/>
                    </a:moveTo>
                    <a:cubicBezTo>
                      <a:pt x="4" y="0"/>
                      <a:pt x="10" y="7"/>
                      <a:pt x="12" y="13"/>
                    </a:cubicBezTo>
                    <a:cubicBezTo>
                      <a:pt x="13" y="19"/>
                      <a:pt x="9" y="24"/>
                      <a:pt x="2" y="29"/>
                    </a:cubicBezTo>
                    <a:cubicBezTo>
                      <a:pt x="3" y="22"/>
                      <a:pt x="0" y="15"/>
                      <a:pt x="1" y="9"/>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69" name="Freeform 54"/>
              <p:cNvSpPr>
                <a:spLocks/>
              </p:cNvSpPr>
              <p:nvPr/>
            </p:nvSpPr>
            <p:spPr bwMode="auto">
              <a:xfrm>
                <a:off x="1953" y="440"/>
                <a:ext cx="32" cy="23"/>
              </a:xfrm>
              <a:custGeom>
                <a:avLst/>
                <a:gdLst>
                  <a:gd name="T0" fmla="*/ 25 w 29"/>
                  <a:gd name="T1" fmla="*/ 6 h 20"/>
                  <a:gd name="T2" fmla="*/ 29 w 29"/>
                  <a:gd name="T3" fmla="*/ 7 h 20"/>
                  <a:gd name="T4" fmla="*/ 14 w 29"/>
                  <a:gd name="T5" fmla="*/ 13 h 20"/>
                  <a:gd name="T6" fmla="*/ 0 w 29"/>
                  <a:gd name="T7" fmla="*/ 18 h 20"/>
                  <a:gd name="T8" fmla="*/ 14 w 29"/>
                  <a:gd name="T9" fmla="*/ 10 h 20"/>
                  <a:gd name="T10" fmla="*/ 6 w 29"/>
                  <a:gd name="T11" fmla="*/ 11 h 20"/>
                  <a:gd name="T12" fmla="*/ 11 w 29"/>
                  <a:gd name="T13" fmla="*/ 0 h 20"/>
                  <a:gd name="T14" fmla="*/ 10 w 29"/>
                  <a:gd name="T15" fmla="*/ 6 h 20"/>
                  <a:gd name="T16" fmla="*/ 24 w 29"/>
                  <a:gd name="T17" fmla="*/ 2 h 20"/>
                  <a:gd name="T18" fmla="*/ 25 w 29"/>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5" y="6"/>
                    </a:moveTo>
                    <a:cubicBezTo>
                      <a:pt x="26" y="7"/>
                      <a:pt x="27" y="7"/>
                      <a:pt x="29" y="7"/>
                    </a:cubicBezTo>
                    <a:cubicBezTo>
                      <a:pt x="24" y="12"/>
                      <a:pt x="19" y="8"/>
                      <a:pt x="14" y="13"/>
                    </a:cubicBezTo>
                    <a:cubicBezTo>
                      <a:pt x="11" y="17"/>
                      <a:pt x="6" y="20"/>
                      <a:pt x="0" y="18"/>
                    </a:cubicBezTo>
                    <a:cubicBezTo>
                      <a:pt x="5" y="15"/>
                      <a:pt x="9" y="13"/>
                      <a:pt x="14" y="10"/>
                    </a:cubicBezTo>
                    <a:cubicBezTo>
                      <a:pt x="11" y="8"/>
                      <a:pt x="8" y="9"/>
                      <a:pt x="6" y="11"/>
                    </a:cubicBezTo>
                    <a:cubicBezTo>
                      <a:pt x="6" y="7"/>
                      <a:pt x="7" y="2"/>
                      <a:pt x="11" y="0"/>
                    </a:cubicBezTo>
                    <a:cubicBezTo>
                      <a:pt x="10" y="2"/>
                      <a:pt x="10" y="4"/>
                      <a:pt x="10" y="6"/>
                    </a:cubicBezTo>
                    <a:cubicBezTo>
                      <a:pt x="14" y="4"/>
                      <a:pt x="19" y="0"/>
                      <a:pt x="24" y="2"/>
                    </a:cubicBezTo>
                    <a:cubicBezTo>
                      <a:pt x="23" y="4"/>
                      <a:pt x="25" y="6"/>
                      <a:pt x="25" y="6"/>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0" name="Freeform 55"/>
              <p:cNvSpPr>
                <a:spLocks/>
              </p:cNvSpPr>
              <p:nvPr/>
            </p:nvSpPr>
            <p:spPr bwMode="auto">
              <a:xfrm>
                <a:off x="1953" y="440"/>
                <a:ext cx="32" cy="23"/>
              </a:xfrm>
              <a:custGeom>
                <a:avLst/>
                <a:gdLst>
                  <a:gd name="T0" fmla="*/ 25 w 29"/>
                  <a:gd name="T1" fmla="*/ 6 h 20"/>
                  <a:gd name="T2" fmla="*/ 29 w 29"/>
                  <a:gd name="T3" fmla="*/ 7 h 20"/>
                  <a:gd name="T4" fmla="*/ 14 w 29"/>
                  <a:gd name="T5" fmla="*/ 13 h 20"/>
                  <a:gd name="T6" fmla="*/ 0 w 29"/>
                  <a:gd name="T7" fmla="*/ 18 h 20"/>
                  <a:gd name="T8" fmla="*/ 14 w 29"/>
                  <a:gd name="T9" fmla="*/ 10 h 20"/>
                  <a:gd name="T10" fmla="*/ 6 w 29"/>
                  <a:gd name="T11" fmla="*/ 11 h 20"/>
                  <a:gd name="T12" fmla="*/ 11 w 29"/>
                  <a:gd name="T13" fmla="*/ 0 h 20"/>
                  <a:gd name="T14" fmla="*/ 10 w 29"/>
                  <a:gd name="T15" fmla="*/ 6 h 20"/>
                  <a:gd name="T16" fmla="*/ 24 w 29"/>
                  <a:gd name="T17" fmla="*/ 2 h 20"/>
                  <a:gd name="T18" fmla="*/ 25 w 29"/>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5" y="6"/>
                    </a:moveTo>
                    <a:cubicBezTo>
                      <a:pt x="26" y="7"/>
                      <a:pt x="27" y="7"/>
                      <a:pt x="29" y="7"/>
                    </a:cubicBezTo>
                    <a:cubicBezTo>
                      <a:pt x="24" y="12"/>
                      <a:pt x="19" y="8"/>
                      <a:pt x="14" y="13"/>
                    </a:cubicBezTo>
                    <a:cubicBezTo>
                      <a:pt x="11" y="17"/>
                      <a:pt x="6" y="20"/>
                      <a:pt x="0" y="18"/>
                    </a:cubicBezTo>
                    <a:cubicBezTo>
                      <a:pt x="5" y="15"/>
                      <a:pt x="9" y="13"/>
                      <a:pt x="14" y="10"/>
                    </a:cubicBezTo>
                    <a:cubicBezTo>
                      <a:pt x="11" y="8"/>
                      <a:pt x="8" y="9"/>
                      <a:pt x="6" y="11"/>
                    </a:cubicBezTo>
                    <a:cubicBezTo>
                      <a:pt x="6" y="7"/>
                      <a:pt x="7" y="2"/>
                      <a:pt x="11" y="0"/>
                    </a:cubicBezTo>
                    <a:cubicBezTo>
                      <a:pt x="10" y="2"/>
                      <a:pt x="10" y="4"/>
                      <a:pt x="10" y="6"/>
                    </a:cubicBezTo>
                    <a:cubicBezTo>
                      <a:pt x="14" y="4"/>
                      <a:pt x="19" y="0"/>
                      <a:pt x="24" y="2"/>
                    </a:cubicBezTo>
                    <a:cubicBezTo>
                      <a:pt x="23" y="4"/>
                      <a:pt x="25" y="6"/>
                      <a:pt x="25" y="6"/>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1" name="Freeform 56"/>
              <p:cNvSpPr>
                <a:spLocks/>
              </p:cNvSpPr>
              <p:nvPr/>
            </p:nvSpPr>
            <p:spPr bwMode="auto">
              <a:xfrm>
                <a:off x="1896" y="405"/>
                <a:ext cx="62" cy="54"/>
              </a:xfrm>
              <a:custGeom>
                <a:avLst/>
                <a:gdLst>
                  <a:gd name="T0" fmla="*/ 48 w 55"/>
                  <a:gd name="T1" fmla="*/ 12 h 48"/>
                  <a:gd name="T2" fmla="*/ 44 w 55"/>
                  <a:gd name="T3" fmla="*/ 22 h 48"/>
                  <a:gd name="T4" fmla="*/ 32 w 55"/>
                  <a:gd name="T5" fmla="*/ 23 h 48"/>
                  <a:gd name="T6" fmla="*/ 43 w 55"/>
                  <a:gd name="T7" fmla="*/ 35 h 48"/>
                  <a:gd name="T8" fmla="*/ 37 w 55"/>
                  <a:gd name="T9" fmla="*/ 37 h 48"/>
                  <a:gd name="T10" fmla="*/ 27 w 55"/>
                  <a:gd name="T11" fmla="*/ 32 h 48"/>
                  <a:gd name="T12" fmla="*/ 14 w 55"/>
                  <a:gd name="T13" fmla="*/ 39 h 48"/>
                  <a:gd name="T14" fmla="*/ 16 w 55"/>
                  <a:gd name="T15" fmla="*/ 28 h 48"/>
                  <a:gd name="T16" fmla="*/ 11 w 55"/>
                  <a:gd name="T17" fmla="*/ 21 h 48"/>
                  <a:gd name="T18" fmla="*/ 7 w 55"/>
                  <a:gd name="T19" fmla="*/ 48 h 48"/>
                  <a:gd name="T20" fmla="*/ 3 w 55"/>
                  <a:gd name="T21" fmla="*/ 26 h 48"/>
                  <a:gd name="T22" fmla="*/ 8 w 55"/>
                  <a:gd name="T23" fmla="*/ 17 h 48"/>
                  <a:gd name="T24" fmla="*/ 0 w 55"/>
                  <a:gd name="T25" fmla="*/ 9 h 48"/>
                  <a:gd name="T26" fmla="*/ 15 w 55"/>
                  <a:gd name="T27" fmla="*/ 15 h 48"/>
                  <a:gd name="T28" fmla="*/ 24 w 55"/>
                  <a:gd name="T29" fmla="*/ 9 h 48"/>
                  <a:gd name="T30" fmla="*/ 52 w 55"/>
                  <a:gd name="T31" fmla="*/ 0 h 48"/>
                  <a:gd name="T32" fmla="*/ 48 w 55"/>
                  <a:gd name="T33"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48">
                    <a:moveTo>
                      <a:pt x="48" y="12"/>
                    </a:moveTo>
                    <a:cubicBezTo>
                      <a:pt x="46" y="14"/>
                      <a:pt x="46" y="20"/>
                      <a:pt x="44" y="22"/>
                    </a:cubicBezTo>
                    <a:cubicBezTo>
                      <a:pt x="41" y="24"/>
                      <a:pt x="36" y="22"/>
                      <a:pt x="32" y="23"/>
                    </a:cubicBezTo>
                    <a:cubicBezTo>
                      <a:pt x="35" y="24"/>
                      <a:pt x="42" y="33"/>
                      <a:pt x="43" y="35"/>
                    </a:cubicBezTo>
                    <a:cubicBezTo>
                      <a:pt x="46" y="44"/>
                      <a:pt x="38" y="42"/>
                      <a:pt x="37" y="37"/>
                    </a:cubicBezTo>
                    <a:cubicBezTo>
                      <a:pt x="37" y="35"/>
                      <a:pt x="30" y="33"/>
                      <a:pt x="27" y="32"/>
                    </a:cubicBezTo>
                    <a:cubicBezTo>
                      <a:pt x="20" y="29"/>
                      <a:pt x="19" y="34"/>
                      <a:pt x="14" y="39"/>
                    </a:cubicBezTo>
                    <a:cubicBezTo>
                      <a:pt x="14" y="35"/>
                      <a:pt x="17" y="31"/>
                      <a:pt x="16" y="28"/>
                    </a:cubicBezTo>
                    <a:cubicBezTo>
                      <a:pt x="16" y="26"/>
                      <a:pt x="13" y="17"/>
                      <a:pt x="11" y="21"/>
                    </a:cubicBezTo>
                    <a:cubicBezTo>
                      <a:pt x="5" y="31"/>
                      <a:pt x="7" y="37"/>
                      <a:pt x="7" y="48"/>
                    </a:cubicBezTo>
                    <a:cubicBezTo>
                      <a:pt x="2" y="44"/>
                      <a:pt x="2" y="31"/>
                      <a:pt x="3" y="26"/>
                    </a:cubicBezTo>
                    <a:cubicBezTo>
                      <a:pt x="4" y="23"/>
                      <a:pt x="8" y="19"/>
                      <a:pt x="8" y="17"/>
                    </a:cubicBezTo>
                    <a:cubicBezTo>
                      <a:pt x="8" y="16"/>
                      <a:pt x="1" y="11"/>
                      <a:pt x="0" y="9"/>
                    </a:cubicBezTo>
                    <a:cubicBezTo>
                      <a:pt x="6" y="10"/>
                      <a:pt x="8" y="17"/>
                      <a:pt x="15" y="15"/>
                    </a:cubicBezTo>
                    <a:cubicBezTo>
                      <a:pt x="5" y="10"/>
                      <a:pt x="22" y="10"/>
                      <a:pt x="24" y="9"/>
                    </a:cubicBezTo>
                    <a:cubicBezTo>
                      <a:pt x="31" y="8"/>
                      <a:pt x="49" y="5"/>
                      <a:pt x="52" y="0"/>
                    </a:cubicBezTo>
                    <a:cubicBezTo>
                      <a:pt x="55" y="5"/>
                      <a:pt x="55" y="13"/>
                      <a:pt x="48" y="12"/>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2" name="Freeform 57"/>
              <p:cNvSpPr>
                <a:spLocks/>
              </p:cNvSpPr>
              <p:nvPr/>
            </p:nvSpPr>
            <p:spPr bwMode="auto">
              <a:xfrm>
                <a:off x="1896" y="405"/>
                <a:ext cx="62" cy="54"/>
              </a:xfrm>
              <a:custGeom>
                <a:avLst/>
                <a:gdLst>
                  <a:gd name="T0" fmla="*/ 48 w 55"/>
                  <a:gd name="T1" fmla="*/ 12 h 48"/>
                  <a:gd name="T2" fmla="*/ 44 w 55"/>
                  <a:gd name="T3" fmla="*/ 22 h 48"/>
                  <a:gd name="T4" fmla="*/ 32 w 55"/>
                  <a:gd name="T5" fmla="*/ 23 h 48"/>
                  <a:gd name="T6" fmla="*/ 43 w 55"/>
                  <a:gd name="T7" fmla="*/ 35 h 48"/>
                  <a:gd name="T8" fmla="*/ 37 w 55"/>
                  <a:gd name="T9" fmla="*/ 37 h 48"/>
                  <a:gd name="T10" fmla="*/ 27 w 55"/>
                  <a:gd name="T11" fmla="*/ 32 h 48"/>
                  <a:gd name="T12" fmla="*/ 14 w 55"/>
                  <a:gd name="T13" fmla="*/ 39 h 48"/>
                  <a:gd name="T14" fmla="*/ 16 w 55"/>
                  <a:gd name="T15" fmla="*/ 28 h 48"/>
                  <a:gd name="T16" fmla="*/ 11 w 55"/>
                  <a:gd name="T17" fmla="*/ 21 h 48"/>
                  <a:gd name="T18" fmla="*/ 7 w 55"/>
                  <a:gd name="T19" fmla="*/ 48 h 48"/>
                  <a:gd name="T20" fmla="*/ 3 w 55"/>
                  <a:gd name="T21" fmla="*/ 26 h 48"/>
                  <a:gd name="T22" fmla="*/ 8 w 55"/>
                  <a:gd name="T23" fmla="*/ 17 h 48"/>
                  <a:gd name="T24" fmla="*/ 0 w 55"/>
                  <a:gd name="T25" fmla="*/ 9 h 48"/>
                  <a:gd name="T26" fmla="*/ 15 w 55"/>
                  <a:gd name="T27" fmla="*/ 15 h 48"/>
                  <a:gd name="T28" fmla="*/ 24 w 55"/>
                  <a:gd name="T29" fmla="*/ 9 h 48"/>
                  <a:gd name="T30" fmla="*/ 52 w 55"/>
                  <a:gd name="T31" fmla="*/ 0 h 48"/>
                  <a:gd name="T32" fmla="*/ 48 w 55"/>
                  <a:gd name="T33"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48">
                    <a:moveTo>
                      <a:pt x="48" y="12"/>
                    </a:moveTo>
                    <a:cubicBezTo>
                      <a:pt x="46" y="14"/>
                      <a:pt x="46" y="20"/>
                      <a:pt x="44" y="22"/>
                    </a:cubicBezTo>
                    <a:cubicBezTo>
                      <a:pt x="41" y="24"/>
                      <a:pt x="36" y="22"/>
                      <a:pt x="32" y="23"/>
                    </a:cubicBezTo>
                    <a:cubicBezTo>
                      <a:pt x="35" y="24"/>
                      <a:pt x="42" y="33"/>
                      <a:pt x="43" y="35"/>
                    </a:cubicBezTo>
                    <a:cubicBezTo>
                      <a:pt x="46" y="44"/>
                      <a:pt x="38" y="42"/>
                      <a:pt x="37" y="37"/>
                    </a:cubicBezTo>
                    <a:cubicBezTo>
                      <a:pt x="37" y="35"/>
                      <a:pt x="30" y="33"/>
                      <a:pt x="27" y="32"/>
                    </a:cubicBezTo>
                    <a:cubicBezTo>
                      <a:pt x="20" y="29"/>
                      <a:pt x="19" y="34"/>
                      <a:pt x="14" y="39"/>
                    </a:cubicBezTo>
                    <a:cubicBezTo>
                      <a:pt x="14" y="35"/>
                      <a:pt x="17" y="31"/>
                      <a:pt x="16" y="28"/>
                    </a:cubicBezTo>
                    <a:cubicBezTo>
                      <a:pt x="16" y="26"/>
                      <a:pt x="13" y="17"/>
                      <a:pt x="11" y="21"/>
                    </a:cubicBezTo>
                    <a:cubicBezTo>
                      <a:pt x="5" y="31"/>
                      <a:pt x="7" y="37"/>
                      <a:pt x="7" y="48"/>
                    </a:cubicBezTo>
                    <a:cubicBezTo>
                      <a:pt x="2" y="44"/>
                      <a:pt x="2" y="31"/>
                      <a:pt x="3" y="26"/>
                    </a:cubicBezTo>
                    <a:cubicBezTo>
                      <a:pt x="4" y="23"/>
                      <a:pt x="8" y="19"/>
                      <a:pt x="8" y="17"/>
                    </a:cubicBezTo>
                    <a:cubicBezTo>
                      <a:pt x="8" y="16"/>
                      <a:pt x="1" y="11"/>
                      <a:pt x="0" y="9"/>
                    </a:cubicBezTo>
                    <a:cubicBezTo>
                      <a:pt x="6" y="10"/>
                      <a:pt x="8" y="17"/>
                      <a:pt x="15" y="15"/>
                    </a:cubicBezTo>
                    <a:cubicBezTo>
                      <a:pt x="5" y="10"/>
                      <a:pt x="22" y="10"/>
                      <a:pt x="24" y="9"/>
                    </a:cubicBezTo>
                    <a:cubicBezTo>
                      <a:pt x="31" y="8"/>
                      <a:pt x="49" y="5"/>
                      <a:pt x="52" y="0"/>
                    </a:cubicBezTo>
                    <a:cubicBezTo>
                      <a:pt x="55" y="5"/>
                      <a:pt x="55" y="13"/>
                      <a:pt x="48" y="12"/>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3" name="Freeform 58"/>
              <p:cNvSpPr>
                <a:spLocks/>
              </p:cNvSpPr>
              <p:nvPr/>
            </p:nvSpPr>
            <p:spPr bwMode="auto">
              <a:xfrm>
                <a:off x="1870" y="374"/>
                <a:ext cx="25" cy="40"/>
              </a:xfrm>
              <a:custGeom>
                <a:avLst/>
                <a:gdLst>
                  <a:gd name="T0" fmla="*/ 22 w 22"/>
                  <a:gd name="T1" fmla="*/ 29 h 36"/>
                  <a:gd name="T2" fmla="*/ 10 w 22"/>
                  <a:gd name="T3" fmla="*/ 20 h 36"/>
                  <a:gd name="T4" fmla="*/ 12 w 22"/>
                  <a:gd name="T5" fmla="*/ 0 h 36"/>
                  <a:gd name="T6" fmla="*/ 13 w 22"/>
                  <a:gd name="T7" fmla="*/ 17 h 36"/>
                  <a:gd name="T8" fmla="*/ 22 w 22"/>
                  <a:gd name="T9" fmla="*/ 29 h 36"/>
                </a:gdLst>
                <a:ahLst/>
                <a:cxnLst>
                  <a:cxn ang="0">
                    <a:pos x="T0" y="T1"/>
                  </a:cxn>
                  <a:cxn ang="0">
                    <a:pos x="T2" y="T3"/>
                  </a:cxn>
                  <a:cxn ang="0">
                    <a:pos x="T4" y="T5"/>
                  </a:cxn>
                  <a:cxn ang="0">
                    <a:pos x="T6" y="T7"/>
                  </a:cxn>
                  <a:cxn ang="0">
                    <a:pos x="T8" y="T9"/>
                  </a:cxn>
                </a:cxnLst>
                <a:rect l="0" t="0" r="r" b="b"/>
                <a:pathLst>
                  <a:path w="22" h="36">
                    <a:moveTo>
                      <a:pt x="22" y="29"/>
                    </a:moveTo>
                    <a:cubicBezTo>
                      <a:pt x="17" y="36"/>
                      <a:pt x="13" y="23"/>
                      <a:pt x="10" y="20"/>
                    </a:cubicBezTo>
                    <a:cubicBezTo>
                      <a:pt x="4" y="14"/>
                      <a:pt x="0" y="2"/>
                      <a:pt x="12" y="0"/>
                    </a:cubicBezTo>
                    <a:cubicBezTo>
                      <a:pt x="13" y="10"/>
                      <a:pt x="4" y="8"/>
                      <a:pt x="13" y="17"/>
                    </a:cubicBezTo>
                    <a:cubicBezTo>
                      <a:pt x="16" y="21"/>
                      <a:pt x="19" y="25"/>
                      <a:pt x="22" y="29"/>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4" name="Freeform 59"/>
              <p:cNvSpPr>
                <a:spLocks/>
              </p:cNvSpPr>
              <p:nvPr/>
            </p:nvSpPr>
            <p:spPr bwMode="auto">
              <a:xfrm>
                <a:off x="1870" y="374"/>
                <a:ext cx="25" cy="40"/>
              </a:xfrm>
              <a:custGeom>
                <a:avLst/>
                <a:gdLst>
                  <a:gd name="T0" fmla="*/ 22 w 22"/>
                  <a:gd name="T1" fmla="*/ 29 h 36"/>
                  <a:gd name="T2" fmla="*/ 10 w 22"/>
                  <a:gd name="T3" fmla="*/ 20 h 36"/>
                  <a:gd name="T4" fmla="*/ 12 w 22"/>
                  <a:gd name="T5" fmla="*/ 0 h 36"/>
                  <a:gd name="T6" fmla="*/ 13 w 22"/>
                  <a:gd name="T7" fmla="*/ 17 h 36"/>
                  <a:gd name="T8" fmla="*/ 22 w 22"/>
                  <a:gd name="T9" fmla="*/ 29 h 36"/>
                </a:gdLst>
                <a:ahLst/>
                <a:cxnLst>
                  <a:cxn ang="0">
                    <a:pos x="T0" y="T1"/>
                  </a:cxn>
                  <a:cxn ang="0">
                    <a:pos x="T2" y="T3"/>
                  </a:cxn>
                  <a:cxn ang="0">
                    <a:pos x="T4" y="T5"/>
                  </a:cxn>
                  <a:cxn ang="0">
                    <a:pos x="T6" y="T7"/>
                  </a:cxn>
                  <a:cxn ang="0">
                    <a:pos x="T8" y="T9"/>
                  </a:cxn>
                </a:cxnLst>
                <a:rect l="0" t="0" r="r" b="b"/>
                <a:pathLst>
                  <a:path w="22" h="36">
                    <a:moveTo>
                      <a:pt x="22" y="29"/>
                    </a:moveTo>
                    <a:cubicBezTo>
                      <a:pt x="17" y="36"/>
                      <a:pt x="13" y="23"/>
                      <a:pt x="10" y="20"/>
                    </a:cubicBezTo>
                    <a:cubicBezTo>
                      <a:pt x="4" y="14"/>
                      <a:pt x="0" y="2"/>
                      <a:pt x="12" y="0"/>
                    </a:cubicBezTo>
                    <a:cubicBezTo>
                      <a:pt x="13" y="10"/>
                      <a:pt x="4" y="8"/>
                      <a:pt x="13" y="17"/>
                    </a:cubicBezTo>
                    <a:cubicBezTo>
                      <a:pt x="16" y="21"/>
                      <a:pt x="19" y="25"/>
                      <a:pt x="22" y="29"/>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5" name="Freeform 60"/>
              <p:cNvSpPr>
                <a:spLocks/>
              </p:cNvSpPr>
              <p:nvPr/>
            </p:nvSpPr>
            <p:spPr bwMode="auto">
              <a:xfrm>
                <a:off x="1492" y="472"/>
                <a:ext cx="31" cy="68"/>
              </a:xfrm>
              <a:custGeom>
                <a:avLst/>
                <a:gdLst>
                  <a:gd name="T0" fmla="*/ 20 w 27"/>
                  <a:gd name="T1" fmla="*/ 17 h 60"/>
                  <a:gd name="T2" fmla="*/ 27 w 27"/>
                  <a:gd name="T3" fmla="*/ 14 h 60"/>
                  <a:gd name="T4" fmla="*/ 22 w 27"/>
                  <a:gd name="T5" fmla="*/ 23 h 60"/>
                  <a:gd name="T6" fmla="*/ 22 w 27"/>
                  <a:gd name="T7" fmla="*/ 35 h 60"/>
                  <a:gd name="T8" fmla="*/ 10 w 27"/>
                  <a:gd name="T9" fmla="*/ 60 h 60"/>
                  <a:gd name="T10" fmla="*/ 18 w 27"/>
                  <a:gd name="T11" fmla="*/ 30 h 60"/>
                  <a:gd name="T12" fmla="*/ 5 w 27"/>
                  <a:gd name="T13" fmla="*/ 16 h 60"/>
                  <a:gd name="T14" fmla="*/ 8 w 27"/>
                  <a:gd name="T15" fmla="*/ 10 h 60"/>
                  <a:gd name="T16" fmla="*/ 12 w 27"/>
                  <a:gd name="T17" fmla="*/ 5 h 60"/>
                  <a:gd name="T18" fmla="*/ 14 w 27"/>
                  <a:gd name="T19" fmla="*/ 3 h 60"/>
                  <a:gd name="T20" fmla="*/ 20 w 27"/>
                  <a:gd name="T21"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0">
                    <a:moveTo>
                      <a:pt x="20" y="17"/>
                    </a:moveTo>
                    <a:cubicBezTo>
                      <a:pt x="22" y="16"/>
                      <a:pt x="25" y="16"/>
                      <a:pt x="27" y="14"/>
                    </a:cubicBezTo>
                    <a:cubicBezTo>
                      <a:pt x="26" y="17"/>
                      <a:pt x="23" y="20"/>
                      <a:pt x="22" y="23"/>
                    </a:cubicBezTo>
                    <a:cubicBezTo>
                      <a:pt x="20" y="28"/>
                      <a:pt x="23" y="30"/>
                      <a:pt x="22" y="35"/>
                    </a:cubicBezTo>
                    <a:cubicBezTo>
                      <a:pt x="20" y="42"/>
                      <a:pt x="14" y="54"/>
                      <a:pt x="10" y="60"/>
                    </a:cubicBezTo>
                    <a:cubicBezTo>
                      <a:pt x="3" y="56"/>
                      <a:pt x="20" y="37"/>
                      <a:pt x="18" y="30"/>
                    </a:cubicBezTo>
                    <a:cubicBezTo>
                      <a:pt x="18" y="28"/>
                      <a:pt x="7" y="19"/>
                      <a:pt x="5" y="16"/>
                    </a:cubicBezTo>
                    <a:cubicBezTo>
                      <a:pt x="0" y="9"/>
                      <a:pt x="1" y="4"/>
                      <a:pt x="8" y="10"/>
                    </a:cubicBezTo>
                    <a:cubicBezTo>
                      <a:pt x="6" y="6"/>
                      <a:pt x="8" y="0"/>
                      <a:pt x="12" y="5"/>
                    </a:cubicBezTo>
                    <a:cubicBezTo>
                      <a:pt x="12" y="5"/>
                      <a:pt x="13" y="4"/>
                      <a:pt x="14" y="3"/>
                    </a:cubicBezTo>
                    <a:cubicBezTo>
                      <a:pt x="17" y="8"/>
                      <a:pt x="17" y="13"/>
                      <a:pt x="20" y="17"/>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6" name="Freeform 61"/>
              <p:cNvSpPr>
                <a:spLocks/>
              </p:cNvSpPr>
              <p:nvPr/>
            </p:nvSpPr>
            <p:spPr bwMode="auto">
              <a:xfrm>
                <a:off x="1492" y="472"/>
                <a:ext cx="31" cy="68"/>
              </a:xfrm>
              <a:custGeom>
                <a:avLst/>
                <a:gdLst>
                  <a:gd name="T0" fmla="*/ 20 w 27"/>
                  <a:gd name="T1" fmla="*/ 17 h 60"/>
                  <a:gd name="T2" fmla="*/ 27 w 27"/>
                  <a:gd name="T3" fmla="*/ 14 h 60"/>
                  <a:gd name="T4" fmla="*/ 22 w 27"/>
                  <a:gd name="T5" fmla="*/ 23 h 60"/>
                  <a:gd name="T6" fmla="*/ 22 w 27"/>
                  <a:gd name="T7" fmla="*/ 35 h 60"/>
                  <a:gd name="T8" fmla="*/ 10 w 27"/>
                  <a:gd name="T9" fmla="*/ 60 h 60"/>
                  <a:gd name="T10" fmla="*/ 18 w 27"/>
                  <a:gd name="T11" fmla="*/ 30 h 60"/>
                  <a:gd name="T12" fmla="*/ 5 w 27"/>
                  <a:gd name="T13" fmla="*/ 16 h 60"/>
                  <a:gd name="T14" fmla="*/ 8 w 27"/>
                  <a:gd name="T15" fmla="*/ 10 h 60"/>
                  <a:gd name="T16" fmla="*/ 12 w 27"/>
                  <a:gd name="T17" fmla="*/ 5 h 60"/>
                  <a:gd name="T18" fmla="*/ 14 w 27"/>
                  <a:gd name="T19" fmla="*/ 3 h 60"/>
                  <a:gd name="T20" fmla="*/ 20 w 27"/>
                  <a:gd name="T21"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0">
                    <a:moveTo>
                      <a:pt x="20" y="17"/>
                    </a:moveTo>
                    <a:cubicBezTo>
                      <a:pt x="22" y="16"/>
                      <a:pt x="25" y="16"/>
                      <a:pt x="27" y="14"/>
                    </a:cubicBezTo>
                    <a:cubicBezTo>
                      <a:pt x="26" y="17"/>
                      <a:pt x="23" y="20"/>
                      <a:pt x="22" y="23"/>
                    </a:cubicBezTo>
                    <a:cubicBezTo>
                      <a:pt x="20" y="28"/>
                      <a:pt x="23" y="30"/>
                      <a:pt x="22" y="35"/>
                    </a:cubicBezTo>
                    <a:cubicBezTo>
                      <a:pt x="20" y="42"/>
                      <a:pt x="14" y="54"/>
                      <a:pt x="10" y="60"/>
                    </a:cubicBezTo>
                    <a:cubicBezTo>
                      <a:pt x="3" y="56"/>
                      <a:pt x="20" y="37"/>
                      <a:pt x="18" y="30"/>
                    </a:cubicBezTo>
                    <a:cubicBezTo>
                      <a:pt x="18" y="28"/>
                      <a:pt x="7" y="19"/>
                      <a:pt x="5" y="16"/>
                    </a:cubicBezTo>
                    <a:cubicBezTo>
                      <a:pt x="0" y="9"/>
                      <a:pt x="1" y="4"/>
                      <a:pt x="8" y="10"/>
                    </a:cubicBezTo>
                    <a:cubicBezTo>
                      <a:pt x="6" y="6"/>
                      <a:pt x="8" y="0"/>
                      <a:pt x="12" y="5"/>
                    </a:cubicBezTo>
                    <a:cubicBezTo>
                      <a:pt x="12" y="5"/>
                      <a:pt x="13" y="4"/>
                      <a:pt x="14" y="3"/>
                    </a:cubicBezTo>
                    <a:cubicBezTo>
                      <a:pt x="17" y="8"/>
                      <a:pt x="17" y="13"/>
                      <a:pt x="20" y="17"/>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7" name="Freeform 62"/>
              <p:cNvSpPr>
                <a:spLocks/>
              </p:cNvSpPr>
              <p:nvPr/>
            </p:nvSpPr>
            <p:spPr bwMode="auto">
              <a:xfrm>
                <a:off x="1879" y="276"/>
                <a:ext cx="50" cy="65"/>
              </a:xfrm>
              <a:custGeom>
                <a:avLst/>
                <a:gdLst>
                  <a:gd name="T0" fmla="*/ 4 w 44"/>
                  <a:gd name="T1" fmla="*/ 37 h 57"/>
                  <a:gd name="T2" fmla="*/ 6 w 44"/>
                  <a:gd name="T3" fmla="*/ 31 h 57"/>
                  <a:gd name="T4" fmla="*/ 13 w 44"/>
                  <a:gd name="T5" fmla="*/ 23 h 57"/>
                  <a:gd name="T6" fmla="*/ 24 w 44"/>
                  <a:gd name="T7" fmla="*/ 20 h 57"/>
                  <a:gd name="T8" fmla="*/ 14 w 44"/>
                  <a:gd name="T9" fmla="*/ 6 h 57"/>
                  <a:gd name="T10" fmla="*/ 14 w 44"/>
                  <a:gd name="T11" fmla="*/ 0 h 57"/>
                  <a:gd name="T12" fmla="*/ 23 w 44"/>
                  <a:gd name="T13" fmla="*/ 0 h 57"/>
                  <a:gd name="T14" fmla="*/ 29 w 44"/>
                  <a:gd name="T15" fmla="*/ 12 h 57"/>
                  <a:gd name="T16" fmla="*/ 26 w 44"/>
                  <a:gd name="T17" fmla="*/ 16 h 57"/>
                  <a:gd name="T18" fmla="*/ 33 w 44"/>
                  <a:gd name="T19" fmla="*/ 17 h 57"/>
                  <a:gd name="T20" fmla="*/ 28 w 44"/>
                  <a:gd name="T21" fmla="*/ 34 h 57"/>
                  <a:gd name="T22" fmla="*/ 27 w 44"/>
                  <a:gd name="T23" fmla="*/ 48 h 57"/>
                  <a:gd name="T24" fmla="*/ 24 w 44"/>
                  <a:gd name="T25" fmla="*/ 39 h 57"/>
                  <a:gd name="T26" fmla="*/ 17 w 44"/>
                  <a:gd name="T27" fmla="*/ 28 h 57"/>
                  <a:gd name="T28" fmla="*/ 11 w 44"/>
                  <a:gd name="T29" fmla="*/ 40 h 57"/>
                  <a:gd name="T30" fmla="*/ 4 w 44"/>
                  <a:gd name="T31"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7">
                    <a:moveTo>
                      <a:pt x="4" y="37"/>
                    </a:moveTo>
                    <a:cubicBezTo>
                      <a:pt x="0" y="35"/>
                      <a:pt x="5" y="33"/>
                      <a:pt x="6" y="31"/>
                    </a:cubicBezTo>
                    <a:cubicBezTo>
                      <a:pt x="7" y="29"/>
                      <a:pt x="11" y="22"/>
                      <a:pt x="13" y="23"/>
                    </a:cubicBezTo>
                    <a:cubicBezTo>
                      <a:pt x="17" y="23"/>
                      <a:pt x="21" y="25"/>
                      <a:pt x="24" y="20"/>
                    </a:cubicBezTo>
                    <a:cubicBezTo>
                      <a:pt x="17" y="16"/>
                      <a:pt x="14" y="15"/>
                      <a:pt x="14" y="6"/>
                    </a:cubicBezTo>
                    <a:cubicBezTo>
                      <a:pt x="14" y="2"/>
                      <a:pt x="7" y="3"/>
                      <a:pt x="14" y="0"/>
                    </a:cubicBezTo>
                    <a:cubicBezTo>
                      <a:pt x="11" y="1"/>
                      <a:pt x="26" y="3"/>
                      <a:pt x="23" y="0"/>
                    </a:cubicBezTo>
                    <a:cubicBezTo>
                      <a:pt x="25" y="2"/>
                      <a:pt x="27" y="9"/>
                      <a:pt x="29" y="12"/>
                    </a:cubicBezTo>
                    <a:cubicBezTo>
                      <a:pt x="25" y="12"/>
                      <a:pt x="23" y="13"/>
                      <a:pt x="26" y="16"/>
                    </a:cubicBezTo>
                    <a:cubicBezTo>
                      <a:pt x="27" y="18"/>
                      <a:pt x="31" y="15"/>
                      <a:pt x="33" y="17"/>
                    </a:cubicBezTo>
                    <a:cubicBezTo>
                      <a:pt x="44" y="27"/>
                      <a:pt x="22" y="27"/>
                      <a:pt x="28" y="34"/>
                    </a:cubicBezTo>
                    <a:cubicBezTo>
                      <a:pt x="31" y="38"/>
                      <a:pt x="36" y="57"/>
                      <a:pt x="27" y="48"/>
                    </a:cubicBezTo>
                    <a:cubicBezTo>
                      <a:pt x="22" y="44"/>
                      <a:pt x="26" y="42"/>
                      <a:pt x="24" y="39"/>
                    </a:cubicBezTo>
                    <a:cubicBezTo>
                      <a:pt x="23" y="36"/>
                      <a:pt x="20" y="31"/>
                      <a:pt x="17" y="28"/>
                    </a:cubicBezTo>
                    <a:cubicBezTo>
                      <a:pt x="11" y="33"/>
                      <a:pt x="20" y="35"/>
                      <a:pt x="11" y="40"/>
                    </a:cubicBezTo>
                    <a:cubicBezTo>
                      <a:pt x="6" y="42"/>
                      <a:pt x="8" y="42"/>
                      <a:pt x="4" y="37"/>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8" name="Freeform 63"/>
              <p:cNvSpPr>
                <a:spLocks/>
              </p:cNvSpPr>
              <p:nvPr/>
            </p:nvSpPr>
            <p:spPr bwMode="auto">
              <a:xfrm>
                <a:off x="1879" y="276"/>
                <a:ext cx="50" cy="65"/>
              </a:xfrm>
              <a:custGeom>
                <a:avLst/>
                <a:gdLst>
                  <a:gd name="T0" fmla="*/ 4 w 44"/>
                  <a:gd name="T1" fmla="*/ 37 h 57"/>
                  <a:gd name="T2" fmla="*/ 6 w 44"/>
                  <a:gd name="T3" fmla="*/ 31 h 57"/>
                  <a:gd name="T4" fmla="*/ 13 w 44"/>
                  <a:gd name="T5" fmla="*/ 23 h 57"/>
                  <a:gd name="T6" fmla="*/ 24 w 44"/>
                  <a:gd name="T7" fmla="*/ 20 h 57"/>
                  <a:gd name="T8" fmla="*/ 14 w 44"/>
                  <a:gd name="T9" fmla="*/ 6 h 57"/>
                  <a:gd name="T10" fmla="*/ 14 w 44"/>
                  <a:gd name="T11" fmla="*/ 0 h 57"/>
                  <a:gd name="T12" fmla="*/ 23 w 44"/>
                  <a:gd name="T13" fmla="*/ 0 h 57"/>
                  <a:gd name="T14" fmla="*/ 29 w 44"/>
                  <a:gd name="T15" fmla="*/ 12 h 57"/>
                  <a:gd name="T16" fmla="*/ 26 w 44"/>
                  <a:gd name="T17" fmla="*/ 16 h 57"/>
                  <a:gd name="T18" fmla="*/ 33 w 44"/>
                  <a:gd name="T19" fmla="*/ 17 h 57"/>
                  <a:gd name="T20" fmla="*/ 28 w 44"/>
                  <a:gd name="T21" fmla="*/ 34 h 57"/>
                  <a:gd name="T22" fmla="*/ 27 w 44"/>
                  <a:gd name="T23" fmla="*/ 48 h 57"/>
                  <a:gd name="T24" fmla="*/ 24 w 44"/>
                  <a:gd name="T25" fmla="*/ 39 h 57"/>
                  <a:gd name="T26" fmla="*/ 17 w 44"/>
                  <a:gd name="T27" fmla="*/ 28 h 57"/>
                  <a:gd name="T28" fmla="*/ 11 w 44"/>
                  <a:gd name="T29" fmla="*/ 40 h 57"/>
                  <a:gd name="T30" fmla="*/ 4 w 44"/>
                  <a:gd name="T31"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7">
                    <a:moveTo>
                      <a:pt x="4" y="37"/>
                    </a:moveTo>
                    <a:cubicBezTo>
                      <a:pt x="0" y="35"/>
                      <a:pt x="5" y="33"/>
                      <a:pt x="6" y="31"/>
                    </a:cubicBezTo>
                    <a:cubicBezTo>
                      <a:pt x="7" y="29"/>
                      <a:pt x="11" y="22"/>
                      <a:pt x="13" y="23"/>
                    </a:cubicBezTo>
                    <a:cubicBezTo>
                      <a:pt x="17" y="23"/>
                      <a:pt x="21" y="25"/>
                      <a:pt x="24" y="20"/>
                    </a:cubicBezTo>
                    <a:cubicBezTo>
                      <a:pt x="17" y="16"/>
                      <a:pt x="14" y="15"/>
                      <a:pt x="14" y="6"/>
                    </a:cubicBezTo>
                    <a:cubicBezTo>
                      <a:pt x="14" y="2"/>
                      <a:pt x="7" y="3"/>
                      <a:pt x="14" y="0"/>
                    </a:cubicBezTo>
                    <a:cubicBezTo>
                      <a:pt x="11" y="1"/>
                      <a:pt x="26" y="3"/>
                      <a:pt x="23" y="0"/>
                    </a:cubicBezTo>
                    <a:cubicBezTo>
                      <a:pt x="25" y="2"/>
                      <a:pt x="27" y="9"/>
                      <a:pt x="29" y="12"/>
                    </a:cubicBezTo>
                    <a:cubicBezTo>
                      <a:pt x="25" y="12"/>
                      <a:pt x="23" y="13"/>
                      <a:pt x="26" y="16"/>
                    </a:cubicBezTo>
                    <a:cubicBezTo>
                      <a:pt x="27" y="18"/>
                      <a:pt x="31" y="15"/>
                      <a:pt x="33" y="17"/>
                    </a:cubicBezTo>
                    <a:cubicBezTo>
                      <a:pt x="44" y="27"/>
                      <a:pt x="22" y="27"/>
                      <a:pt x="28" y="34"/>
                    </a:cubicBezTo>
                    <a:cubicBezTo>
                      <a:pt x="31" y="38"/>
                      <a:pt x="36" y="57"/>
                      <a:pt x="27" y="48"/>
                    </a:cubicBezTo>
                    <a:cubicBezTo>
                      <a:pt x="22" y="44"/>
                      <a:pt x="26" y="42"/>
                      <a:pt x="24" y="39"/>
                    </a:cubicBezTo>
                    <a:cubicBezTo>
                      <a:pt x="23" y="36"/>
                      <a:pt x="20" y="31"/>
                      <a:pt x="17" y="28"/>
                    </a:cubicBezTo>
                    <a:cubicBezTo>
                      <a:pt x="11" y="33"/>
                      <a:pt x="20" y="35"/>
                      <a:pt x="11" y="40"/>
                    </a:cubicBezTo>
                    <a:cubicBezTo>
                      <a:pt x="6" y="42"/>
                      <a:pt x="8" y="42"/>
                      <a:pt x="4" y="37"/>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79" name="Freeform 64"/>
              <p:cNvSpPr>
                <a:spLocks/>
              </p:cNvSpPr>
              <p:nvPr/>
            </p:nvSpPr>
            <p:spPr bwMode="auto">
              <a:xfrm>
                <a:off x="506" y="663"/>
                <a:ext cx="24" cy="48"/>
              </a:xfrm>
              <a:custGeom>
                <a:avLst/>
                <a:gdLst>
                  <a:gd name="T0" fmla="*/ 18 w 22"/>
                  <a:gd name="T1" fmla="*/ 21 h 43"/>
                  <a:gd name="T2" fmla="*/ 18 w 22"/>
                  <a:gd name="T3" fmla="*/ 29 h 43"/>
                  <a:gd name="T4" fmla="*/ 11 w 22"/>
                  <a:gd name="T5" fmla="*/ 32 h 43"/>
                  <a:gd name="T6" fmla="*/ 14 w 22"/>
                  <a:gd name="T7" fmla="*/ 38 h 43"/>
                  <a:gd name="T8" fmla="*/ 7 w 22"/>
                  <a:gd name="T9" fmla="*/ 32 h 43"/>
                  <a:gd name="T10" fmla="*/ 6 w 22"/>
                  <a:gd name="T11" fmla="*/ 34 h 43"/>
                  <a:gd name="T12" fmla="*/ 7 w 22"/>
                  <a:gd name="T13" fmla="*/ 26 h 43"/>
                  <a:gd name="T14" fmla="*/ 11 w 22"/>
                  <a:gd name="T15" fmla="*/ 0 h 43"/>
                  <a:gd name="T16" fmla="*/ 18 w 22"/>
                  <a:gd name="T1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3">
                    <a:moveTo>
                      <a:pt x="18" y="21"/>
                    </a:moveTo>
                    <a:cubicBezTo>
                      <a:pt x="20" y="23"/>
                      <a:pt x="22" y="28"/>
                      <a:pt x="18" y="29"/>
                    </a:cubicBezTo>
                    <a:cubicBezTo>
                      <a:pt x="16" y="30"/>
                      <a:pt x="13" y="30"/>
                      <a:pt x="11" y="32"/>
                    </a:cubicBezTo>
                    <a:cubicBezTo>
                      <a:pt x="9" y="34"/>
                      <a:pt x="14" y="37"/>
                      <a:pt x="14" y="38"/>
                    </a:cubicBezTo>
                    <a:cubicBezTo>
                      <a:pt x="8" y="43"/>
                      <a:pt x="6" y="36"/>
                      <a:pt x="7" y="32"/>
                    </a:cubicBezTo>
                    <a:cubicBezTo>
                      <a:pt x="7" y="32"/>
                      <a:pt x="6" y="33"/>
                      <a:pt x="6" y="34"/>
                    </a:cubicBezTo>
                    <a:cubicBezTo>
                      <a:pt x="0" y="30"/>
                      <a:pt x="1" y="20"/>
                      <a:pt x="7" y="26"/>
                    </a:cubicBezTo>
                    <a:cubicBezTo>
                      <a:pt x="9" y="20"/>
                      <a:pt x="4" y="1"/>
                      <a:pt x="11" y="0"/>
                    </a:cubicBezTo>
                    <a:cubicBezTo>
                      <a:pt x="17" y="0"/>
                      <a:pt x="17" y="17"/>
                      <a:pt x="18" y="21"/>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80" name="Freeform 65"/>
              <p:cNvSpPr>
                <a:spLocks/>
              </p:cNvSpPr>
              <p:nvPr/>
            </p:nvSpPr>
            <p:spPr bwMode="auto">
              <a:xfrm>
                <a:off x="506" y="663"/>
                <a:ext cx="24" cy="48"/>
              </a:xfrm>
              <a:custGeom>
                <a:avLst/>
                <a:gdLst>
                  <a:gd name="T0" fmla="*/ 18 w 22"/>
                  <a:gd name="T1" fmla="*/ 21 h 43"/>
                  <a:gd name="T2" fmla="*/ 18 w 22"/>
                  <a:gd name="T3" fmla="*/ 29 h 43"/>
                  <a:gd name="T4" fmla="*/ 11 w 22"/>
                  <a:gd name="T5" fmla="*/ 32 h 43"/>
                  <a:gd name="T6" fmla="*/ 14 w 22"/>
                  <a:gd name="T7" fmla="*/ 38 h 43"/>
                  <a:gd name="T8" fmla="*/ 7 w 22"/>
                  <a:gd name="T9" fmla="*/ 32 h 43"/>
                  <a:gd name="T10" fmla="*/ 6 w 22"/>
                  <a:gd name="T11" fmla="*/ 34 h 43"/>
                  <a:gd name="T12" fmla="*/ 7 w 22"/>
                  <a:gd name="T13" fmla="*/ 26 h 43"/>
                  <a:gd name="T14" fmla="*/ 11 w 22"/>
                  <a:gd name="T15" fmla="*/ 0 h 43"/>
                  <a:gd name="T16" fmla="*/ 18 w 22"/>
                  <a:gd name="T1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3">
                    <a:moveTo>
                      <a:pt x="18" y="21"/>
                    </a:moveTo>
                    <a:cubicBezTo>
                      <a:pt x="20" y="23"/>
                      <a:pt x="22" y="28"/>
                      <a:pt x="18" y="29"/>
                    </a:cubicBezTo>
                    <a:cubicBezTo>
                      <a:pt x="16" y="30"/>
                      <a:pt x="13" y="30"/>
                      <a:pt x="11" y="32"/>
                    </a:cubicBezTo>
                    <a:cubicBezTo>
                      <a:pt x="9" y="34"/>
                      <a:pt x="14" y="37"/>
                      <a:pt x="14" y="38"/>
                    </a:cubicBezTo>
                    <a:cubicBezTo>
                      <a:pt x="8" y="43"/>
                      <a:pt x="6" y="36"/>
                      <a:pt x="7" y="32"/>
                    </a:cubicBezTo>
                    <a:cubicBezTo>
                      <a:pt x="7" y="32"/>
                      <a:pt x="6" y="33"/>
                      <a:pt x="6" y="34"/>
                    </a:cubicBezTo>
                    <a:cubicBezTo>
                      <a:pt x="0" y="30"/>
                      <a:pt x="1" y="20"/>
                      <a:pt x="7" y="26"/>
                    </a:cubicBezTo>
                    <a:cubicBezTo>
                      <a:pt x="9" y="20"/>
                      <a:pt x="4" y="1"/>
                      <a:pt x="11" y="0"/>
                    </a:cubicBezTo>
                    <a:cubicBezTo>
                      <a:pt x="17" y="0"/>
                      <a:pt x="17" y="17"/>
                      <a:pt x="18" y="21"/>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81" name="Freeform 66"/>
              <p:cNvSpPr>
                <a:spLocks/>
              </p:cNvSpPr>
              <p:nvPr/>
            </p:nvSpPr>
            <p:spPr bwMode="auto">
              <a:xfrm>
                <a:off x="1501" y="1801"/>
                <a:ext cx="36" cy="16"/>
              </a:xfrm>
              <a:custGeom>
                <a:avLst/>
                <a:gdLst>
                  <a:gd name="T0" fmla="*/ 18 w 32"/>
                  <a:gd name="T1" fmla="*/ 0 h 14"/>
                  <a:gd name="T2" fmla="*/ 26 w 32"/>
                  <a:gd name="T3" fmla="*/ 8 h 14"/>
                  <a:gd name="T4" fmla="*/ 19 w 32"/>
                  <a:gd name="T5" fmla="*/ 8 h 14"/>
                  <a:gd name="T6" fmla="*/ 14 w 32"/>
                  <a:gd name="T7" fmla="*/ 14 h 14"/>
                  <a:gd name="T8" fmla="*/ 0 w 32"/>
                  <a:gd name="T9" fmla="*/ 12 h 14"/>
                  <a:gd name="T10" fmla="*/ 5 w 32"/>
                  <a:gd name="T11" fmla="*/ 5 h 14"/>
                  <a:gd name="T12" fmla="*/ 18 w 3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2" h="14">
                    <a:moveTo>
                      <a:pt x="18" y="0"/>
                    </a:moveTo>
                    <a:cubicBezTo>
                      <a:pt x="24" y="0"/>
                      <a:pt x="32" y="2"/>
                      <a:pt x="26" y="8"/>
                    </a:cubicBezTo>
                    <a:cubicBezTo>
                      <a:pt x="25" y="8"/>
                      <a:pt x="21" y="7"/>
                      <a:pt x="19" y="8"/>
                    </a:cubicBezTo>
                    <a:cubicBezTo>
                      <a:pt x="17" y="10"/>
                      <a:pt x="17" y="13"/>
                      <a:pt x="14" y="14"/>
                    </a:cubicBezTo>
                    <a:cubicBezTo>
                      <a:pt x="19" y="5"/>
                      <a:pt x="4" y="12"/>
                      <a:pt x="0" y="12"/>
                    </a:cubicBezTo>
                    <a:cubicBezTo>
                      <a:pt x="3" y="10"/>
                      <a:pt x="7" y="8"/>
                      <a:pt x="5" y="5"/>
                    </a:cubicBezTo>
                    <a:cubicBezTo>
                      <a:pt x="9" y="3"/>
                      <a:pt x="13" y="1"/>
                      <a:pt x="18" y="0"/>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82" name="Freeform 67"/>
              <p:cNvSpPr>
                <a:spLocks/>
              </p:cNvSpPr>
              <p:nvPr/>
            </p:nvSpPr>
            <p:spPr bwMode="auto">
              <a:xfrm>
                <a:off x="1501" y="1801"/>
                <a:ext cx="36" cy="16"/>
              </a:xfrm>
              <a:custGeom>
                <a:avLst/>
                <a:gdLst>
                  <a:gd name="T0" fmla="*/ 18 w 32"/>
                  <a:gd name="T1" fmla="*/ 0 h 14"/>
                  <a:gd name="T2" fmla="*/ 26 w 32"/>
                  <a:gd name="T3" fmla="*/ 8 h 14"/>
                  <a:gd name="T4" fmla="*/ 19 w 32"/>
                  <a:gd name="T5" fmla="*/ 8 h 14"/>
                  <a:gd name="T6" fmla="*/ 14 w 32"/>
                  <a:gd name="T7" fmla="*/ 14 h 14"/>
                  <a:gd name="T8" fmla="*/ 0 w 32"/>
                  <a:gd name="T9" fmla="*/ 12 h 14"/>
                  <a:gd name="T10" fmla="*/ 5 w 32"/>
                  <a:gd name="T11" fmla="*/ 5 h 14"/>
                  <a:gd name="T12" fmla="*/ 18 w 3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2" h="14">
                    <a:moveTo>
                      <a:pt x="18" y="0"/>
                    </a:moveTo>
                    <a:cubicBezTo>
                      <a:pt x="24" y="0"/>
                      <a:pt x="32" y="2"/>
                      <a:pt x="26" y="8"/>
                    </a:cubicBezTo>
                    <a:cubicBezTo>
                      <a:pt x="25" y="8"/>
                      <a:pt x="21" y="7"/>
                      <a:pt x="19" y="8"/>
                    </a:cubicBezTo>
                    <a:cubicBezTo>
                      <a:pt x="17" y="10"/>
                      <a:pt x="17" y="13"/>
                      <a:pt x="14" y="14"/>
                    </a:cubicBezTo>
                    <a:cubicBezTo>
                      <a:pt x="19" y="5"/>
                      <a:pt x="4" y="12"/>
                      <a:pt x="0" y="12"/>
                    </a:cubicBezTo>
                    <a:cubicBezTo>
                      <a:pt x="3" y="10"/>
                      <a:pt x="7" y="8"/>
                      <a:pt x="5" y="5"/>
                    </a:cubicBezTo>
                    <a:cubicBezTo>
                      <a:pt x="9" y="3"/>
                      <a:pt x="13" y="1"/>
                      <a:pt x="18" y="0"/>
                    </a:cubicBezTo>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83" name="Freeform 68"/>
              <p:cNvSpPr>
                <a:spLocks/>
              </p:cNvSpPr>
              <p:nvPr/>
            </p:nvSpPr>
            <p:spPr bwMode="auto">
              <a:xfrm>
                <a:off x="1393" y="253"/>
                <a:ext cx="112" cy="82"/>
              </a:xfrm>
              <a:custGeom>
                <a:avLst/>
                <a:gdLst>
                  <a:gd name="T0" fmla="*/ 98 w 99"/>
                  <a:gd name="T1" fmla="*/ 3 h 73"/>
                  <a:gd name="T2" fmla="*/ 99 w 99"/>
                  <a:gd name="T3" fmla="*/ 9 h 73"/>
                  <a:gd name="T4" fmla="*/ 95 w 99"/>
                  <a:gd name="T5" fmla="*/ 17 h 73"/>
                  <a:gd name="T6" fmla="*/ 87 w 99"/>
                  <a:gd name="T7" fmla="*/ 22 h 73"/>
                  <a:gd name="T8" fmla="*/ 68 w 99"/>
                  <a:gd name="T9" fmla="*/ 35 h 73"/>
                  <a:gd name="T10" fmla="*/ 49 w 99"/>
                  <a:gd name="T11" fmla="*/ 52 h 73"/>
                  <a:gd name="T12" fmla="*/ 40 w 99"/>
                  <a:gd name="T13" fmla="*/ 73 h 73"/>
                  <a:gd name="T14" fmla="*/ 41 w 99"/>
                  <a:gd name="T15" fmla="*/ 58 h 73"/>
                  <a:gd name="T16" fmla="*/ 18 w 99"/>
                  <a:gd name="T17" fmla="*/ 51 h 73"/>
                  <a:gd name="T18" fmla="*/ 34 w 99"/>
                  <a:gd name="T19" fmla="*/ 36 h 73"/>
                  <a:gd name="T20" fmla="*/ 64 w 99"/>
                  <a:gd name="T21" fmla="*/ 12 h 73"/>
                  <a:gd name="T22" fmla="*/ 77 w 99"/>
                  <a:gd name="T23" fmla="*/ 0 h 73"/>
                  <a:gd name="T24" fmla="*/ 84 w 99"/>
                  <a:gd name="T25" fmla="*/ 3 h 73"/>
                  <a:gd name="T26" fmla="*/ 98 w 99"/>
                  <a:gd name="T27"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3">
                    <a:moveTo>
                      <a:pt x="98" y="3"/>
                    </a:moveTo>
                    <a:cubicBezTo>
                      <a:pt x="99" y="4"/>
                      <a:pt x="98" y="7"/>
                      <a:pt x="99" y="9"/>
                    </a:cubicBezTo>
                    <a:cubicBezTo>
                      <a:pt x="95" y="10"/>
                      <a:pt x="97" y="14"/>
                      <a:pt x="95" y="17"/>
                    </a:cubicBezTo>
                    <a:cubicBezTo>
                      <a:pt x="93" y="19"/>
                      <a:pt x="89" y="20"/>
                      <a:pt x="87" y="22"/>
                    </a:cubicBezTo>
                    <a:cubicBezTo>
                      <a:pt x="81" y="28"/>
                      <a:pt x="74" y="29"/>
                      <a:pt x="68" y="35"/>
                    </a:cubicBezTo>
                    <a:cubicBezTo>
                      <a:pt x="62" y="40"/>
                      <a:pt x="52" y="45"/>
                      <a:pt x="49" y="52"/>
                    </a:cubicBezTo>
                    <a:cubicBezTo>
                      <a:pt x="46" y="59"/>
                      <a:pt x="44" y="68"/>
                      <a:pt x="40" y="73"/>
                    </a:cubicBezTo>
                    <a:cubicBezTo>
                      <a:pt x="39" y="68"/>
                      <a:pt x="41" y="63"/>
                      <a:pt x="41" y="58"/>
                    </a:cubicBezTo>
                    <a:cubicBezTo>
                      <a:pt x="37" y="60"/>
                      <a:pt x="8" y="60"/>
                      <a:pt x="18" y="51"/>
                    </a:cubicBezTo>
                    <a:cubicBezTo>
                      <a:pt x="0" y="41"/>
                      <a:pt x="28" y="39"/>
                      <a:pt x="34" y="36"/>
                    </a:cubicBezTo>
                    <a:cubicBezTo>
                      <a:pt x="47" y="31"/>
                      <a:pt x="55" y="21"/>
                      <a:pt x="64" y="12"/>
                    </a:cubicBezTo>
                    <a:cubicBezTo>
                      <a:pt x="68" y="8"/>
                      <a:pt x="72" y="4"/>
                      <a:pt x="77" y="0"/>
                    </a:cubicBezTo>
                    <a:cubicBezTo>
                      <a:pt x="77" y="0"/>
                      <a:pt x="79" y="2"/>
                      <a:pt x="84" y="3"/>
                    </a:cubicBezTo>
                    <a:cubicBezTo>
                      <a:pt x="88" y="4"/>
                      <a:pt x="98" y="3"/>
                      <a:pt x="98" y="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84" name="Freeform 69"/>
              <p:cNvSpPr>
                <a:spLocks/>
              </p:cNvSpPr>
              <p:nvPr/>
            </p:nvSpPr>
            <p:spPr bwMode="auto">
              <a:xfrm>
                <a:off x="1393" y="253"/>
                <a:ext cx="112" cy="82"/>
              </a:xfrm>
              <a:custGeom>
                <a:avLst/>
                <a:gdLst>
                  <a:gd name="T0" fmla="*/ 98 w 99"/>
                  <a:gd name="T1" fmla="*/ 3 h 73"/>
                  <a:gd name="T2" fmla="*/ 99 w 99"/>
                  <a:gd name="T3" fmla="*/ 9 h 73"/>
                  <a:gd name="T4" fmla="*/ 95 w 99"/>
                  <a:gd name="T5" fmla="*/ 17 h 73"/>
                  <a:gd name="T6" fmla="*/ 87 w 99"/>
                  <a:gd name="T7" fmla="*/ 22 h 73"/>
                  <a:gd name="T8" fmla="*/ 68 w 99"/>
                  <a:gd name="T9" fmla="*/ 35 h 73"/>
                  <a:gd name="T10" fmla="*/ 49 w 99"/>
                  <a:gd name="T11" fmla="*/ 52 h 73"/>
                  <a:gd name="T12" fmla="*/ 40 w 99"/>
                  <a:gd name="T13" fmla="*/ 73 h 73"/>
                  <a:gd name="T14" fmla="*/ 41 w 99"/>
                  <a:gd name="T15" fmla="*/ 58 h 73"/>
                  <a:gd name="T16" fmla="*/ 18 w 99"/>
                  <a:gd name="T17" fmla="*/ 51 h 73"/>
                  <a:gd name="T18" fmla="*/ 34 w 99"/>
                  <a:gd name="T19" fmla="*/ 36 h 73"/>
                  <a:gd name="T20" fmla="*/ 64 w 99"/>
                  <a:gd name="T21" fmla="*/ 12 h 73"/>
                  <a:gd name="T22" fmla="*/ 77 w 99"/>
                  <a:gd name="T23" fmla="*/ 0 h 73"/>
                  <a:gd name="T24" fmla="*/ 84 w 99"/>
                  <a:gd name="T25" fmla="*/ 3 h 73"/>
                  <a:gd name="T26" fmla="*/ 98 w 99"/>
                  <a:gd name="T27"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3">
                    <a:moveTo>
                      <a:pt x="98" y="3"/>
                    </a:moveTo>
                    <a:cubicBezTo>
                      <a:pt x="99" y="4"/>
                      <a:pt x="98" y="7"/>
                      <a:pt x="99" y="9"/>
                    </a:cubicBezTo>
                    <a:cubicBezTo>
                      <a:pt x="95" y="10"/>
                      <a:pt x="97" y="14"/>
                      <a:pt x="95" y="17"/>
                    </a:cubicBezTo>
                    <a:cubicBezTo>
                      <a:pt x="93" y="19"/>
                      <a:pt x="89" y="20"/>
                      <a:pt x="87" y="22"/>
                    </a:cubicBezTo>
                    <a:cubicBezTo>
                      <a:pt x="81" y="28"/>
                      <a:pt x="74" y="29"/>
                      <a:pt x="68" y="35"/>
                    </a:cubicBezTo>
                    <a:cubicBezTo>
                      <a:pt x="62" y="40"/>
                      <a:pt x="52" y="45"/>
                      <a:pt x="49" y="52"/>
                    </a:cubicBezTo>
                    <a:cubicBezTo>
                      <a:pt x="46" y="59"/>
                      <a:pt x="44" y="68"/>
                      <a:pt x="40" y="73"/>
                    </a:cubicBezTo>
                    <a:cubicBezTo>
                      <a:pt x="39" y="68"/>
                      <a:pt x="41" y="63"/>
                      <a:pt x="41" y="58"/>
                    </a:cubicBezTo>
                    <a:cubicBezTo>
                      <a:pt x="37" y="60"/>
                      <a:pt x="8" y="60"/>
                      <a:pt x="18" y="51"/>
                    </a:cubicBezTo>
                    <a:cubicBezTo>
                      <a:pt x="0" y="41"/>
                      <a:pt x="28" y="39"/>
                      <a:pt x="34" y="36"/>
                    </a:cubicBezTo>
                    <a:cubicBezTo>
                      <a:pt x="47" y="31"/>
                      <a:pt x="55" y="21"/>
                      <a:pt x="64" y="12"/>
                    </a:cubicBezTo>
                    <a:cubicBezTo>
                      <a:pt x="68" y="8"/>
                      <a:pt x="72" y="4"/>
                      <a:pt x="77" y="0"/>
                    </a:cubicBezTo>
                    <a:cubicBezTo>
                      <a:pt x="77" y="0"/>
                      <a:pt x="79" y="2"/>
                      <a:pt x="84" y="3"/>
                    </a:cubicBezTo>
                    <a:cubicBezTo>
                      <a:pt x="88" y="4"/>
                      <a:pt x="98" y="3"/>
                      <a:pt x="98" y="3"/>
                    </a:cubicBezTo>
                    <a:close/>
                  </a:path>
                </a:pathLst>
              </a:custGeom>
              <a:grpFill/>
              <a:ln w="4763"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sp>
            <p:nvSpPr>
              <p:cNvPr id="85" name="Freeform 70"/>
              <p:cNvSpPr>
                <a:spLocks/>
              </p:cNvSpPr>
              <p:nvPr/>
            </p:nvSpPr>
            <p:spPr bwMode="auto">
              <a:xfrm>
                <a:off x="410" y="153"/>
                <a:ext cx="2208" cy="1882"/>
              </a:xfrm>
              <a:custGeom>
                <a:avLst/>
                <a:gdLst>
                  <a:gd name="T0" fmla="*/ 1534 w 1956"/>
                  <a:gd name="T1" fmla="*/ 19 h 1666"/>
                  <a:gd name="T2" fmla="*/ 1618 w 1956"/>
                  <a:gd name="T3" fmla="*/ 64 h 1666"/>
                  <a:gd name="T4" fmla="*/ 1648 w 1956"/>
                  <a:gd name="T5" fmla="*/ 132 h 1666"/>
                  <a:gd name="T6" fmla="*/ 1759 w 1956"/>
                  <a:gd name="T7" fmla="*/ 348 h 1666"/>
                  <a:gd name="T8" fmla="*/ 1783 w 1956"/>
                  <a:gd name="T9" fmla="*/ 427 h 1666"/>
                  <a:gd name="T10" fmla="*/ 1714 w 1956"/>
                  <a:gd name="T11" fmla="*/ 652 h 1666"/>
                  <a:gd name="T12" fmla="*/ 1771 w 1956"/>
                  <a:gd name="T13" fmla="*/ 673 h 1666"/>
                  <a:gd name="T14" fmla="*/ 1787 w 1956"/>
                  <a:gd name="T15" fmla="*/ 744 h 1666"/>
                  <a:gd name="T16" fmla="*/ 1786 w 1956"/>
                  <a:gd name="T17" fmla="*/ 810 h 1666"/>
                  <a:gd name="T18" fmla="*/ 1818 w 1956"/>
                  <a:gd name="T19" fmla="*/ 868 h 1666"/>
                  <a:gd name="T20" fmla="*/ 1875 w 1956"/>
                  <a:gd name="T21" fmla="*/ 960 h 1666"/>
                  <a:gd name="T22" fmla="*/ 1928 w 1956"/>
                  <a:gd name="T23" fmla="*/ 1040 h 1666"/>
                  <a:gd name="T24" fmla="*/ 1955 w 1956"/>
                  <a:gd name="T25" fmla="*/ 1124 h 1666"/>
                  <a:gd name="T26" fmla="*/ 1864 w 1956"/>
                  <a:gd name="T27" fmla="*/ 1233 h 1666"/>
                  <a:gd name="T28" fmla="*/ 1746 w 1956"/>
                  <a:gd name="T29" fmla="*/ 1433 h 1666"/>
                  <a:gd name="T30" fmla="*/ 1761 w 1956"/>
                  <a:gd name="T31" fmla="*/ 1583 h 1666"/>
                  <a:gd name="T32" fmla="*/ 1777 w 1956"/>
                  <a:gd name="T33" fmla="*/ 1618 h 1666"/>
                  <a:gd name="T34" fmla="*/ 1662 w 1956"/>
                  <a:gd name="T35" fmla="*/ 1599 h 1666"/>
                  <a:gd name="T36" fmla="*/ 1552 w 1956"/>
                  <a:gd name="T37" fmla="*/ 1546 h 1666"/>
                  <a:gd name="T38" fmla="*/ 1445 w 1956"/>
                  <a:gd name="T39" fmla="*/ 1559 h 1666"/>
                  <a:gd name="T40" fmla="*/ 1388 w 1956"/>
                  <a:gd name="T41" fmla="*/ 1596 h 1666"/>
                  <a:gd name="T42" fmla="*/ 1282 w 1956"/>
                  <a:gd name="T43" fmla="*/ 1594 h 1666"/>
                  <a:gd name="T44" fmla="*/ 1217 w 1956"/>
                  <a:gd name="T45" fmla="*/ 1650 h 1666"/>
                  <a:gd name="T46" fmla="*/ 1185 w 1956"/>
                  <a:gd name="T47" fmla="*/ 1629 h 1666"/>
                  <a:gd name="T48" fmla="*/ 1113 w 1956"/>
                  <a:gd name="T49" fmla="*/ 1556 h 1666"/>
                  <a:gd name="T50" fmla="*/ 1062 w 1956"/>
                  <a:gd name="T51" fmla="*/ 1604 h 1666"/>
                  <a:gd name="T52" fmla="*/ 990 w 1956"/>
                  <a:gd name="T53" fmla="*/ 1592 h 1666"/>
                  <a:gd name="T54" fmla="*/ 932 w 1956"/>
                  <a:gd name="T55" fmla="*/ 1519 h 1666"/>
                  <a:gd name="T56" fmla="*/ 865 w 1956"/>
                  <a:gd name="T57" fmla="*/ 1480 h 1666"/>
                  <a:gd name="T58" fmla="*/ 803 w 1956"/>
                  <a:gd name="T59" fmla="*/ 1466 h 1666"/>
                  <a:gd name="T60" fmla="*/ 745 w 1956"/>
                  <a:gd name="T61" fmla="*/ 1438 h 1666"/>
                  <a:gd name="T62" fmla="*/ 751 w 1956"/>
                  <a:gd name="T63" fmla="*/ 1382 h 1666"/>
                  <a:gd name="T64" fmla="*/ 679 w 1956"/>
                  <a:gd name="T65" fmla="*/ 1401 h 1666"/>
                  <a:gd name="T66" fmla="*/ 632 w 1956"/>
                  <a:gd name="T67" fmla="*/ 1368 h 1666"/>
                  <a:gd name="T68" fmla="*/ 613 w 1956"/>
                  <a:gd name="T69" fmla="*/ 1420 h 1666"/>
                  <a:gd name="T70" fmla="*/ 566 w 1956"/>
                  <a:gd name="T71" fmla="*/ 1448 h 1666"/>
                  <a:gd name="T72" fmla="*/ 480 w 1956"/>
                  <a:gd name="T73" fmla="*/ 1384 h 1666"/>
                  <a:gd name="T74" fmla="*/ 466 w 1956"/>
                  <a:gd name="T75" fmla="*/ 1348 h 1666"/>
                  <a:gd name="T76" fmla="*/ 449 w 1956"/>
                  <a:gd name="T77" fmla="*/ 1298 h 1666"/>
                  <a:gd name="T78" fmla="*/ 384 w 1956"/>
                  <a:gd name="T79" fmla="*/ 1299 h 1666"/>
                  <a:gd name="T80" fmla="*/ 279 w 1956"/>
                  <a:gd name="T81" fmla="*/ 1265 h 1666"/>
                  <a:gd name="T82" fmla="*/ 231 w 1956"/>
                  <a:gd name="T83" fmla="*/ 1217 h 1666"/>
                  <a:gd name="T84" fmla="*/ 206 w 1956"/>
                  <a:gd name="T85" fmla="*/ 1239 h 1666"/>
                  <a:gd name="T86" fmla="*/ 202 w 1956"/>
                  <a:gd name="T87" fmla="*/ 1165 h 1666"/>
                  <a:gd name="T88" fmla="*/ 164 w 1956"/>
                  <a:gd name="T89" fmla="*/ 1067 h 1666"/>
                  <a:gd name="T90" fmla="*/ 128 w 1956"/>
                  <a:gd name="T91" fmla="*/ 947 h 1666"/>
                  <a:gd name="T92" fmla="*/ 121 w 1956"/>
                  <a:gd name="T93" fmla="*/ 837 h 1666"/>
                  <a:gd name="T94" fmla="*/ 62 w 1956"/>
                  <a:gd name="T95" fmla="*/ 699 h 1666"/>
                  <a:gd name="T96" fmla="*/ 48 w 1956"/>
                  <a:gd name="T97" fmla="*/ 597 h 1666"/>
                  <a:gd name="T98" fmla="*/ 38 w 1956"/>
                  <a:gd name="T99" fmla="*/ 476 h 1666"/>
                  <a:gd name="T100" fmla="*/ 26 w 1956"/>
                  <a:gd name="T101" fmla="*/ 393 h 1666"/>
                  <a:gd name="T102" fmla="*/ 85 w 1956"/>
                  <a:gd name="T103" fmla="*/ 417 h 1666"/>
                  <a:gd name="T104" fmla="*/ 74 w 1956"/>
                  <a:gd name="T105" fmla="*/ 368 h 1666"/>
                  <a:gd name="T106" fmla="*/ 36 w 1956"/>
                  <a:gd name="T107" fmla="*/ 349 h 1666"/>
                  <a:gd name="T108" fmla="*/ 6 w 1956"/>
                  <a:gd name="T109" fmla="*/ 353 h 1666"/>
                  <a:gd name="T110" fmla="*/ 339 w 1956"/>
                  <a:gd name="T111" fmla="*/ 206 h 1666"/>
                  <a:gd name="T112" fmla="*/ 356 w 1956"/>
                  <a:gd name="T113" fmla="*/ 193 h 1666"/>
                  <a:gd name="T114" fmla="*/ 389 w 1956"/>
                  <a:gd name="T115" fmla="*/ 139 h 1666"/>
                  <a:gd name="T116" fmla="*/ 803 w 1956"/>
                  <a:gd name="T117" fmla="*/ 56 h 1666"/>
                  <a:gd name="T118" fmla="*/ 726 w 1956"/>
                  <a:gd name="T119" fmla="*/ 15 h 1666"/>
                  <a:gd name="T120" fmla="*/ 759 w 1956"/>
                  <a:gd name="T121" fmla="*/ 82 h 1666"/>
                  <a:gd name="T122" fmla="*/ 927 w 1956"/>
                  <a:gd name="T123" fmla="*/ 105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6" h="1666">
                    <a:moveTo>
                      <a:pt x="944" y="87"/>
                    </a:moveTo>
                    <a:cubicBezTo>
                      <a:pt x="946" y="88"/>
                      <a:pt x="947" y="89"/>
                      <a:pt x="948" y="90"/>
                    </a:cubicBezTo>
                    <a:cubicBezTo>
                      <a:pt x="952" y="91"/>
                      <a:pt x="954" y="92"/>
                      <a:pt x="957" y="91"/>
                    </a:cubicBezTo>
                    <a:cubicBezTo>
                      <a:pt x="977" y="91"/>
                      <a:pt x="988" y="89"/>
                      <a:pt x="1008" y="87"/>
                    </a:cubicBezTo>
                    <a:cubicBezTo>
                      <a:pt x="1034" y="85"/>
                      <a:pt x="1049" y="84"/>
                      <a:pt x="1076" y="81"/>
                    </a:cubicBezTo>
                    <a:cubicBezTo>
                      <a:pt x="1115" y="78"/>
                      <a:pt x="1138" y="75"/>
                      <a:pt x="1177" y="72"/>
                    </a:cubicBezTo>
                    <a:cubicBezTo>
                      <a:pt x="1202" y="69"/>
                      <a:pt x="1216" y="68"/>
                      <a:pt x="1240" y="65"/>
                    </a:cubicBezTo>
                    <a:cubicBezTo>
                      <a:pt x="1270" y="62"/>
                      <a:pt x="1287" y="60"/>
                      <a:pt x="1316" y="57"/>
                    </a:cubicBezTo>
                    <a:cubicBezTo>
                      <a:pt x="1354" y="53"/>
                      <a:pt x="1376" y="50"/>
                      <a:pt x="1414" y="46"/>
                    </a:cubicBezTo>
                    <a:cubicBezTo>
                      <a:pt x="1430" y="44"/>
                      <a:pt x="1439" y="43"/>
                      <a:pt x="1455" y="41"/>
                    </a:cubicBezTo>
                    <a:cubicBezTo>
                      <a:pt x="1468" y="40"/>
                      <a:pt x="1475" y="40"/>
                      <a:pt x="1488" y="37"/>
                    </a:cubicBezTo>
                    <a:cubicBezTo>
                      <a:pt x="1493" y="36"/>
                      <a:pt x="1495" y="34"/>
                      <a:pt x="1499" y="31"/>
                    </a:cubicBezTo>
                    <a:cubicBezTo>
                      <a:pt x="1501" y="30"/>
                      <a:pt x="1501" y="29"/>
                      <a:pt x="1502" y="28"/>
                    </a:cubicBezTo>
                    <a:cubicBezTo>
                      <a:pt x="1504" y="24"/>
                      <a:pt x="1503" y="22"/>
                      <a:pt x="1505" y="18"/>
                    </a:cubicBezTo>
                    <a:cubicBezTo>
                      <a:pt x="1506" y="17"/>
                      <a:pt x="1507" y="16"/>
                      <a:pt x="1509" y="15"/>
                    </a:cubicBezTo>
                    <a:cubicBezTo>
                      <a:pt x="1510" y="15"/>
                      <a:pt x="1511" y="15"/>
                      <a:pt x="1513" y="15"/>
                    </a:cubicBezTo>
                    <a:cubicBezTo>
                      <a:pt x="1517" y="16"/>
                      <a:pt x="1520" y="18"/>
                      <a:pt x="1524" y="19"/>
                    </a:cubicBezTo>
                    <a:cubicBezTo>
                      <a:pt x="1525" y="19"/>
                      <a:pt x="1525" y="19"/>
                      <a:pt x="1526" y="19"/>
                    </a:cubicBezTo>
                    <a:cubicBezTo>
                      <a:pt x="1528" y="18"/>
                      <a:pt x="1528" y="18"/>
                      <a:pt x="1530" y="17"/>
                    </a:cubicBezTo>
                    <a:cubicBezTo>
                      <a:pt x="1531" y="17"/>
                      <a:pt x="1531" y="17"/>
                      <a:pt x="1532" y="17"/>
                    </a:cubicBezTo>
                    <a:cubicBezTo>
                      <a:pt x="1533" y="18"/>
                      <a:pt x="1533" y="18"/>
                      <a:pt x="1534" y="19"/>
                    </a:cubicBezTo>
                    <a:cubicBezTo>
                      <a:pt x="1535" y="20"/>
                      <a:pt x="1535" y="20"/>
                      <a:pt x="1535" y="21"/>
                    </a:cubicBezTo>
                    <a:cubicBezTo>
                      <a:pt x="1536" y="22"/>
                      <a:pt x="1536" y="22"/>
                      <a:pt x="1537" y="23"/>
                    </a:cubicBezTo>
                    <a:cubicBezTo>
                      <a:pt x="1537" y="24"/>
                      <a:pt x="1537" y="24"/>
                      <a:pt x="1538" y="25"/>
                    </a:cubicBezTo>
                    <a:cubicBezTo>
                      <a:pt x="1539" y="25"/>
                      <a:pt x="1539" y="26"/>
                      <a:pt x="1540" y="26"/>
                    </a:cubicBezTo>
                    <a:cubicBezTo>
                      <a:pt x="1543" y="26"/>
                      <a:pt x="1544" y="25"/>
                      <a:pt x="1546" y="25"/>
                    </a:cubicBezTo>
                    <a:cubicBezTo>
                      <a:pt x="1547" y="26"/>
                      <a:pt x="1548" y="26"/>
                      <a:pt x="1548" y="27"/>
                    </a:cubicBezTo>
                    <a:cubicBezTo>
                      <a:pt x="1548" y="28"/>
                      <a:pt x="1548" y="29"/>
                      <a:pt x="1548" y="30"/>
                    </a:cubicBezTo>
                    <a:cubicBezTo>
                      <a:pt x="1548" y="31"/>
                      <a:pt x="1547" y="32"/>
                      <a:pt x="1547" y="33"/>
                    </a:cubicBezTo>
                    <a:cubicBezTo>
                      <a:pt x="1547" y="35"/>
                      <a:pt x="1547" y="36"/>
                      <a:pt x="1548" y="37"/>
                    </a:cubicBezTo>
                    <a:cubicBezTo>
                      <a:pt x="1549" y="38"/>
                      <a:pt x="1550" y="40"/>
                      <a:pt x="1552" y="40"/>
                    </a:cubicBezTo>
                    <a:cubicBezTo>
                      <a:pt x="1553" y="41"/>
                      <a:pt x="1554" y="40"/>
                      <a:pt x="1556" y="40"/>
                    </a:cubicBezTo>
                    <a:cubicBezTo>
                      <a:pt x="1557" y="39"/>
                      <a:pt x="1558" y="38"/>
                      <a:pt x="1560" y="37"/>
                    </a:cubicBezTo>
                    <a:cubicBezTo>
                      <a:pt x="1561" y="36"/>
                      <a:pt x="1562" y="36"/>
                      <a:pt x="1563" y="36"/>
                    </a:cubicBezTo>
                    <a:cubicBezTo>
                      <a:pt x="1564" y="36"/>
                      <a:pt x="1565" y="36"/>
                      <a:pt x="1566" y="37"/>
                    </a:cubicBezTo>
                    <a:cubicBezTo>
                      <a:pt x="1571" y="39"/>
                      <a:pt x="1574" y="41"/>
                      <a:pt x="1579" y="44"/>
                    </a:cubicBezTo>
                    <a:cubicBezTo>
                      <a:pt x="1582" y="45"/>
                      <a:pt x="1583" y="46"/>
                      <a:pt x="1586" y="47"/>
                    </a:cubicBezTo>
                    <a:cubicBezTo>
                      <a:pt x="1592" y="48"/>
                      <a:pt x="1596" y="48"/>
                      <a:pt x="1601" y="49"/>
                    </a:cubicBezTo>
                    <a:cubicBezTo>
                      <a:pt x="1605" y="50"/>
                      <a:pt x="1606" y="52"/>
                      <a:pt x="1609" y="54"/>
                    </a:cubicBezTo>
                    <a:cubicBezTo>
                      <a:pt x="1610" y="55"/>
                      <a:pt x="1610" y="55"/>
                      <a:pt x="1611" y="56"/>
                    </a:cubicBezTo>
                    <a:cubicBezTo>
                      <a:pt x="1613" y="58"/>
                      <a:pt x="1614" y="60"/>
                      <a:pt x="1616" y="62"/>
                    </a:cubicBezTo>
                    <a:cubicBezTo>
                      <a:pt x="1616" y="62"/>
                      <a:pt x="1617" y="63"/>
                      <a:pt x="1618" y="64"/>
                    </a:cubicBezTo>
                    <a:cubicBezTo>
                      <a:pt x="1618" y="64"/>
                      <a:pt x="1619" y="64"/>
                      <a:pt x="1620" y="65"/>
                    </a:cubicBezTo>
                    <a:cubicBezTo>
                      <a:pt x="1621" y="65"/>
                      <a:pt x="1622" y="65"/>
                      <a:pt x="1624" y="65"/>
                    </a:cubicBezTo>
                    <a:cubicBezTo>
                      <a:pt x="1624" y="65"/>
                      <a:pt x="1625" y="65"/>
                      <a:pt x="1625" y="66"/>
                    </a:cubicBezTo>
                    <a:cubicBezTo>
                      <a:pt x="1627" y="67"/>
                      <a:pt x="1628" y="68"/>
                      <a:pt x="1629" y="69"/>
                    </a:cubicBezTo>
                    <a:cubicBezTo>
                      <a:pt x="1631" y="71"/>
                      <a:pt x="1631" y="73"/>
                      <a:pt x="1633" y="75"/>
                    </a:cubicBezTo>
                    <a:cubicBezTo>
                      <a:pt x="1634" y="77"/>
                      <a:pt x="1635" y="79"/>
                      <a:pt x="1636" y="81"/>
                    </a:cubicBezTo>
                    <a:cubicBezTo>
                      <a:pt x="1637" y="83"/>
                      <a:pt x="1637" y="85"/>
                      <a:pt x="1638" y="87"/>
                    </a:cubicBezTo>
                    <a:cubicBezTo>
                      <a:pt x="1640" y="92"/>
                      <a:pt x="1642" y="95"/>
                      <a:pt x="1644" y="101"/>
                    </a:cubicBezTo>
                    <a:cubicBezTo>
                      <a:pt x="1644" y="103"/>
                      <a:pt x="1645" y="105"/>
                      <a:pt x="1645" y="107"/>
                    </a:cubicBezTo>
                    <a:cubicBezTo>
                      <a:pt x="1645" y="109"/>
                      <a:pt x="1644" y="111"/>
                      <a:pt x="1643" y="112"/>
                    </a:cubicBezTo>
                    <a:cubicBezTo>
                      <a:pt x="1643" y="113"/>
                      <a:pt x="1642" y="114"/>
                      <a:pt x="1641" y="115"/>
                    </a:cubicBezTo>
                    <a:cubicBezTo>
                      <a:pt x="1641" y="115"/>
                      <a:pt x="1641" y="115"/>
                      <a:pt x="1641" y="116"/>
                    </a:cubicBezTo>
                    <a:cubicBezTo>
                      <a:pt x="1640" y="116"/>
                      <a:pt x="1640" y="117"/>
                      <a:pt x="1640" y="117"/>
                    </a:cubicBezTo>
                    <a:cubicBezTo>
                      <a:pt x="1640" y="119"/>
                      <a:pt x="1640" y="119"/>
                      <a:pt x="1641" y="121"/>
                    </a:cubicBezTo>
                    <a:cubicBezTo>
                      <a:pt x="1641" y="122"/>
                      <a:pt x="1641" y="122"/>
                      <a:pt x="1642" y="123"/>
                    </a:cubicBezTo>
                    <a:cubicBezTo>
                      <a:pt x="1642" y="124"/>
                      <a:pt x="1643" y="124"/>
                      <a:pt x="1644" y="125"/>
                    </a:cubicBezTo>
                    <a:cubicBezTo>
                      <a:pt x="1644" y="126"/>
                      <a:pt x="1645" y="126"/>
                      <a:pt x="1646" y="126"/>
                    </a:cubicBezTo>
                    <a:cubicBezTo>
                      <a:pt x="1646" y="127"/>
                      <a:pt x="1647" y="127"/>
                      <a:pt x="1647" y="127"/>
                    </a:cubicBezTo>
                    <a:cubicBezTo>
                      <a:pt x="1648" y="128"/>
                      <a:pt x="1648" y="128"/>
                      <a:pt x="1648" y="129"/>
                    </a:cubicBezTo>
                    <a:cubicBezTo>
                      <a:pt x="1648" y="129"/>
                      <a:pt x="1648" y="130"/>
                      <a:pt x="1648" y="130"/>
                    </a:cubicBezTo>
                    <a:cubicBezTo>
                      <a:pt x="1648" y="131"/>
                      <a:pt x="1648" y="132"/>
                      <a:pt x="1648" y="132"/>
                    </a:cubicBezTo>
                    <a:cubicBezTo>
                      <a:pt x="1648" y="136"/>
                      <a:pt x="1649" y="138"/>
                      <a:pt x="1650" y="141"/>
                    </a:cubicBezTo>
                    <a:cubicBezTo>
                      <a:pt x="1651" y="144"/>
                      <a:pt x="1651" y="145"/>
                      <a:pt x="1653" y="148"/>
                    </a:cubicBezTo>
                    <a:cubicBezTo>
                      <a:pt x="1654" y="151"/>
                      <a:pt x="1655" y="152"/>
                      <a:pt x="1656" y="154"/>
                    </a:cubicBezTo>
                    <a:cubicBezTo>
                      <a:pt x="1658" y="157"/>
                      <a:pt x="1659" y="159"/>
                      <a:pt x="1660" y="162"/>
                    </a:cubicBezTo>
                    <a:cubicBezTo>
                      <a:pt x="1662" y="168"/>
                      <a:pt x="1662" y="171"/>
                      <a:pt x="1664" y="177"/>
                    </a:cubicBezTo>
                    <a:cubicBezTo>
                      <a:pt x="1665" y="180"/>
                      <a:pt x="1666" y="181"/>
                      <a:pt x="1667" y="183"/>
                    </a:cubicBezTo>
                    <a:cubicBezTo>
                      <a:pt x="1669" y="185"/>
                      <a:pt x="1671" y="186"/>
                      <a:pt x="1673" y="188"/>
                    </a:cubicBezTo>
                    <a:cubicBezTo>
                      <a:pt x="1673" y="188"/>
                      <a:pt x="1673" y="188"/>
                      <a:pt x="1673" y="188"/>
                    </a:cubicBezTo>
                    <a:cubicBezTo>
                      <a:pt x="1673" y="188"/>
                      <a:pt x="1673" y="188"/>
                      <a:pt x="1673" y="188"/>
                    </a:cubicBezTo>
                    <a:cubicBezTo>
                      <a:pt x="1674" y="196"/>
                      <a:pt x="1675" y="200"/>
                      <a:pt x="1677" y="207"/>
                    </a:cubicBezTo>
                    <a:cubicBezTo>
                      <a:pt x="1679" y="215"/>
                      <a:pt x="1681" y="219"/>
                      <a:pt x="1685" y="227"/>
                    </a:cubicBezTo>
                    <a:cubicBezTo>
                      <a:pt x="1694" y="244"/>
                      <a:pt x="1699" y="254"/>
                      <a:pt x="1709" y="270"/>
                    </a:cubicBezTo>
                    <a:cubicBezTo>
                      <a:pt x="1713" y="277"/>
                      <a:pt x="1716" y="280"/>
                      <a:pt x="1721" y="286"/>
                    </a:cubicBezTo>
                    <a:cubicBezTo>
                      <a:pt x="1723" y="289"/>
                      <a:pt x="1724" y="291"/>
                      <a:pt x="1726" y="295"/>
                    </a:cubicBezTo>
                    <a:cubicBezTo>
                      <a:pt x="1731" y="305"/>
                      <a:pt x="1733" y="311"/>
                      <a:pt x="1739" y="322"/>
                    </a:cubicBezTo>
                    <a:cubicBezTo>
                      <a:pt x="1740" y="325"/>
                      <a:pt x="1741" y="327"/>
                      <a:pt x="1743" y="329"/>
                    </a:cubicBezTo>
                    <a:cubicBezTo>
                      <a:pt x="1745" y="331"/>
                      <a:pt x="1746" y="332"/>
                      <a:pt x="1747" y="333"/>
                    </a:cubicBezTo>
                    <a:cubicBezTo>
                      <a:pt x="1749" y="335"/>
                      <a:pt x="1749" y="335"/>
                      <a:pt x="1750" y="337"/>
                    </a:cubicBezTo>
                    <a:cubicBezTo>
                      <a:pt x="1751" y="339"/>
                      <a:pt x="1751" y="340"/>
                      <a:pt x="1752" y="341"/>
                    </a:cubicBezTo>
                    <a:cubicBezTo>
                      <a:pt x="1753" y="343"/>
                      <a:pt x="1754" y="344"/>
                      <a:pt x="1755" y="345"/>
                    </a:cubicBezTo>
                    <a:cubicBezTo>
                      <a:pt x="1756" y="347"/>
                      <a:pt x="1757" y="347"/>
                      <a:pt x="1759" y="348"/>
                    </a:cubicBezTo>
                    <a:cubicBezTo>
                      <a:pt x="1760" y="349"/>
                      <a:pt x="1761" y="349"/>
                      <a:pt x="1763" y="350"/>
                    </a:cubicBezTo>
                    <a:cubicBezTo>
                      <a:pt x="1764" y="351"/>
                      <a:pt x="1765" y="352"/>
                      <a:pt x="1765" y="353"/>
                    </a:cubicBezTo>
                    <a:cubicBezTo>
                      <a:pt x="1766" y="356"/>
                      <a:pt x="1766" y="358"/>
                      <a:pt x="1766" y="361"/>
                    </a:cubicBezTo>
                    <a:cubicBezTo>
                      <a:pt x="1766" y="362"/>
                      <a:pt x="1766" y="363"/>
                      <a:pt x="1765" y="365"/>
                    </a:cubicBezTo>
                    <a:cubicBezTo>
                      <a:pt x="1765" y="367"/>
                      <a:pt x="1764" y="368"/>
                      <a:pt x="1764" y="369"/>
                    </a:cubicBezTo>
                    <a:cubicBezTo>
                      <a:pt x="1763" y="371"/>
                      <a:pt x="1763" y="372"/>
                      <a:pt x="1763" y="374"/>
                    </a:cubicBezTo>
                    <a:cubicBezTo>
                      <a:pt x="1763" y="376"/>
                      <a:pt x="1763" y="377"/>
                      <a:pt x="1764" y="379"/>
                    </a:cubicBezTo>
                    <a:cubicBezTo>
                      <a:pt x="1765" y="381"/>
                      <a:pt x="1765" y="383"/>
                      <a:pt x="1766" y="384"/>
                    </a:cubicBezTo>
                    <a:cubicBezTo>
                      <a:pt x="1769" y="387"/>
                      <a:pt x="1771" y="388"/>
                      <a:pt x="1773" y="390"/>
                    </a:cubicBezTo>
                    <a:cubicBezTo>
                      <a:pt x="1775" y="392"/>
                      <a:pt x="1775" y="392"/>
                      <a:pt x="1776" y="394"/>
                    </a:cubicBezTo>
                    <a:cubicBezTo>
                      <a:pt x="1777" y="395"/>
                      <a:pt x="1777" y="395"/>
                      <a:pt x="1777" y="396"/>
                    </a:cubicBezTo>
                    <a:cubicBezTo>
                      <a:pt x="1777" y="398"/>
                      <a:pt x="1777" y="399"/>
                      <a:pt x="1777" y="400"/>
                    </a:cubicBezTo>
                    <a:cubicBezTo>
                      <a:pt x="1777" y="401"/>
                      <a:pt x="1777" y="401"/>
                      <a:pt x="1778" y="402"/>
                    </a:cubicBezTo>
                    <a:cubicBezTo>
                      <a:pt x="1779" y="405"/>
                      <a:pt x="1780" y="407"/>
                      <a:pt x="1781" y="410"/>
                    </a:cubicBezTo>
                    <a:cubicBezTo>
                      <a:pt x="1781" y="411"/>
                      <a:pt x="1781" y="411"/>
                      <a:pt x="1781" y="412"/>
                    </a:cubicBezTo>
                    <a:cubicBezTo>
                      <a:pt x="1781" y="413"/>
                      <a:pt x="1781" y="414"/>
                      <a:pt x="1781" y="414"/>
                    </a:cubicBezTo>
                    <a:cubicBezTo>
                      <a:pt x="1781" y="416"/>
                      <a:pt x="1780" y="417"/>
                      <a:pt x="1780" y="419"/>
                    </a:cubicBezTo>
                    <a:cubicBezTo>
                      <a:pt x="1780" y="420"/>
                      <a:pt x="1780" y="420"/>
                      <a:pt x="1780" y="421"/>
                    </a:cubicBezTo>
                    <a:cubicBezTo>
                      <a:pt x="1780" y="422"/>
                      <a:pt x="1780" y="423"/>
                      <a:pt x="1781" y="424"/>
                    </a:cubicBezTo>
                    <a:cubicBezTo>
                      <a:pt x="1781" y="425"/>
                      <a:pt x="1781" y="425"/>
                      <a:pt x="1782" y="426"/>
                    </a:cubicBezTo>
                    <a:cubicBezTo>
                      <a:pt x="1782" y="426"/>
                      <a:pt x="1782" y="427"/>
                      <a:pt x="1783" y="427"/>
                    </a:cubicBezTo>
                    <a:cubicBezTo>
                      <a:pt x="1783" y="428"/>
                      <a:pt x="1783" y="429"/>
                      <a:pt x="1783" y="429"/>
                    </a:cubicBezTo>
                    <a:cubicBezTo>
                      <a:pt x="1788" y="447"/>
                      <a:pt x="1791" y="457"/>
                      <a:pt x="1794" y="474"/>
                    </a:cubicBezTo>
                    <a:cubicBezTo>
                      <a:pt x="1795" y="479"/>
                      <a:pt x="1795" y="482"/>
                      <a:pt x="1794" y="487"/>
                    </a:cubicBezTo>
                    <a:cubicBezTo>
                      <a:pt x="1793" y="492"/>
                      <a:pt x="1792" y="494"/>
                      <a:pt x="1789" y="498"/>
                    </a:cubicBezTo>
                    <a:cubicBezTo>
                      <a:pt x="1781" y="507"/>
                      <a:pt x="1777" y="512"/>
                      <a:pt x="1768" y="519"/>
                    </a:cubicBezTo>
                    <a:cubicBezTo>
                      <a:pt x="1758" y="526"/>
                      <a:pt x="1750" y="527"/>
                      <a:pt x="1739" y="533"/>
                    </a:cubicBezTo>
                    <a:cubicBezTo>
                      <a:pt x="1733" y="537"/>
                      <a:pt x="1730" y="540"/>
                      <a:pt x="1725" y="546"/>
                    </a:cubicBezTo>
                    <a:cubicBezTo>
                      <a:pt x="1719" y="552"/>
                      <a:pt x="1716" y="555"/>
                      <a:pt x="1712" y="562"/>
                    </a:cubicBezTo>
                    <a:cubicBezTo>
                      <a:pt x="1704" y="576"/>
                      <a:pt x="1702" y="585"/>
                      <a:pt x="1696" y="600"/>
                    </a:cubicBezTo>
                    <a:cubicBezTo>
                      <a:pt x="1694" y="604"/>
                      <a:pt x="1692" y="606"/>
                      <a:pt x="1690" y="611"/>
                    </a:cubicBezTo>
                    <a:cubicBezTo>
                      <a:pt x="1689" y="613"/>
                      <a:pt x="1689" y="614"/>
                      <a:pt x="1688" y="616"/>
                    </a:cubicBezTo>
                    <a:cubicBezTo>
                      <a:pt x="1686" y="624"/>
                      <a:pt x="1685" y="628"/>
                      <a:pt x="1683" y="635"/>
                    </a:cubicBezTo>
                    <a:cubicBezTo>
                      <a:pt x="1683" y="635"/>
                      <a:pt x="1683" y="635"/>
                      <a:pt x="1683" y="635"/>
                    </a:cubicBezTo>
                    <a:cubicBezTo>
                      <a:pt x="1685" y="636"/>
                      <a:pt x="1685" y="636"/>
                      <a:pt x="1686" y="637"/>
                    </a:cubicBezTo>
                    <a:cubicBezTo>
                      <a:pt x="1688" y="638"/>
                      <a:pt x="1688" y="638"/>
                      <a:pt x="1689" y="640"/>
                    </a:cubicBezTo>
                    <a:cubicBezTo>
                      <a:pt x="1690" y="641"/>
                      <a:pt x="1690" y="642"/>
                      <a:pt x="1690" y="643"/>
                    </a:cubicBezTo>
                    <a:cubicBezTo>
                      <a:pt x="1690" y="646"/>
                      <a:pt x="1689" y="647"/>
                      <a:pt x="1690" y="649"/>
                    </a:cubicBezTo>
                    <a:cubicBezTo>
                      <a:pt x="1691" y="651"/>
                      <a:pt x="1692" y="651"/>
                      <a:pt x="1694" y="651"/>
                    </a:cubicBezTo>
                    <a:cubicBezTo>
                      <a:pt x="1700" y="652"/>
                      <a:pt x="1703" y="652"/>
                      <a:pt x="1708" y="652"/>
                    </a:cubicBezTo>
                    <a:cubicBezTo>
                      <a:pt x="1709" y="652"/>
                      <a:pt x="1710" y="650"/>
                      <a:pt x="1711" y="650"/>
                    </a:cubicBezTo>
                    <a:cubicBezTo>
                      <a:pt x="1712" y="651"/>
                      <a:pt x="1712" y="652"/>
                      <a:pt x="1714" y="652"/>
                    </a:cubicBezTo>
                    <a:cubicBezTo>
                      <a:pt x="1718" y="654"/>
                      <a:pt x="1721" y="654"/>
                      <a:pt x="1726" y="655"/>
                    </a:cubicBezTo>
                    <a:cubicBezTo>
                      <a:pt x="1727" y="655"/>
                      <a:pt x="1728" y="654"/>
                      <a:pt x="1730" y="654"/>
                    </a:cubicBezTo>
                    <a:cubicBezTo>
                      <a:pt x="1730" y="655"/>
                      <a:pt x="1730" y="655"/>
                      <a:pt x="1730" y="656"/>
                    </a:cubicBezTo>
                    <a:cubicBezTo>
                      <a:pt x="1730" y="657"/>
                      <a:pt x="1729" y="658"/>
                      <a:pt x="1729" y="659"/>
                    </a:cubicBezTo>
                    <a:cubicBezTo>
                      <a:pt x="1729" y="659"/>
                      <a:pt x="1729" y="660"/>
                      <a:pt x="1730" y="660"/>
                    </a:cubicBezTo>
                    <a:cubicBezTo>
                      <a:pt x="1731" y="659"/>
                      <a:pt x="1731" y="658"/>
                      <a:pt x="1732" y="658"/>
                    </a:cubicBezTo>
                    <a:cubicBezTo>
                      <a:pt x="1733" y="658"/>
                      <a:pt x="1734" y="658"/>
                      <a:pt x="1735" y="659"/>
                    </a:cubicBezTo>
                    <a:cubicBezTo>
                      <a:pt x="1736" y="659"/>
                      <a:pt x="1736" y="660"/>
                      <a:pt x="1737" y="660"/>
                    </a:cubicBezTo>
                    <a:cubicBezTo>
                      <a:pt x="1737" y="660"/>
                      <a:pt x="1738" y="661"/>
                      <a:pt x="1738" y="660"/>
                    </a:cubicBezTo>
                    <a:cubicBezTo>
                      <a:pt x="1740" y="659"/>
                      <a:pt x="1739" y="657"/>
                      <a:pt x="1740" y="657"/>
                    </a:cubicBezTo>
                    <a:cubicBezTo>
                      <a:pt x="1741" y="656"/>
                      <a:pt x="1741" y="657"/>
                      <a:pt x="1741" y="658"/>
                    </a:cubicBezTo>
                    <a:cubicBezTo>
                      <a:pt x="1742" y="658"/>
                      <a:pt x="1743" y="658"/>
                      <a:pt x="1743" y="659"/>
                    </a:cubicBezTo>
                    <a:cubicBezTo>
                      <a:pt x="1744" y="659"/>
                      <a:pt x="1744" y="660"/>
                      <a:pt x="1745" y="660"/>
                    </a:cubicBezTo>
                    <a:cubicBezTo>
                      <a:pt x="1746" y="659"/>
                      <a:pt x="1746" y="657"/>
                      <a:pt x="1747" y="657"/>
                    </a:cubicBezTo>
                    <a:cubicBezTo>
                      <a:pt x="1748" y="656"/>
                      <a:pt x="1748" y="658"/>
                      <a:pt x="1748" y="659"/>
                    </a:cubicBezTo>
                    <a:cubicBezTo>
                      <a:pt x="1749" y="660"/>
                      <a:pt x="1749" y="661"/>
                      <a:pt x="1749" y="662"/>
                    </a:cubicBezTo>
                    <a:cubicBezTo>
                      <a:pt x="1749" y="663"/>
                      <a:pt x="1748" y="663"/>
                      <a:pt x="1748" y="663"/>
                    </a:cubicBezTo>
                    <a:cubicBezTo>
                      <a:pt x="1750" y="667"/>
                      <a:pt x="1752" y="670"/>
                      <a:pt x="1755" y="673"/>
                    </a:cubicBezTo>
                    <a:cubicBezTo>
                      <a:pt x="1756" y="674"/>
                      <a:pt x="1757" y="673"/>
                      <a:pt x="1759" y="673"/>
                    </a:cubicBezTo>
                    <a:cubicBezTo>
                      <a:pt x="1762" y="673"/>
                      <a:pt x="1764" y="671"/>
                      <a:pt x="1767" y="671"/>
                    </a:cubicBezTo>
                    <a:cubicBezTo>
                      <a:pt x="1769" y="671"/>
                      <a:pt x="1770" y="672"/>
                      <a:pt x="1771" y="673"/>
                    </a:cubicBezTo>
                    <a:cubicBezTo>
                      <a:pt x="1772" y="673"/>
                      <a:pt x="1772" y="674"/>
                      <a:pt x="1773" y="675"/>
                    </a:cubicBezTo>
                    <a:cubicBezTo>
                      <a:pt x="1774" y="676"/>
                      <a:pt x="1774" y="676"/>
                      <a:pt x="1774" y="677"/>
                    </a:cubicBezTo>
                    <a:cubicBezTo>
                      <a:pt x="1775" y="678"/>
                      <a:pt x="1775" y="678"/>
                      <a:pt x="1776" y="679"/>
                    </a:cubicBezTo>
                    <a:cubicBezTo>
                      <a:pt x="1776" y="679"/>
                      <a:pt x="1777" y="679"/>
                      <a:pt x="1778" y="679"/>
                    </a:cubicBezTo>
                    <a:cubicBezTo>
                      <a:pt x="1779" y="680"/>
                      <a:pt x="1779" y="680"/>
                      <a:pt x="1780" y="680"/>
                    </a:cubicBezTo>
                    <a:cubicBezTo>
                      <a:pt x="1781" y="681"/>
                      <a:pt x="1781" y="682"/>
                      <a:pt x="1782" y="684"/>
                    </a:cubicBezTo>
                    <a:cubicBezTo>
                      <a:pt x="1782" y="685"/>
                      <a:pt x="1782" y="686"/>
                      <a:pt x="1782" y="687"/>
                    </a:cubicBezTo>
                    <a:cubicBezTo>
                      <a:pt x="1783" y="688"/>
                      <a:pt x="1784" y="689"/>
                      <a:pt x="1785" y="690"/>
                    </a:cubicBezTo>
                    <a:cubicBezTo>
                      <a:pt x="1787" y="695"/>
                      <a:pt x="1787" y="697"/>
                      <a:pt x="1789" y="701"/>
                    </a:cubicBezTo>
                    <a:cubicBezTo>
                      <a:pt x="1790" y="703"/>
                      <a:pt x="1792" y="704"/>
                      <a:pt x="1792" y="706"/>
                    </a:cubicBezTo>
                    <a:cubicBezTo>
                      <a:pt x="1793" y="707"/>
                      <a:pt x="1791" y="707"/>
                      <a:pt x="1790" y="709"/>
                    </a:cubicBezTo>
                    <a:cubicBezTo>
                      <a:pt x="1789" y="710"/>
                      <a:pt x="1789" y="711"/>
                      <a:pt x="1788" y="713"/>
                    </a:cubicBezTo>
                    <a:cubicBezTo>
                      <a:pt x="1787" y="716"/>
                      <a:pt x="1787" y="718"/>
                      <a:pt x="1786" y="722"/>
                    </a:cubicBezTo>
                    <a:cubicBezTo>
                      <a:pt x="1786" y="724"/>
                      <a:pt x="1786" y="725"/>
                      <a:pt x="1786" y="728"/>
                    </a:cubicBezTo>
                    <a:cubicBezTo>
                      <a:pt x="1787" y="731"/>
                      <a:pt x="1788" y="733"/>
                      <a:pt x="1788" y="737"/>
                    </a:cubicBezTo>
                    <a:cubicBezTo>
                      <a:pt x="1788" y="739"/>
                      <a:pt x="1787" y="739"/>
                      <a:pt x="1787" y="741"/>
                    </a:cubicBezTo>
                    <a:cubicBezTo>
                      <a:pt x="1787" y="741"/>
                      <a:pt x="1788" y="741"/>
                      <a:pt x="1788" y="741"/>
                    </a:cubicBezTo>
                    <a:cubicBezTo>
                      <a:pt x="1788" y="741"/>
                      <a:pt x="1788" y="741"/>
                      <a:pt x="1788" y="741"/>
                    </a:cubicBezTo>
                    <a:cubicBezTo>
                      <a:pt x="1789" y="741"/>
                      <a:pt x="1789" y="741"/>
                      <a:pt x="1789" y="741"/>
                    </a:cubicBezTo>
                    <a:cubicBezTo>
                      <a:pt x="1789" y="742"/>
                      <a:pt x="1789" y="742"/>
                      <a:pt x="1789" y="743"/>
                    </a:cubicBezTo>
                    <a:cubicBezTo>
                      <a:pt x="1789" y="743"/>
                      <a:pt x="1787" y="743"/>
                      <a:pt x="1787" y="744"/>
                    </a:cubicBezTo>
                    <a:cubicBezTo>
                      <a:pt x="1787" y="747"/>
                      <a:pt x="1788" y="748"/>
                      <a:pt x="1787" y="751"/>
                    </a:cubicBezTo>
                    <a:cubicBezTo>
                      <a:pt x="1787" y="752"/>
                      <a:pt x="1786" y="753"/>
                      <a:pt x="1786" y="754"/>
                    </a:cubicBezTo>
                    <a:cubicBezTo>
                      <a:pt x="1787" y="756"/>
                      <a:pt x="1788" y="757"/>
                      <a:pt x="1790" y="759"/>
                    </a:cubicBezTo>
                    <a:cubicBezTo>
                      <a:pt x="1791" y="760"/>
                      <a:pt x="1793" y="760"/>
                      <a:pt x="1794" y="763"/>
                    </a:cubicBezTo>
                    <a:cubicBezTo>
                      <a:pt x="1795" y="765"/>
                      <a:pt x="1794" y="767"/>
                      <a:pt x="1793" y="770"/>
                    </a:cubicBezTo>
                    <a:cubicBezTo>
                      <a:pt x="1793" y="772"/>
                      <a:pt x="1792" y="773"/>
                      <a:pt x="1790" y="774"/>
                    </a:cubicBezTo>
                    <a:cubicBezTo>
                      <a:pt x="1789" y="775"/>
                      <a:pt x="1788" y="776"/>
                      <a:pt x="1787" y="777"/>
                    </a:cubicBezTo>
                    <a:cubicBezTo>
                      <a:pt x="1786" y="779"/>
                      <a:pt x="1785" y="780"/>
                      <a:pt x="1785" y="781"/>
                    </a:cubicBezTo>
                    <a:cubicBezTo>
                      <a:pt x="1784" y="782"/>
                      <a:pt x="1784" y="783"/>
                      <a:pt x="1784" y="784"/>
                    </a:cubicBezTo>
                    <a:cubicBezTo>
                      <a:pt x="1784" y="785"/>
                      <a:pt x="1784" y="786"/>
                      <a:pt x="1784" y="787"/>
                    </a:cubicBezTo>
                    <a:cubicBezTo>
                      <a:pt x="1784" y="790"/>
                      <a:pt x="1784" y="791"/>
                      <a:pt x="1784" y="794"/>
                    </a:cubicBezTo>
                    <a:cubicBezTo>
                      <a:pt x="1784" y="795"/>
                      <a:pt x="1785" y="795"/>
                      <a:pt x="1785" y="796"/>
                    </a:cubicBezTo>
                    <a:cubicBezTo>
                      <a:pt x="1786" y="796"/>
                      <a:pt x="1786" y="797"/>
                      <a:pt x="1787" y="797"/>
                    </a:cubicBezTo>
                    <a:cubicBezTo>
                      <a:pt x="1787" y="798"/>
                      <a:pt x="1788" y="798"/>
                      <a:pt x="1788" y="799"/>
                    </a:cubicBezTo>
                    <a:cubicBezTo>
                      <a:pt x="1788" y="800"/>
                      <a:pt x="1787" y="800"/>
                      <a:pt x="1786" y="800"/>
                    </a:cubicBezTo>
                    <a:cubicBezTo>
                      <a:pt x="1786" y="801"/>
                      <a:pt x="1786" y="801"/>
                      <a:pt x="1786" y="801"/>
                    </a:cubicBezTo>
                    <a:cubicBezTo>
                      <a:pt x="1786" y="802"/>
                      <a:pt x="1786" y="802"/>
                      <a:pt x="1787" y="803"/>
                    </a:cubicBezTo>
                    <a:cubicBezTo>
                      <a:pt x="1787" y="804"/>
                      <a:pt x="1787" y="804"/>
                      <a:pt x="1788" y="805"/>
                    </a:cubicBezTo>
                    <a:cubicBezTo>
                      <a:pt x="1789" y="805"/>
                      <a:pt x="1789" y="805"/>
                      <a:pt x="1789" y="806"/>
                    </a:cubicBezTo>
                    <a:cubicBezTo>
                      <a:pt x="1789" y="808"/>
                      <a:pt x="1788" y="808"/>
                      <a:pt x="1787" y="809"/>
                    </a:cubicBezTo>
                    <a:cubicBezTo>
                      <a:pt x="1787" y="810"/>
                      <a:pt x="1787" y="810"/>
                      <a:pt x="1786" y="810"/>
                    </a:cubicBezTo>
                    <a:cubicBezTo>
                      <a:pt x="1786" y="811"/>
                      <a:pt x="1785" y="810"/>
                      <a:pt x="1785" y="811"/>
                    </a:cubicBezTo>
                    <a:cubicBezTo>
                      <a:pt x="1784" y="812"/>
                      <a:pt x="1785" y="812"/>
                      <a:pt x="1785" y="813"/>
                    </a:cubicBezTo>
                    <a:cubicBezTo>
                      <a:pt x="1786" y="814"/>
                      <a:pt x="1787" y="814"/>
                      <a:pt x="1788" y="815"/>
                    </a:cubicBezTo>
                    <a:cubicBezTo>
                      <a:pt x="1788" y="816"/>
                      <a:pt x="1788" y="817"/>
                      <a:pt x="1789" y="818"/>
                    </a:cubicBezTo>
                    <a:cubicBezTo>
                      <a:pt x="1789" y="821"/>
                      <a:pt x="1789" y="823"/>
                      <a:pt x="1789" y="826"/>
                    </a:cubicBezTo>
                    <a:cubicBezTo>
                      <a:pt x="1789" y="828"/>
                      <a:pt x="1790" y="829"/>
                      <a:pt x="1791" y="830"/>
                    </a:cubicBezTo>
                    <a:cubicBezTo>
                      <a:pt x="1791" y="832"/>
                      <a:pt x="1792" y="833"/>
                      <a:pt x="1793" y="834"/>
                    </a:cubicBezTo>
                    <a:cubicBezTo>
                      <a:pt x="1795" y="837"/>
                      <a:pt x="1797" y="838"/>
                      <a:pt x="1798" y="840"/>
                    </a:cubicBezTo>
                    <a:cubicBezTo>
                      <a:pt x="1799" y="841"/>
                      <a:pt x="1798" y="841"/>
                      <a:pt x="1797" y="841"/>
                    </a:cubicBezTo>
                    <a:cubicBezTo>
                      <a:pt x="1797" y="841"/>
                      <a:pt x="1796" y="840"/>
                      <a:pt x="1796" y="841"/>
                    </a:cubicBezTo>
                    <a:cubicBezTo>
                      <a:pt x="1797" y="843"/>
                      <a:pt x="1797" y="844"/>
                      <a:pt x="1799" y="845"/>
                    </a:cubicBezTo>
                    <a:cubicBezTo>
                      <a:pt x="1800" y="846"/>
                      <a:pt x="1801" y="845"/>
                      <a:pt x="1802" y="846"/>
                    </a:cubicBezTo>
                    <a:cubicBezTo>
                      <a:pt x="1803" y="846"/>
                      <a:pt x="1804" y="846"/>
                      <a:pt x="1805" y="847"/>
                    </a:cubicBezTo>
                    <a:cubicBezTo>
                      <a:pt x="1806" y="848"/>
                      <a:pt x="1806" y="849"/>
                      <a:pt x="1806" y="851"/>
                    </a:cubicBezTo>
                    <a:cubicBezTo>
                      <a:pt x="1807" y="851"/>
                      <a:pt x="1807" y="852"/>
                      <a:pt x="1807" y="852"/>
                    </a:cubicBezTo>
                    <a:cubicBezTo>
                      <a:pt x="1808" y="854"/>
                      <a:pt x="1808" y="855"/>
                      <a:pt x="1809" y="856"/>
                    </a:cubicBezTo>
                    <a:cubicBezTo>
                      <a:pt x="1810" y="857"/>
                      <a:pt x="1811" y="857"/>
                      <a:pt x="1812" y="858"/>
                    </a:cubicBezTo>
                    <a:cubicBezTo>
                      <a:pt x="1814" y="858"/>
                      <a:pt x="1815" y="858"/>
                      <a:pt x="1816" y="858"/>
                    </a:cubicBezTo>
                    <a:cubicBezTo>
                      <a:pt x="1817" y="859"/>
                      <a:pt x="1819" y="858"/>
                      <a:pt x="1819" y="860"/>
                    </a:cubicBezTo>
                    <a:cubicBezTo>
                      <a:pt x="1819" y="862"/>
                      <a:pt x="1818" y="864"/>
                      <a:pt x="1817" y="866"/>
                    </a:cubicBezTo>
                    <a:cubicBezTo>
                      <a:pt x="1817" y="867"/>
                      <a:pt x="1817" y="867"/>
                      <a:pt x="1818" y="868"/>
                    </a:cubicBezTo>
                    <a:cubicBezTo>
                      <a:pt x="1821" y="872"/>
                      <a:pt x="1824" y="874"/>
                      <a:pt x="1827" y="878"/>
                    </a:cubicBezTo>
                    <a:cubicBezTo>
                      <a:pt x="1828" y="879"/>
                      <a:pt x="1830" y="879"/>
                      <a:pt x="1830" y="881"/>
                    </a:cubicBezTo>
                    <a:cubicBezTo>
                      <a:pt x="1830" y="882"/>
                      <a:pt x="1828" y="882"/>
                      <a:pt x="1828" y="882"/>
                    </a:cubicBezTo>
                    <a:cubicBezTo>
                      <a:pt x="1827" y="883"/>
                      <a:pt x="1827" y="884"/>
                      <a:pt x="1827" y="885"/>
                    </a:cubicBezTo>
                    <a:cubicBezTo>
                      <a:pt x="1827" y="886"/>
                      <a:pt x="1827" y="887"/>
                      <a:pt x="1827" y="888"/>
                    </a:cubicBezTo>
                    <a:cubicBezTo>
                      <a:pt x="1828" y="889"/>
                      <a:pt x="1829" y="890"/>
                      <a:pt x="1829" y="892"/>
                    </a:cubicBezTo>
                    <a:cubicBezTo>
                      <a:pt x="1829" y="893"/>
                      <a:pt x="1827" y="893"/>
                      <a:pt x="1826" y="894"/>
                    </a:cubicBezTo>
                    <a:cubicBezTo>
                      <a:pt x="1825" y="895"/>
                      <a:pt x="1824" y="896"/>
                      <a:pt x="1823" y="898"/>
                    </a:cubicBezTo>
                    <a:cubicBezTo>
                      <a:pt x="1822" y="900"/>
                      <a:pt x="1822" y="901"/>
                      <a:pt x="1822" y="903"/>
                    </a:cubicBezTo>
                    <a:cubicBezTo>
                      <a:pt x="1821" y="904"/>
                      <a:pt x="1821" y="905"/>
                      <a:pt x="1821" y="907"/>
                    </a:cubicBezTo>
                    <a:cubicBezTo>
                      <a:pt x="1822" y="909"/>
                      <a:pt x="1822" y="911"/>
                      <a:pt x="1824" y="913"/>
                    </a:cubicBezTo>
                    <a:cubicBezTo>
                      <a:pt x="1824" y="914"/>
                      <a:pt x="1826" y="914"/>
                      <a:pt x="1827" y="914"/>
                    </a:cubicBezTo>
                    <a:cubicBezTo>
                      <a:pt x="1828" y="914"/>
                      <a:pt x="1829" y="913"/>
                      <a:pt x="1830" y="913"/>
                    </a:cubicBezTo>
                    <a:cubicBezTo>
                      <a:pt x="1832" y="913"/>
                      <a:pt x="1833" y="914"/>
                      <a:pt x="1834" y="915"/>
                    </a:cubicBezTo>
                    <a:cubicBezTo>
                      <a:pt x="1840" y="922"/>
                      <a:pt x="1843" y="928"/>
                      <a:pt x="1849" y="936"/>
                    </a:cubicBezTo>
                    <a:cubicBezTo>
                      <a:pt x="1850" y="938"/>
                      <a:pt x="1851" y="939"/>
                      <a:pt x="1854" y="940"/>
                    </a:cubicBezTo>
                    <a:cubicBezTo>
                      <a:pt x="1858" y="942"/>
                      <a:pt x="1861" y="942"/>
                      <a:pt x="1864" y="944"/>
                    </a:cubicBezTo>
                    <a:cubicBezTo>
                      <a:pt x="1869" y="946"/>
                      <a:pt x="1871" y="948"/>
                      <a:pt x="1875" y="951"/>
                    </a:cubicBezTo>
                    <a:cubicBezTo>
                      <a:pt x="1876" y="952"/>
                      <a:pt x="1878" y="953"/>
                      <a:pt x="1878" y="955"/>
                    </a:cubicBezTo>
                    <a:cubicBezTo>
                      <a:pt x="1878" y="956"/>
                      <a:pt x="1876" y="956"/>
                      <a:pt x="1875" y="957"/>
                    </a:cubicBezTo>
                    <a:cubicBezTo>
                      <a:pt x="1874" y="958"/>
                      <a:pt x="1874" y="959"/>
                      <a:pt x="1875" y="960"/>
                    </a:cubicBezTo>
                    <a:cubicBezTo>
                      <a:pt x="1876" y="962"/>
                      <a:pt x="1877" y="963"/>
                      <a:pt x="1879" y="965"/>
                    </a:cubicBezTo>
                    <a:cubicBezTo>
                      <a:pt x="1881" y="968"/>
                      <a:pt x="1883" y="969"/>
                      <a:pt x="1885" y="972"/>
                    </a:cubicBezTo>
                    <a:cubicBezTo>
                      <a:pt x="1886" y="973"/>
                      <a:pt x="1887" y="974"/>
                      <a:pt x="1887" y="975"/>
                    </a:cubicBezTo>
                    <a:cubicBezTo>
                      <a:pt x="1890" y="980"/>
                      <a:pt x="1890" y="983"/>
                      <a:pt x="1892" y="988"/>
                    </a:cubicBezTo>
                    <a:cubicBezTo>
                      <a:pt x="1892" y="988"/>
                      <a:pt x="1892" y="989"/>
                      <a:pt x="1892" y="989"/>
                    </a:cubicBezTo>
                    <a:cubicBezTo>
                      <a:pt x="1892" y="990"/>
                      <a:pt x="1892" y="991"/>
                      <a:pt x="1892" y="992"/>
                    </a:cubicBezTo>
                    <a:cubicBezTo>
                      <a:pt x="1892" y="993"/>
                      <a:pt x="1893" y="993"/>
                      <a:pt x="1894" y="993"/>
                    </a:cubicBezTo>
                    <a:cubicBezTo>
                      <a:pt x="1895" y="993"/>
                      <a:pt x="1895" y="993"/>
                      <a:pt x="1896" y="993"/>
                    </a:cubicBezTo>
                    <a:cubicBezTo>
                      <a:pt x="1897" y="994"/>
                      <a:pt x="1898" y="994"/>
                      <a:pt x="1899" y="994"/>
                    </a:cubicBezTo>
                    <a:cubicBezTo>
                      <a:pt x="1900" y="995"/>
                      <a:pt x="1901" y="996"/>
                      <a:pt x="1902" y="997"/>
                    </a:cubicBezTo>
                    <a:cubicBezTo>
                      <a:pt x="1902" y="998"/>
                      <a:pt x="1902" y="999"/>
                      <a:pt x="1902" y="1000"/>
                    </a:cubicBezTo>
                    <a:cubicBezTo>
                      <a:pt x="1903" y="1001"/>
                      <a:pt x="1903" y="1001"/>
                      <a:pt x="1903" y="1002"/>
                    </a:cubicBezTo>
                    <a:cubicBezTo>
                      <a:pt x="1904" y="1004"/>
                      <a:pt x="1904" y="1005"/>
                      <a:pt x="1905" y="1006"/>
                    </a:cubicBezTo>
                    <a:cubicBezTo>
                      <a:pt x="1906" y="1008"/>
                      <a:pt x="1907" y="1009"/>
                      <a:pt x="1909" y="1010"/>
                    </a:cubicBezTo>
                    <a:cubicBezTo>
                      <a:pt x="1914" y="1014"/>
                      <a:pt x="1917" y="1017"/>
                      <a:pt x="1924" y="1019"/>
                    </a:cubicBezTo>
                    <a:cubicBezTo>
                      <a:pt x="1930" y="1022"/>
                      <a:pt x="1934" y="1022"/>
                      <a:pt x="1941" y="1025"/>
                    </a:cubicBezTo>
                    <a:cubicBezTo>
                      <a:pt x="1943" y="1026"/>
                      <a:pt x="1944" y="1027"/>
                      <a:pt x="1944" y="1028"/>
                    </a:cubicBezTo>
                    <a:cubicBezTo>
                      <a:pt x="1944" y="1030"/>
                      <a:pt x="1944" y="1032"/>
                      <a:pt x="1943" y="1034"/>
                    </a:cubicBezTo>
                    <a:cubicBezTo>
                      <a:pt x="1941" y="1036"/>
                      <a:pt x="1939" y="1036"/>
                      <a:pt x="1937" y="1036"/>
                    </a:cubicBezTo>
                    <a:cubicBezTo>
                      <a:pt x="1935" y="1037"/>
                      <a:pt x="1933" y="1037"/>
                      <a:pt x="1931" y="1037"/>
                    </a:cubicBezTo>
                    <a:cubicBezTo>
                      <a:pt x="1930" y="1038"/>
                      <a:pt x="1929" y="1040"/>
                      <a:pt x="1928" y="1040"/>
                    </a:cubicBezTo>
                    <a:cubicBezTo>
                      <a:pt x="1925" y="1040"/>
                      <a:pt x="1924" y="1038"/>
                      <a:pt x="1922" y="1038"/>
                    </a:cubicBezTo>
                    <a:cubicBezTo>
                      <a:pt x="1920" y="1038"/>
                      <a:pt x="1919" y="1039"/>
                      <a:pt x="1917" y="1040"/>
                    </a:cubicBezTo>
                    <a:cubicBezTo>
                      <a:pt x="1915" y="1041"/>
                      <a:pt x="1914" y="1042"/>
                      <a:pt x="1913" y="1044"/>
                    </a:cubicBezTo>
                    <a:cubicBezTo>
                      <a:pt x="1912" y="1046"/>
                      <a:pt x="1912" y="1047"/>
                      <a:pt x="1912" y="1049"/>
                    </a:cubicBezTo>
                    <a:cubicBezTo>
                      <a:pt x="1912" y="1052"/>
                      <a:pt x="1912" y="1053"/>
                      <a:pt x="1913" y="1055"/>
                    </a:cubicBezTo>
                    <a:cubicBezTo>
                      <a:pt x="1914" y="1057"/>
                      <a:pt x="1915" y="1057"/>
                      <a:pt x="1917" y="1058"/>
                    </a:cubicBezTo>
                    <a:cubicBezTo>
                      <a:pt x="1919" y="1059"/>
                      <a:pt x="1920" y="1059"/>
                      <a:pt x="1922" y="1060"/>
                    </a:cubicBezTo>
                    <a:cubicBezTo>
                      <a:pt x="1924" y="1060"/>
                      <a:pt x="1925" y="1059"/>
                      <a:pt x="1927" y="1059"/>
                    </a:cubicBezTo>
                    <a:cubicBezTo>
                      <a:pt x="1928" y="1059"/>
                      <a:pt x="1928" y="1060"/>
                      <a:pt x="1928" y="1061"/>
                    </a:cubicBezTo>
                    <a:cubicBezTo>
                      <a:pt x="1927" y="1063"/>
                      <a:pt x="1926" y="1065"/>
                      <a:pt x="1926" y="1067"/>
                    </a:cubicBezTo>
                    <a:cubicBezTo>
                      <a:pt x="1927" y="1069"/>
                      <a:pt x="1928" y="1070"/>
                      <a:pt x="1930" y="1071"/>
                    </a:cubicBezTo>
                    <a:cubicBezTo>
                      <a:pt x="1932" y="1072"/>
                      <a:pt x="1933" y="1072"/>
                      <a:pt x="1935" y="1073"/>
                    </a:cubicBezTo>
                    <a:cubicBezTo>
                      <a:pt x="1937" y="1073"/>
                      <a:pt x="1939" y="1072"/>
                      <a:pt x="1941" y="1073"/>
                    </a:cubicBezTo>
                    <a:cubicBezTo>
                      <a:pt x="1942" y="1075"/>
                      <a:pt x="1940" y="1078"/>
                      <a:pt x="1941" y="1080"/>
                    </a:cubicBezTo>
                    <a:cubicBezTo>
                      <a:pt x="1941" y="1083"/>
                      <a:pt x="1942" y="1084"/>
                      <a:pt x="1944" y="1086"/>
                    </a:cubicBezTo>
                    <a:cubicBezTo>
                      <a:pt x="1946" y="1091"/>
                      <a:pt x="1950" y="1092"/>
                      <a:pt x="1951" y="1097"/>
                    </a:cubicBezTo>
                    <a:cubicBezTo>
                      <a:pt x="1951" y="1100"/>
                      <a:pt x="1947" y="1102"/>
                      <a:pt x="1948" y="1105"/>
                    </a:cubicBezTo>
                    <a:cubicBezTo>
                      <a:pt x="1948" y="1111"/>
                      <a:pt x="1950" y="1114"/>
                      <a:pt x="1952" y="1119"/>
                    </a:cubicBezTo>
                    <a:cubicBezTo>
                      <a:pt x="1953" y="1121"/>
                      <a:pt x="1953" y="1122"/>
                      <a:pt x="1954" y="1123"/>
                    </a:cubicBezTo>
                    <a:cubicBezTo>
                      <a:pt x="1955" y="1123"/>
                      <a:pt x="1955" y="1123"/>
                      <a:pt x="1956" y="1124"/>
                    </a:cubicBezTo>
                    <a:cubicBezTo>
                      <a:pt x="1956" y="1124"/>
                      <a:pt x="1956" y="1124"/>
                      <a:pt x="1955" y="1124"/>
                    </a:cubicBezTo>
                    <a:cubicBezTo>
                      <a:pt x="1955" y="1126"/>
                      <a:pt x="1955" y="1127"/>
                      <a:pt x="1954" y="1128"/>
                    </a:cubicBezTo>
                    <a:cubicBezTo>
                      <a:pt x="1953" y="1130"/>
                      <a:pt x="1952" y="1131"/>
                      <a:pt x="1951" y="1133"/>
                    </a:cubicBezTo>
                    <a:cubicBezTo>
                      <a:pt x="1947" y="1137"/>
                      <a:pt x="1944" y="1137"/>
                      <a:pt x="1940" y="1141"/>
                    </a:cubicBezTo>
                    <a:cubicBezTo>
                      <a:pt x="1939" y="1143"/>
                      <a:pt x="1940" y="1144"/>
                      <a:pt x="1940" y="1145"/>
                    </a:cubicBezTo>
                    <a:cubicBezTo>
                      <a:pt x="1941" y="1147"/>
                      <a:pt x="1941" y="1149"/>
                      <a:pt x="1942" y="1151"/>
                    </a:cubicBezTo>
                    <a:cubicBezTo>
                      <a:pt x="1942" y="1152"/>
                      <a:pt x="1942" y="1153"/>
                      <a:pt x="1942" y="1155"/>
                    </a:cubicBezTo>
                    <a:cubicBezTo>
                      <a:pt x="1942" y="1156"/>
                      <a:pt x="1942" y="1157"/>
                      <a:pt x="1942" y="1158"/>
                    </a:cubicBezTo>
                    <a:cubicBezTo>
                      <a:pt x="1941" y="1162"/>
                      <a:pt x="1942" y="1165"/>
                      <a:pt x="1939" y="1169"/>
                    </a:cubicBezTo>
                    <a:cubicBezTo>
                      <a:pt x="1937" y="1172"/>
                      <a:pt x="1934" y="1174"/>
                      <a:pt x="1930" y="1175"/>
                    </a:cubicBezTo>
                    <a:cubicBezTo>
                      <a:pt x="1917" y="1179"/>
                      <a:pt x="1909" y="1179"/>
                      <a:pt x="1896" y="1182"/>
                    </a:cubicBezTo>
                    <a:cubicBezTo>
                      <a:pt x="1893" y="1183"/>
                      <a:pt x="1892" y="1184"/>
                      <a:pt x="1890" y="1185"/>
                    </a:cubicBezTo>
                    <a:cubicBezTo>
                      <a:pt x="1889" y="1186"/>
                      <a:pt x="1888" y="1186"/>
                      <a:pt x="1887" y="1188"/>
                    </a:cubicBezTo>
                    <a:cubicBezTo>
                      <a:pt x="1886" y="1189"/>
                      <a:pt x="1885" y="1189"/>
                      <a:pt x="1885" y="1191"/>
                    </a:cubicBezTo>
                    <a:cubicBezTo>
                      <a:pt x="1884" y="1192"/>
                      <a:pt x="1884" y="1193"/>
                      <a:pt x="1884" y="1195"/>
                    </a:cubicBezTo>
                    <a:cubicBezTo>
                      <a:pt x="1883" y="1199"/>
                      <a:pt x="1883" y="1201"/>
                      <a:pt x="1883" y="1204"/>
                    </a:cubicBezTo>
                    <a:cubicBezTo>
                      <a:pt x="1882" y="1206"/>
                      <a:pt x="1882" y="1207"/>
                      <a:pt x="1881" y="1209"/>
                    </a:cubicBezTo>
                    <a:cubicBezTo>
                      <a:pt x="1876" y="1216"/>
                      <a:pt x="1874" y="1220"/>
                      <a:pt x="1869" y="1228"/>
                    </a:cubicBezTo>
                    <a:cubicBezTo>
                      <a:pt x="1867" y="1230"/>
                      <a:pt x="1866" y="1231"/>
                      <a:pt x="1864" y="1233"/>
                    </a:cubicBezTo>
                    <a:cubicBezTo>
                      <a:pt x="1864" y="1233"/>
                      <a:pt x="1864" y="1233"/>
                      <a:pt x="1864" y="1233"/>
                    </a:cubicBezTo>
                    <a:cubicBezTo>
                      <a:pt x="1864" y="1233"/>
                      <a:pt x="1864" y="1233"/>
                      <a:pt x="1864" y="1233"/>
                    </a:cubicBezTo>
                    <a:cubicBezTo>
                      <a:pt x="1864" y="1233"/>
                      <a:pt x="1864" y="1233"/>
                      <a:pt x="1864" y="1233"/>
                    </a:cubicBezTo>
                    <a:cubicBezTo>
                      <a:pt x="1861" y="1237"/>
                      <a:pt x="1859" y="1239"/>
                      <a:pt x="1855" y="1243"/>
                    </a:cubicBezTo>
                    <a:cubicBezTo>
                      <a:pt x="1852" y="1246"/>
                      <a:pt x="1850" y="1248"/>
                      <a:pt x="1848" y="1251"/>
                    </a:cubicBezTo>
                    <a:cubicBezTo>
                      <a:pt x="1834" y="1273"/>
                      <a:pt x="1826" y="1285"/>
                      <a:pt x="1813" y="1307"/>
                    </a:cubicBezTo>
                    <a:cubicBezTo>
                      <a:pt x="1811" y="1311"/>
                      <a:pt x="1811" y="1314"/>
                      <a:pt x="1809" y="1317"/>
                    </a:cubicBezTo>
                    <a:cubicBezTo>
                      <a:pt x="1807" y="1320"/>
                      <a:pt x="1805" y="1321"/>
                      <a:pt x="1803" y="1324"/>
                    </a:cubicBezTo>
                    <a:cubicBezTo>
                      <a:pt x="1800" y="1328"/>
                      <a:pt x="1798" y="1330"/>
                      <a:pt x="1796" y="1334"/>
                    </a:cubicBezTo>
                    <a:cubicBezTo>
                      <a:pt x="1790" y="1347"/>
                      <a:pt x="1788" y="1355"/>
                      <a:pt x="1781" y="1368"/>
                    </a:cubicBezTo>
                    <a:cubicBezTo>
                      <a:pt x="1779" y="1372"/>
                      <a:pt x="1777" y="1374"/>
                      <a:pt x="1775" y="1378"/>
                    </a:cubicBezTo>
                    <a:cubicBezTo>
                      <a:pt x="1774" y="1379"/>
                      <a:pt x="1774" y="1380"/>
                      <a:pt x="1774" y="1381"/>
                    </a:cubicBezTo>
                    <a:cubicBezTo>
                      <a:pt x="1774" y="1383"/>
                      <a:pt x="1774" y="1384"/>
                      <a:pt x="1773" y="1387"/>
                    </a:cubicBezTo>
                    <a:cubicBezTo>
                      <a:pt x="1773" y="1388"/>
                      <a:pt x="1773" y="1388"/>
                      <a:pt x="1773" y="1389"/>
                    </a:cubicBezTo>
                    <a:cubicBezTo>
                      <a:pt x="1773" y="1390"/>
                      <a:pt x="1772" y="1391"/>
                      <a:pt x="1772" y="1391"/>
                    </a:cubicBezTo>
                    <a:cubicBezTo>
                      <a:pt x="1770" y="1392"/>
                      <a:pt x="1770" y="1392"/>
                      <a:pt x="1768" y="1393"/>
                    </a:cubicBezTo>
                    <a:cubicBezTo>
                      <a:pt x="1768" y="1394"/>
                      <a:pt x="1767" y="1394"/>
                      <a:pt x="1767" y="1394"/>
                    </a:cubicBezTo>
                    <a:cubicBezTo>
                      <a:pt x="1766" y="1395"/>
                      <a:pt x="1766" y="1396"/>
                      <a:pt x="1765" y="1397"/>
                    </a:cubicBezTo>
                    <a:cubicBezTo>
                      <a:pt x="1762" y="1406"/>
                      <a:pt x="1761" y="1412"/>
                      <a:pt x="1757" y="1421"/>
                    </a:cubicBezTo>
                    <a:cubicBezTo>
                      <a:pt x="1757" y="1423"/>
                      <a:pt x="1756" y="1423"/>
                      <a:pt x="1755" y="1425"/>
                    </a:cubicBezTo>
                    <a:cubicBezTo>
                      <a:pt x="1754" y="1425"/>
                      <a:pt x="1753" y="1426"/>
                      <a:pt x="1753" y="1426"/>
                    </a:cubicBezTo>
                    <a:cubicBezTo>
                      <a:pt x="1751" y="1427"/>
                      <a:pt x="1750" y="1427"/>
                      <a:pt x="1749" y="1428"/>
                    </a:cubicBezTo>
                    <a:cubicBezTo>
                      <a:pt x="1748" y="1428"/>
                      <a:pt x="1747" y="1429"/>
                      <a:pt x="1747" y="1430"/>
                    </a:cubicBezTo>
                    <a:cubicBezTo>
                      <a:pt x="1746" y="1431"/>
                      <a:pt x="1746" y="1431"/>
                      <a:pt x="1746" y="1433"/>
                    </a:cubicBezTo>
                    <a:cubicBezTo>
                      <a:pt x="1745" y="1437"/>
                      <a:pt x="1746" y="1439"/>
                      <a:pt x="1744" y="1443"/>
                    </a:cubicBezTo>
                    <a:cubicBezTo>
                      <a:pt x="1741" y="1452"/>
                      <a:pt x="1737" y="1456"/>
                      <a:pt x="1733" y="1465"/>
                    </a:cubicBezTo>
                    <a:cubicBezTo>
                      <a:pt x="1731" y="1470"/>
                      <a:pt x="1729" y="1473"/>
                      <a:pt x="1730" y="1478"/>
                    </a:cubicBezTo>
                    <a:cubicBezTo>
                      <a:pt x="1731" y="1482"/>
                      <a:pt x="1734" y="1484"/>
                      <a:pt x="1736" y="1488"/>
                    </a:cubicBezTo>
                    <a:cubicBezTo>
                      <a:pt x="1736" y="1489"/>
                      <a:pt x="1737" y="1490"/>
                      <a:pt x="1738" y="1492"/>
                    </a:cubicBezTo>
                    <a:cubicBezTo>
                      <a:pt x="1739" y="1496"/>
                      <a:pt x="1740" y="1499"/>
                      <a:pt x="1741" y="1504"/>
                    </a:cubicBezTo>
                    <a:cubicBezTo>
                      <a:pt x="1741" y="1506"/>
                      <a:pt x="1742" y="1506"/>
                      <a:pt x="1742" y="1507"/>
                    </a:cubicBezTo>
                    <a:cubicBezTo>
                      <a:pt x="1743" y="1508"/>
                      <a:pt x="1743" y="1508"/>
                      <a:pt x="1743" y="1509"/>
                    </a:cubicBezTo>
                    <a:cubicBezTo>
                      <a:pt x="1744" y="1510"/>
                      <a:pt x="1745" y="1511"/>
                      <a:pt x="1746" y="1513"/>
                    </a:cubicBezTo>
                    <a:cubicBezTo>
                      <a:pt x="1748" y="1514"/>
                      <a:pt x="1750" y="1515"/>
                      <a:pt x="1751" y="1516"/>
                    </a:cubicBezTo>
                    <a:cubicBezTo>
                      <a:pt x="1752" y="1517"/>
                      <a:pt x="1752" y="1518"/>
                      <a:pt x="1753" y="1518"/>
                    </a:cubicBezTo>
                    <a:cubicBezTo>
                      <a:pt x="1754" y="1520"/>
                      <a:pt x="1754" y="1521"/>
                      <a:pt x="1755" y="1523"/>
                    </a:cubicBezTo>
                    <a:cubicBezTo>
                      <a:pt x="1757" y="1533"/>
                      <a:pt x="1759" y="1539"/>
                      <a:pt x="1762" y="1550"/>
                    </a:cubicBezTo>
                    <a:cubicBezTo>
                      <a:pt x="1762" y="1552"/>
                      <a:pt x="1762" y="1553"/>
                      <a:pt x="1762" y="1554"/>
                    </a:cubicBezTo>
                    <a:cubicBezTo>
                      <a:pt x="1761" y="1558"/>
                      <a:pt x="1761" y="1560"/>
                      <a:pt x="1760" y="1564"/>
                    </a:cubicBezTo>
                    <a:cubicBezTo>
                      <a:pt x="1760" y="1568"/>
                      <a:pt x="1760" y="1571"/>
                      <a:pt x="1759" y="1575"/>
                    </a:cubicBezTo>
                    <a:cubicBezTo>
                      <a:pt x="1759" y="1578"/>
                      <a:pt x="1758" y="1579"/>
                      <a:pt x="1757" y="1582"/>
                    </a:cubicBezTo>
                    <a:cubicBezTo>
                      <a:pt x="1757" y="1584"/>
                      <a:pt x="1756" y="1584"/>
                      <a:pt x="1757" y="1586"/>
                    </a:cubicBezTo>
                    <a:cubicBezTo>
                      <a:pt x="1757" y="1587"/>
                      <a:pt x="1757" y="1587"/>
                      <a:pt x="1758" y="1587"/>
                    </a:cubicBezTo>
                    <a:cubicBezTo>
                      <a:pt x="1759" y="1587"/>
                      <a:pt x="1759" y="1587"/>
                      <a:pt x="1759" y="1587"/>
                    </a:cubicBezTo>
                    <a:cubicBezTo>
                      <a:pt x="1760" y="1585"/>
                      <a:pt x="1760" y="1583"/>
                      <a:pt x="1761" y="1583"/>
                    </a:cubicBezTo>
                    <a:cubicBezTo>
                      <a:pt x="1762" y="1582"/>
                      <a:pt x="1763" y="1584"/>
                      <a:pt x="1764" y="1585"/>
                    </a:cubicBezTo>
                    <a:cubicBezTo>
                      <a:pt x="1765" y="1585"/>
                      <a:pt x="1764" y="1585"/>
                      <a:pt x="1764" y="1585"/>
                    </a:cubicBezTo>
                    <a:cubicBezTo>
                      <a:pt x="1764" y="1585"/>
                      <a:pt x="1763" y="1585"/>
                      <a:pt x="1764" y="1585"/>
                    </a:cubicBezTo>
                    <a:cubicBezTo>
                      <a:pt x="1766" y="1587"/>
                      <a:pt x="1768" y="1587"/>
                      <a:pt x="1771" y="1588"/>
                    </a:cubicBezTo>
                    <a:cubicBezTo>
                      <a:pt x="1774" y="1591"/>
                      <a:pt x="1775" y="1593"/>
                      <a:pt x="1778" y="1595"/>
                    </a:cubicBezTo>
                    <a:cubicBezTo>
                      <a:pt x="1779" y="1596"/>
                      <a:pt x="1780" y="1596"/>
                      <a:pt x="1782" y="1597"/>
                    </a:cubicBezTo>
                    <a:cubicBezTo>
                      <a:pt x="1785" y="1598"/>
                      <a:pt x="1788" y="1599"/>
                      <a:pt x="1791" y="1600"/>
                    </a:cubicBezTo>
                    <a:cubicBezTo>
                      <a:pt x="1793" y="1601"/>
                      <a:pt x="1793" y="1602"/>
                      <a:pt x="1794" y="1603"/>
                    </a:cubicBezTo>
                    <a:cubicBezTo>
                      <a:pt x="1795" y="1604"/>
                      <a:pt x="1795" y="1604"/>
                      <a:pt x="1795" y="1605"/>
                    </a:cubicBezTo>
                    <a:cubicBezTo>
                      <a:pt x="1795" y="1608"/>
                      <a:pt x="1794" y="1609"/>
                      <a:pt x="1794" y="1612"/>
                    </a:cubicBezTo>
                    <a:cubicBezTo>
                      <a:pt x="1794" y="1613"/>
                      <a:pt x="1794" y="1614"/>
                      <a:pt x="1794" y="1616"/>
                    </a:cubicBezTo>
                    <a:cubicBezTo>
                      <a:pt x="1795" y="1617"/>
                      <a:pt x="1795" y="1617"/>
                      <a:pt x="1796" y="1618"/>
                    </a:cubicBezTo>
                    <a:cubicBezTo>
                      <a:pt x="1797" y="1620"/>
                      <a:pt x="1798" y="1621"/>
                      <a:pt x="1800" y="1623"/>
                    </a:cubicBezTo>
                    <a:cubicBezTo>
                      <a:pt x="1800" y="1624"/>
                      <a:pt x="1801" y="1624"/>
                      <a:pt x="1801" y="1625"/>
                    </a:cubicBezTo>
                    <a:cubicBezTo>
                      <a:pt x="1801" y="1627"/>
                      <a:pt x="1801" y="1629"/>
                      <a:pt x="1799" y="1630"/>
                    </a:cubicBezTo>
                    <a:cubicBezTo>
                      <a:pt x="1798" y="1631"/>
                      <a:pt x="1797" y="1630"/>
                      <a:pt x="1795" y="1629"/>
                    </a:cubicBezTo>
                    <a:cubicBezTo>
                      <a:pt x="1793" y="1628"/>
                      <a:pt x="1792" y="1627"/>
                      <a:pt x="1790" y="1626"/>
                    </a:cubicBezTo>
                    <a:cubicBezTo>
                      <a:pt x="1789" y="1625"/>
                      <a:pt x="1788" y="1625"/>
                      <a:pt x="1786" y="1625"/>
                    </a:cubicBezTo>
                    <a:cubicBezTo>
                      <a:pt x="1785" y="1624"/>
                      <a:pt x="1785" y="1625"/>
                      <a:pt x="1784" y="1624"/>
                    </a:cubicBezTo>
                    <a:cubicBezTo>
                      <a:pt x="1782" y="1623"/>
                      <a:pt x="1781" y="1621"/>
                      <a:pt x="1779" y="1620"/>
                    </a:cubicBezTo>
                    <a:cubicBezTo>
                      <a:pt x="1779" y="1619"/>
                      <a:pt x="1778" y="1619"/>
                      <a:pt x="1777" y="1618"/>
                    </a:cubicBezTo>
                    <a:cubicBezTo>
                      <a:pt x="1776" y="1618"/>
                      <a:pt x="1776" y="1618"/>
                      <a:pt x="1775" y="1618"/>
                    </a:cubicBezTo>
                    <a:cubicBezTo>
                      <a:pt x="1773" y="1619"/>
                      <a:pt x="1773" y="1620"/>
                      <a:pt x="1771" y="1621"/>
                    </a:cubicBezTo>
                    <a:cubicBezTo>
                      <a:pt x="1768" y="1621"/>
                      <a:pt x="1766" y="1621"/>
                      <a:pt x="1764" y="1621"/>
                    </a:cubicBezTo>
                    <a:cubicBezTo>
                      <a:pt x="1762" y="1621"/>
                      <a:pt x="1761" y="1622"/>
                      <a:pt x="1759" y="1622"/>
                    </a:cubicBezTo>
                    <a:cubicBezTo>
                      <a:pt x="1758" y="1623"/>
                      <a:pt x="1757" y="1623"/>
                      <a:pt x="1755" y="1623"/>
                    </a:cubicBezTo>
                    <a:cubicBezTo>
                      <a:pt x="1753" y="1622"/>
                      <a:pt x="1752" y="1621"/>
                      <a:pt x="1750" y="1620"/>
                    </a:cubicBezTo>
                    <a:cubicBezTo>
                      <a:pt x="1746" y="1618"/>
                      <a:pt x="1745" y="1615"/>
                      <a:pt x="1741" y="1613"/>
                    </a:cubicBezTo>
                    <a:cubicBezTo>
                      <a:pt x="1740" y="1612"/>
                      <a:pt x="1738" y="1612"/>
                      <a:pt x="1737" y="1613"/>
                    </a:cubicBezTo>
                    <a:cubicBezTo>
                      <a:pt x="1735" y="1614"/>
                      <a:pt x="1736" y="1617"/>
                      <a:pt x="1734" y="1617"/>
                    </a:cubicBezTo>
                    <a:cubicBezTo>
                      <a:pt x="1731" y="1618"/>
                      <a:pt x="1729" y="1615"/>
                      <a:pt x="1726" y="1615"/>
                    </a:cubicBezTo>
                    <a:cubicBezTo>
                      <a:pt x="1720" y="1615"/>
                      <a:pt x="1717" y="1617"/>
                      <a:pt x="1711" y="1617"/>
                    </a:cubicBezTo>
                    <a:cubicBezTo>
                      <a:pt x="1708" y="1617"/>
                      <a:pt x="1706" y="1617"/>
                      <a:pt x="1703" y="1616"/>
                    </a:cubicBezTo>
                    <a:cubicBezTo>
                      <a:pt x="1698" y="1614"/>
                      <a:pt x="1696" y="1611"/>
                      <a:pt x="1692" y="1608"/>
                    </a:cubicBezTo>
                    <a:cubicBezTo>
                      <a:pt x="1690" y="1607"/>
                      <a:pt x="1689" y="1607"/>
                      <a:pt x="1687" y="1607"/>
                    </a:cubicBezTo>
                    <a:cubicBezTo>
                      <a:pt x="1683" y="1607"/>
                      <a:pt x="1681" y="1609"/>
                      <a:pt x="1677" y="1609"/>
                    </a:cubicBezTo>
                    <a:cubicBezTo>
                      <a:pt x="1673" y="1609"/>
                      <a:pt x="1671" y="1609"/>
                      <a:pt x="1667" y="1608"/>
                    </a:cubicBezTo>
                    <a:cubicBezTo>
                      <a:pt x="1666" y="1608"/>
                      <a:pt x="1666" y="1607"/>
                      <a:pt x="1665" y="1607"/>
                    </a:cubicBezTo>
                    <a:cubicBezTo>
                      <a:pt x="1665" y="1606"/>
                      <a:pt x="1665" y="1606"/>
                      <a:pt x="1664" y="1605"/>
                    </a:cubicBezTo>
                    <a:cubicBezTo>
                      <a:pt x="1664" y="1604"/>
                      <a:pt x="1665" y="1604"/>
                      <a:pt x="1665" y="1603"/>
                    </a:cubicBezTo>
                    <a:cubicBezTo>
                      <a:pt x="1665" y="1602"/>
                      <a:pt x="1665" y="1602"/>
                      <a:pt x="1664" y="1601"/>
                    </a:cubicBezTo>
                    <a:cubicBezTo>
                      <a:pt x="1664" y="1600"/>
                      <a:pt x="1663" y="1599"/>
                      <a:pt x="1662" y="1599"/>
                    </a:cubicBezTo>
                    <a:cubicBezTo>
                      <a:pt x="1661" y="1599"/>
                      <a:pt x="1661" y="1599"/>
                      <a:pt x="1660" y="1599"/>
                    </a:cubicBezTo>
                    <a:cubicBezTo>
                      <a:pt x="1658" y="1599"/>
                      <a:pt x="1657" y="1600"/>
                      <a:pt x="1656" y="1600"/>
                    </a:cubicBezTo>
                    <a:cubicBezTo>
                      <a:pt x="1655" y="1600"/>
                      <a:pt x="1654" y="1601"/>
                      <a:pt x="1654" y="1600"/>
                    </a:cubicBezTo>
                    <a:cubicBezTo>
                      <a:pt x="1653" y="1600"/>
                      <a:pt x="1652" y="1600"/>
                      <a:pt x="1651" y="1600"/>
                    </a:cubicBezTo>
                    <a:cubicBezTo>
                      <a:pt x="1648" y="1599"/>
                      <a:pt x="1647" y="1597"/>
                      <a:pt x="1644" y="1597"/>
                    </a:cubicBezTo>
                    <a:cubicBezTo>
                      <a:pt x="1639" y="1596"/>
                      <a:pt x="1635" y="1597"/>
                      <a:pt x="1630" y="1596"/>
                    </a:cubicBezTo>
                    <a:cubicBezTo>
                      <a:pt x="1627" y="1596"/>
                      <a:pt x="1625" y="1595"/>
                      <a:pt x="1624" y="1593"/>
                    </a:cubicBezTo>
                    <a:cubicBezTo>
                      <a:pt x="1621" y="1590"/>
                      <a:pt x="1622" y="1588"/>
                      <a:pt x="1621" y="1584"/>
                    </a:cubicBezTo>
                    <a:cubicBezTo>
                      <a:pt x="1619" y="1580"/>
                      <a:pt x="1619" y="1577"/>
                      <a:pt x="1617" y="1574"/>
                    </a:cubicBezTo>
                    <a:cubicBezTo>
                      <a:pt x="1614" y="1570"/>
                      <a:pt x="1613" y="1568"/>
                      <a:pt x="1610" y="1566"/>
                    </a:cubicBezTo>
                    <a:cubicBezTo>
                      <a:pt x="1607" y="1563"/>
                      <a:pt x="1605" y="1562"/>
                      <a:pt x="1602" y="1560"/>
                    </a:cubicBezTo>
                    <a:cubicBezTo>
                      <a:pt x="1597" y="1558"/>
                      <a:pt x="1594" y="1559"/>
                      <a:pt x="1590" y="1557"/>
                    </a:cubicBezTo>
                    <a:cubicBezTo>
                      <a:pt x="1587" y="1555"/>
                      <a:pt x="1585" y="1553"/>
                      <a:pt x="1582" y="1551"/>
                    </a:cubicBezTo>
                    <a:cubicBezTo>
                      <a:pt x="1581" y="1550"/>
                      <a:pt x="1580" y="1550"/>
                      <a:pt x="1578" y="1550"/>
                    </a:cubicBezTo>
                    <a:cubicBezTo>
                      <a:pt x="1577" y="1550"/>
                      <a:pt x="1576" y="1550"/>
                      <a:pt x="1574" y="1551"/>
                    </a:cubicBezTo>
                    <a:cubicBezTo>
                      <a:pt x="1573" y="1552"/>
                      <a:pt x="1572" y="1553"/>
                      <a:pt x="1571" y="1555"/>
                    </a:cubicBezTo>
                    <a:cubicBezTo>
                      <a:pt x="1570" y="1556"/>
                      <a:pt x="1570" y="1557"/>
                      <a:pt x="1569" y="1558"/>
                    </a:cubicBezTo>
                    <a:cubicBezTo>
                      <a:pt x="1569" y="1559"/>
                      <a:pt x="1568" y="1560"/>
                      <a:pt x="1567" y="1560"/>
                    </a:cubicBezTo>
                    <a:cubicBezTo>
                      <a:pt x="1566" y="1560"/>
                      <a:pt x="1565" y="1559"/>
                      <a:pt x="1564" y="1558"/>
                    </a:cubicBezTo>
                    <a:cubicBezTo>
                      <a:pt x="1561" y="1555"/>
                      <a:pt x="1559" y="1552"/>
                      <a:pt x="1556" y="1549"/>
                    </a:cubicBezTo>
                    <a:cubicBezTo>
                      <a:pt x="1555" y="1548"/>
                      <a:pt x="1554" y="1547"/>
                      <a:pt x="1552" y="1546"/>
                    </a:cubicBezTo>
                    <a:cubicBezTo>
                      <a:pt x="1551" y="1546"/>
                      <a:pt x="1551" y="1546"/>
                      <a:pt x="1550" y="1546"/>
                    </a:cubicBezTo>
                    <a:cubicBezTo>
                      <a:pt x="1549" y="1546"/>
                      <a:pt x="1548" y="1547"/>
                      <a:pt x="1547" y="1547"/>
                    </a:cubicBezTo>
                    <a:cubicBezTo>
                      <a:pt x="1547" y="1547"/>
                      <a:pt x="1546" y="1547"/>
                      <a:pt x="1546" y="1547"/>
                    </a:cubicBezTo>
                    <a:cubicBezTo>
                      <a:pt x="1545" y="1547"/>
                      <a:pt x="1544" y="1547"/>
                      <a:pt x="1543" y="1546"/>
                    </a:cubicBezTo>
                    <a:cubicBezTo>
                      <a:pt x="1542" y="1545"/>
                      <a:pt x="1541" y="1544"/>
                      <a:pt x="1539" y="1543"/>
                    </a:cubicBezTo>
                    <a:cubicBezTo>
                      <a:pt x="1538" y="1543"/>
                      <a:pt x="1538" y="1542"/>
                      <a:pt x="1537" y="1542"/>
                    </a:cubicBezTo>
                    <a:cubicBezTo>
                      <a:pt x="1536" y="1542"/>
                      <a:pt x="1535" y="1542"/>
                      <a:pt x="1533" y="1542"/>
                    </a:cubicBezTo>
                    <a:cubicBezTo>
                      <a:pt x="1528" y="1543"/>
                      <a:pt x="1525" y="1544"/>
                      <a:pt x="1520" y="1546"/>
                    </a:cubicBezTo>
                    <a:cubicBezTo>
                      <a:pt x="1517" y="1547"/>
                      <a:pt x="1516" y="1548"/>
                      <a:pt x="1513" y="1549"/>
                    </a:cubicBezTo>
                    <a:cubicBezTo>
                      <a:pt x="1512" y="1550"/>
                      <a:pt x="1512" y="1549"/>
                      <a:pt x="1510" y="1549"/>
                    </a:cubicBezTo>
                    <a:cubicBezTo>
                      <a:pt x="1508" y="1550"/>
                      <a:pt x="1506" y="1551"/>
                      <a:pt x="1504" y="1552"/>
                    </a:cubicBezTo>
                    <a:cubicBezTo>
                      <a:pt x="1502" y="1552"/>
                      <a:pt x="1502" y="1552"/>
                      <a:pt x="1500" y="1552"/>
                    </a:cubicBezTo>
                    <a:cubicBezTo>
                      <a:pt x="1493" y="1552"/>
                      <a:pt x="1488" y="1551"/>
                      <a:pt x="1480" y="1550"/>
                    </a:cubicBezTo>
                    <a:cubicBezTo>
                      <a:pt x="1476" y="1549"/>
                      <a:pt x="1473" y="1547"/>
                      <a:pt x="1469" y="1546"/>
                    </a:cubicBezTo>
                    <a:cubicBezTo>
                      <a:pt x="1468" y="1545"/>
                      <a:pt x="1467" y="1545"/>
                      <a:pt x="1466" y="1545"/>
                    </a:cubicBezTo>
                    <a:cubicBezTo>
                      <a:pt x="1464" y="1546"/>
                      <a:pt x="1464" y="1547"/>
                      <a:pt x="1463" y="1548"/>
                    </a:cubicBezTo>
                    <a:cubicBezTo>
                      <a:pt x="1461" y="1552"/>
                      <a:pt x="1460" y="1555"/>
                      <a:pt x="1458" y="1558"/>
                    </a:cubicBezTo>
                    <a:cubicBezTo>
                      <a:pt x="1457" y="1560"/>
                      <a:pt x="1457" y="1561"/>
                      <a:pt x="1455" y="1562"/>
                    </a:cubicBezTo>
                    <a:cubicBezTo>
                      <a:pt x="1454" y="1563"/>
                      <a:pt x="1453" y="1563"/>
                      <a:pt x="1451" y="1563"/>
                    </a:cubicBezTo>
                    <a:cubicBezTo>
                      <a:pt x="1450" y="1563"/>
                      <a:pt x="1449" y="1563"/>
                      <a:pt x="1448" y="1562"/>
                    </a:cubicBezTo>
                    <a:cubicBezTo>
                      <a:pt x="1446" y="1561"/>
                      <a:pt x="1446" y="1560"/>
                      <a:pt x="1445" y="1559"/>
                    </a:cubicBezTo>
                    <a:cubicBezTo>
                      <a:pt x="1443" y="1558"/>
                      <a:pt x="1442" y="1558"/>
                      <a:pt x="1441" y="1557"/>
                    </a:cubicBezTo>
                    <a:cubicBezTo>
                      <a:pt x="1439" y="1557"/>
                      <a:pt x="1439" y="1557"/>
                      <a:pt x="1438" y="1557"/>
                    </a:cubicBezTo>
                    <a:cubicBezTo>
                      <a:pt x="1435" y="1558"/>
                      <a:pt x="1433" y="1559"/>
                      <a:pt x="1430" y="1560"/>
                    </a:cubicBezTo>
                    <a:cubicBezTo>
                      <a:pt x="1429" y="1561"/>
                      <a:pt x="1428" y="1561"/>
                      <a:pt x="1427" y="1562"/>
                    </a:cubicBezTo>
                    <a:cubicBezTo>
                      <a:pt x="1426" y="1564"/>
                      <a:pt x="1424" y="1565"/>
                      <a:pt x="1424" y="1567"/>
                    </a:cubicBezTo>
                    <a:cubicBezTo>
                      <a:pt x="1424" y="1568"/>
                      <a:pt x="1425" y="1569"/>
                      <a:pt x="1427" y="1569"/>
                    </a:cubicBezTo>
                    <a:cubicBezTo>
                      <a:pt x="1428" y="1570"/>
                      <a:pt x="1430" y="1570"/>
                      <a:pt x="1432" y="1571"/>
                    </a:cubicBezTo>
                    <a:cubicBezTo>
                      <a:pt x="1433" y="1573"/>
                      <a:pt x="1434" y="1574"/>
                      <a:pt x="1435" y="1576"/>
                    </a:cubicBezTo>
                    <a:cubicBezTo>
                      <a:pt x="1435" y="1577"/>
                      <a:pt x="1434" y="1578"/>
                      <a:pt x="1433" y="1579"/>
                    </a:cubicBezTo>
                    <a:cubicBezTo>
                      <a:pt x="1432" y="1580"/>
                      <a:pt x="1431" y="1580"/>
                      <a:pt x="1430" y="1580"/>
                    </a:cubicBezTo>
                    <a:cubicBezTo>
                      <a:pt x="1428" y="1580"/>
                      <a:pt x="1427" y="1580"/>
                      <a:pt x="1426" y="1581"/>
                    </a:cubicBezTo>
                    <a:cubicBezTo>
                      <a:pt x="1425" y="1581"/>
                      <a:pt x="1424" y="1581"/>
                      <a:pt x="1423" y="1582"/>
                    </a:cubicBezTo>
                    <a:cubicBezTo>
                      <a:pt x="1421" y="1583"/>
                      <a:pt x="1421" y="1584"/>
                      <a:pt x="1419" y="1586"/>
                    </a:cubicBezTo>
                    <a:cubicBezTo>
                      <a:pt x="1417" y="1590"/>
                      <a:pt x="1417" y="1593"/>
                      <a:pt x="1414" y="1597"/>
                    </a:cubicBezTo>
                    <a:cubicBezTo>
                      <a:pt x="1413" y="1598"/>
                      <a:pt x="1412" y="1599"/>
                      <a:pt x="1411" y="1601"/>
                    </a:cubicBezTo>
                    <a:cubicBezTo>
                      <a:pt x="1409" y="1602"/>
                      <a:pt x="1408" y="1603"/>
                      <a:pt x="1406" y="1603"/>
                    </a:cubicBezTo>
                    <a:cubicBezTo>
                      <a:pt x="1405" y="1604"/>
                      <a:pt x="1404" y="1603"/>
                      <a:pt x="1403" y="1603"/>
                    </a:cubicBezTo>
                    <a:cubicBezTo>
                      <a:pt x="1401" y="1603"/>
                      <a:pt x="1400" y="1602"/>
                      <a:pt x="1399" y="1601"/>
                    </a:cubicBezTo>
                    <a:cubicBezTo>
                      <a:pt x="1398" y="1600"/>
                      <a:pt x="1397" y="1599"/>
                      <a:pt x="1396" y="1598"/>
                    </a:cubicBezTo>
                    <a:cubicBezTo>
                      <a:pt x="1394" y="1597"/>
                      <a:pt x="1393" y="1597"/>
                      <a:pt x="1391" y="1596"/>
                    </a:cubicBezTo>
                    <a:cubicBezTo>
                      <a:pt x="1390" y="1596"/>
                      <a:pt x="1390" y="1596"/>
                      <a:pt x="1388" y="1596"/>
                    </a:cubicBezTo>
                    <a:cubicBezTo>
                      <a:pt x="1387" y="1596"/>
                      <a:pt x="1386" y="1597"/>
                      <a:pt x="1385" y="1597"/>
                    </a:cubicBezTo>
                    <a:cubicBezTo>
                      <a:pt x="1383" y="1597"/>
                      <a:pt x="1382" y="1597"/>
                      <a:pt x="1381" y="1597"/>
                    </a:cubicBezTo>
                    <a:cubicBezTo>
                      <a:pt x="1379" y="1597"/>
                      <a:pt x="1378" y="1596"/>
                      <a:pt x="1377" y="1595"/>
                    </a:cubicBezTo>
                    <a:cubicBezTo>
                      <a:pt x="1369" y="1588"/>
                      <a:pt x="1365" y="1583"/>
                      <a:pt x="1357" y="1577"/>
                    </a:cubicBezTo>
                    <a:cubicBezTo>
                      <a:pt x="1356" y="1576"/>
                      <a:pt x="1355" y="1576"/>
                      <a:pt x="1354" y="1577"/>
                    </a:cubicBezTo>
                    <a:cubicBezTo>
                      <a:pt x="1351" y="1577"/>
                      <a:pt x="1349" y="1578"/>
                      <a:pt x="1346" y="1579"/>
                    </a:cubicBezTo>
                    <a:cubicBezTo>
                      <a:pt x="1345" y="1579"/>
                      <a:pt x="1344" y="1579"/>
                      <a:pt x="1342" y="1579"/>
                    </a:cubicBezTo>
                    <a:cubicBezTo>
                      <a:pt x="1341" y="1579"/>
                      <a:pt x="1341" y="1579"/>
                      <a:pt x="1340" y="1579"/>
                    </a:cubicBezTo>
                    <a:cubicBezTo>
                      <a:pt x="1340" y="1580"/>
                      <a:pt x="1339" y="1580"/>
                      <a:pt x="1339" y="1581"/>
                    </a:cubicBezTo>
                    <a:cubicBezTo>
                      <a:pt x="1337" y="1582"/>
                      <a:pt x="1337" y="1583"/>
                      <a:pt x="1336" y="1585"/>
                    </a:cubicBezTo>
                    <a:cubicBezTo>
                      <a:pt x="1335" y="1586"/>
                      <a:pt x="1335" y="1587"/>
                      <a:pt x="1334" y="1588"/>
                    </a:cubicBezTo>
                    <a:cubicBezTo>
                      <a:pt x="1332" y="1589"/>
                      <a:pt x="1332" y="1589"/>
                      <a:pt x="1330" y="1590"/>
                    </a:cubicBezTo>
                    <a:cubicBezTo>
                      <a:pt x="1328" y="1590"/>
                      <a:pt x="1327" y="1590"/>
                      <a:pt x="1325" y="1589"/>
                    </a:cubicBezTo>
                    <a:cubicBezTo>
                      <a:pt x="1318" y="1587"/>
                      <a:pt x="1315" y="1585"/>
                      <a:pt x="1308" y="1583"/>
                    </a:cubicBezTo>
                    <a:cubicBezTo>
                      <a:pt x="1306" y="1583"/>
                      <a:pt x="1305" y="1583"/>
                      <a:pt x="1305" y="1584"/>
                    </a:cubicBezTo>
                    <a:cubicBezTo>
                      <a:pt x="1304" y="1586"/>
                      <a:pt x="1307" y="1588"/>
                      <a:pt x="1305" y="1590"/>
                    </a:cubicBezTo>
                    <a:cubicBezTo>
                      <a:pt x="1302" y="1592"/>
                      <a:pt x="1299" y="1591"/>
                      <a:pt x="1295" y="1591"/>
                    </a:cubicBezTo>
                    <a:cubicBezTo>
                      <a:pt x="1292" y="1591"/>
                      <a:pt x="1290" y="1590"/>
                      <a:pt x="1287" y="1590"/>
                    </a:cubicBezTo>
                    <a:cubicBezTo>
                      <a:pt x="1286" y="1589"/>
                      <a:pt x="1285" y="1590"/>
                      <a:pt x="1285" y="1590"/>
                    </a:cubicBezTo>
                    <a:cubicBezTo>
                      <a:pt x="1284" y="1590"/>
                      <a:pt x="1283" y="1591"/>
                      <a:pt x="1283" y="1592"/>
                    </a:cubicBezTo>
                    <a:cubicBezTo>
                      <a:pt x="1282" y="1592"/>
                      <a:pt x="1282" y="1593"/>
                      <a:pt x="1282" y="1594"/>
                    </a:cubicBezTo>
                    <a:cubicBezTo>
                      <a:pt x="1282" y="1595"/>
                      <a:pt x="1282" y="1595"/>
                      <a:pt x="1282" y="1597"/>
                    </a:cubicBezTo>
                    <a:cubicBezTo>
                      <a:pt x="1282" y="1598"/>
                      <a:pt x="1282" y="1599"/>
                      <a:pt x="1282" y="1601"/>
                    </a:cubicBezTo>
                    <a:cubicBezTo>
                      <a:pt x="1282" y="1603"/>
                      <a:pt x="1282" y="1604"/>
                      <a:pt x="1281" y="1605"/>
                    </a:cubicBezTo>
                    <a:cubicBezTo>
                      <a:pt x="1281" y="1606"/>
                      <a:pt x="1281" y="1607"/>
                      <a:pt x="1280" y="1607"/>
                    </a:cubicBezTo>
                    <a:cubicBezTo>
                      <a:pt x="1275" y="1609"/>
                      <a:pt x="1271" y="1608"/>
                      <a:pt x="1265" y="1610"/>
                    </a:cubicBezTo>
                    <a:cubicBezTo>
                      <a:pt x="1264" y="1611"/>
                      <a:pt x="1263" y="1611"/>
                      <a:pt x="1263" y="1612"/>
                    </a:cubicBezTo>
                    <a:cubicBezTo>
                      <a:pt x="1261" y="1614"/>
                      <a:pt x="1261" y="1616"/>
                      <a:pt x="1259" y="1618"/>
                    </a:cubicBezTo>
                    <a:cubicBezTo>
                      <a:pt x="1258" y="1619"/>
                      <a:pt x="1258" y="1620"/>
                      <a:pt x="1257" y="1620"/>
                    </a:cubicBezTo>
                    <a:cubicBezTo>
                      <a:pt x="1256" y="1621"/>
                      <a:pt x="1255" y="1620"/>
                      <a:pt x="1253" y="1620"/>
                    </a:cubicBezTo>
                    <a:cubicBezTo>
                      <a:pt x="1253" y="1620"/>
                      <a:pt x="1253" y="1620"/>
                      <a:pt x="1252" y="1620"/>
                    </a:cubicBezTo>
                    <a:cubicBezTo>
                      <a:pt x="1252" y="1620"/>
                      <a:pt x="1252" y="1621"/>
                      <a:pt x="1252" y="1621"/>
                    </a:cubicBezTo>
                    <a:cubicBezTo>
                      <a:pt x="1250" y="1625"/>
                      <a:pt x="1250" y="1627"/>
                      <a:pt x="1249" y="1630"/>
                    </a:cubicBezTo>
                    <a:cubicBezTo>
                      <a:pt x="1249" y="1632"/>
                      <a:pt x="1249" y="1633"/>
                      <a:pt x="1248" y="1634"/>
                    </a:cubicBezTo>
                    <a:cubicBezTo>
                      <a:pt x="1248" y="1635"/>
                      <a:pt x="1248" y="1636"/>
                      <a:pt x="1247" y="1638"/>
                    </a:cubicBezTo>
                    <a:cubicBezTo>
                      <a:pt x="1247" y="1639"/>
                      <a:pt x="1246" y="1639"/>
                      <a:pt x="1245" y="1641"/>
                    </a:cubicBezTo>
                    <a:cubicBezTo>
                      <a:pt x="1245" y="1645"/>
                      <a:pt x="1246" y="1647"/>
                      <a:pt x="1246" y="1652"/>
                    </a:cubicBezTo>
                    <a:cubicBezTo>
                      <a:pt x="1246" y="1655"/>
                      <a:pt x="1246" y="1656"/>
                      <a:pt x="1245" y="1659"/>
                    </a:cubicBezTo>
                    <a:cubicBezTo>
                      <a:pt x="1244" y="1661"/>
                      <a:pt x="1243" y="1663"/>
                      <a:pt x="1241" y="1663"/>
                    </a:cubicBezTo>
                    <a:cubicBezTo>
                      <a:pt x="1238" y="1663"/>
                      <a:pt x="1237" y="1662"/>
                      <a:pt x="1234" y="1660"/>
                    </a:cubicBezTo>
                    <a:cubicBezTo>
                      <a:pt x="1230" y="1658"/>
                      <a:pt x="1228" y="1655"/>
                      <a:pt x="1223" y="1652"/>
                    </a:cubicBezTo>
                    <a:cubicBezTo>
                      <a:pt x="1221" y="1651"/>
                      <a:pt x="1219" y="1650"/>
                      <a:pt x="1217" y="1650"/>
                    </a:cubicBezTo>
                    <a:cubicBezTo>
                      <a:pt x="1215" y="1650"/>
                      <a:pt x="1213" y="1651"/>
                      <a:pt x="1211" y="1652"/>
                    </a:cubicBezTo>
                    <a:cubicBezTo>
                      <a:pt x="1209" y="1653"/>
                      <a:pt x="1209" y="1654"/>
                      <a:pt x="1208" y="1655"/>
                    </a:cubicBezTo>
                    <a:cubicBezTo>
                      <a:pt x="1205" y="1658"/>
                      <a:pt x="1205" y="1660"/>
                      <a:pt x="1202" y="1663"/>
                    </a:cubicBezTo>
                    <a:cubicBezTo>
                      <a:pt x="1201" y="1664"/>
                      <a:pt x="1200" y="1664"/>
                      <a:pt x="1198" y="1665"/>
                    </a:cubicBezTo>
                    <a:cubicBezTo>
                      <a:pt x="1194" y="1666"/>
                      <a:pt x="1192" y="1666"/>
                      <a:pt x="1189" y="1665"/>
                    </a:cubicBezTo>
                    <a:cubicBezTo>
                      <a:pt x="1187" y="1665"/>
                      <a:pt x="1185" y="1665"/>
                      <a:pt x="1183" y="1664"/>
                    </a:cubicBezTo>
                    <a:cubicBezTo>
                      <a:pt x="1182" y="1663"/>
                      <a:pt x="1181" y="1663"/>
                      <a:pt x="1181" y="1661"/>
                    </a:cubicBezTo>
                    <a:cubicBezTo>
                      <a:pt x="1180" y="1660"/>
                      <a:pt x="1180" y="1658"/>
                      <a:pt x="1181" y="1657"/>
                    </a:cubicBezTo>
                    <a:cubicBezTo>
                      <a:pt x="1183" y="1652"/>
                      <a:pt x="1184" y="1649"/>
                      <a:pt x="1187" y="1644"/>
                    </a:cubicBezTo>
                    <a:cubicBezTo>
                      <a:pt x="1187" y="1643"/>
                      <a:pt x="1187" y="1643"/>
                      <a:pt x="1187" y="1643"/>
                    </a:cubicBezTo>
                    <a:cubicBezTo>
                      <a:pt x="1188" y="1643"/>
                      <a:pt x="1188" y="1643"/>
                      <a:pt x="1189" y="1642"/>
                    </a:cubicBezTo>
                    <a:cubicBezTo>
                      <a:pt x="1189" y="1642"/>
                      <a:pt x="1189" y="1642"/>
                      <a:pt x="1190" y="1642"/>
                    </a:cubicBezTo>
                    <a:cubicBezTo>
                      <a:pt x="1190" y="1641"/>
                      <a:pt x="1190" y="1641"/>
                      <a:pt x="1190" y="1640"/>
                    </a:cubicBezTo>
                    <a:cubicBezTo>
                      <a:pt x="1190" y="1639"/>
                      <a:pt x="1190" y="1639"/>
                      <a:pt x="1189" y="1639"/>
                    </a:cubicBezTo>
                    <a:cubicBezTo>
                      <a:pt x="1189" y="1638"/>
                      <a:pt x="1188" y="1638"/>
                      <a:pt x="1188" y="1637"/>
                    </a:cubicBezTo>
                    <a:cubicBezTo>
                      <a:pt x="1187" y="1637"/>
                      <a:pt x="1187" y="1637"/>
                      <a:pt x="1187" y="1636"/>
                    </a:cubicBezTo>
                    <a:cubicBezTo>
                      <a:pt x="1186" y="1636"/>
                      <a:pt x="1185" y="1636"/>
                      <a:pt x="1184" y="1635"/>
                    </a:cubicBezTo>
                    <a:cubicBezTo>
                      <a:pt x="1184" y="1635"/>
                      <a:pt x="1183" y="1634"/>
                      <a:pt x="1183" y="1634"/>
                    </a:cubicBezTo>
                    <a:cubicBezTo>
                      <a:pt x="1183" y="1633"/>
                      <a:pt x="1183" y="1633"/>
                      <a:pt x="1183" y="1633"/>
                    </a:cubicBezTo>
                    <a:cubicBezTo>
                      <a:pt x="1184" y="1632"/>
                      <a:pt x="1184" y="1631"/>
                      <a:pt x="1184" y="1630"/>
                    </a:cubicBezTo>
                    <a:cubicBezTo>
                      <a:pt x="1185" y="1630"/>
                      <a:pt x="1185" y="1629"/>
                      <a:pt x="1185" y="1629"/>
                    </a:cubicBezTo>
                    <a:cubicBezTo>
                      <a:pt x="1184" y="1623"/>
                      <a:pt x="1183" y="1620"/>
                      <a:pt x="1182" y="1615"/>
                    </a:cubicBezTo>
                    <a:cubicBezTo>
                      <a:pt x="1181" y="1613"/>
                      <a:pt x="1181" y="1612"/>
                      <a:pt x="1180" y="1610"/>
                    </a:cubicBezTo>
                    <a:cubicBezTo>
                      <a:pt x="1179" y="1608"/>
                      <a:pt x="1179" y="1606"/>
                      <a:pt x="1177" y="1604"/>
                    </a:cubicBezTo>
                    <a:cubicBezTo>
                      <a:pt x="1177" y="1604"/>
                      <a:pt x="1176" y="1603"/>
                      <a:pt x="1175" y="1603"/>
                    </a:cubicBezTo>
                    <a:cubicBezTo>
                      <a:pt x="1173" y="1604"/>
                      <a:pt x="1172" y="1606"/>
                      <a:pt x="1169" y="1607"/>
                    </a:cubicBezTo>
                    <a:cubicBezTo>
                      <a:pt x="1168" y="1607"/>
                      <a:pt x="1167" y="1607"/>
                      <a:pt x="1165" y="1608"/>
                    </a:cubicBezTo>
                    <a:cubicBezTo>
                      <a:pt x="1164" y="1608"/>
                      <a:pt x="1163" y="1608"/>
                      <a:pt x="1161" y="1608"/>
                    </a:cubicBezTo>
                    <a:cubicBezTo>
                      <a:pt x="1156" y="1607"/>
                      <a:pt x="1153" y="1607"/>
                      <a:pt x="1149" y="1605"/>
                    </a:cubicBezTo>
                    <a:cubicBezTo>
                      <a:pt x="1148" y="1605"/>
                      <a:pt x="1149" y="1603"/>
                      <a:pt x="1149" y="1602"/>
                    </a:cubicBezTo>
                    <a:cubicBezTo>
                      <a:pt x="1149" y="1600"/>
                      <a:pt x="1149" y="1599"/>
                      <a:pt x="1148" y="1597"/>
                    </a:cubicBezTo>
                    <a:cubicBezTo>
                      <a:pt x="1148" y="1596"/>
                      <a:pt x="1148" y="1596"/>
                      <a:pt x="1149" y="1595"/>
                    </a:cubicBezTo>
                    <a:cubicBezTo>
                      <a:pt x="1149" y="1594"/>
                      <a:pt x="1150" y="1593"/>
                      <a:pt x="1149" y="1593"/>
                    </a:cubicBezTo>
                    <a:cubicBezTo>
                      <a:pt x="1146" y="1593"/>
                      <a:pt x="1144" y="1594"/>
                      <a:pt x="1141" y="1594"/>
                    </a:cubicBezTo>
                    <a:cubicBezTo>
                      <a:pt x="1140" y="1594"/>
                      <a:pt x="1139" y="1594"/>
                      <a:pt x="1137" y="1594"/>
                    </a:cubicBezTo>
                    <a:cubicBezTo>
                      <a:pt x="1136" y="1593"/>
                      <a:pt x="1135" y="1593"/>
                      <a:pt x="1133" y="1592"/>
                    </a:cubicBezTo>
                    <a:cubicBezTo>
                      <a:pt x="1133" y="1591"/>
                      <a:pt x="1133" y="1590"/>
                      <a:pt x="1132" y="1589"/>
                    </a:cubicBezTo>
                    <a:cubicBezTo>
                      <a:pt x="1130" y="1586"/>
                      <a:pt x="1129" y="1584"/>
                      <a:pt x="1128" y="1580"/>
                    </a:cubicBezTo>
                    <a:cubicBezTo>
                      <a:pt x="1125" y="1575"/>
                      <a:pt x="1125" y="1571"/>
                      <a:pt x="1122" y="1566"/>
                    </a:cubicBezTo>
                    <a:cubicBezTo>
                      <a:pt x="1121" y="1563"/>
                      <a:pt x="1121" y="1562"/>
                      <a:pt x="1119" y="1560"/>
                    </a:cubicBezTo>
                    <a:cubicBezTo>
                      <a:pt x="1118" y="1558"/>
                      <a:pt x="1116" y="1559"/>
                      <a:pt x="1114" y="1557"/>
                    </a:cubicBezTo>
                    <a:cubicBezTo>
                      <a:pt x="1113" y="1557"/>
                      <a:pt x="1113" y="1557"/>
                      <a:pt x="1113" y="1556"/>
                    </a:cubicBezTo>
                    <a:cubicBezTo>
                      <a:pt x="1111" y="1554"/>
                      <a:pt x="1110" y="1552"/>
                      <a:pt x="1109" y="1551"/>
                    </a:cubicBezTo>
                    <a:cubicBezTo>
                      <a:pt x="1108" y="1550"/>
                      <a:pt x="1107" y="1550"/>
                      <a:pt x="1106" y="1550"/>
                    </a:cubicBezTo>
                    <a:cubicBezTo>
                      <a:pt x="1105" y="1550"/>
                      <a:pt x="1105" y="1550"/>
                      <a:pt x="1105" y="1551"/>
                    </a:cubicBezTo>
                    <a:cubicBezTo>
                      <a:pt x="1104" y="1551"/>
                      <a:pt x="1104" y="1552"/>
                      <a:pt x="1104" y="1552"/>
                    </a:cubicBezTo>
                    <a:cubicBezTo>
                      <a:pt x="1098" y="1560"/>
                      <a:pt x="1095" y="1565"/>
                      <a:pt x="1089" y="1573"/>
                    </a:cubicBezTo>
                    <a:cubicBezTo>
                      <a:pt x="1089" y="1574"/>
                      <a:pt x="1089" y="1574"/>
                      <a:pt x="1088" y="1574"/>
                    </a:cubicBezTo>
                    <a:cubicBezTo>
                      <a:pt x="1087" y="1575"/>
                      <a:pt x="1087" y="1575"/>
                      <a:pt x="1086" y="1576"/>
                    </a:cubicBezTo>
                    <a:cubicBezTo>
                      <a:pt x="1085" y="1576"/>
                      <a:pt x="1084" y="1576"/>
                      <a:pt x="1084" y="1577"/>
                    </a:cubicBezTo>
                    <a:cubicBezTo>
                      <a:pt x="1081" y="1577"/>
                      <a:pt x="1080" y="1577"/>
                      <a:pt x="1078" y="1577"/>
                    </a:cubicBezTo>
                    <a:cubicBezTo>
                      <a:pt x="1076" y="1578"/>
                      <a:pt x="1075" y="1578"/>
                      <a:pt x="1074" y="1579"/>
                    </a:cubicBezTo>
                    <a:cubicBezTo>
                      <a:pt x="1073" y="1579"/>
                      <a:pt x="1072" y="1580"/>
                      <a:pt x="1071" y="1581"/>
                    </a:cubicBezTo>
                    <a:cubicBezTo>
                      <a:pt x="1070" y="1582"/>
                      <a:pt x="1069" y="1582"/>
                      <a:pt x="1068" y="1584"/>
                    </a:cubicBezTo>
                    <a:cubicBezTo>
                      <a:pt x="1067" y="1585"/>
                      <a:pt x="1067" y="1586"/>
                      <a:pt x="1066" y="1588"/>
                    </a:cubicBezTo>
                    <a:cubicBezTo>
                      <a:pt x="1065" y="1592"/>
                      <a:pt x="1065" y="1594"/>
                      <a:pt x="1064" y="1598"/>
                    </a:cubicBezTo>
                    <a:cubicBezTo>
                      <a:pt x="1064" y="1599"/>
                      <a:pt x="1065" y="1599"/>
                      <a:pt x="1065" y="1599"/>
                    </a:cubicBezTo>
                    <a:cubicBezTo>
                      <a:pt x="1065" y="1599"/>
                      <a:pt x="1065" y="1599"/>
                      <a:pt x="1065" y="1599"/>
                    </a:cubicBezTo>
                    <a:cubicBezTo>
                      <a:pt x="1066" y="1600"/>
                      <a:pt x="1066" y="1600"/>
                      <a:pt x="1066" y="1601"/>
                    </a:cubicBezTo>
                    <a:cubicBezTo>
                      <a:pt x="1066" y="1602"/>
                      <a:pt x="1066" y="1602"/>
                      <a:pt x="1066" y="1603"/>
                    </a:cubicBezTo>
                    <a:cubicBezTo>
                      <a:pt x="1066" y="1603"/>
                      <a:pt x="1065" y="1604"/>
                      <a:pt x="1065" y="1604"/>
                    </a:cubicBezTo>
                    <a:cubicBezTo>
                      <a:pt x="1064" y="1604"/>
                      <a:pt x="1064" y="1604"/>
                      <a:pt x="1063" y="1604"/>
                    </a:cubicBezTo>
                    <a:cubicBezTo>
                      <a:pt x="1062" y="1604"/>
                      <a:pt x="1062" y="1604"/>
                      <a:pt x="1062" y="1604"/>
                    </a:cubicBezTo>
                    <a:cubicBezTo>
                      <a:pt x="1062" y="1607"/>
                      <a:pt x="1062" y="1608"/>
                      <a:pt x="1061" y="1610"/>
                    </a:cubicBezTo>
                    <a:cubicBezTo>
                      <a:pt x="1061" y="1612"/>
                      <a:pt x="1062" y="1613"/>
                      <a:pt x="1061" y="1614"/>
                    </a:cubicBezTo>
                    <a:cubicBezTo>
                      <a:pt x="1061" y="1615"/>
                      <a:pt x="1061" y="1616"/>
                      <a:pt x="1060" y="1617"/>
                    </a:cubicBezTo>
                    <a:cubicBezTo>
                      <a:pt x="1058" y="1618"/>
                      <a:pt x="1057" y="1619"/>
                      <a:pt x="1055" y="1620"/>
                    </a:cubicBezTo>
                    <a:cubicBezTo>
                      <a:pt x="1053" y="1621"/>
                      <a:pt x="1052" y="1621"/>
                      <a:pt x="1050" y="1621"/>
                    </a:cubicBezTo>
                    <a:cubicBezTo>
                      <a:pt x="1049" y="1622"/>
                      <a:pt x="1048" y="1622"/>
                      <a:pt x="1048" y="1622"/>
                    </a:cubicBezTo>
                    <a:cubicBezTo>
                      <a:pt x="1047" y="1621"/>
                      <a:pt x="1046" y="1621"/>
                      <a:pt x="1046" y="1621"/>
                    </a:cubicBezTo>
                    <a:cubicBezTo>
                      <a:pt x="1044" y="1620"/>
                      <a:pt x="1043" y="1619"/>
                      <a:pt x="1041" y="1618"/>
                    </a:cubicBezTo>
                    <a:cubicBezTo>
                      <a:pt x="1041" y="1618"/>
                      <a:pt x="1040" y="1618"/>
                      <a:pt x="1040" y="1618"/>
                    </a:cubicBezTo>
                    <a:cubicBezTo>
                      <a:pt x="1038" y="1618"/>
                      <a:pt x="1037" y="1619"/>
                      <a:pt x="1035" y="1620"/>
                    </a:cubicBezTo>
                    <a:cubicBezTo>
                      <a:pt x="1033" y="1621"/>
                      <a:pt x="1031" y="1623"/>
                      <a:pt x="1028" y="1625"/>
                    </a:cubicBezTo>
                    <a:cubicBezTo>
                      <a:pt x="1027" y="1626"/>
                      <a:pt x="1025" y="1626"/>
                      <a:pt x="1023" y="1626"/>
                    </a:cubicBezTo>
                    <a:cubicBezTo>
                      <a:pt x="1022" y="1626"/>
                      <a:pt x="1021" y="1627"/>
                      <a:pt x="1020" y="1626"/>
                    </a:cubicBezTo>
                    <a:cubicBezTo>
                      <a:pt x="1018" y="1625"/>
                      <a:pt x="1018" y="1624"/>
                      <a:pt x="1018" y="1622"/>
                    </a:cubicBezTo>
                    <a:cubicBezTo>
                      <a:pt x="1018" y="1619"/>
                      <a:pt x="1018" y="1616"/>
                      <a:pt x="1018" y="1612"/>
                    </a:cubicBezTo>
                    <a:cubicBezTo>
                      <a:pt x="1018" y="1611"/>
                      <a:pt x="1017" y="1610"/>
                      <a:pt x="1017" y="1608"/>
                    </a:cubicBezTo>
                    <a:cubicBezTo>
                      <a:pt x="1016" y="1606"/>
                      <a:pt x="1016" y="1606"/>
                      <a:pt x="1015" y="1604"/>
                    </a:cubicBezTo>
                    <a:cubicBezTo>
                      <a:pt x="1015" y="1602"/>
                      <a:pt x="1014" y="1602"/>
                      <a:pt x="1014" y="1600"/>
                    </a:cubicBezTo>
                    <a:cubicBezTo>
                      <a:pt x="1015" y="1598"/>
                      <a:pt x="1017" y="1596"/>
                      <a:pt x="1016" y="1595"/>
                    </a:cubicBezTo>
                    <a:cubicBezTo>
                      <a:pt x="1014" y="1592"/>
                      <a:pt x="1012" y="1592"/>
                      <a:pt x="1010" y="1592"/>
                    </a:cubicBezTo>
                    <a:cubicBezTo>
                      <a:pt x="1002" y="1591"/>
                      <a:pt x="997" y="1594"/>
                      <a:pt x="990" y="1592"/>
                    </a:cubicBezTo>
                    <a:cubicBezTo>
                      <a:pt x="988" y="1592"/>
                      <a:pt x="990" y="1589"/>
                      <a:pt x="990" y="1587"/>
                    </a:cubicBezTo>
                    <a:cubicBezTo>
                      <a:pt x="990" y="1585"/>
                      <a:pt x="990" y="1583"/>
                      <a:pt x="989" y="1581"/>
                    </a:cubicBezTo>
                    <a:cubicBezTo>
                      <a:pt x="987" y="1576"/>
                      <a:pt x="986" y="1573"/>
                      <a:pt x="985" y="1569"/>
                    </a:cubicBezTo>
                    <a:cubicBezTo>
                      <a:pt x="984" y="1568"/>
                      <a:pt x="984" y="1567"/>
                      <a:pt x="983" y="1566"/>
                    </a:cubicBezTo>
                    <a:cubicBezTo>
                      <a:pt x="982" y="1564"/>
                      <a:pt x="982" y="1563"/>
                      <a:pt x="980" y="1561"/>
                    </a:cubicBezTo>
                    <a:cubicBezTo>
                      <a:pt x="980" y="1560"/>
                      <a:pt x="980" y="1559"/>
                      <a:pt x="979" y="1558"/>
                    </a:cubicBezTo>
                    <a:cubicBezTo>
                      <a:pt x="978" y="1554"/>
                      <a:pt x="978" y="1552"/>
                      <a:pt x="977" y="1548"/>
                    </a:cubicBezTo>
                    <a:cubicBezTo>
                      <a:pt x="976" y="1547"/>
                      <a:pt x="976" y="1546"/>
                      <a:pt x="976" y="1546"/>
                    </a:cubicBezTo>
                    <a:cubicBezTo>
                      <a:pt x="975" y="1545"/>
                      <a:pt x="974" y="1544"/>
                      <a:pt x="972" y="1544"/>
                    </a:cubicBezTo>
                    <a:cubicBezTo>
                      <a:pt x="971" y="1544"/>
                      <a:pt x="971" y="1544"/>
                      <a:pt x="969" y="1545"/>
                    </a:cubicBezTo>
                    <a:cubicBezTo>
                      <a:pt x="968" y="1545"/>
                      <a:pt x="968" y="1546"/>
                      <a:pt x="967" y="1547"/>
                    </a:cubicBezTo>
                    <a:cubicBezTo>
                      <a:pt x="965" y="1547"/>
                      <a:pt x="965" y="1547"/>
                      <a:pt x="964" y="1547"/>
                    </a:cubicBezTo>
                    <a:cubicBezTo>
                      <a:pt x="963" y="1547"/>
                      <a:pt x="962" y="1547"/>
                      <a:pt x="961" y="1546"/>
                    </a:cubicBezTo>
                    <a:cubicBezTo>
                      <a:pt x="959" y="1545"/>
                      <a:pt x="959" y="1543"/>
                      <a:pt x="957" y="1542"/>
                    </a:cubicBezTo>
                    <a:cubicBezTo>
                      <a:pt x="956" y="1541"/>
                      <a:pt x="955" y="1541"/>
                      <a:pt x="954" y="1540"/>
                    </a:cubicBezTo>
                    <a:cubicBezTo>
                      <a:pt x="953" y="1540"/>
                      <a:pt x="952" y="1540"/>
                      <a:pt x="951" y="1540"/>
                    </a:cubicBezTo>
                    <a:cubicBezTo>
                      <a:pt x="949" y="1540"/>
                      <a:pt x="947" y="1540"/>
                      <a:pt x="945" y="1540"/>
                    </a:cubicBezTo>
                    <a:cubicBezTo>
                      <a:pt x="944" y="1540"/>
                      <a:pt x="943" y="1539"/>
                      <a:pt x="942" y="1538"/>
                    </a:cubicBezTo>
                    <a:cubicBezTo>
                      <a:pt x="941" y="1538"/>
                      <a:pt x="941" y="1537"/>
                      <a:pt x="941" y="1536"/>
                    </a:cubicBezTo>
                    <a:cubicBezTo>
                      <a:pt x="939" y="1533"/>
                      <a:pt x="939" y="1531"/>
                      <a:pt x="938" y="1528"/>
                    </a:cubicBezTo>
                    <a:cubicBezTo>
                      <a:pt x="936" y="1524"/>
                      <a:pt x="934" y="1522"/>
                      <a:pt x="932" y="1519"/>
                    </a:cubicBezTo>
                    <a:cubicBezTo>
                      <a:pt x="930" y="1515"/>
                      <a:pt x="929" y="1514"/>
                      <a:pt x="928" y="1510"/>
                    </a:cubicBezTo>
                    <a:cubicBezTo>
                      <a:pt x="927" y="1507"/>
                      <a:pt x="926" y="1505"/>
                      <a:pt x="927" y="1502"/>
                    </a:cubicBezTo>
                    <a:cubicBezTo>
                      <a:pt x="927" y="1499"/>
                      <a:pt x="932" y="1498"/>
                      <a:pt x="931" y="1495"/>
                    </a:cubicBezTo>
                    <a:cubicBezTo>
                      <a:pt x="931" y="1493"/>
                      <a:pt x="928" y="1494"/>
                      <a:pt x="926" y="1493"/>
                    </a:cubicBezTo>
                    <a:cubicBezTo>
                      <a:pt x="925" y="1492"/>
                      <a:pt x="925" y="1491"/>
                      <a:pt x="925" y="1489"/>
                    </a:cubicBezTo>
                    <a:cubicBezTo>
                      <a:pt x="924" y="1488"/>
                      <a:pt x="925" y="1486"/>
                      <a:pt x="924" y="1485"/>
                    </a:cubicBezTo>
                    <a:cubicBezTo>
                      <a:pt x="924" y="1482"/>
                      <a:pt x="924" y="1481"/>
                      <a:pt x="923" y="1479"/>
                    </a:cubicBezTo>
                    <a:cubicBezTo>
                      <a:pt x="922" y="1478"/>
                      <a:pt x="921" y="1477"/>
                      <a:pt x="920" y="1478"/>
                    </a:cubicBezTo>
                    <a:cubicBezTo>
                      <a:pt x="916" y="1479"/>
                      <a:pt x="916" y="1482"/>
                      <a:pt x="912" y="1484"/>
                    </a:cubicBezTo>
                    <a:cubicBezTo>
                      <a:pt x="911" y="1485"/>
                      <a:pt x="910" y="1485"/>
                      <a:pt x="908" y="1484"/>
                    </a:cubicBezTo>
                    <a:cubicBezTo>
                      <a:pt x="902" y="1482"/>
                      <a:pt x="899" y="1480"/>
                      <a:pt x="893" y="1478"/>
                    </a:cubicBezTo>
                    <a:cubicBezTo>
                      <a:pt x="890" y="1477"/>
                      <a:pt x="888" y="1476"/>
                      <a:pt x="885" y="1476"/>
                    </a:cubicBezTo>
                    <a:cubicBezTo>
                      <a:pt x="882" y="1476"/>
                      <a:pt x="880" y="1477"/>
                      <a:pt x="877" y="1478"/>
                    </a:cubicBezTo>
                    <a:cubicBezTo>
                      <a:pt x="877" y="1478"/>
                      <a:pt x="877" y="1478"/>
                      <a:pt x="878" y="1478"/>
                    </a:cubicBezTo>
                    <a:cubicBezTo>
                      <a:pt x="878" y="1478"/>
                      <a:pt x="878" y="1478"/>
                      <a:pt x="878" y="1478"/>
                    </a:cubicBezTo>
                    <a:cubicBezTo>
                      <a:pt x="878" y="1478"/>
                      <a:pt x="878" y="1478"/>
                      <a:pt x="878" y="1478"/>
                    </a:cubicBezTo>
                    <a:cubicBezTo>
                      <a:pt x="878" y="1479"/>
                      <a:pt x="879" y="1479"/>
                      <a:pt x="879" y="1479"/>
                    </a:cubicBezTo>
                    <a:cubicBezTo>
                      <a:pt x="877" y="1481"/>
                      <a:pt x="876" y="1482"/>
                      <a:pt x="874" y="1484"/>
                    </a:cubicBezTo>
                    <a:cubicBezTo>
                      <a:pt x="873" y="1485"/>
                      <a:pt x="872" y="1485"/>
                      <a:pt x="871" y="1485"/>
                    </a:cubicBezTo>
                    <a:cubicBezTo>
                      <a:pt x="869" y="1485"/>
                      <a:pt x="868" y="1484"/>
                      <a:pt x="867" y="1482"/>
                    </a:cubicBezTo>
                    <a:cubicBezTo>
                      <a:pt x="866" y="1482"/>
                      <a:pt x="866" y="1481"/>
                      <a:pt x="865" y="1480"/>
                    </a:cubicBezTo>
                    <a:cubicBezTo>
                      <a:pt x="865" y="1479"/>
                      <a:pt x="864" y="1478"/>
                      <a:pt x="863" y="1476"/>
                    </a:cubicBezTo>
                    <a:cubicBezTo>
                      <a:pt x="863" y="1475"/>
                      <a:pt x="863" y="1475"/>
                      <a:pt x="862" y="1474"/>
                    </a:cubicBezTo>
                    <a:cubicBezTo>
                      <a:pt x="862" y="1474"/>
                      <a:pt x="861" y="1473"/>
                      <a:pt x="860" y="1473"/>
                    </a:cubicBezTo>
                    <a:cubicBezTo>
                      <a:pt x="858" y="1472"/>
                      <a:pt x="857" y="1473"/>
                      <a:pt x="855" y="1473"/>
                    </a:cubicBezTo>
                    <a:cubicBezTo>
                      <a:pt x="854" y="1472"/>
                      <a:pt x="854" y="1472"/>
                      <a:pt x="853" y="1472"/>
                    </a:cubicBezTo>
                    <a:cubicBezTo>
                      <a:pt x="850" y="1470"/>
                      <a:pt x="849" y="1469"/>
                      <a:pt x="846" y="1467"/>
                    </a:cubicBezTo>
                    <a:cubicBezTo>
                      <a:pt x="845" y="1466"/>
                      <a:pt x="844" y="1466"/>
                      <a:pt x="843" y="1466"/>
                    </a:cubicBezTo>
                    <a:cubicBezTo>
                      <a:pt x="838" y="1465"/>
                      <a:pt x="835" y="1466"/>
                      <a:pt x="830" y="1465"/>
                    </a:cubicBezTo>
                    <a:cubicBezTo>
                      <a:pt x="829" y="1465"/>
                      <a:pt x="828" y="1464"/>
                      <a:pt x="828" y="1462"/>
                    </a:cubicBezTo>
                    <a:cubicBezTo>
                      <a:pt x="827" y="1460"/>
                      <a:pt x="830" y="1458"/>
                      <a:pt x="828" y="1457"/>
                    </a:cubicBezTo>
                    <a:cubicBezTo>
                      <a:pt x="825" y="1453"/>
                      <a:pt x="821" y="1452"/>
                      <a:pt x="816" y="1450"/>
                    </a:cubicBezTo>
                    <a:cubicBezTo>
                      <a:pt x="814" y="1450"/>
                      <a:pt x="812" y="1448"/>
                      <a:pt x="810" y="1450"/>
                    </a:cubicBezTo>
                    <a:cubicBezTo>
                      <a:pt x="808" y="1452"/>
                      <a:pt x="811" y="1454"/>
                      <a:pt x="812" y="1456"/>
                    </a:cubicBezTo>
                    <a:cubicBezTo>
                      <a:pt x="812" y="1457"/>
                      <a:pt x="812" y="1457"/>
                      <a:pt x="813" y="1457"/>
                    </a:cubicBezTo>
                    <a:cubicBezTo>
                      <a:pt x="813" y="1457"/>
                      <a:pt x="814" y="1456"/>
                      <a:pt x="814" y="1456"/>
                    </a:cubicBezTo>
                    <a:cubicBezTo>
                      <a:pt x="815" y="1456"/>
                      <a:pt x="815" y="1455"/>
                      <a:pt x="816" y="1456"/>
                    </a:cubicBezTo>
                    <a:cubicBezTo>
                      <a:pt x="817" y="1456"/>
                      <a:pt x="817" y="1457"/>
                      <a:pt x="817" y="1458"/>
                    </a:cubicBezTo>
                    <a:cubicBezTo>
                      <a:pt x="818" y="1459"/>
                      <a:pt x="818" y="1460"/>
                      <a:pt x="818" y="1461"/>
                    </a:cubicBezTo>
                    <a:cubicBezTo>
                      <a:pt x="818" y="1461"/>
                      <a:pt x="818" y="1462"/>
                      <a:pt x="817" y="1462"/>
                    </a:cubicBezTo>
                    <a:cubicBezTo>
                      <a:pt x="815" y="1463"/>
                      <a:pt x="814" y="1464"/>
                      <a:pt x="811" y="1465"/>
                    </a:cubicBezTo>
                    <a:cubicBezTo>
                      <a:pt x="808" y="1465"/>
                      <a:pt x="806" y="1465"/>
                      <a:pt x="803" y="1466"/>
                    </a:cubicBezTo>
                    <a:cubicBezTo>
                      <a:pt x="802" y="1466"/>
                      <a:pt x="801" y="1466"/>
                      <a:pt x="800" y="1467"/>
                    </a:cubicBezTo>
                    <a:cubicBezTo>
                      <a:pt x="798" y="1469"/>
                      <a:pt x="797" y="1471"/>
                      <a:pt x="795" y="1473"/>
                    </a:cubicBezTo>
                    <a:cubicBezTo>
                      <a:pt x="793" y="1475"/>
                      <a:pt x="791" y="1475"/>
                      <a:pt x="788" y="1476"/>
                    </a:cubicBezTo>
                    <a:cubicBezTo>
                      <a:pt x="785" y="1476"/>
                      <a:pt x="783" y="1476"/>
                      <a:pt x="781" y="1475"/>
                    </a:cubicBezTo>
                    <a:cubicBezTo>
                      <a:pt x="775" y="1472"/>
                      <a:pt x="772" y="1468"/>
                      <a:pt x="767" y="1464"/>
                    </a:cubicBezTo>
                    <a:cubicBezTo>
                      <a:pt x="766" y="1463"/>
                      <a:pt x="765" y="1462"/>
                      <a:pt x="764" y="1461"/>
                    </a:cubicBezTo>
                    <a:cubicBezTo>
                      <a:pt x="764" y="1460"/>
                      <a:pt x="763" y="1459"/>
                      <a:pt x="763" y="1458"/>
                    </a:cubicBezTo>
                    <a:cubicBezTo>
                      <a:pt x="762" y="1456"/>
                      <a:pt x="762" y="1455"/>
                      <a:pt x="761" y="1454"/>
                    </a:cubicBezTo>
                    <a:cubicBezTo>
                      <a:pt x="760" y="1453"/>
                      <a:pt x="760" y="1452"/>
                      <a:pt x="759" y="1451"/>
                    </a:cubicBezTo>
                    <a:cubicBezTo>
                      <a:pt x="759" y="1450"/>
                      <a:pt x="758" y="1449"/>
                      <a:pt x="757" y="1448"/>
                    </a:cubicBezTo>
                    <a:cubicBezTo>
                      <a:pt x="756" y="1448"/>
                      <a:pt x="756" y="1448"/>
                      <a:pt x="755" y="1447"/>
                    </a:cubicBezTo>
                    <a:cubicBezTo>
                      <a:pt x="755" y="1446"/>
                      <a:pt x="754" y="1446"/>
                      <a:pt x="754" y="1445"/>
                    </a:cubicBezTo>
                    <a:cubicBezTo>
                      <a:pt x="754" y="1444"/>
                      <a:pt x="754" y="1444"/>
                      <a:pt x="755" y="1443"/>
                    </a:cubicBezTo>
                    <a:cubicBezTo>
                      <a:pt x="755" y="1443"/>
                      <a:pt x="756" y="1442"/>
                      <a:pt x="756" y="1442"/>
                    </a:cubicBezTo>
                    <a:cubicBezTo>
                      <a:pt x="756" y="1442"/>
                      <a:pt x="756" y="1442"/>
                      <a:pt x="756" y="1442"/>
                    </a:cubicBezTo>
                    <a:cubicBezTo>
                      <a:pt x="756" y="1441"/>
                      <a:pt x="756" y="1441"/>
                      <a:pt x="756" y="1441"/>
                    </a:cubicBezTo>
                    <a:cubicBezTo>
                      <a:pt x="756" y="1441"/>
                      <a:pt x="756" y="1441"/>
                      <a:pt x="756" y="1441"/>
                    </a:cubicBezTo>
                    <a:cubicBezTo>
                      <a:pt x="756" y="1441"/>
                      <a:pt x="756" y="1441"/>
                      <a:pt x="756" y="1441"/>
                    </a:cubicBezTo>
                    <a:cubicBezTo>
                      <a:pt x="755" y="1441"/>
                      <a:pt x="754" y="1441"/>
                      <a:pt x="753" y="1440"/>
                    </a:cubicBezTo>
                    <a:cubicBezTo>
                      <a:pt x="751" y="1440"/>
                      <a:pt x="750" y="1439"/>
                      <a:pt x="748" y="1438"/>
                    </a:cubicBezTo>
                    <a:cubicBezTo>
                      <a:pt x="747" y="1438"/>
                      <a:pt x="746" y="1438"/>
                      <a:pt x="745" y="1438"/>
                    </a:cubicBezTo>
                    <a:cubicBezTo>
                      <a:pt x="744" y="1438"/>
                      <a:pt x="744" y="1438"/>
                      <a:pt x="743" y="1439"/>
                    </a:cubicBezTo>
                    <a:cubicBezTo>
                      <a:pt x="743" y="1439"/>
                      <a:pt x="742" y="1439"/>
                      <a:pt x="742" y="1440"/>
                    </a:cubicBezTo>
                    <a:cubicBezTo>
                      <a:pt x="741" y="1440"/>
                      <a:pt x="741" y="1440"/>
                      <a:pt x="740" y="1440"/>
                    </a:cubicBezTo>
                    <a:cubicBezTo>
                      <a:pt x="738" y="1440"/>
                      <a:pt x="738" y="1440"/>
                      <a:pt x="737" y="1439"/>
                    </a:cubicBezTo>
                    <a:cubicBezTo>
                      <a:pt x="732" y="1435"/>
                      <a:pt x="730" y="1433"/>
                      <a:pt x="726" y="1428"/>
                    </a:cubicBezTo>
                    <a:cubicBezTo>
                      <a:pt x="725" y="1428"/>
                      <a:pt x="725" y="1427"/>
                      <a:pt x="725" y="1426"/>
                    </a:cubicBezTo>
                    <a:cubicBezTo>
                      <a:pt x="726" y="1425"/>
                      <a:pt x="726" y="1424"/>
                      <a:pt x="726" y="1423"/>
                    </a:cubicBezTo>
                    <a:cubicBezTo>
                      <a:pt x="727" y="1422"/>
                      <a:pt x="728" y="1422"/>
                      <a:pt x="729" y="1422"/>
                    </a:cubicBezTo>
                    <a:cubicBezTo>
                      <a:pt x="732" y="1421"/>
                      <a:pt x="734" y="1421"/>
                      <a:pt x="738" y="1420"/>
                    </a:cubicBezTo>
                    <a:cubicBezTo>
                      <a:pt x="740" y="1420"/>
                      <a:pt x="741" y="1419"/>
                      <a:pt x="743" y="1418"/>
                    </a:cubicBezTo>
                    <a:cubicBezTo>
                      <a:pt x="746" y="1416"/>
                      <a:pt x="748" y="1414"/>
                      <a:pt x="750" y="1412"/>
                    </a:cubicBezTo>
                    <a:cubicBezTo>
                      <a:pt x="752" y="1411"/>
                      <a:pt x="753" y="1410"/>
                      <a:pt x="754" y="1408"/>
                    </a:cubicBezTo>
                    <a:cubicBezTo>
                      <a:pt x="755" y="1407"/>
                      <a:pt x="756" y="1405"/>
                      <a:pt x="755" y="1403"/>
                    </a:cubicBezTo>
                    <a:cubicBezTo>
                      <a:pt x="755" y="1401"/>
                      <a:pt x="753" y="1400"/>
                      <a:pt x="752" y="1398"/>
                    </a:cubicBezTo>
                    <a:cubicBezTo>
                      <a:pt x="751" y="1397"/>
                      <a:pt x="750" y="1397"/>
                      <a:pt x="749" y="1396"/>
                    </a:cubicBezTo>
                    <a:cubicBezTo>
                      <a:pt x="749" y="1395"/>
                      <a:pt x="749" y="1395"/>
                      <a:pt x="749" y="1393"/>
                    </a:cubicBezTo>
                    <a:cubicBezTo>
                      <a:pt x="749" y="1392"/>
                      <a:pt x="749" y="1392"/>
                      <a:pt x="749" y="1391"/>
                    </a:cubicBezTo>
                    <a:cubicBezTo>
                      <a:pt x="749" y="1388"/>
                      <a:pt x="750" y="1387"/>
                      <a:pt x="750" y="1385"/>
                    </a:cubicBezTo>
                    <a:cubicBezTo>
                      <a:pt x="750" y="1384"/>
                      <a:pt x="751" y="1384"/>
                      <a:pt x="751" y="1384"/>
                    </a:cubicBezTo>
                    <a:cubicBezTo>
                      <a:pt x="751" y="1383"/>
                      <a:pt x="751" y="1383"/>
                      <a:pt x="751" y="1383"/>
                    </a:cubicBezTo>
                    <a:cubicBezTo>
                      <a:pt x="751" y="1383"/>
                      <a:pt x="751" y="1382"/>
                      <a:pt x="751" y="1382"/>
                    </a:cubicBezTo>
                    <a:cubicBezTo>
                      <a:pt x="750" y="1382"/>
                      <a:pt x="750" y="1382"/>
                      <a:pt x="750" y="1381"/>
                    </a:cubicBezTo>
                    <a:cubicBezTo>
                      <a:pt x="748" y="1380"/>
                      <a:pt x="748" y="1379"/>
                      <a:pt x="746" y="1377"/>
                    </a:cubicBezTo>
                    <a:cubicBezTo>
                      <a:pt x="746" y="1377"/>
                      <a:pt x="745" y="1376"/>
                      <a:pt x="745" y="1376"/>
                    </a:cubicBezTo>
                    <a:cubicBezTo>
                      <a:pt x="743" y="1376"/>
                      <a:pt x="743" y="1375"/>
                      <a:pt x="741" y="1375"/>
                    </a:cubicBezTo>
                    <a:cubicBezTo>
                      <a:pt x="741" y="1375"/>
                      <a:pt x="740" y="1376"/>
                      <a:pt x="740" y="1376"/>
                    </a:cubicBezTo>
                    <a:cubicBezTo>
                      <a:pt x="740" y="1377"/>
                      <a:pt x="740" y="1377"/>
                      <a:pt x="740" y="1378"/>
                    </a:cubicBezTo>
                    <a:cubicBezTo>
                      <a:pt x="740" y="1379"/>
                      <a:pt x="740" y="1380"/>
                      <a:pt x="739" y="1381"/>
                    </a:cubicBezTo>
                    <a:cubicBezTo>
                      <a:pt x="737" y="1384"/>
                      <a:pt x="736" y="1386"/>
                      <a:pt x="734" y="1389"/>
                    </a:cubicBezTo>
                    <a:cubicBezTo>
                      <a:pt x="733" y="1391"/>
                      <a:pt x="733" y="1392"/>
                      <a:pt x="731" y="1392"/>
                    </a:cubicBezTo>
                    <a:cubicBezTo>
                      <a:pt x="730" y="1393"/>
                      <a:pt x="729" y="1394"/>
                      <a:pt x="727" y="1394"/>
                    </a:cubicBezTo>
                    <a:cubicBezTo>
                      <a:pt x="720" y="1394"/>
                      <a:pt x="716" y="1393"/>
                      <a:pt x="709" y="1393"/>
                    </a:cubicBezTo>
                    <a:cubicBezTo>
                      <a:pt x="706" y="1393"/>
                      <a:pt x="703" y="1393"/>
                      <a:pt x="700" y="1395"/>
                    </a:cubicBezTo>
                    <a:cubicBezTo>
                      <a:pt x="697" y="1396"/>
                      <a:pt x="697" y="1399"/>
                      <a:pt x="695" y="1402"/>
                    </a:cubicBezTo>
                    <a:cubicBezTo>
                      <a:pt x="695" y="1402"/>
                      <a:pt x="695" y="1403"/>
                      <a:pt x="694" y="1403"/>
                    </a:cubicBezTo>
                    <a:cubicBezTo>
                      <a:pt x="694" y="1403"/>
                      <a:pt x="694" y="1403"/>
                      <a:pt x="693" y="1403"/>
                    </a:cubicBezTo>
                    <a:cubicBezTo>
                      <a:pt x="693" y="1403"/>
                      <a:pt x="693" y="1403"/>
                      <a:pt x="692" y="1403"/>
                    </a:cubicBezTo>
                    <a:cubicBezTo>
                      <a:pt x="692" y="1403"/>
                      <a:pt x="691" y="1403"/>
                      <a:pt x="691" y="1402"/>
                    </a:cubicBezTo>
                    <a:cubicBezTo>
                      <a:pt x="690" y="1400"/>
                      <a:pt x="690" y="1399"/>
                      <a:pt x="689" y="1397"/>
                    </a:cubicBezTo>
                    <a:cubicBezTo>
                      <a:pt x="687" y="1395"/>
                      <a:pt x="686" y="1395"/>
                      <a:pt x="684" y="1394"/>
                    </a:cubicBezTo>
                    <a:cubicBezTo>
                      <a:pt x="683" y="1394"/>
                      <a:pt x="681" y="1394"/>
                      <a:pt x="680" y="1395"/>
                    </a:cubicBezTo>
                    <a:cubicBezTo>
                      <a:pt x="679" y="1397"/>
                      <a:pt x="680" y="1399"/>
                      <a:pt x="679" y="1401"/>
                    </a:cubicBezTo>
                    <a:cubicBezTo>
                      <a:pt x="678" y="1401"/>
                      <a:pt x="677" y="1400"/>
                      <a:pt x="676" y="1399"/>
                    </a:cubicBezTo>
                    <a:cubicBezTo>
                      <a:pt x="675" y="1398"/>
                      <a:pt x="675" y="1397"/>
                      <a:pt x="674" y="1396"/>
                    </a:cubicBezTo>
                    <a:cubicBezTo>
                      <a:pt x="674" y="1394"/>
                      <a:pt x="674" y="1394"/>
                      <a:pt x="673" y="1392"/>
                    </a:cubicBezTo>
                    <a:cubicBezTo>
                      <a:pt x="673" y="1391"/>
                      <a:pt x="674" y="1390"/>
                      <a:pt x="673" y="1388"/>
                    </a:cubicBezTo>
                    <a:cubicBezTo>
                      <a:pt x="673" y="1388"/>
                      <a:pt x="673" y="1388"/>
                      <a:pt x="672" y="1387"/>
                    </a:cubicBezTo>
                    <a:cubicBezTo>
                      <a:pt x="672" y="1387"/>
                      <a:pt x="672" y="1387"/>
                      <a:pt x="671" y="1387"/>
                    </a:cubicBezTo>
                    <a:cubicBezTo>
                      <a:pt x="671" y="1386"/>
                      <a:pt x="671" y="1386"/>
                      <a:pt x="671" y="1386"/>
                    </a:cubicBezTo>
                    <a:cubicBezTo>
                      <a:pt x="670" y="1385"/>
                      <a:pt x="670" y="1385"/>
                      <a:pt x="670" y="1385"/>
                    </a:cubicBezTo>
                    <a:cubicBezTo>
                      <a:pt x="671" y="1384"/>
                      <a:pt x="674" y="1384"/>
                      <a:pt x="673" y="1383"/>
                    </a:cubicBezTo>
                    <a:cubicBezTo>
                      <a:pt x="673" y="1381"/>
                      <a:pt x="671" y="1382"/>
                      <a:pt x="669" y="1382"/>
                    </a:cubicBezTo>
                    <a:cubicBezTo>
                      <a:pt x="666" y="1382"/>
                      <a:pt x="664" y="1383"/>
                      <a:pt x="660" y="1383"/>
                    </a:cubicBezTo>
                    <a:cubicBezTo>
                      <a:pt x="658" y="1383"/>
                      <a:pt x="657" y="1383"/>
                      <a:pt x="655" y="1382"/>
                    </a:cubicBezTo>
                    <a:cubicBezTo>
                      <a:pt x="652" y="1381"/>
                      <a:pt x="651" y="1380"/>
                      <a:pt x="648" y="1378"/>
                    </a:cubicBezTo>
                    <a:cubicBezTo>
                      <a:pt x="647" y="1378"/>
                      <a:pt x="647" y="1377"/>
                      <a:pt x="646" y="1376"/>
                    </a:cubicBezTo>
                    <a:cubicBezTo>
                      <a:pt x="645" y="1375"/>
                      <a:pt x="645" y="1375"/>
                      <a:pt x="645" y="1374"/>
                    </a:cubicBezTo>
                    <a:cubicBezTo>
                      <a:pt x="644" y="1372"/>
                      <a:pt x="644" y="1372"/>
                      <a:pt x="643" y="1370"/>
                    </a:cubicBezTo>
                    <a:cubicBezTo>
                      <a:pt x="643" y="1369"/>
                      <a:pt x="642" y="1368"/>
                      <a:pt x="642" y="1367"/>
                    </a:cubicBezTo>
                    <a:cubicBezTo>
                      <a:pt x="642" y="1367"/>
                      <a:pt x="643" y="1366"/>
                      <a:pt x="643" y="1366"/>
                    </a:cubicBezTo>
                    <a:cubicBezTo>
                      <a:pt x="642" y="1365"/>
                      <a:pt x="641" y="1365"/>
                      <a:pt x="640" y="1366"/>
                    </a:cubicBezTo>
                    <a:cubicBezTo>
                      <a:pt x="638" y="1366"/>
                      <a:pt x="637" y="1367"/>
                      <a:pt x="634" y="1367"/>
                    </a:cubicBezTo>
                    <a:cubicBezTo>
                      <a:pt x="633" y="1368"/>
                      <a:pt x="633" y="1368"/>
                      <a:pt x="632" y="1368"/>
                    </a:cubicBezTo>
                    <a:cubicBezTo>
                      <a:pt x="631" y="1367"/>
                      <a:pt x="630" y="1367"/>
                      <a:pt x="629" y="1366"/>
                    </a:cubicBezTo>
                    <a:cubicBezTo>
                      <a:pt x="627" y="1365"/>
                      <a:pt x="626" y="1364"/>
                      <a:pt x="624" y="1363"/>
                    </a:cubicBezTo>
                    <a:cubicBezTo>
                      <a:pt x="624" y="1363"/>
                      <a:pt x="623" y="1362"/>
                      <a:pt x="622" y="1362"/>
                    </a:cubicBezTo>
                    <a:cubicBezTo>
                      <a:pt x="614" y="1360"/>
                      <a:pt x="610" y="1359"/>
                      <a:pt x="602" y="1358"/>
                    </a:cubicBezTo>
                    <a:cubicBezTo>
                      <a:pt x="600" y="1358"/>
                      <a:pt x="599" y="1360"/>
                      <a:pt x="597" y="1359"/>
                    </a:cubicBezTo>
                    <a:cubicBezTo>
                      <a:pt x="594" y="1358"/>
                      <a:pt x="592" y="1356"/>
                      <a:pt x="589" y="1355"/>
                    </a:cubicBezTo>
                    <a:cubicBezTo>
                      <a:pt x="587" y="1355"/>
                      <a:pt x="586" y="1354"/>
                      <a:pt x="584" y="1355"/>
                    </a:cubicBezTo>
                    <a:cubicBezTo>
                      <a:pt x="582" y="1356"/>
                      <a:pt x="581" y="1357"/>
                      <a:pt x="579" y="1359"/>
                    </a:cubicBezTo>
                    <a:cubicBezTo>
                      <a:pt x="579" y="1360"/>
                      <a:pt x="579" y="1361"/>
                      <a:pt x="580" y="1363"/>
                    </a:cubicBezTo>
                    <a:cubicBezTo>
                      <a:pt x="582" y="1367"/>
                      <a:pt x="584" y="1368"/>
                      <a:pt x="587" y="1371"/>
                    </a:cubicBezTo>
                    <a:cubicBezTo>
                      <a:pt x="588" y="1373"/>
                      <a:pt x="589" y="1375"/>
                      <a:pt x="589" y="1377"/>
                    </a:cubicBezTo>
                    <a:cubicBezTo>
                      <a:pt x="590" y="1379"/>
                      <a:pt x="591" y="1381"/>
                      <a:pt x="592" y="1383"/>
                    </a:cubicBezTo>
                    <a:cubicBezTo>
                      <a:pt x="592" y="1385"/>
                      <a:pt x="593" y="1387"/>
                      <a:pt x="594" y="1389"/>
                    </a:cubicBezTo>
                    <a:cubicBezTo>
                      <a:pt x="595" y="1390"/>
                      <a:pt x="596" y="1391"/>
                      <a:pt x="598" y="1392"/>
                    </a:cubicBezTo>
                    <a:cubicBezTo>
                      <a:pt x="600" y="1393"/>
                      <a:pt x="601" y="1393"/>
                      <a:pt x="603" y="1394"/>
                    </a:cubicBezTo>
                    <a:cubicBezTo>
                      <a:pt x="605" y="1396"/>
                      <a:pt x="606" y="1396"/>
                      <a:pt x="607" y="1398"/>
                    </a:cubicBezTo>
                    <a:cubicBezTo>
                      <a:pt x="608" y="1400"/>
                      <a:pt x="609" y="1401"/>
                      <a:pt x="609" y="1403"/>
                    </a:cubicBezTo>
                    <a:cubicBezTo>
                      <a:pt x="610" y="1406"/>
                      <a:pt x="609" y="1408"/>
                      <a:pt x="610" y="1410"/>
                    </a:cubicBezTo>
                    <a:cubicBezTo>
                      <a:pt x="611" y="1412"/>
                      <a:pt x="612" y="1412"/>
                      <a:pt x="613" y="1414"/>
                    </a:cubicBezTo>
                    <a:cubicBezTo>
                      <a:pt x="614" y="1415"/>
                      <a:pt x="614" y="1416"/>
                      <a:pt x="614" y="1417"/>
                    </a:cubicBezTo>
                    <a:cubicBezTo>
                      <a:pt x="614" y="1419"/>
                      <a:pt x="614" y="1420"/>
                      <a:pt x="613" y="1420"/>
                    </a:cubicBezTo>
                    <a:cubicBezTo>
                      <a:pt x="612" y="1421"/>
                      <a:pt x="611" y="1420"/>
                      <a:pt x="610" y="1419"/>
                    </a:cubicBezTo>
                    <a:cubicBezTo>
                      <a:pt x="609" y="1419"/>
                      <a:pt x="609" y="1418"/>
                      <a:pt x="608" y="1417"/>
                    </a:cubicBezTo>
                    <a:cubicBezTo>
                      <a:pt x="608" y="1416"/>
                      <a:pt x="608" y="1415"/>
                      <a:pt x="607" y="1415"/>
                    </a:cubicBezTo>
                    <a:cubicBezTo>
                      <a:pt x="607" y="1414"/>
                      <a:pt x="606" y="1414"/>
                      <a:pt x="606" y="1414"/>
                    </a:cubicBezTo>
                    <a:cubicBezTo>
                      <a:pt x="605" y="1414"/>
                      <a:pt x="604" y="1414"/>
                      <a:pt x="603" y="1414"/>
                    </a:cubicBezTo>
                    <a:cubicBezTo>
                      <a:pt x="603" y="1415"/>
                      <a:pt x="602" y="1415"/>
                      <a:pt x="602" y="1415"/>
                    </a:cubicBezTo>
                    <a:cubicBezTo>
                      <a:pt x="602" y="1417"/>
                      <a:pt x="603" y="1417"/>
                      <a:pt x="603" y="1419"/>
                    </a:cubicBezTo>
                    <a:cubicBezTo>
                      <a:pt x="603" y="1419"/>
                      <a:pt x="603" y="1420"/>
                      <a:pt x="602" y="1420"/>
                    </a:cubicBezTo>
                    <a:cubicBezTo>
                      <a:pt x="602" y="1420"/>
                      <a:pt x="601" y="1420"/>
                      <a:pt x="601" y="1420"/>
                    </a:cubicBezTo>
                    <a:cubicBezTo>
                      <a:pt x="599" y="1420"/>
                      <a:pt x="599" y="1420"/>
                      <a:pt x="597" y="1419"/>
                    </a:cubicBezTo>
                    <a:cubicBezTo>
                      <a:pt x="596" y="1419"/>
                      <a:pt x="596" y="1419"/>
                      <a:pt x="595" y="1420"/>
                    </a:cubicBezTo>
                    <a:cubicBezTo>
                      <a:pt x="594" y="1420"/>
                      <a:pt x="594" y="1421"/>
                      <a:pt x="593" y="1421"/>
                    </a:cubicBezTo>
                    <a:cubicBezTo>
                      <a:pt x="592" y="1423"/>
                      <a:pt x="592" y="1424"/>
                      <a:pt x="590" y="1426"/>
                    </a:cubicBezTo>
                    <a:cubicBezTo>
                      <a:pt x="590" y="1427"/>
                      <a:pt x="590" y="1428"/>
                      <a:pt x="589" y="1428"/>
                    </a:cubicBezTo>
                    <a:cubicBezTo>
                      <a:pt x="587" y="1429"/>
                      <a:pt x="586" y="1429"/>
                      <a:pt x="584" y="1430"/>
                    </a:cubicBezTo>
                    <a:cubicBezTo>
                      <a:pt x="583" y="1430"/>
                      <a:pt x="582" y="1430"/>
                      <a:pt x="580" y="1430"/>
                    </a:cubicBezTo>
                    <a:cubicBezTo>
                      <a:pt x="579" y="1430"/>
                      <a:pt x="578" y="1430"/>
                      <a:pt x="577" y="1431"/>
                    </a:cubicBezTo>
                    <a:cubicBezTo>
                      <a:pt x="575" y="1432"/>
                      <a:pt x="574" y="1433"/>
                      <a:pt x="573" y="1435"/>
                    </a:cubicBezTo>
                    <a:cubicBezTo>
                      <a:pt x="571" y="1437"/>
                      <a:pt x="571" y="1438"/>
                      <a:pt x="570" y="1440"/>
                    </a:cubicBezTo>
                    <a:cubicBezTo>
                      <a:pt x="569" y="1442"/>
                      <a:pt x="569" y="1443"/>
                      <a:pt x="568" y="1445"/>
                    </a:cubicBezTo>
                    <a:cubicBezTo>
                      <a:pt x="567" y="1446"/>
                      <a:pt x="567" y="1447"/>
                      <a:pt x="566" y="1448"/>
                    </a:cubicBezTo>
                    <a:cubicBezTo>
                      <a:pt x="565" y="1450"/>
                      <a:pt x="563" y="1450"/>
                      <a:pt x="562" y="1452"/>
                    </a:cubicBezTo>
                    <a:cubicBezTo>
                      <a:pt x="559" y="1455"/>
                      <a:pt x="560" y="1458"/>
                      <a:pt x="557" y="1460"/>
                    </a:cubicBezTo>
                    <a:cubicBezTo>
                      <a:pt x="554" y="1462"/>
                      <a:pt x="552" y="1462"/>
                      <a:pt x="549" y="1462"/>
                    </a:cubicBezTo>
                    <a:cubicBezTo>
                      <a:pt x="545" y="1461"/>
                      <a:pt x="543" y="1460"/>
                      <a:pt x="540" y="1458"/>
                    </a:cubicBezTo>
                    <a:cubicBezTo>
                      <a:pt x="537" y="1456"/>
                      <a:pt x="536" y="1455"/>
                      <a:pt x="533" y="1453"/>
                    </a:cubicBezTo>
                    <a:cubicBezTo>
                      <a:pt x="531" y="1451"/>
                      <a:pt x="531" y="1450"/>
                      <a:pt x="529" y="1449"/>
                    </a:cubicBezTo>
                    <a:cubicBezTo>
                      <a:pt x="528" y="1447"/>
                      <a:pt x="528" y="1446"/>
                      <a:pt x="527" y="1445"/>
                    </a:cubicBezTo>
                    <a:cubicBezTo>
                      <a:pt x="526" y="1441"/>
                      <a:pt x="525" y="1439"/>
                      <a:pt x="524" y="1435"/>
                    </a:cubicBezTo>
                    <a:cubicBezTo>
                      <a:pt x="523" y="1433"/>
                      <a:pt x="523" y="1431"/>
                      <a:pt x="521" y="1429"/>
                    </a:cubicBezTo>
                    <a:cubicBezTo>
                      <a:pt x="519" y="1427"/>
                      <a:pt x="517" y="1426"/>
                      <a:pt x="515" y="1424"/>
                    </a:cubicBezTo>
                    <a:cubicBezTo>
                      <a:pt x="514" y="1422"/>
                      <a:pt x="513" y="1421"/>
                      <a:pt x="512" y="1419"/>
                    </a:cubicBezTo>
                    <a:cubicBezTo>
                      <a:pt x="511" y="1418"/>
                      <a:pt x="510" y="1417"/>
                      <a:pt x="509" y="1416"/>
                    </a:cubicBezTo>
                    <a:cubicBezTo>
                      <a:pt x="507" y="1413"/>
                      <a:pt x="506" y="1411"/>
                      <a:pt x="503" y="1407"/>
                    </a:cubicBezTo>
                    <a:cubicBezTo>
                      <a:pt x="502" y="1406"/>
                      <a:pt x="502" y="1405"/>
                      <a:pt x="500" y="1404"/>
                    </a:cubicBezTo>
                    <a:cubicBezTo>
                      <a:pt x="499" y="1402"/>
                      <a:pt x="498" y="1402"/>
                      <a:pt x="496" y="1401"/>
                    </a:cubicBezTo>
                    <a:cubicBezTo>
                      <a:pt x="492" y="1400"/>
                      <a:pt x="490" y="1400"/>
                      <a:pt x="487" y="1399"/>
                    </a:cubicBezTo>
                    <a:cubicBezTo>
                      <a:pt x="485" y="1398"/>
                      <a:pt x="484" y="1396"/>
                      <a:pt x="483" y="1394"/>
                    </a:cubicBezTo>
                    <a:cubicBezTo>
                      <a:pt x="482" y="1394"/>
                      <a:pt x="482" y="1393"/>
                      <a:pt x="482" y="1392"/>
                    </a:cubicBezTo>
                    <a:cubicBezTo>
                      <a:pt x="482" y="1391"/>
                      <a:pt x="482" y="1390"/>
                      <a:pt x="482" y="1389"/>
                    </a:cubicBezTo>
                    <a:cubicBezTo>
                      <a:pt x="482" y="1388"/>
                      <a:pt x="482" y="1387"/>
                      <a:pt x="482" y="1386"/>
                    </a:cubicBezTo>
                    <a:cubicBezTo>
                      <a:pt x="481" y="1385"/>
                      <a:pt x="481" y="1384"/>
                      <a:pt x="480" y="1384"/>
                    </a:cubicBezTo>
                    <a:cubicBezTo>
                      <a:pt x="480" y="1383"/>
                      <a:pt x="479" y="1383"/>
                      <a:pt x="478" y="1383"/>
                    </a:cubicBezTo>
                    <a:cubicBezTo>
                      <a:pt x="475" y="1383"/>
                      <a:pt x="473" y="1383"/>
                      <a:pt x="470" y="1384"/>
                    </a:cubicBezTo>
                    <a:cubicBezTo>
                      <a:pt x="469" y="1384"/>
                      <a:pt x="468" y="1384"/>
                      <a:pt x="467" y="1385"/>
                    </a:cubicBezTo>
                    <a:cubicBezTo>
                      <a:pt x="467" y="1385"/>
                      <a:pt x="467" y="1386"/>
                      <a:pt x="466" y="1386"/>
                    </a:cubicBezTo>
                    <a:cubicBezTo>
                      <a:pt x="466" y="1387"/>
                      <a:pt x="465" y="1387"/>
                      <a:pt x="465" y="1387"/>
                    </a:cubicBezTo>
                    <a:cubicBezTo>
                      <a:pt x="464" y="1386"/>
                      <a:pt x="463" y="1386"/>
                      <a:pt x="462" y="1385"/>
                    </a:cubicBezTo>
                    <a:cubicBezTo>
                      <a:pt x="462" y="1384"/>
                      <a:pt x="461" y="1384"/>
                      <a:pt x="461" y="1383"/>
                    </a:cubicBezTo>
                    <a:cubicBezTo>
                      <a:pt x="460" y="1380"/>
                      <a:pt x="460" y="1378"/>
                      <a:pt x="458" y="1376"/>
                    </a:cubicBezTo>
                    <a:cubicBezTo>
                      <a:pt x="456" y="1374"/>
                      <a:pt x="454" y="1376"/>
                      <a:pt x="452" y="1375"/>
                    </a:cubicBezTo>
                    <a:cubicBezTo>
                      <a:pt x="450" y="1374"/>
                      <a:pt x="449" y="1372"/>
                      <a:pt x="449" y="1370"/>
                    </a:cubicBezTo>
                    <a:cubicBezTo>
                      <a:pt x="449" y="1368"/>
                      <a:pt x="449" y="1366"/>
                      <a:pt x="450" y="1365"/>
                    </a:cubicBezTo>
                    <a:cubicBezTo>
                      <a:pt x="452" y="1364"/>
                      <a:pt x="453" y="1366"/>
                      <a:pt x="454" y="1365"/>
                    </a:cubicBezTo>
                    <a:cubicBezTo>
                      <a:pt x="455" y="1365"/>
                      <a:pt x="454" y="1365"/>
                      <a:pt x="454" y="1365"/>
                    </a:cubicBezTo>
                    <a:cubicBezTo>
                      <a:pt x="453" y="1363"/>
                      <a:pt x="453" y="1363"/>
                      <a:pt x="453" y="1361"/>
                    </a:cubicBezTo>
                    <a:cubicBezTo>
                      <a:pt x="453" y="1361"/>
                      <a:pt x="453" y="1361"/>
                      <a:pt x="454" y="1361"/>
                    </a:cubicBezTo>
                    <a:cubicBezTo>
                      <a:pt x="455" y="1361"/>
                      <a:pt x="455" y="1360"/>
                      <a:pt x="455" y="1360"/>
                    </a:cubicBezTo>
                    <a:cubicBezTo>
                      <a:pt x="456" y="1360"/>
                      <a:pt x="456" y="1360"/>
                      <a:pt x="456" y="1359"/>
                    </a:cubicBezTo>
                    <a:cubicBezTo>
                      <a:pt x="458" y="1358"/>
                      <a:pt x="458" y="1358"/>
                      <a:pt x="459" y="1357"/>
                    </a:cubicBezTo>
                    <a:cubicBezTo>
                      <a:pt x="460" y="1356"/>
                      <a:pt x="461" y="1355"/>
                      <a:pt x="462" y="1354"/>
                    </a:cubicBezTo>
                    <a:cubicBezTo>
                      <a:pt x="464" y="1353"/>
                      <a:pt x="464" y="1353"/>
                      <a:pt x="465" y="1352"/>
                    </a:cubicBezTo>
                    <a:cubicBezTo>
                      <a:pt x="466" y="1350"/>
                      <a:pt x="465" y="1349"/>
                      <a:pt x="466" y="1348"/>
                    </a:cubicBezTo>
                    <a:cubicBezTo>
                      <a:pt x="467" y="1347"/>
                      <a:pt x="468" y="1346"/>
                      <a:pt x="469" y="1346"/>
                    </a:cubicBezTo>
                    <a:cubicBezTo>
                      <a:pt x="472" y="1346"/>
                      <a:pt x="473" y="1347"/>
                      <a:pt x="476" y="1347"/>
                    </a:cubicBezTo>
                    <a:cubicBezTo>
                      <a:pt x="477" y="1347"/>
                      <a:pt x="478" y="1347"/>
                      <a:pt x="479" y="1346"/>
                    </a:cubicBezTo>
                    <a:cubicBezTo>
                      <a:pt x="480" y="1346"/>
                      <a:pt x="480" y="1345"/>
                      <a:pt x="480" y="1344"/>
                    </a:cubicBezTo>
                    <a:cubicBezTo>
                      <a:pt x="482" y="1342"/>
                      <a:pt x="483" y="1341"/>
                      <a:pt x="484" y="1339"/>
                    </a:cubicBezTo>
                    <a:cubicBezTo>
                      <a:pt x="485" y="1339"/>
                      <a:pt x="485" y="1338"/>
                      <a:pt x="485" y="1337"/>
                    </a:cubicBezTo>
                    <a:cubicBezTo>
                      <a:pt x="485" y="1337"/>
                      <a:pt x="485" y="1337"/>
                      <a:pt x="485" y="1337"/>
                    </a:cubicBezTo>
                    <a:cubicBezTo>
                      <a:pt x="485" y="1337"/>
                      <a:pt x="485" y="1336"/>
                      <a:pt x="485" y="1335"/>
                    </a:cubicBezTo>
                    <a:cubicBezTo>
                      <a:pt x="485" y="1335"/>
                      <a:pt x="485" y="1334"/>
                      <a:pt x="485" y="1333"/>
                    </a:cubicBezTo>
                    <a:cubicBezTo>
                      <a:pt x="485" y="1333"/>
                      <a:pt x="485" y="1332"/>
                      <a:pt x="485" y="1332"/>
                    </a:cubicBezTo>
                    <a:cubicBezTo>
                      <a:pt x="485" y="1331"/>
                      <a:pt x="485" y="1330"/>
                      <a:pt x="486" y="1330"/>
                    </a:cubicBezTo>
                    <a:cubicBezTo>
                      <a:pt x="486" y="1329"/>
                      <a:pt x="486" y="1329"/>
                      <a:pt x="486" y="1329"/>
                    </a:cubicBezTo>
                    <a:cubicBezTo>
                      <a:pt x="486" y="1328"/>
                      <a:pt x="486" y="1328"/>
                      <a:pt x="486" y="1328"/>
                    </a:cubicBezTo>
                    <a:cubicBezTo>
                      <a:pt x="486" y="1327"/>
                      <a:pt x="484" y="1326"/>
                      <a:pt x="485" y="1326"/>
                    </a:cubicBezTo>
                    <a:cubicBezTo>
                      <a:pt x="487" y="1324"/>
                      <a:pt x="490" y="1325"/>
                      <a:pt x="491" y="1323"/>
                    </a:cubicBezTo>
                    <a:cubicBezTo>
                      <a:pt x="492" y="1320"/>
                      <a:pt x="490" y="1319"/>
                      <a:pt x="489" y="1317"/>
                    </a:cubicBezTo>
                    <a:cubicBezTo>
                      <a:pt x="482" y="1310"/>
                      <a:pt x="478" y="1307"/>
                      <a:pt x="471" y="1301"/>
                    </a:cubicBezTo>
                    <a:cubicBezTo>
                      <a:pt x="469" y="1300"/>
                      <a:pt x="467" y="1299"/>
                      <a:pt x="465" y="1298"/>
                    </a:cubicBezTo>
                    <a:cubicBezTo>
                      <a:pt x="462" y="1298"/>
                      <a:pt x="461" y="1297"/>
                      <a:pt x="458" y="1297"/>
                    </a:cubicBezTo>
                    <a:cubicBezTo>
                      <a:pt x="456" y="1297"/>
                      <a:pt x="454" y="1297"/>
                      <a:pt x="451" y="1298"/>
                    </a:cubicBezTo>
                    <a:cubicBezTo>
                      <a:pt x="450" y="1298"/>
                      <a:pt x="450" y="1298"/>
                      <a:pt x="449" y="1298"/>
                    </a:cubicBezTo>
                    <a:cubicBezTo>
                      <a:pt x="448" y="1299"/>
                      <a:pt x="448" y="1300"/>
                      <a:pt x="448" y="1302"/>
                    </a:cubicBezTo>
                    <a:cubicBezTo>
                      <a:pt x="447" y="1303"/>
                      <a:pt x="447" y="1304"/>
                      <a:pt x="447" y="1306"/>
                    </a:cubicBezTo>
                    <a:cubicBezTo>
                      <a:pt x="446" y="1307"/>
                      <a:pt x="446" y="1308"/>
                      <a:pt x="445" y="1309"/>
                    </a:cubicBezTo>
                    <a:cubicBezTo>
                      <a:pt x="444" y="1310"/>
                      <a:pt x="443" y="1310"/>
                      <a:pt x="441" y="1310"/>
                    </a:cubicBezTo>
                    <a:cubicBezTo>
                      <a:pt x="440" y="1310"/>
                      <a:pt x="439" y="1309"/>
                      <a:pt x="438" y="1309"/>
                    </a:cubicBezTo>
                    <a:cubicBezTo>
                      <a:pt x="436" y="1307"/>
                      <a:pt x="435" y="1305"/>
                      <a:pt x="432" y="1304"/>
                    </a:cubicBezTo>
                    <a:cubicBezTo>
                      <a:pt x="429" y="1304"/>
                      <a:pt x="426" y="1303"/>
                      <a:pt x="424" y="1304"/>
                    </a:cubicBezTo>
                    <a:cubicBezTo>
                      <a:pt x="418" y="1308"/>
                      <a:pt x="418" y="1313"/>
                      <a:pt x="413" y="1317"/>
                    </a:cubicBezTo>
                    <a:cubicBezTo>
                      <a:pt x="410" y="1319"/>
                      <a:pt x="408" y="1319"/>
                      <a:pt x="405" y="1319"/>
                    </a:cubicBezTo>
                    <a:cubicBezTo>
                      <a:pt x="404" y="1319"/>
                      <a:pt x="404" y="1318"/>
                      <a:pt x="404" y="1318"/>
                    </a:cubicBezTo>
                    <a:cubicBezTo>
                      <a:pt x="404" y="1318"/>
                      <a:pt x="404" y="1318"/>
                      <a:pt x="404" y="1317"/>
                    </a:cubicBezTo>
                    <a:cubicBezTo>
                      <a:pt x="404" y="1317"/>
                      <a:pt x="404" y="1317"/>
                      <a:pt x="404" y="1316"/>
                    </a:cubicBezTo>
                    <a:cubicBezTo>
                      <a:pt x="404" y="1316"/>
                      <a:pt x="404" y="1316"/>
                      <a:pt x="404" y="1315"/>
                    </a:cubicBezTo>
                    <a:cubicBezTo>
                      <a:pt x="405" y="1314"/>
                      <a:pt x="406" y="1314"/>
                      <a:pt x="407" y="1313"/>
                    </a:cubicBezTo>
                    <a:cubicBezTo>
                      <a:pt x="408" y="1311"/>
                      <a:pt x="407" y="1310"/>
                      <a:pt x="407" y="1309"/>
                    </a:cubicBezTo>
                    <a:cubicBezTo>
                      <a:pt x="407" y="1307"/>
                      <a:pt x="406" y="1307"/>
                      <a:pt x="406" y="1305"/>
                    </a:cubicBezTo>
                    <a:cubicBezTo>
                      <a:pt x="405" y="1303"/>
                      <a:pt x="405" y="1303"/>
                      <a:pt x="404" y="1301"/>
                    </a:cubicBezTo>
                    <a:cubicBezTo>
                      <a:pt x="403" y="1299"/>
                      <a:pt x="402" y="1298"/>
                      <a:pt x="401" y="1297"/>
                    </a:cubicBezTo>
                    <a:cubicBezTo>
                      <a:pt x="400" y="1295"/>
                      <a:pt x="399" y="1295"/>
                      <a:pt x="398" y="1294"/>
                    </a:cubicBezTo>
                    <a:cubicBezTo>
                      <a:pt x="397" y="1294"/>
                      <a:pt x="396" y="1294"/>
                      <a:pt x="395" y="1294"/>
                    </a:cubicBezTo>
                    <a:cubicBezTo>
                      <a:pt x="390" y="1296"/>
                      <a:pt x="388" y="1298"/>
                      <a:pt x="384" y="1299"/>
                    </a:cubicBezTo>
                    <a:cubicBezTo>
                      <a:pt x="382" y="1300"/>
                      <a:pt x="381" y="1300"/>
                      <a:pt x="379" y="1300"/>
                    </a:cubicBezTo>
                    <a:cubicBezTo>
                      <a:pt x="378" y="1300"/>
                      <a:pt x="378" y="1300"/>
                      <a:pt x="377" y="1299"/>
                    </a:cubicBezTo>
                    <a:cubicBezTo>
                      <a:pt x="373" y="1294"/>
                      <a:pt x="371" y="1290"/>
                      <a:pt x="366" y="1284"/>
                    </a:cubicBezTo>
                    <a:cubicBezTo>
                      <a:pt x="366" y="1283"/>
                      <a:pt x="366" y="1283"/>
                      <a:pt x="366" y="1282"/>
                    </a:cubicBezTo>
                    <a:cubicBezTo>
                      <a:pt x="365" y="1281"/>
                      <a:pt x="366" y="1280"/>
                      <a:pt x="365" y="1280"/>
                    </a:cubicBezTo>
                    <a:cubicBezTo>
                      <a:pt x="363" y="1279"/>
                      <a:pt x="362" y="1279"/>
                      <a:pt x="360" y="1280"/>
                    </a:cubicBezTo>
                    <a:cubicBezTo>
                      <a:pt x="354" y="1281"/>
                      <a:pt x="351" y="1283"/>
                      <a:pt x="345" y="1285"/>
                    </a:cubicBezTo>
                    <a:cubicBezTo>
                      <a:pt x="344" y="1285"/>
                      <a:pt x="343" y="1285"/>
                      <a:pt x="343" y="1284"/>
                    </a:cubicBezTo>
                    <a:cubicBezTo>
                      <a:pt x="342" y="1284"/>
                      <a:pt x="342" y="1284"/>
                      <a:pt x="341" y="1283"/>
                    </a:cubicBezTo>
                    <a:cubicBezTo>
                      <a:pt x="340" y="1282"/>
                      <a:pt x="340" y="1281"/>
                      <a:pt x="338" y="1280"/>
                    </a:cubicBezTo>
                    <a:cubicBezTo>
                      <a:pt x="338" y="1279"/>
                      <a:pt x="337" y="1279"/>
                      <a:pt x="336" y="1278"/>
                    </a:cubicBezTo>
                    <a:cubicBezTo>
                      <a:pt x="321" y="1274"/>
                      <a:pt x="312" y="1271"/>
                      <a:pt x="297" y="1268"/>
                    </a:cubicBezTo>
                    <a:cubicBezTo>
                      <a:pt x="294" y="1267"/>
                      <a:pt x="292" y="1268"/>
                      <a:pt x="289" y="1269"/>
                    </a:cubicBezTo>
                    <a:cubicBezTo>
                      <a:pt x="288" y="1269"/>
                      <a:pt x="288" y="1270"/>
                      <a:pt x="287" y="1271"/>
                    </a:cubicBezTo>
                    <a:cubicBezTo>
                      <a:pt x="286" y="1273"/>
                      <a:pt x="286" y="1273"/>
                      <a:pt x="286" y="1275"/>
                    </a:cubicBezTo>
                    <a:cubicBezTo>
                      <a:pt x="285" y="1276"/>
                      <a:pt x="285" y="1277"/>
                      <a:pt x="284" y="1277"/>
                    </a:cubicBezTo>
                    <a:cubicBezTo>
                      <a:pt x="283" y="1277"/>
                      <a:pt x="282" y="1277"/>
                      <a:pt x="281" y="1276"/>
                    </a:cubicBezTo>
                    <a:cubicBezTo>
                      <a:pt x="280" y="1276"/>
                      <a:pt x="280" y="1275"/>
                      <a:pt x="279" y="1274"/>
                    </a:cubicBezTo>
                    <a:cubicBezTo>
                      <a:pt x="279" y="1273"/>
                      <a:pt x="279" y="1272"/>
                      <a:pt x="279" y="1271"/>
                    </a:cubicBezTo>
                    <a:cubicBezTo>
                      <a:pt x="279" y="1270"/>
                      <a:pt x="280" y="1269"/>
                      <a:pt x="280" y="1268"/>
                    </a:cubicBezTo>
                    <a:cubicBezTo>
                      <a:pt x="280" y="1267"/>
                      <a:pt x="280" y="1266"/>
                      <a:pt x="279" y="1265"/>
                    </a:cubicBezTo>
                    <a:cubicBezTo>
                      <a:pt x="279" y="1263"/>
                      <a:pt x="278" y="1262"/>
                      <a:pt x="277" y="1260"/>
                    </a:cubicBezTo>
                    <a:cubicBezTo>
                      <a:pt x="276" y="1258"/>
                      <a:pt x="275" y="1258"/>
                      <a:pt x="274" y="1257"/>
                    </a:cubicBezTo>
                    <a:cubicBezTo>
                      <a:pt x="272" y="1257"/>
                      <a:pt x="271" y="1257"/>
                      <a:pt x="270" y="1256"/>
                    </a:cubicBezTo>
                    <a:cubicBezTo>
                      <a:pt x="268" y="1255"/>
                      <a:pt x="267" y="1255"/>
                      <a:pt x="266" y="1253"/>
                    </a:cubicBezTo>
                    <a:cubicBezTo>
                      <a:pt x="265" y="1252"/>
                      <a:pt x="265" y="1252"/>
                      <a:pt x="264" y="1250"/>
                    </a:cubicBezTo>
                    <a:cubicBezTo>
                      <a:pt x="263" y="1248"/>
                      <a:pt x="262" y="1247"/>
                      <a:pt x="261" y="1245"/>
                    </a:cubicBezTo>
                    <a:cubicBezTo>
                      <a:pt x="260" y="1243"/>
                      <a:pt x="260" y="1242"/>
                      <a:pt x="259" y="1240"/>
                    </a:cubicBezTo>
                    <a:cubicBezTo>
                      <a:pt x="259" y="1239"/>
                      <a:pt x="258" y="1238"/>
                      <a:pt x="258" y="1236"/>
                    </a:cubicBezTo>
                    <a:cubicBezTo>
                      <a:pt x="258" y="1234"/>
                      <a:pt x="259" y="1232"/>
                      <a:pt x="259" y="1230"/>
                    </a:cubicBezTo>
                    <a:cubicBezTo>
                      <a:pt x="259" y="1229"/>
                      <a:pt x="260" y="1228"/>
                      <a:pt x="261" y="1227"/>
                    </a:cubicBezTo>
                    <a:cubicBezTo>
                      <a:pt x="261" y="1226"/>
                      <a:pt x="261" y="1225"/>
                      <a:pt x="261" y="1224"/>
                    </a:cubicBezTo>
                    <a:cubicBezTo>
                      <a:pt x="260" y="1222"/>
                      <a:pt x="259" y="1221"/>
                      <a:pt x="257" y="1219"/>
                    </a:cubicBezTo>
                    <a:cubicBezTo>
                      <a:pt x="255" y="1218"/>
                      <a:pt x="254" y="1217"/>
                      <a:pt x="252" y="1217"/>
                    </a:cubicBezTo>
                    <a:cubicBezTo>
                      <a:pt x="248" y="1217"/>
                      <a:pt x="245" y="1219"/>
                      <a:pt x="241" y="1218"/>
                    </a:cubicBezTo>
                    <a:cubicBezTo>
                      <a:pt x="239" y="1217"/>
                      <a:pt x="240" y="1215"/>
                      <a:pt x="239" y="1214"/>
                    </a:cubicBezTo>
                    <a:cubicBezTo>
                      <a:pt x="238" y="1212"/>
                      <a:pt x="239" y="1211"/>
                      <a:pt x="238" y="1209"/>
                    </a:cubicBezTo>
                    <a:cubicBezTo>
                      <a:pt x="237" y="1208"/>
                      <a:pt x="236" y="1208"/>
                      <a:pt x="235" y="1208"/>
                    </a:cubicBezTo>
                    <a:cubicBezTo>
                      <a:pt x="234" y="1208"/>
                      <a:pt x="234" y="1209"/>
                      <a:pt x="233" y="1210"/>
                    </a:cubicBezTo>
                    <a:cubicBezTo>
                      <a:pt x="232" y="1211"/>
                      <a:pt x="232" y="1212"/>
                      <a:pt x="232" y="1214"/>
                    </a:cubicBezTo>
                    <a:cubicBezTo>
                      <a:pt x="232" y="1214"/>
                      <a:pt x="232" y="1214"/>
                      <a:pt x="232" y="1214"/>
                    </a:cubicBezTo>
                    <a:cubicBezTo>
                      <a:pt x="231" y="1215"/>
                      <a:pt x="232" y="1216"/>
                      <a:pt x="231" y="1217"/>
                    </a:cubicBezTo>
                    <a:cubicBezTo>
                      <a:pt x="231" y="1218"/>
                      <a:pt x="230" y="1218"/>
                      <a:pt x="229" y="1218"/>
                    </a:cubicBezTo>
                    <a:cubicBezTo>
                      <a:pt x="228" y="1218"/>
                      <a:pt x="227" y="1217"/>
                      <a:pt x="226" y="1217"/>
                    </a:cubicBezTo>
                    <a:cubicBezTo>
                      <a:pt x="225" y="1216"/>
                      <a:pt x="225" y="1215"/>
                      <a:pt x="224" y="1215"/>
                    </a:cubicBezTo>
                    <a:cubicBezTo>
                      <a:pt x="223" y="1214"/>
                      <a:pt x="223" y="1212"/>
                      <a:pt x="222" y="1212"/>
                    </a:cubicBezTo>
                    <a:cubicBezTo>
                      <a:pt x="218" y="1210"/>
                      <a:pt x="216" y="1211"/>
                      <a:pt x="212" y="1210"/>
                    </a:cubicBezTo>
                    <a:cubicBezTo>
                      <a:pt x="210" y="1210"/>
                      <a:pt x="210" y="1207"/>
                      <a:pt x="208" y="1207"/>
                    </a:cubicBezTo>
                    <a:cubicBezTo>
                      <a:pt x="207" y="1207"/>
                      <a:pt x="208" y="1209"/>
                      <a:pt x="208" y="1210"/>
                    </a:cubicBezTo>
                    <a:cubicBezTo>
                      <a:pt x="208" y="1210"/>
                      <a:pt x="208" y="1211"/>
                      <a:pt x="207" y="1211"/>
                    </a:cubicBezTo>
                    <a:cubicBezTo>
                      <a:pt x="206" y="1212"/>
                      <a:pt x="206" y="1213"/>
                      <a:pt x="205" y="1213"/>
                    </a:cubicBezTo>
                    <a:cubicBezTo>
                      <a:pt x="204" y="1214"/>
                      <a:pt x="204" y="1213"/>
                      <a:pt x="204" y="1214"/>
                    </a:cubicBezTo>
                    <a:cubicBezTo>
                      <a:pt x="203" y="1214"/>
                      <a:pt x="203" y="1214"/>
                      <a:pt x="203" y="1214"/>
                    </a:cubicBezTo>
                    <a:cubicBezTo>
                      <a:pt x="202" y="1215"/>
                      <a:pt x="202" y="1215"/>
                      <a:pt x="202" y="1215"/>
                    </a:cubicBezTo>
                    <a:cubicBezTo>
                      <a:pt x="201" y="1215"/>
                      <a:pt x="201" y="1216"/>
                      <a:pt x="201" y="1216"/>
                    </a:cubicBezTo>
                    <a:cubicBezTo>
                      <a:pt x="201" y="1216"/>
                      <a:pt x="201" y="1216"/>
                      <a:pt x="201" y="1216"/>
                    </a:cubicBezTo>
                    <a:cubicBezTo>
                      <a:pt x="201" y="1217"/>
                      <a:pt x="201" y="1218"/>
                      <a:pt x="202" y="1220"/>
                    </a:cubicBezTo>
                    <a:cubicBezTo>
                      <a:pt x="203" y="1221"/>
                      <a:pt x="204" y="1221"/>
                      <a:pt x="205" y="1222"/>
                    </a:cubicBezTo>
                    <a:cubicBezTo>
                      <a:pt x="207" y="1223"/>
                      <a:pt x="208" y="1224"/>
                      <a:pt x="208" y="1226"/>
                    </a:cubicBezTo>
                    <a:cubicBezTo>
                      <a:pt x="209" y="1229"/>
                      <a:pt x="209" y="1231"/>
                      <a:pt x="209" y="1235"/>
                    </a:cubicBezTo>
                    <a:cubicBezTo>
                      <a:pt x="209" y="1235"/>
                      <a:pt x="209" y="1236"/>
                      <a:pt x="209" y="1236"/>
                    </a:cubicBezTo>
                    <a:cubicBezTo>
                      <a:pt x="208" y="1237"/>
                      <a:pt x="208" y="1237"/>
                      <a:pt x="207" y="1238"/>
                    </a:cubicBezTo>
                    <a:cubicBezTo>
                      <a:pt x="207" y="1239"/>
                      <a:pt x="207" y="1239"/>
                      <a:pt x="206" y="1239"/>
                    </a:cubicBezTo>
                    <a:cubicBezTo>
                      <a:pt x="206" y="1240"/>
                      <a:pt x="206" y="1240"/>
                      <a:pt x="206" y="1241"/>
                    </a:cubicBezTo>
                    <a:cubicBezTo>
                      <a:pt x="206" y="1242"/>
                      <a:pt x="206" y="1242"/>
                      <a:pt x="207" y="1242"/>
                    </a:cubicBezTo>
                    <a:cubicBezTo>
                      <a:pt x="207" y="1243"/>
                      <a:pt x="207" y="1243"/>
                      <a:pt x="207" y="1243"/>
                    </a:cubicBezTo>
                    <a:cubicBezTo>
                      <a:pt x="207" y="1247"/>
                      <a:pt x="208" y="1250"/>
                      <a:pt x="208" y="1254"/>
                    </a:cubicBezTo>
                    <a:cubicBezTo>
                      <a:pt x="208" y="1255"/>
                      <a:pt x="209" y="1256"/>
                      <a:pt x="208" y="1256"/>
                    </a:cubicBezTo>
                    <a:cubicBezTo>
                      <a:pt x="199" y="1257"/>
                      <a:pt x="194" y="1255"/>
                      <a:pt x="186" y="1256"/>
                    </a:cubicBezTo>
                    <a:cubicBezTo>
                      <a:pt x="183" y="1256"/>
                      <a:pt x="182" y="1258"/>
                      <a:pt x="179" y="1259"/>
                    </a:cubicBezTo>
                    <a:cubicBezTo>
                      <a:pt x="177" y="1259"/>
                      <a:pt x="176" y="1260"/>
                      <a:pt x="175" y="1259"/>
                    </a:cubicBezTo>
                    <a:cubicBezTo>
                      <a:pt x="173" y="1257"/>
                      <a:pt x="174" y="1255"/>
                      <a:pt x="174" y="1253"/>
                    </a:cubicBezTo>
                    <a:cubicBezTo>
                      <a:pt x="175" y="1251"/>
                      <a:pt x="176" y="1250"/>
                      <a:pt x="177" y="1248"/>
                    </a:cubicBezTo>
                    <a:cubicBezTo>
                      <a:pt x="179" y="1245"/>
                      <a:pt x="181" y="1244"/>
                      <a:pt x="183" y="1240"/>
                    </a:cubicBezTo>
                    <a:cubicBezTo>
                      <a:pt x="187" y="1232"/>
                      <a:pt x="188" y="1226"/>
                      <a:pt x="191" y="1217"/>
                    </a:cubicBezTo>
                    <a:cubicBezTo>
                      <a:pt x="194" y="1208"/>
                      <a:pt x="196" y="1203"/>
                      <a:pt x="198" y="1195"/>
                    </a:cubicBezTo>
                    <a:cubicBezTo>
                      <a:pt x="199" y="1193"/>
                      <a:pt x="199" y="1193"/>
                      <a:pt x="199" y="1191"/>
                    </a:cubicBezTo>
                    <a:cubicBezTo>
                      <a:pt x="199" y="1189"/>
                      <a:pt x="198" y="1188"/>
                      <a:pt x="198" y="1185"/>
                    </a:cubicBezTo>
                    <a:cubicBezTo>
                      <a:pt x="198" y="1184"/>
                      <a:pt x="198" y="1184"/>
                      <a:pt x="198" y="1182"/>
                    </a:cubicBezTo>
                    <a:cubicBezTo>
                      <a:pt x="199" y="1181"/>
                      <a:pt x="199" y="1181"/>
                      <a:pt x="199" y="1180"/>
                    </a:cubicBezTo>
                    <a:cubicBezTo>
                      <a:pt x="200" y="1180"/>
                      <a:pt x="200" y="1179"/>
                      <a:pt x="201" y="1179"/>
                    </a:cubicBezTo>
                    <a:cubicBezTo>
                      <a:pt x="201" y="1178"/>
                      <a:pt x="202" y="1178"/>
                      <a:pt x="202" y="1177"/>
                    </a:cubicBezTo>
                    <a:cubicBezTo>
                      <a:pt x="202" y="1175"/>
                      <a:pt x="202" y="1174"/>
                      <a:pt x="202" y="1173"/>
                    </a:cubicBezTo>
                    <a:cubicBezTo>
                      <a:pt x="202" y="1170"/>
                      <a:pt x="201" y="1168"/>
                      <a:pt x="202" y="1165"/>
                    </a:cubicBezTo>
                    <a:cubicBezTo>
                      <a:pt x="202" y="1162"/>
                      <a:pt x="202" y="1160"/>
                      <a:pt x="203" y="1156"/>
                    </a:cubicBezTo>
                    <a:cubicBezTo>
                      <a:pt x="203" y="1153"/>
                      <a:pt x="204" y="1151"/>
                      <a:pt x="205" y="1148"/>
                    </a:cubicBezTo>
                    <a:cubicBezTo>
                      <a:pt x="205" y="1146"/>
                      <a:pt x="207" y="1144"/>
                      <a:pt x="207" y="1142"/>
                    </a:cubicBezTo>
                    <a:cubicBezTo>
                      <a:pt x="208" y="1141"/>
                      <a:pt x="207" y="1141"/>
                      <a:pt x="207" y="1141"/>
                    </a:cubicBezTo>
                    <a:cubicBezTo>
                      <a:pt x="206" y="1141"/>
                      <a:pt x="206" y="1140"/>
                      <a:pt x="206" y="1140"/>
                    </a:cubicBezTo>
                    <a:cubicBezTo>
                      <a:pt x="206" y="1137"/>
                      <a:pt x="207" y="1135"/>
                      <a:pt x="206" y="1131"/>
                    </a:cubicBezTo>
                    <a:cubicBezTo>
                      <a:pt x="206" y="1129"/>
                      <a:pt x="205" y="1127"/>
                      <a:pt x="203" y="1125"/>
                    </a:cubicBezTo>
                    <a:cubicBezTo>
                      <a:pt x="201" y="1123"/>
                      <a:pt x="200" y="1123"/>
                      <a:pt x="198" y="1121"/>
                    </a:cubicBezTo>
                    <a:cubicBezTo>
                      <a:pt x="197" y="1118"/>
                      <a:pt x="196" y="1117"/>
                      <a:pt x="194" y="1115"/>
                    </a:cubicBezTo>
                    <a:cubicBezTo>
                      <a:pt x="194" y="1114"/>
                      <a:pt x="194" y="1113"/>
                      <a:pt x="194" y="1113"/>
                    </a:cubicBezTo>
                    <a:cubicBezTo>
                      <a:pt x="193" y="1111"/>
                      <a:pt x="193" y="1109"/>
                      <a:pt x="193" y="1107"/>
                    </a:cubicBezTo>
                    <a:cubicBezTo>
                      <a:pt x="193" y="1107"/>
                      <a:pt x="193" y="1107"/>
                      <a:pt x="193" y="1107"/>
                    </a:cubicBezTo>
                    <a:cubicBezTo>
                      <a:pt x="191" y="1099"/>
                      <a:pt x="190" y="1094"/>
                      <a:pt x="189" y="1086"/>
                    </a:cubicBezTo>
                    <a:cubicBezTo>
                      <a:pt x="189" y="1085"/>
                      <a:pt x="191" y="1084"/>
                      <a:pt x="191" y="1082"/>
                    </a:cubicBezTo>
                    <a:cubicBezTo>
                      <a:pt x="191" y="1081"/>
                      <a:pt x="190" y="1080"/>
                      <a:pt x="188" y="1078"/>
                    </a:cubicBezTo>
                    <a:cubicBezTo>
                      <a:pt x="187" y="1077"/>
                      <a:pt x="186" y="1076"/>
                      <a:pt x="185" y="1075"/>
                    </a:cubicBezTo>
                    <a:cubicBezTo>
                      <a:pt x="184" y="1074"/>
                      <a:pt x="183" y="1074"/>
                      <a:pt x="182" y="1073"/>
                    </a:cubicBezTo>
                    <a:cubicBezTo>
                      <a:pt x="180" y="1072"/>
                      <a:pt x="179" y="1072"/>
                      <a:pt x="177" y="1071"/>
                    </a:cubicBezTo>
                    <a:cubicBezTo>
                      <a:pt x="174" y="1070"/>
                      <a:pt x="172" y="1070"/>
                      <a:pt x="168" y="1069"/>
                    </a:cubicBezTo>
                    <a:cubicBezTo>
                      <a:pt x="166" y="1069"/>
                      <a:pt x="165" y="1068"/>
                      <a:pt x="164" y="1067"/>
                    </a:cubicBezTo>
                    <a:cubicBezTo>
                      <a:pt x="164" y="1067"/>
                      <a:pt x="164" y="1067"/>
                      <a:pt x="164" y="1067"/>
                    </a:cubicBezTo>
                    <a:cubicBezTo>
                      <a:pt x="162" y="1066"/>
                      <a:pt x="161" y="1065"/>
                      <a:pt x="160" y="1064"/>
                    </a:cubicBezTo>
                    <a:cubicBezTo>
                      <a:pt x="155" y="1063"/>
                      <a:pt x="152" y="1063"/>
                      <a:pt x="147" y="1061"/>
                    </a:cubicBezTo>
                    <a:cubicBezTo>
                      <a:pt x="145" y="1060"/>
                      <a:pt x="144" y="1059"/>
                      <a:pt x="143" y="1057"/>
                    </a:cubicBezTo>
                    <a:cubicBezTo>
                      <a:pt x="141" y="1055"/>
                      <a:pt x="141" y="1054"/>
                      <a:pt x="141" y="1052"/>
                    </a:cubicBezTo>
                    <a:cubicBezTo>
                      <a:pt x="141" y="1049"/>
                      <a:pt x="142" y="1048"/>
                      <a:pt x="142" y="1046"/>
                    </a:cubicBezTo>
                    <a:cubicBezTo>
                      <a:pt x="143" y="1043"/>
                      <a:pt x="145" y="1042"/>
                      <a:pt x="146" y="1040"/>
                    </a:cubicBezTo>
                    <a:cubicBezTo>
                      <a:pt x="147" y="1037"/>
                      <a:pt x="147" y="1036"/>
                      <a:pt x="147" y="1033"/>
                    </a:cubicBezTo>
                    <a:cubicBezTo>
                      <a:pt x="148" y="1030"/>
                      <a:pt x="147" y="1029"/>
                      <a:pt x="147" y="1025"/>
                    </a:cubicBezTo>
                    <a:cubicBezTo>
                      <a:pt x="146" y="1022"/>
                      <a:pt x="145" y="1021"/>
                      <a:pt x="144" y="1018"/>
                    </a:cubicBezTo>
                    <a:cubicBezTo>
                      <a:pt x="143" y="1016"/>
                      <a:pt x="143" y="1014"/>
                      <a:pt x="142" y="1013"/>
                    </a:cubicBezTo>
                    <a:cubicBezTo>
                      <a:pt x="138" y="1010"/>
                      <a:pt x="135" y="1009"/>
                      <a:pt x="132" y="1006"/>
                    </a:cubicBezTo>
                    <a:cubicBezTo>
                      <a:pt x="130" y="1004"/>
                      <a:pt x="129" y="1003"/>
                      <a:pt x="127" y="1001"/>
                    </a:cubicBezTo>
                    <a:cubicBezTo>
                      <a:pt x="126" y="998"/>
                      <a:pt x="126" y="997"/>
                      <a:pt x="125" y="994"/>
                    </a:cubicBezTo>
                    <a:cubicBezTo>
                      <a:pt x="124" y="991"/>
                      <a:pt x="125" y="989"/>
                      <a:pt x="124" y="986"/>
                    </a:cubicBezTo>
                    <a:cubicBezTo>
                      <a:pt x="123" y="984"/>
                      <a:pt x="122" y="983"/>
                      <a:pt x="121" y="982"/>
                    </a:cubicBezTo>
                    <a:cubicBezTo>
                      <a:pt x="120" y="981"/>
                      <a:pt x="119" y="981"/>
                      <a:pt x="117" y="980"/>
                    </a:cubicBezTo>
                    <a:cubicBezTo>
                      <a:pt x="116" y="979"/>
                      <a:pt x="115" y="978"/>
                      <a:pt x="114" y="976"/>
                    </a:cubicBezTo>
                    <a:cubicBezTo>
                      <a:pt x="113" y="973"/>
                      <a:pt x="113" y="972"/>
                      <a:pt x="113" y="969"/>
                    </a:cubicBezTo>
                    <a:cubicBezTo>
                      <a:pt x="113" y="967"/>
                      <a:pt x="114" y="966"/>
                      <a:pt x="115" y="964"/>
                    </a:cubicBezTo>
                    <a:cubicBezTo>
                      <a:pt x="119" y="959"/>
                      <a:pt x="121" y="957"/>
                      <a:pt x="125" y="952"/>
                    </a:cubicBezTo>
                    <a:cubicBezTo>
                      <a:pt x="127" y="951"/>
                      <a:pt x="127" y="949"/>
                      <a:pt x="128" y="947"/>
                    </a:cubicBezTo>
                    <a:cubicBezTo>
                      <a:pt x="129" y="945"/>
                      <a:pt x="130" y="944"/>
                      <a:pt x="131" y="942"/>
                    </a:cubicBezTo>
                    <a:cubicBezTo>
                      <a:pt x="132" y="940"/>
                      <a:pt x="132" y="938"/>
                      <a:pt x="132" y="936"/>
                    </a:cubicBezTo>
                    <a:cubicBezTo>
                      <a:pt x="132" y="929"/>
                      <a:pt x="131" y="925"/>
                      <a:pt x="131" y="917"/>
                    </a:cubicBezTo>
                    <a:cubicBezTo>
                      <a:pt x="132" y="916"/>
                      <a:pt x="132" y="915"/>
                      <a:pt x="132" y="914"/>
                    </a:cubicBezTo>
                    <a:cubicBezTo>
                      <a:pt x="134" y="911"/>
                      <a:pt x="135" y="910"/>
                      <a:pt x="136" y="907"/>
                    </a:cubicBezTo>
                    <a:cubicBezTo>
                      <a:pt x="136" y="906"/>
                      <a:pt x="136" y="905"/>
                      <a:pt x="136" y="904"/>
                    </a:cubicBezTo>
                    <a:cubicBezTo>
                      <a:pt x="137" y="903"/>
                      <a:pt x="137" y="902"/>
                      <a:pt x="137" y="901"/>
                    </a:cubicBezTo>
                    <a:cubicBezTo>
                      <a:pt x="137" y="900"/>
                      <a:pt x="137" y="899"/>
                      <a:pt x="137" y="898"/>
                    </a:cubicBezTo>
                    <a:cubicBezTo>
                      <a:pt x="137" y="897"/>
                      <a:pt x="138" y="897"/>
                      <a:pt x="138" y="896"/>
                    </a:cubicBezTo>
                    <a:cubicBezTo>
                      <a:pt x="139" y="894"/>
                      <a:pt x="143" y="893"/>
                      <a:pt x="141" y="891"/>
                    </a:cubicBezTo>
                    <a:cubicBezTo>
                      <a:pt x="138" y="886"/>
                      <a:pt x="133" y="887"/>
                      <a:pt x="129" y="883"/>
                    </a:cubicBezTo>
                    <a:cubicBezTo>
                      <a:pt x="127" y="882"/>
                      <a:pt x="127" y="880"/>
                      <a:pt x="127" y="879"/>
                    </a:cubicBezTo>
                    <a:cubicBezTo>
                      <a:pt x="126" y="876"/>
                      <a:pt x="127" y="874"/>
                      <a:pt x="127" y="871"/>
                    </a:cubicBezTo>
                    <a:cubicBezTo>
                      <a:pt x="128" y="868"/>
                      <a:pt x="128" y="867"/>
                      <a:pt x="129" y="865"/>
                    </a:cubicBezTo>
                    <a:cubicBezTo>
                      <a:pt x="129" y="863"/>
                      <a:pt x="130" y="862"/>
                      <a:pt x="129" y="861"/>
                    </a:cubicBezTo>
                    <a:cubicBezTo>
                      <a:pt x="129" y="859"/>
                      <a:pt x="127" y="858"/>
                      <a:pt x="126" y="857"/>
                    </a:cubicBezTo>
                    <a:cubicBezTo>
                      <a:pt x="126" y="856"/>
                      <a:pt x="126" y="856"/>
                      <a:pt x="126" y="855"/>
                    </a:cubicBezTo>
                    <a:cubicBezTo>
                      <a:pt x="127" y="853"/>
                      <a:pt x="129" y="852"/>
                      <a:pt x="130" y="850"/>
                    </a:cubicBezTo>
                    <a:cubicBezTo>
                      <a:pt x="130" y="847"/>
                      <a:pt x="130" y="846"/>
                      <a:pt x="129" y="844"/>
                    </a:cubicBezTo>
                    <a:cubicBezTo>
                      <a:pt x="128" y="841"/>
                      <a:pt x="128" y="840"/>
                      <a:pt x="126" y="839"/>
                    </a:cubicBezTo>
                    <a:cubicBezTo>
                      <a:pt x="124" y="837"/>
                      <a:pt x="123" y="837"/>
                      <a:pt x="121" y="837"/>
                    </a:cubicBezTo>
                    <a:cubicBezTo>
                      <a:pt x="119" y="836"/>
                      <a:pt x="117" y="836"/>
                      <a:pt x="115" y="836"/>
                    </a:cubicBezTo>
                    <a:cubicBezTo>
                      <a:pt x="113" y="835"/>
                      <a:pt x="111" y="834"/>
                      <a:pt x="109" y="833"/>
                    </a:cubicBezTo>
                    <a:cubicBezTo>
                      <a:pt x="107" y="832"/>
                      <a:pt x="105" y="831"/>
                      <a:pt x="104" y="828"/>
                    </a:cubicBezTo>
                    <a:cubicBezTo>
                      <a:pt x="104" y="826"/>
                      <a:pt x="106" y="825"/>
                      <a:pt x="105" y="823"/>
                    </a:cubicBezTo>
                    <a:cubicBezTo>
                      <a:pt x="104" y="819"/>
                      <a:pt x="102" y="818"/>
                      <a:pt x="101" y="814"/>
                    </a:cubicBezTo>
                    <a:cubicBezTo>
                      <a:pt x="98" y="809"/>
                      <a:pt x="97" y="807"/>
                      <a:pt x="95" y="801"/>
                    </a:cubicBezTo>
                    <a:cubicBezTo>
                      <a:pt x="94" y="797"/>
                      <a:pt x="92" y="794"/>
                      <a:pt x="94" y="789"/>
                    </a:cubicBezTo>
                    <a:cubicBezTo>
                      <a:pt x="95" y="785"/>
                      <a:pt x="100" y="784"/>
                      <a:pt x="103" y="780"/>
                    </a:cubicBezTo>
                    <a:cubicBezTo>
                      <a:pt x="105" y="778"/>
                      <a:pt x="105" y="776"/>
                      <a:pt x="107" y="773"/>
                    </a:cubicBezTo>
                    <a:cubicBezTo>
                      <a:pt x="108" y="770"/>
                      <a:pt x="109" y="769"/>
                      <a:pt x="109" y="766"/>
                    </a:cubicBezTo>
                    <a:cubicBezTo>
                      <a:pt x="109" y="764"/>
                      <a:pt x="109" y="764"/>
                      <a:pt x="108" y="763"/>
                    </a:cubicBezTo>
                    <a:cubicBezTo>
                      <a:pt x="107" y="761"/>
                      <a:pt x="105" y="761"/>
                      <a:pt x="105" y="760"/>
                    </a:cubicBezTo>
                    <a:cubicBezTo>
                      <a:pt x="104" y="757"/>
                      <a:pt x="105" y="755"/>
                      <a:pt x="106" y="753"/>
                    </a:cubicBezTo>
                    <a:cubicBezTo>
                      <a:pt x="107" y="748"/>
                      <a:pt x="111" y="746"/>
                      <a:pt x="110" y="741"/>
                    </a:cubicBezTo>
                    <a:cubicBezTo>
                      <a:pt x="110" y="739"/>
                      <a:pt x="106" y="739"/>
                      <a:pt x="104" y="737"/>
                    </a:cubicBezTo>
                    <a:cubicBezTo>
                      <a:pt x="99" y="732"/>
                      <a:pt x="97" y="728"/>
                      <a:pt x="91" y="725"/>
                    </a:cubicBezTo>
                    <a:cubicBezTo>
                      <a:pt x="88" y="722"/>
                      <a:pt x="84" y="723"/>
                      <a:pt x="80" y="721"/>
                    </a:cubicBezTo>
                    <a:cubicBezTo>
                      <a:pt x="77" y="719"/>
                      <a:pt x="77" y="716"/>
                      <a:pt x="74" y="714"/>
                    </a:cubicBezTo>
                    <a:cubicBezTo>
                      <a:pt x="73" y="713"/>
                      <a:pt x="72" y="713"/>
                      <a:pt x="71" y="713"/>
                    </a:cubicBezTo>
                    <a:cubicBezTo>
                      <a:pt x="70" y="712"/>
                      <a:pt x="69" y="712"/>
                      <a:pt x="69" y="711"/>
                    </a:cubicBezTo>
                    <a:cubicBezTo>
                      <a:pt x="66" y="706"/>
                      <a:pt x="65" y="703"/>
                      <a:pt x="62" y="699"/>
                    </a:cubicBezTo>
                    <a:cubicBezTo>
                      <a:pt x="61" y="697"/>
                      <a:pt x="60" y="697"/>
                      <a:pt x="59" y="696"/>
                    </a:cubicBezTo>
                    <a:cubicBezTo>
                      <a:pt x="51" y="690"/>
                      <a:pt x="46" y="687"/>
                      <a:pt x="38" y="682"/>
                    </a:cubicBezTo>
                    <a:cubicBezTo>
                      <a:pt x="37" y="681"/>
                      <a:pt x="35" y="681"/>
                      <a:pt x="33" y="680"/>
                    </a:cubicBezTo>
                    <a:cubicBezTo>
                      <a:pt x="30" y="678"/>
                      <a:pt x="30" y="676"/>
                      <a:pt x="27" y="673"/>
                    </a:cubicBezTo>
                    <a:cubicBezTo>
                      <a:pt x="26" y="672"/>
                      <a:pt x="25" y="672"/>
                      <a:pt x="23" y="672"/>
                    </a:cubicBezTo>
                    <a:cubicBezTo>
                      <a:pt x="22" y="672"/>
                      <a:pt x="21" y="672"/>
                      <a:pt x="19" y="672"/>
                    </a:cubicBezTo>
                    <a:cubicBezTo>
                      <a:pt x="17" y="672"/>
                      <a:pt x="17" y="672"/>
                      <a:pt x="15" y="671"/>
                    </a:cubicBezTo>
                    <a:cubicBezTo>
                      <a:pt x="14" y="670"/>
                      <a:pt x="13" y="670"/>
                      <a:pt x="12" y="669"/>
                    </a:cubicBezTo>
                    <a:cubicBezTo>
                      <a:pt x="11" y="667"/>
                      <a:pt x="9" y="666"/>
                      <a:pt x="9" y="664"/>
                    </a:cubicBezTo>
                    <a:cubicBezTo>
                      <a:pt x="10" y="662"/>
                      <a:pt x="13" y="662"/>
                      <a:pt x="14" y="660"/>
                    </a:cubicBezTo>
                    <a:cubicBezTo>
                      <a:pt x="15" y="659"/>
                      <a:pt x="15" y="658"/>
                      <a:pt x="16" y="656"/>
                    </a:cubicBezTo>
                    <a:cubicBezTo>
                      <a:pt x="16" y="654"/>
                      <a:pt x="16" y="653"/>
                      <a:pt x="16" y="650"/>
                    </a:cubicBezTo>
                    <a:cubicBezTo>
                      <a:pt x="16" y="649"/>
                      <a:pt x="16" y="648"/>
                      <a:pt x="16" y="647"/>
                    </a:cubicBezTo>
                    <a:cubicBezTo>
                      <a:pt x="15" y="642"/>
                      <a:pt x="14" y="640"/>
                      <a:pt x="13" y="636"/>
                    </a:cubicBezTo>
                    <a:cubicBezTo>
                      <a:pt x="12" y="635"/>
                      <a:pt x="12" y="634"/>
                      <a:pt x="11" y="633"/>
                    </a:cubicBezTo>
                    <a:cubicBezTo>
                      <a:pt x="11" y="632"/>
                      <a:pt x="11" y="632"/>
                      <a:pt x="11" y="631"/>
                    </a:cubicBezTo>
                    <a:cubicBezTo>
                      <a:pt x="14" y="628"/>
                      <a:pt x="16" y="627"/>
                      <a:pt x="20" y="624"/>
                    </a:cubicBezTo>
                    <a:cubicBezTo>
                      <a:pt x="24" y="621"/>
                      <a:pt x="27" y="621"/>
                      <a:pt x="31" y="618"/>
                    </a:cubicBezTo>
                    <a:cubicBezTo>
                      <a:pt x="35" y="614"/>
                      <a:pt x="37" y="612"/>
                      <a:pt x="41" y="608"/>
                    </a:cubicBezTo>
                    <a:cubicBezTo>
                      <a:pt x="43" y="606"/>
                      <a:pt x="44" y="605"/>
                      <a:pt x="46" y="602"/>
                    </a:cubicBezTo>
                    <a:cubicBezTo>
                      <a:pt x="47" y="600"/>
                      <a:pt x="47" y="599"/>
                      <a:pt x="48" y="597"/>
                    </a:cubicBezTo>
                    <a:cubicBezTo>
                      <a:pt x="48" y="596"/>
                      <a:pt x="48" y="595"/>
                      <a:pt x="48" y="594"/>
                    </a:cubicBezTo>
                    <a:cubicBezTo>
                      <a:pt x="50" y="587"/>
                      <a:pt x="52" y="584"/>
                      <a:pt x="53" y="577"/>
                    </a:cubicBezTo>
                    <a:cubicBezTo>
                      <a:pt x="53" y="575"/>
                      <a:pt x="53" y="574"/>
                      <a:pt x="52" y="572"/>
                    </a:cubicBezTo>
                    <a:cubicBezTo>
                      <a:pt x="52" y="571"/>
                      <a:pt x="51" y="570"/>
                      <a:pt x="51" y="568"/>
                    </a:cubicBezTo>
                    <a:cubicBezTo>
                      <a:pt x="50" y="566"/>
                      <a:pt x="50" y="565"/>
                      <a:pt x="50" y="563"/>
                    </a:cubicBezTo>
                    <a:cubicBezTo>
                      <a:pt x="50" y="562"/>
                      <a:pt x="50" y="561"/>
                      <a:pt x="50" y="559"/>
                    </a:cubicBezTo>
                    <a:cubicBezTo>
                      <a:pt x="50" y="558"/>
                      <a:pt x="51" y="557"/>
                      <a:pt x="51" y="555"/>
                    </a:cubicBezTo>
                    <a:cubicBezTo>
                      <a:pt x="52" y="554"/>
                      <a:pt x="52" y="554"/>
                      <a:pt x="53" y="553"/>
                    </a:cubicBezTo>
                    <a:cubicBezTo>
                      <a:pt x="53" y="552"/>
                      <a:pt x="54" y="552"/>
                      <a:pt x="55" y="551"/>
                    </a:cubicBezTo>
                    <a:cubicBezTo>
                      <a:pt x="55" y="551"/>
                      <a:pt x="56" y="550"/>
                      <a:pt x="56" y="549"/>
                    </a:cubicBezTo>
                    <a:cubicBezTo>
                      <a:pt x="58" y="546"/>
                      <a:pt x="60" y="544"/>
                      <a:pt x="60" y="540"/>
                    </a:cubicBezTo>
                    <a:cubicBezTo>
                      <a:pt x="60" y="538"/>
                      <a:pt x="58" y="539"/>
                      <a:pt x="58" y="538"/>
                    </a:cubicBezTo>
                    <a:cubicBezTo>
                      <a:pt x="57" y="537"/>
                      <a:pt x="57" y="537"/>
                      <a:pt x="57" y="536"/>
                    </a:cubicBezTo>
                    <a:cubicBezTo>
                      <a:pt x="56" y="535"/>
                      <a:pt x="55" y="535"/>
                      <a:pt x="54" y="534"/>
                    </a:cubicBezTo>
                    <a:cubicBezTo>
                      <a:pt x="53" y="533"/>
                      <a:pt x="53" y="533"/>
                      <a:pt x="53" y="532"/>
                    </a:cubicBezTo>
                    <a:cubicBezTo>
                      <a:pt x="52" y="531"/>
                      <a:pt x="52" y="530"/>
                      <a:pt x="52" y="529"/>
                    </a:cubicBezTo>
                    <a:cubicBezTo>
                      <a:pt x="52" y="527"/>
                      <a:pt x="52" y="526"/>
                      <a:pt x="51" y="524"/>
                    </a:cubicBezTo>
                    <a:cubicBezTo>
                      <a:pt x="51" y="523"/>
                      <a:pt x="51" y="522"/>
                      <a:pt x="51" y="521"/>
                    </a:cubicBezTo>
                    <a:cubicBezTo>
                      <a:pt x="49" y="512"/>
                      <a:pt x="47" y="507"/>
                      <a:pt x="45" y="498"/>
                    </a:cubicBezTo>
                    <a:cubicBezTo>
                      <a:pt x="43" y="492"/>
                      <a:pt x="44" y="488"/>
                      <a:pt x="42" y="483"/>
                    </a:cubicBezTo>
                    <a:cubicBezTo>
                      <a:pt x="41" y="480"/>
                      <a:pt x="39" y="479"/>
                      <a:pt x="38" y="476"/>
                    </a:cubicBezTo>
                    <a:cubicBezTo>
                      <a:pt x="36" y="474"/>
                      <a:pt x="37" y="472"/>
                      <a:pt x="35" y="470"/>
                    </a:cubicBezTo>
                    <a:cubicBezTo>
                      <a:pt x="34" y="467"/>
                      <a:pt x="32" y="466"/>
                      <a:pt x="31" y="464"/>
                    </a:cubicBezTo>
                    <a:cubicBezTo>
                      <a:pt x="29" y="461"/>
                      <a:pt x="29" y="460"/>
                      <a:pt x="29" y="457"/>
                    </a:cubicBezTo>
                    <a:cubicBezTo>
                      <a:pt x="28" y="455"/>
                      <a:pt x="28" y="453"/>
                      <a:pt x="28" y="451"/>
                    </a:cubicBezTo>
                    <a:cubicBezTo>
                      <a:pt x="28" y="446"/>
                      <a:pt x="28" y="444"/>
                      <a:pt x="28" y="440"/>
                    </a:cubicBezTo>
                    <a:cubicBezTo>
                      <a:pt x="28" y="439"/>
                      <a:pt x="28" y="438"/>
                      <a:pt x="28" y="437"/>
                    </a:cubicBezTo>
                    <a:cubicBezTo>
                      <a:pt x="26" y="432"/>
                      <a:pt x="25" y="430"/>
                      <a:pt x="23" y="425"/>
                    </a:cubicBezTo>
                    <a:cubicBezTo>
                      <a:pt x="22" y="423"/>
                      <a:pt x="21" y="422"/>
                      <a:pt x="20" y="419"/>
                    </a:cubicBezTo>
                    <a:cubicBezTo>
                      <a:pt x="20" y="418"/>
                      <a:pt x="21" y="417"/>
                      <a:pt x="21" y="415"/>
                    </a:cubicBezTo>
                    <a:cubicBezTo>
                      <a:pt x="20" y="411"/>
                      <a:pt x="19" y="410"/>
                      <a:pt x="20" y="406"/>
                    </a:cubicBezTo>
                    <a:cubicBezTo>
                      <a:pt x="20" y="406"/>
                      <a:pt x="21" y="406"/>
                      <a:pt x="22" y="406"/>
                    </a:cubicBezTo>
                    <a:cubicBezTo>
                      <a:pt x="23" y="405"/>
                      <a:pt x="24" y="405"/>
                      <a:pt x="25" y="404"/>
                    </a:cubicBezTo>
                    <a:cubicBezTo>
                      <a:pt x="26" y="404"/>
                      <a:pt x="26" y="403"/>
                      <a:pt x="27" y="402"/>
                    </a:cubicBezTo>
                    <a:cubicBezTo>
                      <a:pt x="27" y="401"/>
                      <a:pt x="28" y="400"/>
                      <a:pt x="27" y="400"/>
                    </a:cubicBezTo>
                    <a:cubicBezTo>
                      <a:pt x="26" y="398"/>
                      <a:pt x="24" y="399"/>
                      <a:pt x="24" y="398"/>
                    </a:cubicBezTo>
                    <a:cubicBezTo>
                      <a:pt x="23" y="397"/>
                      <a:pt x="25" y="397"/>
                      <a:pt x="26" y="396"/>
                    </a:cubicBezTo>
                    <a:cubicBezTo>
                      <a:pt x="26" y="396"/>
                      <a:pt x="26" y="396"/>
                      <a:pt x="26" y="395"/>
                    </a:cubicBezTo>
                    <a:cubicBezTo>
                      <a:pt x="26" y="395"/>
                      <a:pt x="26" y="395"/>
                      <a:pt x="25" y="394"/>
                    </a:cubicBezTo>
                    <a:cubicBezTo>
                      <a:pt x="25" y="394"/>
                      <a:pt x="24" y="394"/>
                      <a:pt x="24" y="393"/>
                    </a:cubicBezTo>
                    <a:cubicBezTo>
                      <a:pt x="23" y="393"/>
                      <a:pt x="24" y="391"/>
                      <a:pt x="24" y="391"/>
                    </a:cubicBezTo>
                    <a:cubicBezTo>
                      <a:pt x="25" y="391"/>
                      <a:pt x="26" y="392"/>
                      <a:pt x="26" y="393"/>
                    </a:cubicBezTo>
                    <a:cubicBezTo>
                      <a:pt x="27" y="393"/>
                      <a:pt x="28" y="393"/>
                      <a:pt x="29" y="394"/>
                    </a:cubicBezTo>
                    <a:cubicBezTo>
                      <a:pt x="30" y="394"/>
                      <a:pt x="31" y="394"/>
                      <a:pt x="31" y="395"/>
                    </a:cubicBezTo>
                    <a:cubicBezTo>
                      <a:pt x="33" y="397"/>
                      <a:pt x="32" y="399"/>
                      <a:pt x="34" y="401"/>
                    </a:cubicBezTo>
                    <a:cubicBezTo>
                      <a:pt x="34" y="402"/>
                      <a:pt x="35" y="402"/>
                      <a:pt x="36" y="403"/>
                    </a:cubicBezTo>
                    <a:cubicBezTo>
                      <a:pt x="38" y="404"/>
                      <a:pt x="40" y="404"/>
                      <a:pt x="41" y="405"/>
                    </a:cubicBezTo>
                    <a:cubicBezTo>
                      <a:pt x="43" y="406"/>
                      <a:pt x="44" y="407"/>
                      <a:pt x="45" y="408"/>
                    </a:cubicBezTo>
                    <a:cubicBezTo>
                      <a:pt x="46" y="409"/>
                      <a:pt x="46" y="410"/>
                      <a:pt x="47" y="410"/>
                    </a:cubicBezTo>
                    <a:cubicBezTo>
                      <a:pt x="50" y="411"/>
                      <a:pt x="52" y="410"/>
                      <a:pt x="55" y="411"/>
                    </a:cubicBezTo>
                    <a:cubicBezTo>
                      <a:pt x="59" y="412"/>
                      <a:pt x="61" y="412"/>
                      <a:pt x="65" y="414"/>
                    </a:cubicBezTo>
                    <a:cubicBezTo>
                      <a:pt x="67" y="414"/>
                      <a:pt x="67" y="415"/>
                      <a:pt x="69" y="416"/>
                    </a:cubicBezTo>
                    <a:cubicBezTo>
                      <a:pt x="70" y="417"/>
                      <a:pt x="71" y="418"/>
                      <a:pt x="72" y="420"/>
                    </a:cubicBezTo>
                    <a:cubicBezTo>
                      <a:pt x="74" y="424"/>
                      <a:pt x="75" y="427"/>
                      <a:pt x="78" y="431"/>
                    </a:cubicBezTo>
                    <a:cubicBezTo>
                      <a:pt x="79" y="432"/>
                      <a:pt x="79" y="433"/>
                      <a:pt x="80" y="433"/>
                    </a:cubicBezTo>
                    <a:cubicBezTo>
                      <a:pt x="81" y="434"/>
                      <a:pt x="81" y="433"/>
                      <a:pt x="81" y="432"/>
                    </a:cubicBezTo>
                    <a:cubicBezTo>
                      <a:pt x="82" y="431"/>
                      <a:pt x="81" y="429"/>
                      <a:pt x="81" y="428"/>
                    </a:cubicBezTo>
                    <a:cubicBezTo>
                      <a:pt x="81" y="426"/>
                      <a:pt x="81" y="426"/>
                      <a:pt x="82" y="425"/>
                    </a:cubicBezTo>
                    <a:cubicBezTo>
                      <a:pt x="82" y="424"/>
                      <a:pt x="83" y="423"/>
                      <a:pt x="83" y="423"/>
                    </a:cubicBezTo>
                    <a:cubicBezTo>
                      <a:pt x="84" y="422"/>
                      <a:pt x="85" y="422"/>
                      <a:pt x="86" y="421"/>
                    </a:cubicBezTo>
                    <a:cubicBezTo>
                      <a:pt x="86" y="420"/>
                      <a:pt x="85" y="420"/>
                      <a:pt x="85" y="420"/>
                    </a:cubicBezTo>
                    <a:cubicBezTo>
                      <a:pt x="85" y="419"/>
                      <a:pt x="85" y="419"/>
                      <a:pt x="85" y="418"/>
                    </a:cubicBezTo>
                    <a:cubicBezTo>
                      <a:pt x="85" y="418"/>
                      <a:pt x="86" y="417"/>
                      <a:pt x="85" y="417"/>
                    </a:cubicBezTo>
                    <a:cubicBezTo>
                      <a:pt x="85" y="416"/>
                      <a:pt x="84" y="416"/>
                      <a:pt x="83" y="416"/>
                    </a:cubicBezTo>
                    <a:cubicBezTo>
                      <a:pt x="82" y="416"/>
                      <a:pt x="81" y="416"/>
                      <a:pt x="79" y="416"/>
                    </a:cubicBezTo>
                    <a:cubicBezTo>
                      <a:pt x="78" y="416"/>
                      <a:pt x="77" y="416"/>
                      <a:pt x="77" y="415"/>
                    </a:cubicBezTo>
                    <a:cubicBezTo>
                      <a:pt x="74" y="410"/>
                      <a:pt x="72" y="407"/>
                      <a:pt x="70" y="402"/>
                    </a:cubicBezTo>
                    <a:cubicBezTo>
                      <a:pt x="69" y="399"/>
                      <a:pt x="70" y="398"/>
                      <a:pt x="71" y="395"/>
                    </a:cubicBezTo>
                    <a:cubicBezTo>
                      <a:pt x="72" y="390"/>
                      <a:pt x="72" y="387"/>
                      <a:pt x="75" y="382"/>
                    </a:cubicBezTo>
                    <a:cubicBezTo>
                      <a:pt x="75" y="381"/>
                      <a:pt x="76" y="383"/>
                      <a:pt x="77" y="384"/>
                    </a:cubicBezTo>
                    <a:cubicBezTo>
                      <a:pt x="77" y="384"/>
                      <a:pt x="78" y="383"/>
                      <a:pt x="78" y="383"/>
                    </a:cubicBezTo>
                    <a:cubicBezTo>
                      <a:pt x="79" y="382"/>
                      <a:pt x="79" y="382"/>
                      <a:pt x="80" y="382"/>
                    </a:cubicBezTo>
                    <a:cubicBezTo>
                      <a:pt x="81" y="381"/>
                      <a:pt x="83" y="382"/>
                      <a:pt x="83" y="381"/>
                    </a:cubicBezTo>
                    <a:cubicBezTo>
                      <a:pt x="83" y="378"/>
                      <a:pt x="82" y="377"/>
                      <a:pt x="81" y="374"/>
                    </a:cubicBezTo>
                    <a:cubicBezTo>
                      <a:pt x="81" y="371"/>
                      <a:pt x="81" y="370"/>
                      <a:pt x="82" y="368"/>
                    </a:cubicBezTo>
                    <a:cubicBezTo>
                      <a:pt x="82" y="365"/>
                      <a:pt x="82" y="364"/>
                      <a:pt x="82" y="362"/>
                    </a:cubicBezTo>
                    <a:cubicBezTo>
                      <a:pt x="83" y="360"/>
                      <a:pt x="83" y="359"/>
                      <a:pt x="83" y="356"/>
                    </a:cubicBezTo>
                    <a:cubicBezTo>
                      <a:pt x="83" y="356"/>
                      <a:pt x="82" y="356"/>
                      <a:pt x="81" y="357"/>
                    </a:cubicBezTo>
                    <a:cubicBezTo>
                      <a:pt x="81" y="358"/>
                      <a:pt x="82" y="359"/>
                      <a:pt x="81" y="360"/>
                    </a:cubicBezTo>
                    <a:cubicBezTo>
                      <a:pt x="81" y="361"/>
                      <a:pt x="81" y="362"/>
                      <a:pt x="80" y="363"/>
                    </a:cubicBezTo>
                    <a:cubicBezTo>
                      <a:pt x="79" y="365"/>
                      <a:pt x="77" y="365"/>
                      <a:pt x="76" y="367"/>
                    </a:cubicBezTo>
                    <a:cubicBezTo>
                      <a:pt x="76" y="368"/>
                      <a:pt x="77" y="368"/>
                      <a:pt x="77" y="369"/>
                    </a:cubicBezTo>
                    <a:cubicBezTo>
                      <a:pt x="77" y="370"/>
                      <a:pt x="76" y="369"/>
                      <a:pt x="76" y="369"/>
                    </a:cubicBezTo>
                    <a:cubicBezTo>
                      <a:pt x="75" y="368"/>
                      <a:pt x="75" y="368"/>
                      <a:pt x="74" y="368"/>
                    </a:cubicBezTo>
                    <a:cubicBezTo>
                      <a:pt x="74" y="368"/>
                      <a:pt x="74" y="367"/>
                      <a:pt x="73" y="367"/>
                    </a:cubicBezTo>
                    <a:cubicBezTo>
                      <a:pt x="73" y="366"/>
                      <a:pt x="72" y="366"/>
                      <a:pt x="72" y="365"/>
                    </a:cubicBezTo>
                    <a:cubicBezTo>
                      <a:pt x="72" y="365"/>
                      <a:pt x="73" y="365"/>
                      <a:pt x="73" y="364"/>
                    </a:cubicBezTo>
                    <a:cubicBezTo>
                      <a:pt x="74" y="364"/>
                      <a:pt x="74" y="363"/>
                      <a:pt x="75" y="362"/>
                    </a:cubicBezTo>
                    <a:cubicBezTo>
                      <a:pt x="75" y="362"/>
                      <a:pt x="76" y="362"/>
                      <a:pt x="76" y="361"/>
                    </a:cubicBezTo>
                    <a:cubicBezTo>
                      <a:pt x="75" y="359"/>
                      <a:pt x="74" y="358"/>
                      <a:pt x="73" y="356"/>
                    </a:cubicBezTo>
                    <a:cubicBezTo>
                      <a:pt x="71" y="355"/>
                      <a:pt x="70" y="354"/>
                      <a:pt x="68" y="354"/>
                    </a:cubicBezTo>
                    <a:cubicBezTo>
                      <a:pt x="61" y="353"/>
                      <a:pt x="56" y="354"/>
                      <a:pt x="48" y="353"/>
                    </a:cubicBezTo>
                    <a:cubicBezTo>
                      <a:pt x="47" y="353"/>
                      <a:pt x="46" y="352"/>
                      <a:pt x="46" y="350"/>
                    </a:cubicBezTo>
                    <a:cubicBezTo>
                      <a:pt x="45" y="348"/>
                      <a:pt x="47" y="347"/>
                      <a:pt x="47" y="344"/>
                    </a:cubicBezTo>
                    <a:cubicBezTo>
                      <a:pt x="47" y="344"/>
                      <a:pt x="47" y="344"/>
                      <a:pt x="47" y="344"/>
                    </a:cubicBezTo>
                    <a:cubicBezTo>
                      <a:pt x="47" y="344"/>
                      <a:pt x="47" y="344"/>
                      <a:pt x="47" y="343"/>
                    </a:cubicBezTo>
                    <a:cubicBezTo>
                      <a:pt x="47" y="343"/>
                      <a:pt x="47" y="343"/>
                      <a:pt x="47" y="343"/>
                    </a:cubicBezTo>
                    <a:cubicBezTo>
                      <a:pt x="46" y="343"/>
                      <a:pt x="47" y="342"/>
                      <a:pt x="46" y="342"/>
                    </a:cubicBezTo>
                    <a:cubicBezTo>
                      <a:pt x="45" y="343"/>
                      <a:pt x="45" y="344"/>
                      <a:pt x="45" y="345"/>
                    </a:cubicBezTo>
                    <a:cubicBezTo>
                      <a:pt x="44" y="346"/>
                      <a:pt x="44" y="346"/>
                      <a:pt x="43" y="346"/>
                    </a:cubicBezTo>
                    <a:cubicBezTo>
                      <a:pt x="43" y="346"/>
                      <a:pt x="42" y="345"/>
                      <a:pt x="42" y="345"/>
                    </a:cubicBezTo>
                    <a:cubicBezTo>
                      <a:pt x="41" y="345"/>
                      <a:pt x="40" y="345"/>
                      <a:pt x="39" y="345"/>
                    </a:cubicBezTo>
                    <a:cubicBezTo>
                      <a:pt x="39" y="345"/>
                      <a:pt x="38" y="345"/>
                      <a:pt x="38" y="345"/>
                    </a:cubicBezTo>
                    <a:cubicBezTo>
                      <a:pt x="37" y="346"/>
                      <a:pt x="37" y="346"/>
                      <a:pt x="37" y="347"/>
                    </a:cubicBezTo>
                    <a:cubicBezTo>
                      <a:pt x="36" y="348"/>
                      <a:pt x="36" y="348"/>
                      <a:pt x="36" y="349"/>
                    </a:cubicBezTo>
                    <a:cubicBezTo>
                      <a:pt x="35" y="350"/>
                      <a:pt x="34" y="350"/>
                      <a:pt x="34" y="351"/>
                    </a:cubicBezTo>
                    <a:cubicBezTo>
                      <a:pt x="36" y="352"/>
                      <a:pt x="38" y="351"/>
                      <a:pt x="40" y="352"/>
                    </a:cubicBezTo>
                    <a:cubicBezTo>
                      <a:pt x="41" y="352"/>
                      <a:pt x="42" y="352"/>
                      <a:pt x="43" y="353"/>
                    </a:cubicBezTo>
                    <a:cubicBezTo>
                      <a:pt x="44" y="353"/>
                      <a:pt x="44" y="354"/>
                      <a:pt x="44" y="355"/>
                    </a:cubicBezTo>
                    <a:cubicBezTo>
                      <a:pt x="45" y="356"/>
                      <a:pt x="45" y="357"/>
                      <a:pt x="44" y="358"/>
                    </a:cubicBezTo>
                    <a:cubicBezTo>
                      <a:pt x="44" y="360"/>
                      <a:pt x="43" y="360"/>
                      <a:pt x="43" y="361"/>
                    </a:cubicBezTo>
                    <a:cubicBezTo>
                      <a:pt x="42" y="362"/>
                      <a:pt x="41" y="362"/>
                      <a:pt x="40" y="362"/>
                    </a:cubicBezTo>
                    <a:cubicBezTo>
                      <a:pt x="40" y="362"/>
                      <a:pt x="39" y="361"/>
                      <a:pt x="39" y="361"/>
                    </a:cubicBezTo>
                    <a:cubicBezTo>
                      <a:pt x="37" y="362"/>
                      <a:pt x="36" y="363"/>
                      <a:pt x="34" y="365"/>
                    </a:cubicBezTo>
                    <a:cubicBezTo>
                      <a:pt x="33" y="365"/>
                      <a:pt x="33" y="365"/>
                      <a:pt x="32" y="366"/>
                    </a:cubicBezTo>
                    <a:cubicBezTo>
                      <a:pt x="31" y="366"/>
                      <a:pt x="30" y="365"/>
                      <a:pt x="29" y="366"/>
                    </a:cubicBezTo>
                    <a:cubicBezTo>
                      <a:pt x="28" y="367"/>
                      <a:pt x="29" y="367"/>
                      <a:pt x="29" y="368"/>
                    </a:cubicBezTo>
                    <a:cubicBezTo>
                      <a:pt x="30" y="369"/>
                      <a:pt x="31" y="368"/>
                      <a:pt x="32" y="369"/>
                    </a:cubicBezTo>
                    <a:cubicBezTo>
                      <a:pt x="32" y="369"/>
                      <a:pt x="32" y="369"/>
                      <a:pt x="32" y="370"/>
                    </a:cubicBezTo>
                    <a:cubicBezTo>
                      <a:pt x="31" y="370"/>
                      <a:pt x="30" y="370"/>
                      <a:pt x="29" y="370"/>
                    </a:cubicBezTo>
                    <a:cubicBezTo>
                      <a:pt x="29" y="370"/>
                      <a:pt x="28" y="370"/>
                      <a:pt x="28" y="370"/>
                    </a:cubicBezTo>
                    <a:cubicBezTo>
                      <a:pt x="26" y="370"/>
                      <a:pt x="26" y="369"/>
                      <a:pt x="25" y="369"/>
                    </a:cubicBezTo>
                    <a:cubicBezTo>
                      <a:pt x="24" y="368"/>
                      <a:pt x="23" y="369"/>
                      <a:pt x="23" y="368"/>
                    </a:cubicBezTo>
                    <a:cubicBezTo>
                      <a:pt x="21" y="368"/>
                      <a:pt x="20" y="368"/>
                      <a:pt x="19" y="367"/>
                    </a:cubicBezTo>
                    <a:cubicBezTo>
                      <a:pt x="16" y="362"/>
                      <a:pt x="14" y="359"/>
                      <a:pt x="10" y="355"/>
                    </a:cubicBezTo>
                    <a:cubicBezTo>
                      <a:pt x="9" y="353"/>
                      <a:pt x="8" y="354"/>
                      <a:pt x="6" y="353"/>
                    </a:cubicBezTo>
                    <a:cubicBezTo>
                      <a:pt x="6" y="353"/>
                      <a:pt x="5" y="353"/>
                      <a:pt x="5" y="353"/>
                    </a:cubicBezTo>
                    <a:cubicBezTo>
                      <a:pt x="5" y="351"/>
                      <a:pt x="5" y="350"/>
                      <a:pt x="4" y="348"/>
                    </a:cubicBezTo>
                    <a:cubicBezTo>
                      <a:pt x="3" y="347"/>
                      <a:pt x="1" y="346"/>
                      <a:pt x="0" y="345"/>
                    </a:cubicBezTo>
                    <a:cubicBezTo>
                      <a:pt x="0" y="344"/>
                      <a:pt x="1" y="344"/>
                      <a:pt x="2" y="344"/>
                    </a:cubicBezTo>
                    <a:cubicBezTo>
                      <a:pt x="3" y="344"/>
                      <a:pt x="3" y="344"/>
                      <a:pt x="3" y="343"/>
                    </a:cubicBezTo>
                    <a:cubicBezTo>
                      <a:pt x="5" y="340"/>
                      <a:pt x="4" y="337"/>
                      <a:pt x="6" y="335"/>
                    </a:cubicBezTo>
                    <a:cubicBezTo>
                      <a:pt x="7" y="334"/>
                      <a:pt x="8" y="335"/>
                      <a:pt x="9" y="336"/>
                    </a:cubicBezTo>
                    <a:cubicBezTo>
                      <a:pt x="10" y="336"/>
                      <a:pt x="10" y="337"/>
                      <a:pt x="11" y="337"/>
                    </a:cubicBezTo>
                    <a:cubicBezTo>
                      <a:pt x="13" y="338"/>
                      <a:pt x="14" y="339"/>
                      <a:pt x="17" y="339"/>
                    </a:cubicBezTo>
                    <a:cubicBezTo>
                      <a:pt x="24" y="340"/>
                      <a:pt x="27" y="340"/>
                      <a:pt x="34" y="340"/>
                    </a:cubicBezTo>
                    <a:cubicBezTo>
                      <a:pt x="37" y="339"/>
                      <a:pt x="39" y="339"/>
                      <a:pt x="41" y="338"/>
                    </a:cubicBezTo>
                    <a:cubicBezTo>
                      <a:pt x="44" y="336"/>
                      <a:pt x="46" y="335"/>
                      <a:pt x="48" y="334"/>
                    </a:cubicBezTo>
                    <a:cubicBezTo>
                      <a:pt x="53" y="330"/>
                      <a:pt x="55" y="327"/>
                      <a:pt x="60" y="323"/>
                    </a:cubicBezTo>
                    <a:cubicBezTo>
                      <a:pt x="78" y="313"/>
                      <a:pt x="88" y="307"/>
                      <a:pt x="106" y="299"/>
                    </a:cubicBezTo>
                    <a:cubicBezTo>
                      <a:pt x="121" y="293"/>
                      <a:pt x="131" y="292"/>
                      <a:pt x="146" y="286"/>
                    </a:cubicBezTo>
                    <a:cubicBezTo>
                      <a:pt x="165" y="278"/>
                      <a:pt x="175" y="270"/>
                      <a:pt x="194" y="262"/>
                    </a:cubicBezTo>
                    <a:cubicBezTo>
                      <a:pt x="205" y="256"/>
                      <a:pt x="213" y="255"/>
                      <a:pt x="225" y="251"/>
                    </a:cubicBezTo>
                    <a:cubicBezTo>
                      <a:pt x="238" y="246"/>
                      <a:pt x="246" y="244"/>
                      <a:pt x="259" y="239"/>
                    </a:cubicBezTo>
                    <a:cubicBezTo>
                      <a:pt x="273" y="232"/>
                      <a:pt x="279" y="226"/>
                      <a:pt x="292" y="220"/>
                    </a:cubicBezTo>
                    <a:cubicBezTo>
                      <a:pt x="303" y="216"/>
                      <a:pt x="310" y="218"/>
                      <a:pt x="320" y="214"/>
                    </a:cubicBezTo>
                    <a:cubicBezTo>
                      <a:pt x="328" y="212"/>
                      <a:pt x="332" y="209"/>
                      <a:pt x="339" y="206"/>
                    </a:cubicBezTo>
                    <a:cubicBezTo>
                      <a:pt x="340" y="206"/>
                      <a:pt x="338" y="208"/>
                      <a:pt x="337" y="209"/>
                    </a:cubicBezTo>
                    <a:cubicBezTo>
                      <a:pt x="334" y="211"/>
                      <a:pt x="331" y="210"/>
                      <a:pt x="329" y="213"/>
                    </a:cubicBezTo>
                    <a:cubicBezTo>
                      <a:pt x="328" y="215"/>
                      <a:pt x="331" y="216"/>
                      <a:pt x="333" y="216"/>
                    </a:cubicBezTo>
                    <a:cubicBezTo>
                      <a:pt x="339" y="215"/>
                      <a:pt x="343" y="214"/>
                      <a:pt x="348" y="212"/>
                    </a:cubicBezTo>
                    <a:cubicBezTo>
                      <a:pt x="349" y="211"/>
                      <a:pt x="349" y="210"/>
                      <a:pt x="348" y="210"/>
                    </a:cubicBezTo>
                    <a:cubicBezTo>
                      <a:pt x="348" y="209"/>
                      <a:pt x="347" y="210"/>
                      <a:pt x="347" y="210"/>
                    </a:cubicBezTo>
                    <a:cubicBezTo>
                      <a:pt x="346" y="209"/>
                      <a:pt x="346" y="208"/>
                      <a:pt x="347" y="208"/>
                    </a:cubicBezTo>
                    <a:cubicBezTo>
                      <a:pt x="350" y="206"/>
                      <a:pt x="352" y="208"/>
                      <a:pt x="355" y="207"/>
                    </a:cubicBezTo>
                    <a:cubicBezTo>
                      <a:pt x="356" y="207"/>
                      <a:pt x="355" y="206"/>
                      <a:pt x="355" y="205"/>
                    </a:cubicBezTo>
                    <a:cubicBezTo>
                      <a:pt x="355" y="205"/>
                      <a:pt x="355" y="205"/>
                      <a:pt x="355" y="205"/>
                    </a:cubicBezTo>
                    <a:cubicBezTo>
                      <a:pt x="355" y="205"/>
                      <a:pt x="355" y="205"/>
                      <a:pt x="354" y="205"/>
                    </a:cubicBezTo>
                    <a:cubicBezTo>
                      <a:pt x="354" y="205"/>
                      <a:pt x="354" y="205"/>
                      <a:pt x="354" y="205"/>
                    </a:cubicBezTo>
                    <a:cubicBezTo>
                      <a:pt x="354" y="203"/>
                      <a:pt x="355" y="201"/>
                      <a:pt x="354" y="200"/>
                    </a:cubicBezTo>
                    <a:cubicBezTo>
                      <a:pt x="353" y="199"/>
                      <a:pt x="351" y="200"/>
                      <a:pt x="350" y="200"/>
                    </a:cubicBezTo>
                    <a:cubicBezTo>
                      <a:pt x="346" y="201"/>
                      <a:pt x="344" y="204"/>
                      <a:pt x="340" y="204"/>
                    </a:cubicBezTo>
                    <a:cubicBezTo>
                      <a:pt x="338" y="204"/>
                      <a:pt x="344" y="202"/>
                      <a:pt x="346" y="200"/>
                    </a:cubicBezTo>
                    <a:cubicBezTo>
                      <a:pt x="349" y="198"/>
                      <a:pt x="351" y="198"/>
                      <a:pt x="353" y="195"/>
                    </a:cubicBezTo>
                    <a:cubicBezTo>
                      <a:pt x="357" y="190"/>
                      <a:pt x="358" y="186"/>
                      <a:pt x="363" y="181"/>
                    </a:cubicBezTo>
                    <a:cubicBezTo>
                      <a:pt x="364" y="180"/>
                      <a:pt x="362" y="184"/>
                      <a:pt x="361" y="186"/>
                    </a:cubicBezTo>
                    <a:cubicBezTo>
                      <a:pt x="360" y="188"/>
                      <a:pt x="359" y="189"/>
                      <a:pt x="357" y="190"/>
                    </a:cubicBezTo>
                    <a:cubicBezTo>
                      <a:pt x="357" y="191"/>
                      <a:pt x="356" y="192"/>
                      <a:pt x="356" y="193"/>
                    </a:cubicBezTo>
                    <a:cubicBezTo>
                      <a:pt x="356" y="193"/>
                      <a:pt x="357" y="192"/>
                      <a:pt x="358" y="192"/>
                    </a:cubicBezTo>
                    <a:cubicBezTo>
                      <a:pt x="359" y="192"/>
                      <a:pt x="360" y="192"/>
                      <a:pt x="361" y="191"/>
                    </a:cubicBezTo>
                    <a:cubicBezTo>
                      <a:pt x="362" y="191"/>
                      <a:pt x="363" y="191"/>
                      <a:pt x="363" y="190"/>
                    </a:cubicBezTo>
                    <a:cubicBezTo>
                      <a:pt x="364" y="189"/>
                      <a:pt x="364" y="188"/>
                      <a:pt x="366" y="187"/>
                    </a:cubicBezTo>
                    <a:cubicBezTo>
                      <a:pt x="368" y="185"/>
                      <a:pt x="369" y="185"/>
                      <a:pt x="372" y="183"/>
                    </a:cubicBezTo>
                    <a:cubicBezTo>
                      <a:pt x="373" y="182"/>
                      <a:pt x="374" y="182"/>
                      <a:pt x="374" y="180"/>
                    </a:cubicBezTo>
                    <a:cubicBezTo>
                      <a:pt x="373" y="178"/>
                      <a:pt x="373" y="177"/>
                      <a:pt x="371" y="176"/>
                    </a:cubicBezTo>
                    <a:cubicBezTo>
                      <a:pt x="370" y="175"/>
                      <a:pt x="369" y="176"/>
                      <a:pt x="368" y="176"/>
                    </a:cubicBezTo>
                    <a:cubicBezTo>
                      <a:pt x="367" y="177"/>
                      <a:pt x="367" y="178"/>
                      <a:pt x="366" y="178"/>
                    </a:cubicBezTo>
                    <a:cubicBezTo>
                      <a:pt x="365" y="179"/>
                      <a:pt x="363" y="183"/>
                      <a:pt x="364" y="181"/>
                    </a:cubicBezTo>
                    <a:cubicBezTo>
                      <a:pt x="366" y="176"/>
                      <a:pt x="367" y="173"/>
                      <a:pt x="370" y="168"/>
                    </a:cubicBezTo>
                    <a:cubicBezTo>
                      <a:pt x="377" y="156"/>
                      <a:pt x="381" y="150"/>
                      <a:pt x="388" y="140"/>
                    </a:cubicBezTo>
                    <a:cubicBezTo>
                      <a:pt x="389" y="139"/>
                      <a:pt x="388" y="141"/>
                      <a:pt x="388" y="141"/>
                    </a:cubicBezTo>
                    <a:cubicBezTo>
                      <a:pt x="388" y="143"/>
                      <a:pt x="387" y="143"/>
                      <a:pt x="388" y="144"/>
                    </a:cubicBezTo>
                    <a:cubicBezTo>
                      <a:pt x="388" y="145"/>
                      <a:pt x="389" y="145"/>
                      <a:pt x="389" y="145"/>
                    </a:cubicBezTo>
                    <a:cubicBezTo>
                      <a:pt x="391" y="145"/>
                      <a:pt x="391" y="144"/>
                      <a:pt x="392" y="144"/>
                    </a:cubicBezTo>
                    <a:cubicBezTo>
                      <a:pt x="393" y="143"/>
                      <a:pt x="394" y="142"/>
                      <a:pt x="394" y="141"/>
                    </a:cubicBezTo>
                    <a:cubicBezTo>
                      <a:pt x="395" y="139"/>
                      <a:pt x="395" y="138"/>
                      <a:pt x="395" y="137"/>
                    </a:cubicBezTo>
                    <a:cubicBezTo>
                      <a:pt x="395" y="136"/>
                      <a:pt x="394" y="136"/>
                      <a:pt x="394" y="136"/>
                    </a:cubicBezTo>
                    <a:cubicBezTo>
                      <a:pt x="393" y="136"/>
                      <a:pt x="392" y="136"/>
                      <a:pt x="392" y="137"/>
                    </a:cubicBezTo>
                    <a:cubicBezTo>
                      <a:pt x="391" y="138"/>
                      <a:pt x="389" y="141"/>
                      <a:pt x="389" y="139"/>
                    </a:cubicBezTo>
                    <a:cubicBezTo>
                      <a:pt x="390" y="136"/>
                      <a:pt x="391" y="135"/>
                      <a:pt x="392" y="132"/>
                    </a:cubicBezTo>
                    <a:cubicBezTo>
                      <a:pt x="394" y="129"/>
                      <a:pt x="395" y="128"/>
                      <a:pt x="398" y="125"/>
                    </a:cubicBezTo>
                    <a:cubicBezTo>
                      <a:pt x="402" y="122"/>
                      <a:pt x="404" y="119"/>
                      <a:pt x="409" y="117"/>
                    </a:cubicBezTo>
                    <a:cubicBezTo>
                      <a:pt x="423" y="112"/>
                      <a:pt x="431" y="112"/>
                      <a:pt x="445" y="108"/>
                    </a:cubicBezTo>
                    <a:cubicBezTo>
                      <a:pt x="451" y="106"/>
                      <a:pt x="453" y="103"/>
                      <a:pt x="459" y="101"/>
                    </a:cubicBezTo>
                    <a:cubicBezTo>
                      <a:pt x="461" y="100"/>
                      <a:pt x="463" y="100"/>
                      <a:pt x="466" y="99"/>
                    </a:cubicBezTo>
                    <a:cubicBezTo>
                      <a:pt x="469" y="98"/>
                      <a:pt x="471" y="98"/>
                      <a:pt x="472" y="96"/>
                    </a:cubicBezTo>
                    <a:cubicBezTo>
                      <a:pt x="479" y="89"/>
                      <a:pt x="480" y="82"/>
                      <a:pt x="487" y="76"/>
                    </a:cubicBezTo>
                    <a:cubicBezTo>
                      <a:pt x="505" y="62"/>
                      <a:pt x="517" y="55"/>
                      <a:pt x="537" y="46"/>
                    </a:cubicBezTo>
                    <a:cubicBezTo>
                      <a:pt x="562" y="36"/>
                      <a:pt x="577" y="35"/>
                      <a:pt x="602" y="27"/>
                    </a:cubicBezTo>
                    <a:cubicBezTo>
                      <a:pt x="613" y="22"/>
                      <a:pt x="619" y="17"/>
                      <a:pt x="630" y="13"/>
                    </a:cubicBezTo>
                    <a:cubicBezTo>
                      <a:pt x="648" y="8"/>
                      <a:pt x="658" y="7"/>
                      <a:pt x="676" y="4"/>
                    </a:cubicBezTo>
                    <a:cubicBezTo>
                      <a:pt x="687" y="2"/>
                      <a:pt x="694" y="1"/>
                      <a:pt x="705" y="0"/>
                    </a:cubicBezTo>
                    <a:cubicBezTo>
                      <a:pt x="706" y="0"/>
                      <a:pt x="707" y="1"/>
                      <a:pt x="709" y="1"/>
                    </a:cubicBezTo>
                    <a:cubicBezTo>
                      <a:pt x="712" y="3"/>
                      <a:pt x="713" y="5"/>
                      <a:pt x="716" y="6"/>
                    </a:cubicBezTo>
                    <a:cubicBezTo>
                      <a:pt x="717" y="7"/>
                      <a:pt x="717" y="7"/>
                      <a:pt x="718" y="7"/>
                    </a:cubicBezTo>
                    <a:cubicBezTo>
                      <a:pt x="720" y="8"/>
                      <a:pt x="721" y="7"/>
                      <a:pt x="722" y="8"/>
                    </a:cubicBezTo>
                    <a:cubicBezTo>
                      <a:pt x="747" y="18"/>
                      <a:pt x="762" y="23"/>
                      <a:pt x="786" y="36"/>
                    </a:cubicBezTo>
                    <a:cubicBezTo>
                      <a:pt x="792" y="39"/>
                      <a:pt x="794" y="44"/>
                      <a:pt x="798" y="49"/>
                    </a:cubicBezTo>
                    <a:cubicBezTo>
                      <a:pt x="799" y="50"/>
                      <a:pt x="800" y="51"/>
                      <a:pt x="800" y="52"/>
                    </a:cubicBezTo>
                    <a:cubicBezTo>
                      <a:pt x="801" y="54"/>
                      <a:pt x="802" y="55"/>
                      <a:pt x="803" y="56"/>
                    </a:cubicBezTo>
                    <a:cubicBezTo>
                      <a:pt x="803" y="58"/>
                      <a:pt x="804" y="59"/>
                      <a:pt x="804" y="60"/>
                    </a:cubicBezTo>
                    <a:cubicBezTo>
                      <a:pt x="803" y="62"/>
                      <a:pt x="802" y="62"/>
                      <a:pt x="801" y="62"/>
                    </a:cubicBezTo>
                    <a:cubicBezTo>
                      <a:pt x="800" y="62"/>
                      <a:pt x="800" y="62"/>
                      <a:pt x="800" y="61"/>
                    </a:cubicBezTo>
                    <a:cubicBezTo>
                      <a:pt x="799" y="61"/>
                      <a:pt x="799" y="60"/>
                      <a:pt x="799" y="59"/>
                    </a:cubicBezTo>
                    <a:cubicBezTo>
                      <a:pt x="798" y="58"/>
                      <a:pt x="798" y="58"/>
                      <a:pt x="797" y="57"/>
                    </a:cubicBezTo>
                    <a:cubicBezTo>
                      <a:pt x="796" y="56"/>
                      <a:pt x="795" y="57"/>
                      <a:pt x="794" y="55"/>
                    </a:cubicBezTo>
                    <a:cubicBezTo>
                      <a:pt x="792" y="54"/>
                      <a:pt x="792" y="52"/>
                      <a:pt x="791" y="50"/>
                    </a:cubicBezTo>
                    <a:cubicBezTo>
                      <a:pt x="790" y="49"/>
                      <a:pt x="789" y="48"/>
                      <a:pt x="788" y="47"/>
                    </a:cubicBezTo>
                    <a:cubicBezTo>
                      <a:pt x="784" y="42"/>
                      <a:pt x="782" y="39"/>
                      <a:pt x="778" y="34"/>
                    </a:cubicBezTo>
                    <a:cubicBezTo>
                      <a:pt x="777" y="33"/>
                      <a:pt x="777" y="33"/>
                      <a:pt x="776" y="33"/>
                    </a:cubicBezTo>
                    <a:cubicBezTo>
                      <a:pt x="773" y="33"/>
                      <a:pt x="772" y="33"/>
                      <a:pt x="770" y="33"/>
                    </a:cubicBezTo>
                    <a:cubicBezTo>
                      <a:pt x="769" y="32"/>
                      <a:pt x="769" y="33"/>
                      <a:pt x="768" y="32"/>
                    </a:cubicBezTo>
                    <a:cubicBezTo>
                      <a:pt x="767" y="31"/>
                      <a:pt x="767" y="30"/>
                      <a:pt x="766" y="29"/>
                    </a:cubicBezTo>
                    <a:cubicBezTo>
                      <a:pt x="764" y="28"/>
                      <a:pt x="763" y="29"/>
                      <a:pt x="761" y="28"/>
                    </a:cubicBezTo>
                    <a:cubicBezTo>
                      <a:pt x="756" y="26"/>
                      <a:pt x="754" y="24"/>
                      <a:pt x="750" y="22"/>
                    </a:cubicBezTo>
                    <a:cubicBezTo>
                      <a:pt x="746" y="21"/>
                      <a:pt x="743" y="21"/>
                      <a:pt x="739" y="19"/>
                    </a:cubicBezTo>
                    <a:cubicBezTo>
                      <a:pt x="738" y="18"/>
                      <a:pt x="738" y="17"/>
                      <a:pt x="737" y="17"/>
                    </a:cubicBezTo>
                    <a:cubicBezTo>
                      <a:pt x="735" y="15"/>
                      <a:pt x="733" y="14"/>
                      <a:pt x="731" y="13"/>
                    </a:cubicBezTo>
                    <a:cubicBezTo>
                      <a:pt x="730" y="13"/>
                      <a:pt x="730" y="12"/>
                      <a:pt x="729" y="12"/>
                    </a:cubicBezTo>
                    <a:cubicBezTo>
                      <a:pt x="728" y="13"/>
                      <a:pt x="728" y="13"/>
                      <a:pt x="727" y="14"/>
                    </a:cubicBezTo>
                    <a:cubicBezTo>
                      <a:pt x="727" y="14"/>
                      <a:pt x="726" y="15"/>
                      <a:pt x="726" y="15"/>
                    </a:cubicBezTo>
                    <a:cubicBezTo>
                      <a:pt x="725" y="19"/>
                      <a:pt x="725" y="21"/>
                      <a:pt x="725" y="24"/>
                    </a:cubicBezTo>
                    <a:cubicBezTo>
                      <a:pt x="725" y="25"/>
                      <a:pt x="725" y="25"/>
                      <a:pt x="725" y="26"/>
                    </a:cubicBezTo>
                    <a:cubicBezTo>
                      <a:pt x="725" y="28"/>
                      <a:pt x="725" y="29"/>
                      <a:pt x="725" y="31"/>
                    </a:cubicBezTo>
                    <a:cubicBezTo>
                      <a:pt x="725" y="31"/>
                      <a:pt x="726" y="31"/>
                      <a:pt x="726" y="32"/>
                    </a:cubicBezTo>
                    <a:cubicBezTo>
                      <a:pt x="728" y="32"/>
                      <a:pt x="729" y="32"/>
                      <a:pt x="731" y="33"/>
                    </a:cubicBezTo>
                    <a:cubicBezTo>
                      <a:pt x="731" y="33"/>
                      <a:pt x="731" y="33"/>
                      <a:pt x="732" y="34"/>
                    </a:cubicBezTo>
                    <a:cubicBezTo>
                      <a:pt x="733" y="35"/>
                      <a:pt x="733" y="36"/>
                      <a:pt x="734" y="37"/>
                    </a:cubicBezTo>
                    <a:cubicBezTo>
                      <a:pt x="736" y="39"/>
                      <a:pt x="737" y="40"/>
                      <a:pt x="738" y="43"/>
                    </a:cubicBezTo>
                    <a:cubicBezTo>
                      <a:pt x="738" y="43"/>
                      <a:pt x="738" y="44"/>
                      <a:pt x="738" y="45"/>
                    </a:cubicBezTo>
                    <a:cubicBezTo>
                      <a:pt x="738" y="46"/>
                      <a:pt x="737" y="46"/>
                      <a:pt x="737" y="47"/>
                    </a:cubicBezTo>
                    <a:cubicBezTo>
                      <a:pt x="737" y="48"/>
                      <a:pt x="737" y="48"/>
                      <a:pt x="738" y="49"/>
                    </a:cubicBezTo>
                    <a:cubicBezTo>
                      <a:pt x="738" y="50"/>
                      <a:pt x="740" y="50"/>
                      <a:pt x="740" y="51"/>
                    </a:cubicBezTo>
                    <a:cubicBezTo>
                      <a:pt x="740" y="53"/>
                      <a:pt x="739" y="55"/>
                      <a:pt x="739" y="57"/>
                    </a:cubicBezTo>
                    <a:cubicBezTo>
                      <a:pt x="740" y="58"/>
                      <a:pt x="741" y="59"/>
                      <a:pt x="742" y="59"/>
                    </a:cubicBezTo>
                    <a:cubicBezTo>
                      <a:pt x="743" y="59"/>
                      <a:pt x="744" y="59"/>
                      <a:pt x="745" y="58"/>
                    </a:cubicBezTo>
                    <a:cubicBezTo>
                      <a:pt x="746" y="57"/>
                      <a:pt x="746" y="53"/>
                      <a:pt x="747" y="54"/>
                    </a:cubicBezTo>
                    <a:cubicBezTo>
                      <a:pt x="749" y="55"/>
                      <a:pt x="747" y="57"/>
                      <a:pt x="747" y="59"/>
                    </a:cubicBezTo>
                    <a:cubicBezTo>
                      <a:pt x="747" y="61"/>
                      <a:pt x="748" y="62"/>
                      <a:pt x="749" y="63"/>
                    </a:cubicBezTo>
                    <a:cubicBezTo>
                      <a:pt x="750" y="64"/>
                      <a:pt x="751" y="65"/>
                      <a:pt x="752" y="66"/>
                    </a:cubicBezTo>
                    <a:cubicBezTo>
                      <a:pt x="754" y="71"/>
                      <a:pt x="755" y="74"/>
                      <a:pt x="758" y="79"/>
                    </a:cubicBezTo>
                    <a:cubicBezTo>
                      <a:pt x="758" y="80"/>
                      <a:pt x="759" y="81"/>
                      <a:pt x="759" y="82"/>
                    </a:cubicBezTo>
                    <a:cubicBezTo>
                      <a:pt x="760" y="85"/>
                      <a:pt x="759" y="86"/>
                      <a:pt x="759" y="89"/>
                    </a:cubicBezTo>
                    <a:cubicBezTo>
                      <a:pt x="760" y="94"/>
                      <a:pt x="760" y="96"/>
                      <a:pt x="761" y="101"/>
                    </a:cubicBezTo>
                    <a:cubicBezTo>
                      <a:pt x="762" y="105"/>
                      <a:pt x="762" y="108"/>
                      <a:pt x="764" y="112"/>
                    </a:cubicBezTo>
                    <a:cubicBezTo>
                      <a:pt x="764" y="114"/>
                      <a:pt x="765" y="115"/>
                      <a:pt x="767" y="117"/>
                    </a:cubicBezTo>
                    <a:cubicBezTo>
                      <a:pt x="767" y="117"/>
                      <a:pt x="768" y="117"/>
                      <a:pt x="769" y="117"/>
                    </a:cubicBezTo>
                    <a:cubicBezTo>
                      <a:pt x="772" y="118"/>
                      <a:pt x="773" y="120"/>
                      <a:pt x="775" y="121"/>
                    </a:cubicBezTo>
                    <a:cubicBezTo>
                      <a:pt x="776" y="121"/>
                      <a:pt x="777" y="121"/>
                      <a:pt x="778" y="121"/>
                    </a:cubicBezTo>
                    <a:cubicBezTo>
                      <a:pt x="779" y="121"/>
                      <a:pt x="780" y="121"/>
                      <a:pt x="781" y="121"/>
                    </a:cubicBezTo>
                    <a:cubicBezTo>
                      <a:pt x="782" y="121"/>
                      <a:pt x="782" y="121"/>
                      <a:pt x="784" y="122"/>
                    </a:cubicBezTo>
                    <a:cubicBezTo>
                      <a:pt x="785" y="122"/>
                      <a:pt x="785" y="122"/>
                      <a:pt x="786" y="123"/>
                    </a:cubicBezTo>
                    <a:cubicBezTo>
                      <a:pt x="787" y="124"/>
                      <a:pt x="787" y="125"/>
                      <a:pt x="788" y="126"/>
                    </a:cubicBezTo>
                    <a:cubicBezTo>
                      <a:pt x="789" y="127"/>
                      <a:pt x="789" y="129"/>
                      <a:pt x="791" y="129"/>
                    </a:cubicBezTo>
                    <a:cubicBezTo>
                      <a:pt x="803" y="133"/>
                      <a:pt x="810" y="134"/>
                      <a:pt x="822" y="135"/>
                    </a:cubicBezTo>
                    <a:cubicBezTo>
                      <a:pt x="824" y="136"/>
                      <a:pt x="826" y="136"/>
                      <a:pt x="829" y="135"/>
                    </a:cubicBezTo>
                    <a:cubicBezTo>
                      <a:pt x="831" y="134"/>
                      <a:pt x="831" y="132"/>
                      <a:pt x="834" y="131"/>
                    </a:cubicBezTo>
                    <a:cubicBezTo>
                      <a:pt x="834" y="131"/>
                      <a:pt x="835" y="132"/>
                      <a:pt x="835" y="133"/>
                    </a:cubicBezTo>
                    <a:cubicBezTo>
                      <a:pt x="836" y="133"/>
                      <a:pt x="837" y="133"/>
                      <a:pt x="837" y="134"/>
                    </a:cubicBezTo>
                    <a:cubicBezTo>
                      <a:pt x="839" y="134"/>
                      <a:pt x="841" y="135"/>
                      <a:pt x="842" y="134"/>
                    </a:cubicBezTo>
                    <a:cubicBezTo>
                      <a:pt x="868" y="128"/>
                      <a:pt x="882" y="125"/>
                      <a:pt x="907" y="116"/>
                    </a:cubicBezTo>
                    <a:cubicBezTo>
                      <a:pt x="913" y="114"/>
                      <a:pt x="915" y="110"/>
                      <a:pt x="920" y="107"/>
                    </a:cubicBezTo>
                    <a:cubicBezTo>
                      <a:pt x="923" y="106"/>
                      <a:pt x="925" y="106"/>
                      <a:pt x="927" y="105"/>
                    </a:cubicBezTo>
                    <a:cubicBezTo>
                      <a:pt x="929" y="104"/>
                      <a:pt x="931" y="103"/>
                      <a:pt x="932" y="101"/>
                    </a:cubicBezTo>
                    <a:cubicBezTo>
                      <a:pt x="936" y="97"/>
                      <a:pt x="938" y="93"/>
                      <a:pt x="942" y="89"/>
                    </a:cubicBezTo>
                    <a:cubicBezTo>
                      <a:pt x="942" y="88"/>
                      <a:pt x="943" y="87"/>
                      <a:pt x="944" y="87"/>
                    </a:cubicBezTo>
                  </a:path>
                </a:pathLst>
              </a:custGeom>
              <a:grpFill/>
              <a:ln w="6350" cap="sq">
                <a:solidFill>
                  <a:schemeClr val="bg1"/>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grpSp>
        <p:sp>
          <p:nvSpPr>
            <p:cNvPr id="19" name="pole tekstowe 18"/>
            <p:cNvSpPr txBox="1"/>
            <p:nvPr/>
          </p:nvSpPr>
          <p:spPr>
            <a:xfrm>
              <a:off x="530980" y="6123675"/>
              <a:ext cx="3348372" cy="190703"/>
            </a:xfrm>
            <a:prstGeom prst="rect">
              <a:avLst/>
            </a:prstGeom>
            <a:noFill/>
          </p:spPr>
          <p:txBody>
            <a:bodyPr wrap="square" rtlCol="0">
              <a:spAutoFit/>
            </a:bodyPr>
            <a:lstStyle/>
            <a:p>
              <a:pPr algn="ctr" fontAlgn="auto">
                <a:spcBef>
                  <a:spcPts val="0"/>
                </a:spcBef>
                <a:spcAft>
                  <a:spcPts val="0"/>
                </a:spcAft>
              </a:pPr>
              <a:r>
                <a:rPr lang="en-GB" sz="1400" b="1" dirty="0" smtClean="0">
                  <a:solidFill>
                    <a:prstClr val="white"/>
                  </a:solidFill>
                  <a:effectLst>
                    <a:outerShdw blurRad="38100" dist="38100" dir="2700000" algn="tl">
                      <a:srgbClr val="000000">
                        <a:alpha val="43137"/>
                      </a:srgbClr>
                    </a:outerShdw>
                  </a:effectLst>
                  <a:latin typeface="Candara" panose="020E0502030303020204"/>
                  <a:cs typeface="+mn-cs"/>
                </a:rPr>
                <a:t>MADE IN POLAND</a:t>
              </a:r>
              <a:endParaRPr lang="en-GB" sz="1400" b="1" dirty="0">
                <a:solidFill>
                  <a:prstClr val="white"/>
                </a:solidFill>
                <a:effectLst>
                  <a:outerShdw blurRad="38100" dist="38100" dir="2700000" algn="tl">
                    <a:srgbClr val="000000">
                      <a:alpha val="43137"/>
                    </a:srgbClr>
                  </a:outerShdw>
                </a:effectLst>
                <a:latin typeface="Candara" panose="020E0502030303020204"/>
                <a:cs typeface="+mn-cs"/>
              </a:endParaRPr>
            </a:p>
          </p:txBody>
        </p:sp>
      </p:grpSp>
      <p:sp>
        <p:nvSpPr>
          <p:cNvPr id="86" name="Freeform 5"/>
          <p:cNvSpPr>
            <a:spLocks/>
          </p:cNvSpPr>
          <p:nvPr userDrawn="1"/>
        </p:nvSpPr>
        <p:spPr bwMode="auto">
          <a:xfrm>
            <a:off x="2155827" y="0"/>
            <a:ext cx="6988175" cy="6858000"/>
          </a:xfrm>
          <a:custGeom>
            <a:avLst/>
            <a:gdLst>
              <a:gd name="T0" fmla="*/ 2936 w 2936"/>
              <a:gd name="T1" fmla="*/ 0 h 2160"/>
              <a:gd name="T2" fmla="*/ 2936 w 2936"/>
              <a:gd name="T3" fmla="*/ 2160 h 2160"/>
              <a:gd name="T4" fmla="*/ 0 w 2936"/>
              <a:gd name="T5" fmla="*/ 2160 h 2160"/>
              <a:gd name="T6" fmla="*/ 969 w 2936"/>
              <a:gd name="T7" fmla="*/ 1530 h 2160"/>
              <a:gd name="T8" fmla="*/ 2416 w 2936"/>
              <a:gd name="T9" fmla="*/ 0 h 2160"/>
              <a:gd name="T10" fmla="*/ 2936 w 2936"/>
              <a:gd name="T11" fmla="*/ 0 h 2160"/>
            </a:gdLst>
            <a:ahLst/>
            <a:cxnLst>
              <a:cxn ang="0">
                <a:pos x="T0" y="T1"/>
              </a:cxn>
              <a:cxn ang="0">
                <a:pos x="T2" y="T3"/>
              </a:cxn>
              <a:cxn ang="0">
                <a:pos x="T4" y="T5"/>
              </a:cxn>
              <a:cxn ang="0">
                <a:pos x="T6" y="T7"/>
              </a:cxn>
              <a:cxn ang="0">
                <a:pos x="T8" y="T9"/>
              </a:cxn>
              <a:cxn ang="0">
                <a:pos x="T10" y="T11"/>
              </a:cxn>
            </a:cxnLst>
            <a:rect l="0" t="0" r="r" b="b"/>
            <a:pathLst>
              <a:path w="2936" h="2160">
                <a:moveTo>
                  <a:pt x="2936" y="0"/>
                </a:moveTo>
                <a:cubicBezTo>
                  <a:pt x="2936" y="2160"/>
                  <a:pt x="2936" y="2160"/>
                  <a:pt x="2936" y="2160"/>
                </a:cubicBezTo>
                <a:cubicBezTo>
                  <a:pt x="0" y="2160"/>
                  <a:pt x="0" y="2160"/>
                  <a:pt x="0" y="2160"/>
                </a:cubicBezTo>
                <a:cubicBezTo>
                  <a:pt x="0" y="2160"/>
                  <a:pt x="443" y="2096"/>
                  <a:pt x="969" y="1530"/>
                </a:cubicBezTo>
                <a:cubicBezTo>
                  <a:pt x="1461" y="1001"/>
                  <a:pt x="2308" y="113"/>
                  <a:pt x="2416" y="0"/>
                </a:cubicBezTo>
                <a:lnTo>
                  <a:pt x="2936" y="0"/>
                </a:lnTo>
                <a:close/>
              </a:path>
            </a:pathLst>
          </a:custGeom>
          <a:blipFill dpi="0" rotWithShape="1">
            <a:blip r:embed="rId2">
              <a:alphaModFix amt="30000"/>
            </a:blip>
            <a:srcRect/>
            <a:stretch>
              <a:fillRect l="-14921" r="-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sz="3200">
              <a:solidFill>
                <a:prstClr val="white"/>
              </a:solidFill>
            </a:endParaRPr>
          </a:p>
        </p:txBody>
      </p:sp>
      <p:sp>
        <p:nvSpPr>
          <p:cNvPr id="2" name="Tytuł 1"/>
          <p:cNvSpPr>
            <a:spLocks noGrp="1"/>
          </p:cNvSpPr>
          <p:nvPr>
            <p:ph type="ctrTitle"/>
          </p:nvPr>
        </p:nvSpPr>
        <p:spPr>
          <a:xfrm>
            <a:off x="467546" y="2075135"/>
            <a:ext cx="4077453" cy="1274195"/>
          </a:xfrm>
          <a:noFill/>
        </p:spPr>
        <p:txBody>
          <a:bodyPr wrap="square" rtlCol="0" anchor="b">
            <a:spAutoFit/>
          </a:bodyPr>
          <a:lstStyle>
            <a:lvl1pPr>
              <a:defRPr lang="pl-PL" sz="4800" b="1" dirty="0">
                <a:solidFill>
                  <a:schemeClr val="bg1"/>
                </a:solidFill>
                <a:ea typeface="+mn-ea"/>
                <a:cs typeface="+mn-cs"/>
              </a:defRPr>
            </a:lvl1pPr>
          </a:lstStyle>
          <a:p>
            <a:pPr marL="0" lvl="0" algn="ctr">
              <a:lnSpc>
                <a:spcPct val="80000"/>
              </a:lnSpc>
            </a:pPr>
            <a:r>
              <a:rPr lang="pl-PL" dirty="0" smtClean="0"/>
              <a:t>Kliknij, aby edytować styl</a:t>
            </a:r>
            <a:endParaRPr lang="pl-PL" dirty="0"/>
          </a:p>
        </p:txBody>
      </p:sp>
      <p:sp>
        <p:nvSpPr>
          <p:cNvPr id="3" name="Podtytuł 2"/>
          <p:cNvSpPr>
            <a:spLocks noGrp="1"/>
          </p:cNvSpPr>
          <p:nvPr>
            <p:ph type="subTitle" idx="1"/>
          </p:nvPr>
        </p:nvSpPr>
        <p:spPr>
          <a:xfrm>
            <a:off x="467546" y="3429002"/>
            <a:ext cx="4077453" cy="535531"/>
          </a:xfrm>
          <a:noFill/>
        </p:spPr>
        <p:txBody>
          <a:bodyPr wrap="square" rtlCol="0" anchor="t">
            <a:spAutoFit/>
          </a:bodyPr>
          <a:lstStyle>
            <a:lvl1pPr marL="0" indent="0">
              <a:buNone/>
              <a:defRPr lang="pl-PL" sz="1800">
                <a:solidFill>
                  <a:schemeClr val="bg1"/>
                </a:solidFill>
              </a:defRPr>
            </a:lvl1pPr>
          </a:lstStyle>
          <a:p>
            <a:pPr marL="0" lvl="0" algn="ctr">
              <a:lnSpc>
                <a:spcPct val="80000"/>
              </a:lnSpc>
            </a:pPr>
            <a:r>
              <a:rPr lang="pl-PL" dirty="0" smtClean="0"/>
              <a:t>Kliknij, aby edytować styl wzorca podtytułu</a:t>
            </a:r>
            <a:endParaRPr lang="pl-PL" dirty="0"/>
          </a:p>
        </p:txBody>
      </p:sp>
      <p:sp>
        <p:nvSpPr>
          <p:cNvPr id="4" name="Symbol zastępczy daty 3"/>
          <p:cNvSpPr>
            <a:spLocks noGrp="1"/>
          </p:cNvSpPr>
          <p:nvPr>
            <p:ph type="dt" sz="half" idx="10"/>
          </p:nvPr>
        </p:nvSpPr>
        <p:spPr>
          <a:xfrm>
            <a:off x="628650" y="6356355"/>
            <a:ext cx="2057400" cy="365125"/>
          </a:xfrm>
          <a:prstGeom prst="rect">
            <a:avLst/>
          </a:prstGeom>
        </p:spPr>
        <p:txBody>
          <a:bodyPr/>
          <a:lstStyle/>
          <a:p>
            <a:pPr fontAlgn="auto">
              <a:spcBef>
                <a:spcPts val="0"/>
              </a:spcBef>
              <a:spcAft>
                <a:spcPts val="0"/>
              </a:spcAft>
            </a:pPr>
            <a:fld id="{27823950-6B51-4CB3-908D-E52799797CCE}" type="datetimeFigureOut">
              <a:rPr lang="pl-PL" smtClean="0">
                <a:solidFill>
                  <a:srgbClr val="004E99"/>
                </a:solidFill>
                <a:latin typeface="Candara" panose="020E0502030303020204"/>
                <a:cs typeface="+mn-cs"/>
              </a:rPr>
              <a:pPr fontAlgn="auto">
                <a:spcBef>
                  <a:spcPts val="0"/>
                </a:spcBef>
                <a:spcAft>
                  <a:spcPts val="0"/>
                </a:spcAft>
              </a:pPr>
              <a:t>2018-12-15</a:t>
            </a:fld>
            <a:endParaRPr lang="pl-PL">
              <a:solidFill>
                <a:srgbClr val="004E99"/>
              </a:solidFill>
              <a:latin typeface="Candara" panose="020E0502030303020204"/>
              <a:cs typeface="+mn-cs"/>
            </a:endParaRPr>
          </a:p>
        </p:txBody>
      </p:sp>
      <p:sp>
        <p:nvSpPr>
          <p:cNvPr id="5" name="Symbol zastępczy stopki 4"/>
          <p:cNvSpPr>
            <a:spLocks noGrp="1"/>
          </p:cNvSpPr>
          <p:nvPr>
            <p:ph type="ftr" sz="quarter" idx="11"/>
          </p:nvPr>
        </p:nvSpPr>
        <p:spPr/>
        <p:txBody>
          <a:bodyPr/>
          <a:lstStyle/>
          <a:p>
            <a:endParaRPr lang="pl-PL">
              <a:solidFill>
                <a:srgbClr val="004E99">
                  <a:tint val="75000"/>
                </a:srgbClr>
              </a:solidFill>
            </a:endParaRPr>
          </a:p>
        </p:txBody>
      </p:sp>
      <p:sp>
        <p:nvSpPr>
          <p:cNvPr id="6" name="Symbol zastępczy numeru slajdu 5"/>
          <p:cNvSpPr>
            <a:spLocks noGrp="1"/>
          </p:cNvSpPr>
          <p:nvPr>
            <p:ph type="sldNum" sz="quarter" idx="12"/>
          </p:nvPr>
        </p:nvSpPr>
        <p:spPr/>
        <p:txBody>
          <a:bodyPr/>
          <a:lstStyle/>
          <a:p>
            <a:fld id="{98AB3D59-4FE0-42F1-85BF-63D10ECED95E}" type="slidenum">
              <a:rPr lang="pl-PL" smtClean="0">
                <a:solidFill>
                  <a:srgbClr val="004E99">
                    <a:tint val="75000"/>
                  </a:srgbClr>
                </a:solidFill>
              </a:rPr>
              <a:pPr/>
              <a:t>‹#›</a:t>
            </a:fld>
            <a:endParaRPr lang="pl-PL">
              <a:solidFill>
                <a:srgbClr val="004E99">
                  <a:tint val="75000"/>
                </a:srgbClr>
              </a:solidFill>
            </a:endParaRPr>
          </a:p>
        </p:txBody>
      </p:sp>
    </p:spTree>
    <p:extLst>
      <p:ext uri="{BB962C8B-B14F-4D97-AF65-F5344CB8AC3E}">
        <p14:creationId xmlns:p14="http://schemas.microsoft.com/office/powerpoint/2010/main" val="16696782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down)">
                                      <p:cBhvr>
                                        <p:cTn id="8" dur="10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p:tgtEl>
                                          <p:spTgt spid="11"/>
                                        </p:tgtEl>
                                        <p:attrNameLst>
                                          <p:attrName>ppt_y</p:attrName>
                                        </p:attrNameLst>
                                      </p:cBhvr>
                                      <p:tavLst>
                                        <p:tav tm="0">
                                          <p:val>
                                            <p:strVal val="#ppt_y+#ppt_h*1.125000"/>
                                          </p:val>
                                        </p:tav>
                                        <p:tav tm="100000">
                                          <p:val>
                                            <p:strVal val="#ppt_y"/>
                                          </p:val>
                                        </p:tav>
                                      </p:tavLst>
                                    </p:anim>
                                    <p:animEffect transition="in" filter="wipe(up)">
                                      <p:cBhvr>
                                        <p:cTn id="12" dur="1000"/>
                                        <p:tgtEl>
                                          <p:spTgt spid="11"/>
                                        </p:tgtEl>
                                      </p:cBhvr>
                                    </p:animEffect>
                                  </p:childTnLst>
                                </p:cTn>
                              </p:par>
                              <p:par>
                                <p:cTn id="13" presetID="12" presetClass="entr" presetSubtype="1"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p:tgtEl>
                                          <p:spTgt spid="12"/>
                                        </p:tgtEl>
                                        <p:attrNameLst>
                                          <p:attrName>ppt_y</p:attrName>
                                        </p:attrNameLst>
                                      </p:cBhvr>
                                      <p:tavLst>
                                        <p:tav tm="0">
                                          <p:val>
                                            <p:strVal val="#ppt_y-#ppt_h*1.125000"/>
                                          </p:val>
                                        </p:tav>
                                        <p:tav tm="100000">
                                          <p:val>
                                            <p:strVal val="#ppt_y"/>
                                          </p:val>
                                        </p:tav>
                                      </p:tavLst>
                                    </p:anim>
                                    <p:animEffect transition="in" filter="wipe(down)">
                                      <p:cBhvr>
                                        <p:cTn id="16" dur="750"/>
                                        <p:tgtEl>
                                          <p:spTgt spid="12"/>
                                        </p:tgtEl>
                                      </p:cBhvr>
                                    </p:animEffect>
                                  </p:childTnLst>
                                </p:cTn>
                              </p:par>
                              <p:par>
                                <p:cTn id="17" presetID="12" presetClass="entr" presetSubtype="4" fill="hold" nodeType="withEffect">
                                  <p:stCondLst>
                                    <p:cond delay="2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p:tgtEl>
                                          <p:spTgt spid="17"/>
                                        </p:tgtEl>
                                        <p:attrNameLst>
                                          <p:attrName>ppt_y</p:attrName>
                                        </p:attrNameLst>
                                      </p:cBhvr>
                                      <p:tavLst>
                                        <p:tav tm="0">
                                          <p:val>
                                            <p:strVal val="#ppt_y+#ppt_h*1.125000"/>
                                          </p:val>
                                        </p:tav>
                                        <p:tav tm="100000">
                                          <p:val>
                                            <p:strVal val="#ppt_y"/>
                                          </p:val>
                                        </p:tav>
                                      </p:tavLst>
                                    </p:anim>
                                    <p:animEffect transition="in" filter="wipe(up)">
                                      <p:cBhvr>
                                        <p:cTn id="20" dur="750"/>
                                        <p:tgtEl>
                                          <p:spTgt spid="17"/>
                                        </p:tgtEl>
                                      </p:cBhvr>
                                    </p:animEffect>
                                  </p:childTnLst>
                                </p:cTn>
                              </p:par>
                              <p:par>
                                <p:cTn id="21" presetID="12" presetClass="entr" presetSubtype="4" fill="hold" grpId="0" nodeType="withEffect">
                                  <p:stCondLst>
                                    <p:cond delay="25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750"/>
                                        <p:tgtEl>
                                          <p:spTgt spid="86"/>
                                        </p:tgtEl>
                                        <p:attrNameLst>
                                          <p:attrName>ppt_y</p:attrName>
                                        </p:attrNameLst>
                                      </p:cBhvr>
                                      <p:tavLst>
                                        <p:tav tm="0">
                                          <p:val>
                                            <p:strVal val="#ppt_y+#ppt_h*1.125000"/>
                                          </p:val>
                                        </p:tav>
                                        <p:tav tm="100000">
                                          <p:val>
                                            <p:strVal val="#ppt_y"/>
                                          </p:val>
                                        </p:tav>
                                      </p:tavLst>
                                    </p:anim>
                                    <p:animEffect transition="in" filter="wipe(up)">
                                      <p:cBhvr>
                                        <p:cTn id="24"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6"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stopki 4"/>
          <p:cNvSpPr>
            <a:spLocks noGrp="1"/>
          </p:cNvSpPr>
          <p:nvPr>
            <p:ph type="ftr" sz="quarter" idx="11"/>
          </p:nvPr>
        </p:nvSpPr>
        <p:spPr/>
        <p:txBody>
          <a:bodyPr/>
          <a:lstStyle/>
          <a:p>
            <a:endParaRPr lang="pl-PL">
              <a:solidFill>
                <a:srgbClr val="004E99">
                  <a:tint val="75000"/>
                </a:srgbClr>
              </a:solidFill>
            </a:endParaRPr>
          </a:p>
        </p:txBody>
      </p:sp>
      <p:sp>
        <p:nvSpPr>
          <p:cNvPr id="6" name="Symbol zastępczy numeru slajdu 5"/>
          <p:cNvSpPr>
            <a:spLocks noGrp="1"/>
          </p:cNvSpPr>
          <p:nvPr>
            <p:ph type="sldNum" sz="quarter" idx="12"/>
          </p:nvPr>
        </p:nvSpPr>
        <p:spPr/>
        <p:txBody>
          <a:bodyPr/>
          <a:lstStyle/>
          <a:p>
            <a:fld id="{98AB3D59-4FE0-42F1-85BF-63D10ECED95E}" type="slidenum">
              <a:rPr lang="pl-PL" smtClean="0">
                <a:solidFill>
                  <a:srgbClr val="004E99">
                    <a:tint val="75000"/>
                  </a:srgbClr>
                </a:solidFill>
              </a:rPr>
              <a:pPr/>
              <a:t>‹#›</a:t>
            </a:fld>
            <a:endParaRPr lang="pl-PL">
              <a:solidFill>
                <a:srgbClr val="004E99">
                  <a:tint val="75000"/>
                </a:srgbClr>
              </a:solidFill>
            </a:endParaRPr>
          </a:p>
        </p:txBody>
      </p:sp>
    </p:spTree>
    <p:extLst>
      <p:ext uri="{BB962C8B-B14F-4D97-AF65-F5344CB8AC3E}">
        <p14:creationId xmlns:p14="http://schemas.microsoft.com/office/powerpoint/2010/main" val="389323487"/>
      </p:ext>
    </p:extLst>
  </p:cSld>
  <p:clrMapOvr>
    <a:masterClrMapping/>
  </p:clrMapOvr>
  <p:transition spd="slow">
    <p:split orient="vert"/>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43"/>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ymbol zastępczy stopki 4"/>
          <p:cNvSpPr>
            <a:spLocks noGrp="1"/>
          </p:cNvSpPr>
          <p:nvPr>
            <p:ph type="ftr" sz="quarter" idx="11"/>
          </p:nvPr>
        </p:nvSpPr>
        <p:spPr/>
        <p:txBody>
          <a:bodyPr/>
          <a:lstStyle/>
          <a:p>
            <a:endParaRPr lang="pl-PL">
              <a:solidFill>
                <a:srgbClr val="004E99">
                  <a:tint val="75000"/>
                </a:srgbClr>
              </a:solidFill>
            </a:endParaRPr>
          </a:p>
        </p:txBody>
      </p:sp>
      <p:sp>
        <p:nvSpPr>
          <p:cNvPr id="6" name="Symbol zastępczy numeru slajdu 5"/>
          <p:cNvSpPr>
            <a:spLocks noGrp="1"/>
          </p:cNvSpPr>
          <p:nvPr>
            <p:ph type="sldNum" sz="quarter" idx="12"/>
          </p:nvPr>
        </p:nvSpPr>
        <p:spPr/>
        <p:txBody>
          <a:bodyPr/>
          <a:lstStyle/>
          <a:p>
            <a:fld id="{98AB3D59-4FE0-42F1-85BF-63D10ECED95E}" type="slidenum">
              <a:rPr lang="pl-PL" smtClean="0">
                <a:solidFill>
                  <a:srgbClr val="004E99">
                    <a:tint val="75000"/>
                  </a:srgbClr>
                </a:solidFill>
              </a:rPr>
              <a:pPr/>
              <a:t>‹#›</a:t>
            </a:fld>
            <a:endParaRPr lang="pl-PL">
              <a:solidFill>
                <a:srgbClr val="004E99">
                  <a:tint val="75000"/>
                </a:srgbClr>
              </a:solidFill>
            </a:endParaRPr>
          </a:p>
        </p:txBody>
      </p:sp>
    </p:spTree>
    <p:extLst>
      <p:ext uri="{BB962C8B-B14F-4D97-AF65-F5344CB8AC3E}">
        <p14:creationId xmlns:p14="http://schemas.microsoft.com/office/powerpoint/2010/main" val="364590393"/>
      </p:ext>
    </p:extLst>
  </p:cSld>
  <p:clrMapOvr>
    <a:masterClrMapping/>
  </p:clrMapOvr>
  <p:transition spd="slow">
    <p:split orient="vert"/>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a:lstStyle/>
          <a:p>
            <a:endParaRPr lang="pl-PL">
              <a:solidFill>
                <a:srgbClr val="004E99">
                  <a:tint val="75000"/>
                </a:srgbClr>
              </a:solidFill>
            </a:endParaRPr>
          </a:p>
        </p:txBody>
      </p:sp>
      <p:sp>
        <p:nvSpPr>
          <p:cNvPr id="4" name="Symbol zastępczy numeru slajdu 3"/>
          <p:cNvSpPr>
            <a:spLocks noGrp="1"/>
          </p:cNvSpPr>
          <p:nvPr>
            <p:ph type="sldNum" sz="quarter" idx="12"/>
          </p:nvPr>
        </p:nvSpPr>
        <p:spPr/>
        <p:txBody>
          <a:bodyPr/>
          <a:lstStyle/>
          <a:p>
            <a:fld id="{98AB3D59-4FE0-42F1-85BF-63D10ECED95E}" type="slidenum">
              <a:rPr lang="pl-PL" smtClean="0">
                <a:solidFill>
                  <a:srgbClr val="004E99">
                    <a:tint val="75000"/>
                  </a:srgbClr>
                </a:solidFill>
              </a:rPr>
              <a:pPr/>
              <a:t>‹#›</a:t>
            </a:fld>
            <a:endParaRPr lang="pl-PL">
              <a:solidFill>
                <a:srgbClr val="004E99">
                  <a:tint val="75000"/>
                </a:srgbClr>
              </a:solidFill>
            </a:endParaRPr>
          </a:p>
        </p:txBody>
      </p:sp>
      <p:sp>
        <p:nvSpPr>
          <p:cNvPr id="5" name="Tytuł 4"/>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58098572"/>
      </p:ext>
    </p:extLst>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
        <p:nvSpPr>
          <p:cNvPr id="3" name="Symbol zastępczy daty 3"/>
          <p:cNvSpPr>
            <a:spLocks noGrp="1"/>
          </p:cNvSpPr>
          <p:nvPr>
            <p:ph type="dt" sz="half" idx="10"/>
          </p:nvPr>
        </p:nvSpPr>
        <p:spPr>
          <a:xfrm>
            <a:off x="457200" y="6356354"/>
            <a:ext cx="2133600" cy="365125"/>
          </a:xfrm>
          <a:prstGeom prst="rect">
            <a:avLst/>
          </a:prstGeom>
        </p:spPr>
        <p:txBody>
          <a:bodyPr/>
          <a:lstStyle>
            <a:lvl1pPr>
              <a:defRPr/>
            </a:lvl1pPr>
          </a:lstStyle>
          <a:p>
            <a:pPr>
              <a:defRPr/>
            </a:pPr>
            <a:fld id="{D35BB837-5FD8-4015-A004-B14465319B1F}" type="datetime1">
              <a:rPr lang="pl-PL"/>
              <a:pPr>
                <a:defRPr/>
              </a:pPr>
              <a:t>2018-12-15</a:t>
            </a:fld>
            <a:endParaRPr lang="pl-PL"/>
          </a:p>
        </p:txBody>
      </p:sp>
      <p:sp>
        <p:nvSpPr>
          <p:cNvPr id="4" name="Symbol zastępczy stopki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pl-PL"/>
          </a:p>
        </p:txBody>
      </p:sp>
      <p:sp>
        <p:nvSpPr>
          <p:cNvPr id="5" name="Symbol zastępczy numeru slajdu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E280B1F5-B463-4B3C-9D48-B8685444FDD5}" type="slidenum">
              <a:rPr lang="pl-PL"/>
              <a:pPr>
                <a:defRPr/>
              </a:pPr>
              <a:t>‹#›</a:t>
            </a:fld>
            <a:endParaRPr lang="pl-PL"/>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Pusty">
    <p:spTree>
      <p:nvGrpSpPr>
        <p:cNvPr id="1" name=""/>
        <p:cNvGrpSpPr/>
        <p:nvPr/>
      </p:nvGrpSpPr>
      <p:grpSpPr>
        <a:xfrm>
          <a:off x="0" y="0"/>
          <a:ext cx="0" cy="0"/>
          <a:chOff x="0" y="0"/>
          <a:chExt cx="0" cy="0"/>
        </a:xfrm>
      </p:grpSpPr>
      <p:sp>
        <p:nvSpPr>
          <p:cNvPr id="5" name="Prostokąt 4"/>
          <p:cNvSpPr/>
          <p:nvPr userDrawn="1"/>
        </p:nvSpPr>
        <p:spPr>
          <a:xfrm>
            <a:off x="-2" y="0"/>
            <a:ext cx="9144002" cy="6858000"/>
          </a:xfrm>
          <a:prstGeom prst="rect">
            <a:avLst/>
          </a:prstGeom>
          <a:pattFill prst="smGrid">
            <a:fgClr>
              <a:srgbClr val="004E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sz="3200">
              <a:solidFill>
                <a:prstClr val="white"/>
              </a:solidFill>
            </a:endParaRPr>
          </a:p>
        </p:txBody>
      </p:sp>
      <p:pic>
        <p:nvPicPr>
          <p:cNvPr id="6" name="Obraz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25325" y="54039"/>
            <a:ext cx="2504877" cy="2934285"/>
          </a:xfrm>
          <a:prstGeom prst="rect">
            <a:avLst/>
          </a:prstGeom>
        </p:spPr>
      </p:pic>
      <p:sp>
        <p:nvSpPr>
          <p:cNvPr id="7" name="Prostokąt 6"/>
          <p:cNvSpPr/>
          <p:nvPr userDrawn="1"/>
        </p:nvSpPr>
        <p:spPr>
          <a:xfrm>
            <a:off x="2" y="0"/>
            <a:ext cx="9144003" cy="6858000"/>
          </a:xfrm>
          <a:prstGeom prst="rect">
            <a:avLst/>
          </a:prstGeom>
          <a:gradFill>
            <a:gsLst>
              <a:gs pos="90833">
                <a:schemeClr val="bg1">
                  <a:alpha val="85000"/>
                </a:schemeClr>
              </a:gs>
              <a:gs pos="63000">
                <a:schemeClr val="bg1">
                  <a:alpha val="99000"/>
                </a:schemeClr>
              </a:gs>
              <a:gs pos="24192">
                <a:schemeClr val="bg1">
                  <a:alpha val="99000"/>
                </a:schemeClr>
              </a:gs>
              <a:gs pos="0">
                <a:schemeClr val="bg1">
                  <a:alpha val="7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sz="3200">
              <a:solidFill>
                <a:prstClr val="white"/>
              </a:solidFill>
            </a:endParaRPr>
          </a:p>
        </p:txBody>
      </p:sp>
      <p:pic>
        <p:nvPicPr>
          <p:cNvPr id="8" name="Obraz 7"/>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62571" y="96610"/>
            <a:ext cx="915813" cy="812111"/>
          </a:xfrm>
          <a:prstGeom prst="rect">
            <a:avLst/>
          </a:prstGeom>
          <a:noFill/>
          <a:ln>
            <a:noFill/>
          </a:ln>
        </p:spPr>
      </p:pic>
      <p:sp>
        <p:nvSpPr>
          <p:cNvPr id="9" name="Dowolny kształt 8"/>
          <p:cNvSpPr/>
          <p:nvPr userDrawn="1"/>
        </p:nvSpPr>
        <p:spPr>
          <a:xfrm flipH="1">
            <a:off x="21706" y="25760"/>
            <a:ext cx="7906135" cy="908720"/>
          </a:xfrm>
          <a:custGeom>
            <a:avLst/>
            <a:gdLst>
              <a:gd name="connsiteX0" fmla="*/ 10541513 w 10541513"/>
              <a:gd name="connsiteY0" fmla="*/ 0 h 908720"/>
              <a:gd name="connsiteX1" fmla="*/ 0 w 10541513"/>
              <a:gd name="connsiteY1" fmla="*/ 0 h 908720"/>
              <a:gd name="connsiteX2" fmla="*/ 38660 w 10541513"/>
              <a:gd name="connsiteY2" fmla="*/ 40486 h 908720"/>
              <a:gd name="connsiteX3" fmla="*/ 863769 w 10541513"/>
              <a:gd name="connsiteY3" fmla="*/ 906686 h 908720"/>
              <a:gd name="connsiteX4" fmla="*/ 865703 w 10541513"/>
              <a:gd name="connsiteY4" fmla="*/ 908720 h 908720"/>
              <a:gd name="connsiteX5" fmla="*/ 10541513 w 10541513"/>
              <a:gd name="connsiteY5" fmla="*/ 908720 h 908720"/>
              <a:gd name="connsiteX6" fmla="*/ 10541513 w 10541513"/>
              <a:gd name="connsiteY6" fmla="*/ 0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513" h="908720">
                <a:moveTo>
                  <a:pt x="10541513" y="0"/>
                </a:moveTo>
                <a:lnTo>
                  <a:pt x="0" y="0"/>
                </a:lnTo>
                <a:lnTo>
                  <a:pt x="38660" y="40486"/>
                </a:lnTo>
                <a:cubicBezTo>
                  <a:pt x="171058" y="179182"/>
                  <a:pt x="469501" y="492189"/>
                  <a:pt x="863769" y="906686"/>
                </a:cubicBezTo>
                <a:lnTo>
                  <a:pt x="865703" y="908720"/>
                </a:lnTo>
                <a:lnTo>
                  <a:pt x="10541513" y="908720"/>
                </a:lnTo>
                <a:lnTo>
                  <a:pt x="10541513" y="0"/>
                </a:lnTo>
                <a:close/>
              </a:path>
            </a:pathLst>
          </a:custGeom>
          <a:solidFill>
            <a:srgbClr val="004E99"/>
          </a:solidFill>
          <a:ln w="19050">
            <a:solidFill>
              <a:srgbClr val="004E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pl-PL">
              <a:solidFill>
                <a:prstClr val="white"/>
              </a:solidFill>
            </a:endParaRPr>
          </a:p>
        </p:txBody>
      </p:sp>
      <p:sp>
        <p:nvSpPr>
          <p:cNvPr id="3" name="Symbol zastępczy stopki 2"/>
          <p:cNvSpPr>
            <a:spLocks noGrp="1"/>
          </p:cNvSpPr>
          <p:nvPr>
            <p:ph type="ftr" sz="quarter" idx="11"/>
          </p:nvPr>
        </p:nvSpPr>
        <p:spPr/>
        <p:txBody>
          <a:bodyPr/>
          <a:lstStyle/>
          <a:p>
            <a:endParaRPr lang="pl-PL" dirty="0">
              <a:solidFill>
                <a:srgbClr val="004E99">
                  <a:tint val="75000"/>
                </a:srgbClr>
              </a:solidFill>
            </a:endParaRPr>
          </a:p>
        </p:txBody>
      </p:sp>
      <p:sp>
        <p:nvSpPr>
          <p:cNvPr id="4" name="Symbol zastępczy numeru slajdu 3"/>
          <p:cNvSpPr>
            <a:spLocks noGrp="1"/>
          </p:cNvSpPr>
          <p:nvPr>
            <p:ph type="sldNum" sz="quarter" idx="12"/>
          </p:nvPr>
        </p:nvSpPr>
        <p:spPr/>
        <p:txBody>
          <a:bodyPr/>
          <a:lstStyle/>
          <a:p>
            <a:fld id="{98AB3D59-4FE0-42F1-85BF-63D10ECED95E}" type="slidenum">
              <a:rPr lang="pl-PL" smtClean="0">
                <a:solidFill>
                  <a:srgbClr val="004E99">
                    <a:tint val="75000"/>
                  </a:srgbClr>
                </a:solidFill>
              </a:rPr>
              <a:pPr/>
              <a:t>‹#›</a:t>
            </a:fld>
            <a:endParaRPr lang="pl-PL">
              <a:solidFill>
                <a:srgbClr val="004E99">
                  <a:tint val="75000"/>
                </a:srgbClr>
              </a:solidFill>
            </a:endParaRPr>
          </a:p>
        </p:txBody>
      </p:sp>
      <p:sp>
        <p:nvSpPr>
          <p:cNvPr id="17" name="Tytuł 16"/>
          <p:cNvSpPr>
            <a:spLocks noGrp="1"/>
          </p:cNvSpPr>
          <p:nvPr>
            <p:ph type="title"/>
          </p:nvPr>
        </p:nvSpPr>
        <p:spPr/>
        <p:txBody>
          <a:bodyPr/>
          <a:lstStyle/>
          <a:p>
            <a:r>
              <a:rPr lang="pl-PL" smtClean="0"/>
              <a:t>Kliknij, aby edytować styl</a:t>
            </a:r>
            <a:endParaRPr lang="pl-PL"/>
          </a:p>
        </p:txBody>
      </p:sp>
      <p:grpSp>
        <p:nvGrpSpPr>
          <p:cNvPr id="18" name="Grupa 17"/>
          <p:cNvGrpSpPr/>
          <p:nvPr userDrawn="1"/>
        </p:nvGrpSpPr>
        <p:grpSpPr>
          <a:xfrm>
            <a:off x="2" y="6191256"/>
            <a:ext cx="9145191" cy="666749"/>
            <a:chOff x="0" y="6191251"/>
            <a:chExt cx="12193588" cy="666749"/>
          </a:xfrm>
        </p:grpSpPr>
        <p:sp>
          <p:nvSpPr>
            <p:cNvPr id="19" name="AutoShape 22"/>
            <p:cNvSpPr>
              <a:spLocks noChangeAspect="1" noChangeArrowheads="1" noTextEdit="1"/>
            </p:cNvSpPr>
            <p:nvPr/>
          </p:nvSpPr>
          <p:spPr bwMode="auto">
            <a:xfrm>
              <a:off x="0" y="6192838"/>
              <a:ext cx="12192000" cy="6651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grpSp>
          <p:nvGrpSpPr>
            <p:cNvPr id="20" name="Grupa 19"/>
            <p:cNvGrpSpPr/>
            <p:nvPr/>
          </p:nvGrpSpPr>
          <p:grpSpPr>
            <a:xfrm>
              <a:off x="4079776" y="6336730"/>
              <a:ext cx="4096399" cy="471304"/>
              <a:chOff x="3878584" y="6336730"/>
              <a:chExt cx="4096399" cy="471304"/>
            </a:xfrm>
          </p:grpSpPr>
          <p:pic>
            <p:nvPicPr>
              <p:cNvPr id="22" name="Picture 2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17686" y="6348501"/>
                <a:ext cx="565154" cy="45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10800000" flipH="1" flipV="1">
                <a:off x="3878584" y="6336730"/>
                <a:ext cx="1044977" cy="40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flipV="1">
                <a:off x="6595445" y="6345323"/>
                <a:ext cx="13795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7"/>
            <p:cNvSpPr>
              <a:spLocks noChangeArrowheads="1"/>
            </p:cNvSpPr>
            <p:nvPr/>
          </p:nvSpPr>
          <p:spPr bwMode="auto">
            <a:xfrm>
              <a:off x="1588" y="6191251"/>
              <a:ext cx="12192000" cy="103187"/>
            </a:xfrm>
            <a:prstGeom prst="rect">
              <a:avLst/>
            </a:prstGeom>
            <a:solidFill>
              <a:srgbClr val="C0C0C0"/>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grpSp>
    </p:spTree>
    <p:extLst>
      <p:ext uri="{BB962C8B-B14F-4D97-AF65-F5344CB8AC3E}">
        <p14:creationId xmlns:p14="http://schemas.microsoft.com/office/powerpoint/2010/main" val="1862506018"/>
      </p:ext>
    </p:extLst>
  </p:cSld>
  <p:clrMapOvr>
    <a:masterClrMapping/>
  </p:clrMapOvr>
  <p:transition spd="slow">
    <p:split orient="vert"/>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Pusty">
    <p:spTree>
      <p:nvGrpSpPr>
        <p:cNvPr id="1" name=""/>
        <p:cNvGrpSpPr/>
        <p:nvPr/>
      </p:nvGrpSpPr>
      <p:grpSpPr>
        <a:xfrm>
          <a:off x="0" y="0"/>
          <a:ext cx="0" cy="0"/>
          <a:chOff x="0" y="0"/>
          <a:chExt cx="0" cy="0"/>
        </a:xfrm>
      </p:grpSpPr>
      <p:sp>
        <p:nvSpPr>
          <p:cNvPr id="5" name="Prostokąt 4"/>
          <p:cNvSpPr/>
          <p:nvPr userDrawn="1"/>
        </p:nvSpPr>
        <p:spPr>
          <a:xfrm>
            <a:off x="-2" y="0"/>
            <a:ext cx="9144002" cy="6858000"/>
          </a:xfrm>
          <a:prstGeom prst="rect">
            <a:avLst/>
          </a:prstGeom>
          <a:pattFill prst="smGrid">
            <a:fgClr>
              <a:srgbClr val="004E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sz="3200">
              <a:solidFill>
                <a:prstClr val="white"/>
              </a:solidFill>
            </a:endParaRPr>
          </a:p>
        </p:txBody>
      </p:sp>
      <p:sp>
        <p:nvSpPr>
          <p:cNvPr id="7" name="Prostokąt 6"/>
          <p:cNvSpPr/>
          <p:nvPr userDrawn="1"/>
        </p:nvSpPr>
        <p:spPr>
          <a:xfrm>
            <a:off x="2" y="0"/>
            <a:ext cx="9144003" cy="6858000"/>
          </a:xfrm>
          <a:prstGeom prst="rect">
            <a:avLst/>
          </a:prstGeom>
          <a:gradFill>
            <a:gsLst>
              <a:gs pos="90833">
                <a:schemeClr val="bg1">
                  <a:alpha val="85000"/>
                </a:schemeClr>
              </a:gs>
              <a:gs pos="63000">
                <a:schemeClr val="bg1">
                  <a:alpha val="99000"/>
                </a:schemeClr>
              </a:gs>
              <a:gs pos="24192">
                <a:schemeClr val="bg1">
                  <a:alpha val="99000"/>
                </a:schemeClr>
              </a:gs>
              <a:gs pos="0">
                <a:schemeClr val="bg1">
                  <a:alpha val="7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sz="3200">
              <a:solidFill>
                <a:prstClr val="white"/>
              </a:solidFill>
            </a:endParaRPr>
          </a:p>
        </p:txBody>
      </p:sp>
      <p:grpSp>
        <p:nvGrpSpPr>
          <p:cNvPr id="17" name="Grupa 16"/>
          <p:cNvGrpSpPr/>
          <p:nvPr userDrawn="1"/>
        </p:nvGrpSpPr>
        <p:grpSpPr>
          <a:xfrm>
            <a:off x="2" y="6191256"/>
            <a:ext cx="9145191" cy="666749"/>
            <a:chOff x="0" y="6191251"/>
            <a:chExt cx="12193588" cy="666749"/>
          </a:xfrm>
        </p:grpSpPr>
        <p:sp>
          <p:nvSpPr>
            <p:cNvPr id="18" name="AutoShape 22"/>
            <p:cNvSpPr>
              <a:spLocks noChangeAspect="1" noChangeArrowheads="1" noTextEdit="1"/>
            </p:cNvSpPr>
            <p:nvPr/>
          </p:nvSpPr>
          <p:spPr bwMode="auto">
            <a:xfrm>
              <a:off x="0" y="6192838"/>
              <a:ext cx="12192000" cy="6651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grpSp>
          <p:nvGrpSpPr>
            <p:cNvPr id="19" name="Grupa 18"/>
            <p:cNvGrpSpPr/>
            <p:nvPr/>
          </p:nvGrpSpPr>
          <p:grpSpPr>
            <a:xfrm>
              <a:off x="4079776" y="6336730"/>
              <a:ext cx="4096399" cy="471304"/>
              <a:chOff x="3878584" y="6336730"/>
              <a:chExt cx="4096399" cy="471304"/>
            </a:xfrm>
          </p:grpSpPr>
          <p:pic>
            <p:nvPicPr>
              <p:cNvPr id="21" name="Picture 2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17686" y="6348501"/>
                <a:ext cx="565154" cy="45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H="1" flipV="1">
                <a:off x="3878584" y="6336730"/>
                <a:ext cx="1044977" cy="40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V="1">
                <a:off x="6595445" y="6345323"/>
                <a:ext cx="13795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27"/>
            <p:cNvSpPr>
              <a:spLocks noChangeArrowheads="1"/>
            </p:cNvSpPr>
            <p:nvPr/>
          </p:nvSpPr>
          <p:spPr bwMode="auto">
            <a:xfrm>
              <a:off x="1588" y="6191251"/>
              <a:ext cx="12192000" cy="103187"/>
            </a:xfrm>
            <a:prstGeom prst="rect">
              <a:avLst/>
            </a:prstGeom>
            <a:solidFill>
              <a:srgbClr val="C0C0C0"/>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grpSp>
      <p:pic>
        <p:nvPicPr>
          <p:cNvPr id="8" name="Obraz 7"/>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8062571" y="96610"/>
            <a:ext cx="915813" cy="812111"/>
          </a:xfrm>
          <a:prstGeom prst="rect">
            <a:avLst/>
          </a:prstGeom>
          <a:noFill/>
          <a:ln>
            <a:noFill/>
          </a:ln>
        </p:spPr>
      </p:pic>
      <p:sp>
        <p:nvSpPr>
          <p:cNvPr id="3" name="Symbol zastępczy stopki 2"/>
          <p:cNvSpPr>
            <a:spLocks noGrp="1"/>
          </p:cNvSpPr>
          <p:nvPr>
            <p:ph type="ftr" sz="quarter" idx="11"/>
          </p:nvPr>
        </p:nvSpPr>
        <p:spPr/>
        <p:txBody>
          <a:bodyPr/>
          <a:lstStyle/>
          <a:p>
            <a:endParaRPr lang="pl-PL" dirty="0">
              <a:solidFill>
                <a:srgbClr val="004E99">
                  <a:tint val="75000"/>
                </a:srgbClr>
              </a:solidFill>
            </a:endParaRPr>
          </a:p>
        </p:txBody>
      </p:sp>
      <p:sp>
        <p:nvSpPr>
          <p:cNvPr id="4" name="Symbol zastępczy numeru slajdu 3"/>
          <p:cNvSpPr>
            <a:spLocks noGrp="1"/>
          </p:cNvSpPr>
          <p:nvPr>
            <p:ph type="sldNum" sz="quarter" idx="12"/>
          </p:nvPr>
        </p:nvSpPr>
        <p:spPr/>
        <p:txBody>
          <a:bodyPr/>
          <a:lstStyle/>
          <a:p>
            <a:fld id="{98AB3D59-4FE0-42F1-85BF-63D10ECED95E}" type="slidenum">
              <a:rPr lang="pl-PL" smtClean="0">
                <a:solidFill>
                  <a:srgbClr val="004E99">
                    <a:tint val="75000"/>
                  </a:srgbClr>
                </a:solidFill>
              </a:rPr>
              <a:pPr/>
              <a:t>‹#›</a:t>
            </a:fld>
            <a:endParaRPr lang="pl-PL">
              <a:solidFill>
                <a:srgbClr val="004E99">
                  <a:tint val="75000"/>
                </a:srgbClr>
              </a:solidFill>
            </a:endParaRPr>
          </a:p>
        </p:txBody>
      </p:sp>
      <p:sp>
        <p:nvSpPr>
          <p:cNvPr id="2" name="Tytuł 1"/>
          <p:cNvSpPr>
            <a:spLocks noGrp="1"/>
          </p:cNvSpPr>
          <p:nvPr>
            <p:ph type="title"/>
          </p:nvPr>
        </p:nvSpPr>
        <p:spPr/>
        <p:txBody>
          <a:bodyPr/>
          <a:lstStyle>
            <a:lvl1pPr>
              <a:defRPr>
                <a:solidFill>
                  <a:schemeClr val="accent4"/>
                </a:solidFill>
              </a:defRPr>
            </a:lvl1pPr>
          </a:lstStyle>
          <a:p>
            <a:r>
              <a:rPr lang="pl-PL" smtClean="0"/>
              <a:t>Kliknij, aby edytować styl</a:t>
            </a:r>
            <a:endParaRPr lang="pl-PL"/>
          </a:p>
        </p:txBody>
      </p:sp>
    </p:spTree>
    <p:extLst>
      <p:ext uri="{BB962C8B-B14F-4D97-AF65-F5344CB8AC3E}">
        <p14:creationId xmlns:p14="http://schemas.microsoft.com/office/powerpoint/2010/main" val="4205025116"/>
      </p:ext>
    </p:extLst>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a:xfrm>
            <a:off x="457200" y="6356354"/>
            <a:ext cx="2133600" cy="365125"/>
          </a:xfrm>
          <a:prstGeom prst="rect">
            <a:avLst/>
          </a:prstGeom>
        </p:spPr>
        <p:txBody>
          <a:bodyPr/>
          <a:lstStyle>
            <a:lvl1pPr>
              <a:defRPr/>
            </a:lvl1pPr>
          </a:lstStyle>
          <a:p>
            <a:pPr>
              <a:defRPr/>
            </a:pPr>
            <a:fld id="{4CA6ED94-C3F6-4B63-96FE-B4F476A8E483}" type="datetime1">
              <a:rPr lang="pl-PL"/>
              <a:pPr>
                <a:defRPr/>
              </a:pPr>
              <a:t>2018-12-15</a:t>
            </a:fld>
            <a:endParaRPr lang="pl-PL"/>
          </a:p>
        </p:txBody>
      </p:sp>
      <p:sp>
        <p:nvSpPr>
          <p:cNvPr id="3" name="Symbol zastępczy stopki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pl-PL"/>
          </a:p>
        </p:txBody>
      </p:sp>
      <p:sp>
        <p:nvSpPr>
          <p:cNvPr id="4" name="Symbol zastępczy numeru slajdu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6B6E559F-60F9-4A55-A6D8-14706D01E653}" type="slidenum">
              <a:rPr lang="pl-PL"/>
              <a:pPr>
                <a:defRPr/>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a:xfrm>
            <a:off x="457200" y="6356354"/>
            <a:ext cx="2133600" cy="365125"/>
          </a:xfrm>
          <a:prstGeom prst="rect">
            <a:avLst/>
          </a:prstGeom>
        </p:spPr>
        <p:txBody>
          <a:bodyPr/>
          <a:lstStyle>
            <a:lvl1pPr>
              <a:defRPr/>
            </a:lvl1pPr>
          </a:lstStyle>
          <a:p>
            <a:pPr>
              <a:defRPr/>
            </a:pPr>
            <a:fld id="{583F6D4B-CC22-4282-833A-23C4820728A6}" type="datetime1">
              <a:rPr lang="pl-PL"/>
              <a:pPr>
                <a:defRPr/>
              </a:pPr>
              <a:t>2018-12-15</a:t>
            </a:fld>
            <a:endParaRPr lang="pl-PL"/>
          </a:p>
        </p:txBody>
      </p:sp>
      <p:sp>
        <p:nvSpPr>
          <p:cNvPr id="6" name="Symbol zastępczy stopki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pl-PL"/>
          </a:p>
        </p:txBody>
      </p:sp>
      <p:sp>
        <p:nvSpPr>
          <p:cNvPr id="7" name="Symbol zastępczy numeru slajdu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F4DB35C9-4771-4A57-AC24-D2815ECBC255}" type="slidenum">
              <a:rPr lang="pl-PL"/>
              <a:pPr>
                <a:defRPr/>
              </a:pPr>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a:xfrm>
            <a:off x="457200" y="6356354"/>
            <a:ext cx="2133600" cy="365125"/>
          </a:xfrm>
          <a:prstGeom prst="rect">
            <a:avLst/>
          </a:prstGeom>
        </p:spPr>
        <p:txBody>
          <a:bodyPr/>
          <a:lstStyle>
            <a:lvl1pPr>
              <a:defRPr/>
            </a:lvl1pPr>
          </a:lstStyle>
          <a:p>
            <a:pPr>
              <a:defRPr/>
            </a:pPr>
            <a:fld id="{338F4977-2DDA-4DF8-8F52-321A88494A56}" type="datetime1">
              <a:rPr lang="pl-PL"/>
              <a:pPr>
                <a:defRPr/>
              </a:pPr>
              <a:t>2018-12-15</a:t>
            </a:fld>
            <a:endParaRPr lang="pl-PL"/>
          </a:p>
        </p:txBody>
      </p:sp>
      <p:sp>
        <p:nvSpPr>
          <p:cNvPr id="6" name="Symbol zastępczy stopki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pl-PL"/>
          </a:p>
        </p:txBody>
      </p:sp>
      <p:sp>
        <p:nvSpPr>
          <p:cNvPr id="7" name="Symbol zastępczy numeru slajdu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FFA3CCD6-25A6-466A-94DA-8967B11A3AD3}" type="slidenum">
              <a:rPr lang="pl-PL"/>
              <a:pPr>
                <a:defRPr/>
              </a:pPr>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5.jpeg"/><Relationship Id="rId5" Type="http://schemas.openxmlformats.org/officeDocument/2006/relationships/slideLayout" Target="../slideLayouts/slideLayout60.xml"/><Relationship Id="rId10" Type="http://schemas.openxmlformats.org/officeDocument/2006/relationships/image" Target="../media/image4.png"/><Relationship Id="rId4" Type="http://schemas.openxmlformats.org/officeDocument/2006/relationships/slideLayout" Target="../slideLayouts/slideLayout59.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Symbol zastępczy tekstu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3" r:id="rId3"/>
    <p:sldLayoutId id="2147483822" r:id="rId4"/>
    <p:sldLayoutId id="2147483824" r:id="rId5"/>
    <p:sldLayoutId id="2147483825" r:id="rId6"/>
    <p:sldLayoutId id="2147483826" r:id="rId7"/>
    <p:sldLayoutId id="2147483827" r:id="rId8"/>
    <p:sldLayoutId id="2147483828" r:id="rId9"/>
    <p:sldLayoutId id="2147483829" r:id="rId10"/>
    <p:sldLayoutId id="2147483830"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E341E-7FA1-4D2C-ABF3-DEB03AB76A41}" type="datetimeFigureOut">
              <a:rPr lang="pl-PL" smtClean="0"/>
              <a:t>2018-12-15</a:t>
            </a:fld>
            <a:endParaRPr lang="pl-PL"/>
          </a:p>
        </p:txBody>
      </p:sp>
      <p:sp>
        <p:nvSpPr>
          <p:cNvPr id="5" name="Symbol zastępczy stopki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FC12A-96BA-4990-8C4F-7D6F6F11B79D}"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0867E-2309-47F3-BDBC-39659BA47383}" type="datetimeFigureOut">
              <a:rPr lang="pl-PL" smtClean="0"/>
              <a:t>2018-12-15</a:t>
            </a:fld>
            <a:endParaRPr lang="pl-PL"/>
          </a:p>
        </p:txBody>
      </p:sp>
      <p:sp>
        <p:nvSpPr>
          <p:cNvPr id="5" name="Symbol zastępczy stopki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1BD51-20E5-491F-BEAA-4698AF70E627}"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CF728-700D-4078-85AC-BB8036E182F2}" type="datetimeFigureOut">
              <a:rPr lang="pl-PL" smtClean="0"/>
              <a:t>2018-12-15</a:t>
            </a:fld>
            <a:endParaRPr lang="pl-PL"/>
          </a:p>
        </p:txBody>
      </p:sp>
      <p:sp>
        <p:nvSpPr>
          <p:cNvPr id="5" name="Symbol zastępczy stopki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81BF3-BAB2-4A02-99DD-50C840801678}"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7D44-4504-44F6-9415-DCE74F5F7C1A}" type="datetimeFigureOut">
              <a:rPr lang="pl-PL" smtClean="0"/>
              <a:pPr/>
              <a:t>2018-12-15</a:t>
            </a:fld>
            <a:endParaRPr lang="pl-PL"/>
          </a:p>
        </p:txBody>
      </p:sp>
      <p:sp>
        <p:nvSpPr>
          <p:cNvPr id="5" name="Symbol zastępczy stopki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174F4-3733-4C10-9918-46D90B348D3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upa 15"/>
          <p:cNvGrpSpPr/>
          <p:nvPr userDrawn="1"/>
        </p:nvGrpSpPr>
        <p:grpSpPr>
          <a:xfrm>
            <a:off x="2" y="6191256"/>
            <a:ext cx="9145191" cy="666749"/>
            <a:chOff x="0" y="6191251"/>
            <a:chExt cx="12193588" cy="666749"/>
          </a:xfrm>
        </p:grpSpPr>
        <p:sp>
          <p:nvSpPr>
            <p:cNvPr id="17" name="AutoShape 22"/>
            <p:cNvSpPr>
              <a:spLocks noChangeAspect="1" noChangeArrowheads="1" noTextEdit="1"/>
            </p:cNvSpPr>
            <p:nvPr/>
          </p:nvSpPr>
          <p:spPr bwMode="auto">
            <a:xfrm>
              <a:off x="0" y="6192838"/>
              <a:ext cx="12192000" cy="6651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grpSp>
          <p:nvGrpSpPr>
            <p:cNvPr id="18" name="Grupa 17"/>
            <p:cNvGrpSpPr/>
            <p:nvPr/>
          </p:nvGrpSpPr>
          <p:grpSpPr>
            <a:xfrm>
              <a:off x="4079776" y="6336730"/>
              <a:ext cx="4096399" cy="471304"/>
              <a:chOff x="3878584" y="6336730"/>
              <a:chExt cx="4096399" cy="471304"/>
            </a:xfrm>
          </p:grpSpPr>
          <p:pic>
            <p:nvPicPr>
              <p:cNvPr id="20" name="Picture 2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617686" y="6348501"/>
                <a:ext cx="565154" cy="45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rot="10800000" flipH="1" flipV="1">
                <a:off x="3878584" y="6336730"/>
                <a:ext cx="1044977" cy="40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flipV="1">
                <a:off x="6595445" y="6345323"/>
                <a:ext cx="13795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27"/>
            <p:cNvSpPr>
              <a:spLocks noChangeArrowheads="1"/>
            </p:cNvSpPr>
            <p:nvPr/>
          </p:nvSpPr>
          <p:spPr bwMode="auto">
            <a:xfrm>
              <a:off x="1588" y="6191251"/>
              <a:ext cx="12192000" cy="103187"/>
            </a:xfrm>
            <a:prstGeom prst="rect">
              <a:avLst/>
            </a:prstGeom>
            <a:solidFill>
              <a:srgbClr val="C0C0C0"/>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l-PL">
                <a:solidFill>
                  <a:srgbClr val="004E99"/>
                </a:solidFill>
                <a:latin typeface="Candara" panose="020E0502030303020204"/>
                <a:cs typeface="+mn-cs"/>
              </a:endParaRPr>
            </a:p>
          </p:txBody>
        </p:sp>
      </p:grpSp>
      <p:pic>
        <p:nvPicPr>
          <p:cNvPr id="14" name="Obraz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812362" y="28657"/>
            <a:ext cx="1105925" cy="1198085"/>
          </a:xfrm>
          <a:prstGeom prst="rect">
            <a:avLst/>
          </a:prstGeom>
          <a:noFill/>
          <a:ln>
            <a:noFill/>
          </a:ln>
        </p:spPr>
      </p:pic>
      <p:sp>
        <p:nvSpPr>
          <p:cNvPr id="15" name="Dowolny kształt 14"/>
          <p:cNvSpPr/>
          <p:nvPr userDrawn="1"/>
        </p:nvSpPr>
        <p:spPr>
          <a:xfrm flipH="1">
            <a:off x="21706" y="25760"/>
            <a:ext cx="7906135" cy="908720"/>
          </a:xfrm>
          <a:custGeom>
            <a:avLst/>
            <a:gdLst>
              <a:gd name="connsiteX0" fmla="*/ 10541513 w 10541513"/>
              <a:gd name="connsiteY0" fmla="*/ 0 h 908720"/>
              <a:gd name="connsiteX1" fmla="*/ 0 w 10541513"/>
              <a:gd name="connsiteY1" fmla="*/ 0 h 908720"/>
              <a:gd name="connsiteX2" fmla="*/ 38660 w 10541513"/>
              <a:gd name="connsiteY2" fmla="*/ 40486 h 908720"/>
              <a:gd name="connsiteX3" fmla="*/ 863769 w 10541513"/>
              <a:gd name="connsiteY3" fmla="*/ 906686 h 908720"/>
              <a:gd name="connsiteX4" fmla="*/ 865703 w 10541513"/>
              <a:gd name="connsiteY4" fmla="*/ 908720 h 908720"/>
              <a:gd name="connsiteX5" fmla="*/ 10541513 w 10541513"/>
              <a:gd name="connsiteY5" fmla="*/ 908720 h 908720"/>
              <a:gd name="connsiteX6" fmla="*/ 10541513 w 10541513"/>
              <a:gd name="connsiteY6" fmla="*/ 0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513" h="908720">
                <a:moveTo>
                  <a:pt x="10541513" y="0"/>
                </a:moveTo>
                <a:lnTo>
                  <a:pt x="0" y="0"/>
                </a:lnTo>
                <a:lnTo>
                  <a:pt x="38660" y="40486"/>
                </a:lnTo>
                <a:cubicBezTo>
                  <a:pt x="171058" y="179182"/>
                  <a:pt x="469501" y="492189"/>
                  <a:pt x="863769" y="906686"/>
                </a:cubicBezTo>
                <a:lnTo>
                  <a:pt x="865703" y="908720"/>
                </a:lnTo>
                <a:lnTo>
                  <a:pt x="10541513" y="908720"/>
                </a:lnTo>
                <a:lnTo>
                  <a:pt x="10541513" y="0"/>
                </a:lnTo>
                <a:close/>
              </a:path>
            </a:pathLst>
          </a:custGeom>
          <a:solidFill>
            <a:srgbClr val="004E99"/>
          </a:solidFill>
          <a:ln w="19050">
            <a:solidFill>
              <a:srgbClr val="004E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pl-PL">
              <a:solidFill>
                <a:prstClr val="white"/>
              </a:solidFill>
            </a:endParaRPr>
          </a:p>
        </p:txBody>
      </p:sp>
      <p:sp>
        <p:nvSpPr>
          <p:cNvPr id="2" name="Symbol zastępczy tytułu 1"/>
          <p:cNvSpPr>
            <a:spLocks noGrp="1"/>
          </p:cNvSpPr>
          <p:nvPr>
            <p:ph type="title"/>
          </p:nvPr>
        </p:nvSpPr>
        <p:spPr>
          <a:xfrm>
            <a:off x="305526" y="78130"/>
            <a:ext cx="8669976" cy="795623"/>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305526" y="1280800"/>
            <a:ext cx="7886700" cy="4704484"/>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stopki 4"/>
          <p:cNvSpPr>
            <a:spLocks noGrp="1"/>
          </p:cNvSpPr>
          <p:nvPr>
            <p:ph type="ftr" sz="quarter" idx="3"/>
          </p:nvPr>
        </p:nvSpPr>
        <p:spPr>
          <a:xfrm>
            <a:off x="309390" y="6381419"/>
            <a:ext cx="2512427" cy="288000"/>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pl-PL" dirty="0">
              <a:solidFill>
                <a:srgbClr val="004E99">
                  <a:tint val="75000"/>
                </a:srgbClr>
              </a:solidFill>
              <a:latin typeface="Candara" panose="020E0502030303020204"/>
              <a:cs typeface="+mn-cs"/>
            </a:endParaRPr>
          </a:p>
        </p:txBody>
      </p:sp>
      <p:sp>
        <p:nvSpPr>
          <p:cNvPr id="6" name="Symbol zastępczy numeru slajdu 5"/>
          <p:cNvSpPr>
            <a:spLocks noGrp="1"/>
          </p:cNvSpPr>
          <p:nvPr>
            <p:ph type="sldNum" sz="quarter" idx="4"/>
          </p:nvPr>
        </p:nvSpPr>
        <p:spPr>
          <a:xfrm>
            <a:off x="8522726" y="6418411"/>
            <a:ext cx="452779" cy="288000"/>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8AB3D59-4FE0-42F1-85BF-63D10ECED95E}" type="slidenum">
              <a:rPr lang="pl-PL" smtClean="0">
                <a:solidFill>
                  <a:srgbClr val="004E99">
                    <a:tint val="75000"/>
                  </a:srgbClr>
                </a:solidFill>
                <a:latin typeface="Candara" panose="020E0502030303020204"/>
                <a:cs typeface="+mn-cs"/>
              </a:rPr>
              <a:pPr fontAlgn="auto">
                <a:spcBef>
                  <a:spcPts val="0"/>
                </a:spcBef>
                <a:spcAft>
                  <a:spcPts val="0"/>
                </a:spcAft>
              </a:pPr>
              <a:t>‹#›</a:t>
            </a:fld>
            <a:endParaRPr lang="pl-PL">
              <a:solidFill>
                <a:srgbClr val="004E99">
                  <a:tint val="75000"/>
                </a:srgbClr>
              </a:solidFill>
              <a:latin typeface="Candara" panose="020E0502030303020204"/>
              <a:cs typeface="+mn-cs"/>
            </a:endParaRPr>
          </a:p>
        </p:txBody>
      </p:sp>
    </p:spTree>
    <p:extLst>
      <p:ext uri="{BB962C8B-B14F-4D97-AF65-F5344CB8AC3E}">
        <p14:creationId xmlns:p14="http://schemas.microsoft.com/office/powerpoint/2010/main" val="325150495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Lst>
  <p:transition spd="slow">
    <p:split orient="vert"/>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0347" y="2348884"/>
            <a:ext cx="8856984" cy="1200329"/>
          </a:xfrm>
          <a:prstGeom prst="rect">
            <a:avLst/>
          </a:prstGeom>
        </p:spPr>
        <p:txBody>
          <a:bodyPr wrap="square">
            <a:spAutoFit/>
          </a:bodyPr>
          <a:lstStyle/>
          <a:p>
            <a:pPr algn="ctr"/>
            <a:r>
              <a:rPr lang="pl-PL" altLang="pl-PL" sz="2400" b="1" dirty="0" smtClean="0">
                <a:solidFill>
                  <a:srgbClr val="558ED5"/>
                </a:solidFill>
                <a:latin typeface="Segoe UI Semilight" panose="020B0402040204020203" pitchFamily="34" charset="0"/>
                <a:cs typeface="Segoe UI Semilight" panose="020B0402040204020203" pitchFamily="34" charset="0"/>
              </a:rPr>
              <a:t>KOMITET </a:t>
            </a:r>
            <a:r>
              <a:rPr lang="pl-PL" altLang="pl-PL" sz="2400" b="1" dirty="0">
                <a:solidFill>
                  <a:srgbClr val="558ED5"/>
                </a:solidFill>
                <a:latin typeface="Segoe UI Semilight" panose="020B0402040204020203" pitchFamily="34" charset="0"/>
                <a:cs typeface="Segoe UI Semilight" panose="020B0402040204020203" pitchFamily="34" charset="0"/>
              </a:rPr>
              <a:t>RADY </a:t>
            </a:r>
            <a:r>
              <a:rPr lang="pl-PL" altLang="pl-PL" sz="2400" b="1" dirty="0" smtClean="0">
                <a:solidFill>
                  <a:srgbClr val="558ED5"/>
                </a:solidFill>
                <a:latin typeface="Segoe UI Semilight" panose="020B0402040204020203" pitchFamily="34" charset="0"/>
                <a:cs typeface="Segoe UI Semilight" panose="020B0402040204020203" pitchFamily="34" charset="0"/>
              </a:rPr>
              <a:t>MINISTRÓW DO </a:t>
            </a:r>
            <a:r>
              <a:rPr lang="pl-PL" altLang="pl-PL" sz="2400" b="1" dirty="0">
                <a:solidFill>
                  <a:srgbClr val="558ED5"/>
                </a:solidFill>
                <a:latin typeface="Segoe UI Semilight" panose="020B0402040204020203" pitchFamily="34" charset="0"/>
                <a:cs typeface="Segoe UI Semilight" panose="020B0402040204020203" pitchFamily="34" charset="0"/>
              </a:rPr>
              <a:t>SPRAW CYFRYZACJI</a:t>
            </a:r>
          </a:p>
          <a:p>
            <a:pPr algn="ctr"/>
            <a:r>
              <a:rPr lang="pl-PL" altLang="pl-PL" sz="2400" b="1" dirty="0" smtClean="0">
                <a:solidFill>
                  <a:srgbClr val="558ED5"/>
                </a:solidFill>
                <a:latin typeface="Segoe UI Semilight" panose="020B0402040204020203" pitchFamily="34" charset="0"/>
                <a:cs typeface="Segoe UI Semilight" panose="020B0402040204020203" pitchFamily="34" charset="0"/>
              </a:rPr>
              <a:t>20 </a:t>
            </a:r>
            <a:r>
              <a:rPr lang="pl-PL" altLang="pl-PL" sz="2400" b="1" dirty="0">
                <a:solidFill>
                  <a:srgbClr val="558ED5"/>
                </a:solidFill>
                <a:latin typeface="Segoe UI Semilight" panose="020B0402040204020203" pitchFamily="34" charset="0"/>
                <a:cs typeface="Segoe UI Semilight" panose="020B0402040204020203" pitchFamily="34" charset="0"/>
              </a:rPr>
              <a:t>grudnia 2018 r. </a:t>
            </a:r>
            <a:endParaRPr lang="pl-PL" altLang="pl-PL" sz="2400" b="1" dirty="0" smtClean="0">
              <a:solidFill>
                <a:srgbClr val="558ED5"/>
              </a:solidFill>
              <a:latin typeface="Segoe UI Semilight" panose="020B0402040204020203" pitchFamily="34" charset="0"/>
              <a:cs typeface="Segoe UI Semilight" panose="020B0402040204020203" pitchFamily="34" charset="0"/>
            </a:endParaRPr>
          </a:p>
          <a:p>
            <a:pPr algn="ctr"/>
            <a:endParaRPr lang="pl-PL" altLang="pl-PL" sz="2400" b="1" dirty="0" smtClean="0">
              <a:solidFill>
                <a:srgbClr val="558ED5"/>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91580" y="1358247"/>
            <a:ext cx="7560840" cy="461665"/>
          </a:xfrm>
          <a:prstGeom prst="rect">
            <a:avLst/>
          </a:prstGeom>
          <a:noFill/>
        </p:spPr>
        <p:txBody>
          <a:bodyPr wrap="square" rtlCol="0">
            <a:spAutoFit/>
          </a:bodyPr>
          <a:lstStyle/>
          <a:p>
            <a:pPr algn="ctr"/>
            <a:r>
              <a:rPr lang="pl-PL"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Projekt ISOK – Decyzja KE z 7 kwietnia 2014 r.</a:t>
            </a:r>
          </a:p>
        </p:txBody>
      </p:sp>
      <p:sp>
        <p:nvSpPr>
          <p:cNvPr id="5" name="Prostokąt 4"/>
          <p:cNvSpPr/>
          <p:nvPr/>
        </p:nvSpPr>
        <p:spPr>
          <a:xfrm>
            <a:off x="395538" y="2150206"/>
            <a:ext cx="8352928" cy="3785652"/>
          </a:xfrm>
          <a:prstGeom prst="rect">
            <a:avLst/>
          </a:prstGeom>
        </p:spPr>
        <p:txBody>
          <a:bodyPr wrap="square">
            <a:spAutoFit/>
          </a:bodyPr>
          <a:lstStyle/>
          <a:p>
            <a:r>
              <a:rPr lang="pl-PL" sz="1600" b="1" dirty="0" smtClean="0">
                <a:latin typeface="+mj-lt"/>
              </a:rPr>
              <a:t>Opis </a:t>
            </a:r>
            <a:r>
              <a:rPr lang="pl-PL" sz="1600" b="1" dirty="0">
                <a:latin typeface="+mj-lt"/>
              </a:rPr>
              <a:t>ogólny aspektu fizycznego </a:t>
            </a:r>
            <a:r>
              <a:rPr lang="pl-PL" sz="1600" b="1" dirty="0" smtClean="0">
                <a:latin typeface="+mj-lt"/>
              </a:rPr>
              <a:t>projektu</a:t>
            </a:r>
            <a:r>
              <a:rPr lang="pl-PL" sz="1600" dirty="0" smtClean="0">
                <a:latin typeface="+mj-lt"/>
              </a:rPr>
              <a:t>:</a:t>
            </a:r>
            <a:endParaRPr lang="pl-PL" sz="1600" dirty="0">
              <a:latin typeface="+mj-lt"/>
            </a:endParaRPr>
          </a:p>
          <a:p>
            <a:pPr algn="just"/>
            <a:r>
              <a:rPr lang="pl-PL" sz="1600" dirty="0">
                <a:latin typeface="+mj-lt"/>
              </a:rPr>
              <a:t>W ramach Projektu „Informatyczny system osłony kraju przed nadzwyczajnymi zagrożeniami (ISOK)” planuje się stworzenie kompleksowego, zintegrowanego systemu informatycznego wraz </a:t>
            </a:r>
            <a:r>
              <a:rPr lang="pl-PL" sz="1600" dirty="0" smtClean="0">
                <a:latin typeface="+mj-lt"/>
              </a:rPr>
              <a:t/>
            </a:r>
            <a:br>
              <a:rPr lang="pl-PL" sz="1600" dirty="0" smtClean="0">
                <a:latin typeface="+mj-lt"/>
              </a:rPr>
            </a:br>
            <a:r>
              <a:rPr lang="pl-PL" sz="1600" dirty="0" smtClean="0">
                <a:latin typeface="+mj-lt"/>
              </a:rPr>
              <a:t>z </a:t>
            </a:r>
            <a:r>
              <a:rPr lang="pl-PL" sz="1600" dirty="0">
                <a:latin typeface="+mj-lt"/>
              </a:rPr>
              <a:t>niezbędnymi rejestrami referencyjnymi (bazami danych georeferencyjnych) w celu skutecznego powiadamiania i ostrzegania właściwych instytucji i ludności o zagrożeniach</a:t>
            </a:r>
            <a:r>
              <a:rPr lang="pl-PL" sz="1600" dirty="0" smtClean="0">
                <a:latin typeface="+mj-lt"/>
              </a:rPr>
              <a:t>.</a:t>
            </a:r>
          </a:p>
          <a:p>
            <a:pPr algn="just"/>
            <a:endParaRPr lang="pl-PL" sz="1600" dirty="0">
              <a:latin typeface="+mj-lt"/>
            </a:endParaRPr>
          </a:p>
          <a:p>
            <a:pPr algn="just"/>
            <a:r>
              <a:rPr lang="pl-PL" sz="1600" dirty="0">
                <a:latin typeface="+mj-lt"/>
              </a:rPr>
              <a:t>Celem projektu jest zwiększenie bezpieczeństwa obywateli oraz ograniczeniu strat spowodowanych występowaniem zagrożeń naturalnych, technologicznych i synergicznych</a:t>
            </a:r>
            <a:r>
              <a:rPr lang="pl-PL" sz="1600" dirty="0" smtClean="0">
                <a:latin typeface="+mj-lt"/>
              </a:rPr>
              <a:t>.</a:t>
            </a:r>
          </a:p>
          <a:p>
            <a:pPr algn="just"/>
            <a:endParaRPr lang="pl-PL" sz="1600" dirty="0">
              <a:latin typeface="+mj-lt"/>
            </a:endParaRPr>
          </a:p>
          <a:p>
            <a:pPr algn="just"/>
            <a:r>
              <a:rPr lang="pl-PL" sz="1600" dirty="0">
                <a:latin typeface="+mj-lt"/>
              </a:rPr>
              <a:t>Planuje się, że zgromadzone w Informatycznym systemie osłony kraju przed nadzwyczajnymi zagrożeniami (ISOK) informacje powinny trafiać równoległymi ścieżkami do służb i szerokich kręgów społeczeństwa. Szybkość docierania informacji o zdarzeniach skojarzona z wcześniejszym programem edukacyjnym, powinna podwoić efekt i w rezultacie dać społeczeństwu dużo lepsze przygotowanie do nieuchronnych zdarzeń naturalnych, technologicznych i synergicznych.</a:t>
            </a:r>
          </a:p>
          <a:p>
            <a:r>
              <a:rPr lang="pl-PL" sz="1600" dirty="0" smtClean="0">
                <a:latin typeface="+mj-lt"/>
              </a:rPr>
              <a:t> </a:t>
            </a:r>
            <a:endParaRPr lang="pl-PL" sz="1600" dirty="0">
              <a:latin typeface="+mj-lt"/>
            </a:endParaRPr>
          </a:p>
        </p:txBody>
      </p:sp>
    </p:spTree>
    <p:extLst>
      <p:ext uri="{BB962C8B-B14F-4D97-AF65-F5344CB8AC3E}">
        <p14:creationId xmlns:p14="http://schemas.microsoft.com/office/powerpoint/2010/main" val="41541469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91580" y="1358247"/>
            <a:ext cx="7560840" cy="461665"/>
          </a:xfrm>
          <a:prstGeom prst="rect">
            <a:avLst/>
          </a:prstGeom>
          <a:noFill/>
        </p:spPr>
        <p:txBody>
          <a:bodyPr wrap="square" rtlCol="0">
            <a:spAutoFit/>
          </a:bodyPr>
          <a:lstStyle/>
          <a:p>
            <a:pPr algn="ctr"/>
            <a:r>
              <a:rPr lang="pl-PL"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Projekt ISOK – Decyzja KE z 7 kwietnia 2014 r.</a:t>
            </a:r>
          </a:p>
        </p:txBody>
      </p:sp>
      <p:sp>
        <p:nvSpPr>
          <p:cNvPr id="5" name="Prostokąt 4"/>
          <p:cNvSpPr/>
          <p:nvPr/>
        </p:nvSpPr>
        <p:spPr>
          <a:xfrm>
            <a:off x="395538" y="2150206"/>
            <a:ext cx="8352928" cy="3785652"/>
          </a:xfrm>
          <a:prstGeom prst="rect">
            <a:avLst/>
          </a:prstGeom>
        </p:spPr>
        <p:txBody>
          <a:bodyPr wrap="square">
            <a:spAutoFit/>
          </a:bodyPr>
          <a:lstStyle/>
          <a:p>
            <a:r>
              <a:rPr lang="pl-PL" sz="1600" b="1" dirty="0" smtClean="0">
                <a:latin typeface="+mj-lt"/>
              </a:rPr>
              <a:t>Opis </a:t>
            </a:r>
            <a:r>
              <a:rPr lang="pl-PL" sz="1600" b="1" dirty="0">
                <a:latin typeface="+mj-lt"/>
              </a:rPr>
              <a:t>techniczny inwestycji w </a:t>
            </a:r>
            <a:r>
              <a:rPr lang="pl-PL" sz="1600" b="1" dirty="0" smtClean="0">
                <a:latin typeface="+mj-lt"/>
              </a:rPr>
              <a:t>infrastrukturę:</a:t>
            </a:r>
            <a:endParaRPr lang="pl-PL" sz="1600" b="1" dirty="0">
              <a:latin typeface="+mj-lt"/>
            </a:endParaRPr>
          </a:p>
          <a:p>
            <a:pPr algn="just"/>
            <a:r>
              <a:rPr lang="pl-PL" sz="1600" dirty="0">
                <a:latin typeface="+mj-lt"/>
              </a:rPr>
              <a:t>System ISOK będzie składał się z kilku komponentów logicznych:</a:t>
            </a:r>
          </a:p>
          <a:p>
            <a:pPr marL="623888" indent="-623888" algn="just"/>
            <a:r>
              <a:rPr lang="pl-PL" sz="1600" dirty="0">
                <a:latin typeface="+mj-lt"/>
              </a:rPr>
              <a:t>•	ISOK-IMGW: Węzeł Centralny. Będzie to główny element Systemu zainstalowany w IMGW, odpowiedzialny za wymianę danych między poszczególnymi użytkownikami Systemu. Będzie pełnić on także rolę Katalogu Metadanych integrującego katalogi metadanych publikowane przez pozostałe węzły, który umożliwi użytkownikom Systemu ISOK wyszukiwanie informacji dziedzinowych według zadanych kryteriów oraz pozwoli na współpracę z katalogiem metadanych podobnych systemów działających w Polsce i Europie. Ponadto w węźle tym będzie ustanowiony Krajowy Portal ISOK. Ciągłość pracy węzła będzie zabezpieczona przez Centrum Zapasowe</a:t>
            </a:r>
            <a:r>
              <a:rPr lang="pl-PL" sz="1600" dirty="0" smtClean="0">
                <a:latin typeface="+mj-lt"/>
              </a:rPr>
              <a:t>.</a:t>
            </a:r>
          </a:p>
          <a:p>
            <a:pPr marL="623888" indent="-623888" algn="just"/>
            <a:endParaRPr lang="pl-PL" sz="1600" dirty="0">
              <a:latin typeface="+mj-lt"/>
            </a:endParaRPr>
          </a:p>
          <a:p>
            <a:pPr marL="623888" indent="-623888" algn="just"/>
            <a:r>
              <a:rPr lang="pl-PL" sz="1600" dirty="0">
                <a:latin typeface="+mj-lt"/>
              </a:rPr>
              <a:t>•	ISOK-KZGW – węzeł funkcjonujący w Krajowym Zarządzie Gospodarki Wodnej, którego głównym elementem będzie System Informatyczny Gospodarki Wodnej (SIGW). Ciągłość pracy węzła będzie zabezpieczona przez Centrum Zapasowe.</a:t>
            </a:r>
          </a:p>
          <a:p>
            <a:r>
              <a:rPr lang="pl-PL" sz="1600" dirty="0" smtClean="0">
                <a:latin typeface="+mj-lt"/>
              </a:rPr>
              <a:t> </a:t>
            </a:r>
            <a:endParaRPr lang="pl-PL" sz="1600" dirty="0">
              <a:latin typeface="+mj-lt"/>
            </a:endParaRPr>
          </a:p>
        </p:txBody>
      </p:sp>
    </p:spTree>
    <p:extLst>
      <p:ext uri="{BB962C8B-B14F-4D97-AF65-F5344CB8AC3E}">
        <p14:creationId xmlns:p14="http://schemas.microsoft.com/office/powerpoint/2010/main" val="7153453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91580" y="1358247"/>
            <a:ext cx="7560840" cy="461665"/>
          </a:xfrm>
          <a:prstGeom prst="rect">
            <a:avLst/>
          </a:prstGeom>
          <a:noFill/>
        </p:spPr>
        <p:txBody>
          <a:bodyPr wrap="square" rtlCol="0">
            <a:spAutoFit/>
          </a:bodyPr>
          <a:lstStyle/>
          <a:p>
            <a:pPr algn="ctr"/>
            <a:r>
              <a:rPr lang="pl-PL"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Projekt ISOK – Decyzja KE z 7 kwietnia 2014 r.</a:t>
            </a:r>
          </a:p>
        </p:txBody>
      </p:sp>
      <p:sp>
        <p:nvSpPr>
          <p:cNvPr id="2" name="Prostokąt 1"/>
          <p:cNvSpPr/>
          <p:nvPr/>
        </p:nvSpPr>
        <p:spPr>
          <a:xfrm>
            <a:off x="0" y="5373216"/>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5" name="Tabela 4"/>
          <p:cNvGraphicFramePr>
            <a:graphicFrameLocks noGrp="1"/>
          </p:cNvGraphicFramePr>
          <p:nvPr>
            <p:extLst>
              <p:ext uri="{D42A27DB-BD31-4B8C-83A1-F6EECF244321}">
                <p14:modId xmlns:p14="http://schemas.microsoft.com/office/powerpoint/2010/main" val="2874322273"/>
              </p:ext>
            </p:extLst>
          </p:nvPr>
        </p:nvGraphicFramePr>
        <p:xfrm>
          <a:off x="107504" y="1819908"/>
          <a:ext cx="8928992" cy="4943398"/>
        </p:xfrm>
        <a:graphic>
          <a:graphicData uri="http://schemas.openxmlformats.org/drawingml/2006/table">
            <a:tbl>
              <a:tblPr firstRow="1" bandRow="1">
                <a:tableStyleId>{3B4B98B0-60AC-42C2-AFA5-B58CD77FA1E5}</a:tableStyleId>
              </a:tblPr>
              <a:tblGrid>
                <a:gridCol w="428592"/>
                <a:gridCol w="3928756"/>
                <a:gridCol w="4571644"/>
              </a:tblGrid>
              <a:tr h="289498">
                <a:tc>
                  <a:txBody>
                    <a:bodyPr/>
                    <a:lstStyle/>
                    <a:p>
                      <a:endParaRPr lang="pl-PL" sz="1200" dirty="0"/>
                    </a:p>
                  </a:txBody>
                  <a:tcPr marL="91452" marR="91452" marT="45725" marB="45725"/>
                </a:tc>
                <a:tc>
                  <a:txBody>
                    <a:bodyPr/>
                    <a:lstStyle/>
                    <a:p>
                      <a:pPr algn="ctr"/>
                      <a:r>
                        <a:rPr lang="pl-PL" sz="1200" b="1" kern="1200" dirty="0" smtClean="0">
                          <a:solidFill>
                            <a:schemeClr val="tx1"/>
                          </a:solidFill>
                          <a:latin typeface="+mn-lt"/>
                          <a:ea typeface="+mn-ea"/>
                          <a:cs typeface="+mn-cs"/>
                        </a:rPr>
                        <a:t>Wskaźniki produktu</a:t>
                      </a:r>
                      <a:endParaRPr lang="pl-PL" sz="1200" dirty="0"/>
                    </a:p>
                  </a:txBody>
                  <a:tcPr marL="91452" marR="91452" marT="45725" marB="45725"/>
                </a:tc>
                <a:tc>
                  <a:txBody>
                    <a:bodyPr/>
                    <a:lstStyle/>
                    <a:p>
                      <a:pPr algn="ctr"/>
                      <a:r>
                        <a:rPr lang="pl-PL" sz="1200" dirty="0" smtClean="0"/>
                        <a:t>Status</a:t>
                      </a:r>
                      <a:endParaRPr lang="pl-PL" sz="1200" dirty="0"/>
                    </a:p>
                  </a:txBody>
                  <a:tcPr marL="91452" marR="91452" marT="45725" marB="45725"/>
                </a:tc>
              </a:tr>
              <a:tr h="273416">
                <a:tc>
                  <a:txBody>
                    <a:bodyPr/>
                    <a:lstStyle/>
                    <a:p>
                      <a:r>
                        <a:rPr lang="pl-PL" sz="1100" dirty="0" smtClean="0"/>
                        <a:t>1.</a:t>
                      </a:r>
                      <a:endParaRPr lang="pl-PL" sz="1100" dirty="0"/>
                    </a:p>
                  </a:txBody>
                  <a:tcPr marL="91452" marR="91452"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100" dirty="0" smtClean="0"/>
                        <a:t>Raport z identyfikacji krajowych systemów informacyjnych</a:t>
                      </a:r>
                    </a:p>
                  </a:txBody>
                  <a:tcPr marL="91452" marR="91452" marT="45725" marB="45725"/>
                </a:tc>
                <a:tc>
                  <a:txBody>
                    <a:bodyPr/>
                    <a:lstStyle/>
                    <a:p>
                      <a:pPr marL="171450" indent="-171450" algn="ctr">
                        <a:buFont typeface="Wingdings" panose="05000000000000000000" pitchFamily="2" charset="2"/>
                        <a:buChar char="ü"/>
                      </a:pPr>
                      <a:r>
                        <a:rPr lang="pl-PL" sz="1100" dirty="0" smtClean="0"/>
                        <a:t>zrealizowano</a:t>
                      </a:r>
                      <a:endParaRPr lang="pl-PL" sz="1100" b="1" dirty="0">
                        <a:solidFill>
                          <a:srgbClr val="00B050"/>
                        </a:solidFill>
                      </a:endParaRPr>
                    </a:p>
                  </a:txBody>
                  <a:tcPr marL="91452" marR="91452" marT="45725" marB="45725"/>
                </a:tc>
              </a:tr>
              <a:tr h="273416">
                <a:tc>
                  <a:txBody>
                    <a:bodyPr/>
                    <a:lstStyle/>
                    <a:p>
                      <a:r>
                        <a:rPr lang="pl-PL" sz="1100" dirty="0" smtClean="0"/>
                        <a:t>2.</a:t>
                      </a:r>
                      <a:endParaRPr lang="pl-PL" sz="1100" dirty="0"/>
                    </a:p>
                  </a:txBody>
                  <a:tcPr marL="91452" marR="91452"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100" dirty="0" smtClean="0"/>
                        <a:t>Wstępna ocena ryzyka powodziowego dla Polski</a:t>
                      </a:r>
                    </a:p>
                  </a:txBody>
                  <a:tcPr marL="91452" marR="91452" marT="45725" marB="45725"/>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1100" dirty="0" smtClean="0"/>
                        <a:t>zrealizowano</a:t>
                      </a:r>
                      <a:endParaRPr lang="pl-PL" sz="1100" b="1" dirty="0" smtClean="0">
                        <a:solidFill>
                          <a:srgbClr val="00B050"/>
                        </a:solidFill>
                      </a:endParaRPr>
                    </a:p>
                  </a:txBody>
                  <a:tcPr marL="91452" marR="91452" marT="45725" marB="45725"/>
                </a:tc>
              </a:tr>
              <a:tr h="273416">
                <a:tc>
                  <a:txBody>
                    <a:bodyPr/>
                    <a:lstStyle/>
                    <a:p>
                      <a:r>
                        <a:rPr lang="pl-PL" sz="1100" dirty="0" smtClean="0"/>
                        <a:t>3.</a:t>
                      </a:r>
                      <a:endParaRPr lang="pl-PL" sz="1100" dirty="0"/>
                    </a:p>
                  </a:txBody>
                  <a:tcPr marL="91452" marR="91452" marT="45725" marB="45725"/>
                </a:tc>
                <a:tc>
                  <a:txBody>
                    <a:bodyPr/>
                    <a:lstStyle/>
                    <a:p>
                      <a:pPr marL="0" lvl="0" indent="0">
                        <a:buFont typeface="+mj-lt"/>
                        <a:buNone/>
                      </a:pPr>
                      <a:r>
                        <a:rPr lang="pl-PL" sz="1100" dirty="0" smtClean="0"/>
                        <a:t>Mapy zagrożenia powodziowego (w skali 1:10 000)</a:t>
                      </a:r>
                    </a:p>
                  </a:txBody>
                  <a:tcPr marL="91452" marR="91452" marT="45725" marB="45725"/>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1100" dirty="0" smtClean="0"/>
                        <a:t>zrealizowano</a:t>
                      </a:r>
                      <a:endParaRPr lang="pl-PL" sz="1100" b="1" dirty="0" smtClean="0">
                        <a:solidFill>
                          <a:srgbClr val="00B050"/>
                        </a:solidFill>
                      </a:endParaRPr>
                    </a:p>
                  </a:txBody>
                  <a:tcPr marL="91452" marR="91452" marT="45725" marB="45725"/>
                </a:tc>
              </a:tr>
              <a:tr h="273416">
                <a:tc>
                  <a:txBody>
                    <a:bodyPr/>
                    <a:lstStyle/>
                    <a:p>
                      <a:r>
                        <a:rPr lang="pl-PL" sz="1100" dirty="0" smtClean="0"/>
                        <a:t>4.</a:t>
                      </a:r>
                      <a:endParaRPr lang="pl-PL" sz="1100" dirty="0"/>
                    </a:p>
                  </a:txBody>
                  <a:tcPr marL="91452" marR="91452"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dirty="0" smtClean="0"/>
                        <a:t>Mapy ryzyka powodziowego (w skali 1:10 000)</a:t>
                      </a:r>
                    </a:p>
                  </a:txBody>
                  <a:tcPr marL="91452" marR="91452" marT="45725" marB="45725"/>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1100" dirty="0" smtClean="0"/>
                        <a:t>zrealizowano</a:t>
                      </a:r>
                      <a:endParaRPr lang="pl-PL" sz="1100" b="1" dirty="0" smtClean="0">
                        <a:solidFill>
                          <a:srgbClr val="00B050"/>
                        </a:solidFill>
                      </a:endParaRPr>
                    </a:p>
                  </a:txBody>
                  <a:tcPr marL="91452" marR="91452" marT="45725" marB="45725"/>
                </a:tc>
              </a:tr>
              <a:tr h="273416">
                <a:tc>
                  <a:txBody>
                    <a:bodyPr/>
                    <a:lstStyle/>
                    <a:p>
                      <a:r>
                        <a:rPr lang="pl-PL" sz="1100" dirty="0" smtClean="0"/>
                        <a:t>5.</a:t>
                      </a:r>
                      <a:endParaRPr lang="pl-PL" sz="1100" dirty="0"/>
                    </a:p>
                  </a:txBody>
                  <a:tcPr marL="91452" marR="91452"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dirty="0" smtClean="0"/>
                        <a:t>Georeferencyjna Baza Danych Obiektów Topograficznych</a:t>
                      </a:r>
                    </a:p>
                  </a:txBody>
                  <a:tcPr marL="91452" marR="91452" marT="45725" marB="45725"/>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1100" dirty="0" smtClean="0"/>
                        <a:t>zrealizowano</a:t>
                      </a:r>
                      <a:endParaRPr lang="pl-PL" sz="1100" b="1" dirty="0" smtClean="0">
                        <a:solidFill>
                          <a:srgbClr val="00B050"/>
                        </a:solidFill>
                      </a:endParaRPr>
                    </a:p>
                  </a:txBody>
                  <a:tcPr marL="91452" marR="91452" marT="45725" marB="45725"/>
                </a:tc>
              </a:tr>
              <a:tr h="273416">
                <a:tc>
                  <a:txBody>
                    <a:bodyPr/>
                    <a:lstStyle/>
                    <a:p>
                      <a:r>
                        <a:rPr lang="pl-PL" sz="1100" dirty="0" smtClean="0"/>
                        <a:t>6.</a:t>
                      </a:r>
                      <a:endParaRPr lang="pl-PL" sz="1100" dirty="0"/>
                    </a:p>
                  </a:txBody>
                  <a:tcPr marL="91452" marR="91452"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dirty="0" smtClean="0"/>
                        <a:t>Numeryczny model rzeźby i pokrycia terenu</a:t>
                      </a:r>
                    </a:p>
                  </a:txBody>
                  <a:tcPr marL="91452" marR="91452" marT="45725" marB="45725"/>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1100" dirty="0" smtClean="0"/>
                        <a:t>zrealizowano</a:t>
                      </a:r>
                      <a:endParaRPr lang="pl-PL" sz="1100" b="1" dirty="0" smtClean="0">
                        <a:solidFill>
                          <a:srgbClr val="00B050"/>
                        </a:solidFill>
                      </a:endParaRPr>
                    </a:p>
                  </a:txBody>
                  <a:tcPr marL="91452" marR="91452" marT="45725" marB="45725"/>
                </a:tc>
              </a:tr>
              <a:tr h="273416">
                <a:tc>
                  <a:txBody>
                    <a:bodyPr/>
                    <a:lstStyle/>
                    <a:p>
                      <a:r>
                        <a:rPr lang="pl-PL" sz="1100" dirty="0" smtClean="0"/>
                        <a:t>7.</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System zarządzania NMT</a:t>
                      </a:r>
                      <a:endParaRPr lang="pl-PL" sz="1100" kern="1200" dirty="0">
                        <a:solidFill>
                          <a:schemeClr val="tx1"/>
                        </a:solidFill>
                        <a:latin typeface="+mn-lt"/>
                        <a:ea typeface="+mn-ea"/>
                        <a:cs typeface="+mn-cs"/>
                      </a:endParaRPr>
                    </a:p>
                  </a:txBody>
                  <a:tcPr marL="91452" marR="91452" marT="45725" marB="45725"/>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1100" dirty="0" smtClean="0"/>
                        <a:t>zrealizowano</a:t>
                      </a:r>
                      <a:endParaRPr lang="pl-PL" sz="1100" b="1" dirty="0" smtClean="0">
                        <a:solidFill>
                          <a:srgbClr val="00B050"/>
                        </a:solidFill>
                      </a:endParaRPr>
                    </a:p>
                  </a:txBody>
                  <a:tcPr marL="91452" marR="91452" marT="45725" marB="45725"/>
                </a:tc>
              </a:tr>
              <a:tr h="273416">
                <a:tc>
                  <a:txBody>
                    <a:bodyPr/>
                    <a:lstStyle/>
                    <a:p>
                      <a:r>
                        <a:rPr lang="pl-PL" sz="1100" dirty="0" smtClean="0"/>
                        <a:t>8.</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Ortofotomapa</a:t>
                      </a:r>
                      <a:endParaRPr lang="pl-PL" sz="1100" kern="1200" dirty="0">
                        <a:solidFill>
                          <a:schemeClr val="tx1"/>
                        </a:solidFill>
                        <a:latin typeface="+mn-lt"/>
                        <a:ea typeface="+mn-ea"/>
                        <a:cs typeface="+mn-cs"/>
                      </a:endParaRPr>
                    </a:p>
                  </a:txBody>
                  <a:tcPr marL="91452" marR="91452" marT="45725" marB="45725"/>
                </a:tc>
                <a:tc>
                  <a:txBody>
                    <a:bodyPr/>
                    <a:lstStyle/>
                    <a:p>
                      <a:pPr marL="171450" marR="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1100" dirty="0" smtClean="0"/>
                        <a:t>zrealizowano</a:t>
                      </a:r>
                      <a:endParaRPr lang="pl-PL" sz="1100" b="1" dirty="0" smtClean="0">
                        <a:solidFill>
                          <a:srgbClr val="00B050"/>
                        </a:solidFill>
                      </a:endParaRPr>
                    </a:p>
                  </a:txBody>
                  <a:tcPr marL="91452" marR="91452" marT="45725" marB="45725"/>
                </a:tc>
              </a:tr>
              <a:tr h="273416">
                <a:tc>
                  <a:txBody>
                    <a:bodyPr/>
                    <a:lstStyle/>
                    <a:p>
                      <a:r>
                        <a:rPr lang="pl-PL" sz="1100" dirty="0" smtClean="0"/>
                        <a:t>9.</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Konferencja</a:t>
                      </a:r>
                      <a:endParaRPr lang="pl-PL" sz="1100" kern="1200" dirty="0">
                        <a:solidFill>
                          <a:schemeClr val="tx1"/>
                        </a:solidFill>
                        <a:latin typeface="+mn-lt"/>
                        <a:ea typeface="+mn-ea"/>
                        <a:cs typeface="+mn-cs"/>
                      </a:endParaRPr>
                    </a:p>
                  </a:txBody>
                  <a:tcPr marL="91452" marR="91452" marT="45725" marB="45725"/>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100" b="0" dirty="0" smtClean="0">
                          <a:solidFill>
                            <a:schemeClr val="tx1"/>
                          </a:solidFill>
                        </a:rPr>
                        <a:t>zrealizowane 3 z 4 konferencji (1 konferencja na zakończenie projektu)</a:t>
                      </a:r>
                      <a:endParaRPr lang="pl-PL" sz="1100" b="1" dirty="0" smtClean="0">
                        <a:solidFill>
                          <a:srgbClr val="00B050"/>
                        </a:solidFill>
                      </a:endParaRPr>
                    </a:p>
                  </a:txBody>
                  <a:tcPr marL="91452" marR="91452" marT="45725" marB="45725"/>
                </a:tc>
              </a:tr>
              <a:tr h="273416">
                <a:tc>
                  <a:txBody>
                    <a:bodyPr/>
                    <a:lstStyle/>
                    <a:p>
                      <a:r>
                        <a:rPr lang="pl-PL" sz="1100" dirty="0" smtClean="0"/>
                        <a:t>10.</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Portal internetowy</a:t>
                      </a:r>
                      <a:endParaRPr lang="pl-PL" sz="1100" kern="1200" dirty="0">
                        <a:solidFill>
                          <a:schemeClr val="tx1"/>
                        </a:solidFill>
                        <a:latin typeface="+mn-lt"/>
                        <a:ea typeface="+mn-ea"/>
                        <a:cs typeface="+mn-cs"/>
                      </a:endParaRPr>
                    </a:p>
                  </a:txBody>
                  <a:tcPr marL="91452" marR="91452" marT="45725" marB="45725"/>
                </a:tc>
                <a:tc>
                  <a:txBody>
                    <a:bodyPr/>
                    <a:lstStyle/>
                    <a:p>
                      <a:pPr algn="ctr"/>
                      <a:r>
                        <a:rPr lang="pl-PL" sz="1100" dirty="0" smtClean="0"/>
                        <a:t>docelowo element systemu ISOK</a:t>
                      </a:r>
                      <a:endParaRPr lang="pl-PL" sz="1100" dirty="0"/>
                    </a:p>
                  </a:txBody>
                  <a:tcPr marL="91452" marR="91452" marT="45725" marB="45725"/>
                </a:tc>
              </a:tr>
              <a:tr h="450325">
                <a:tc>
                  <a:txBody>
                    <a:bodyPr/>
                    <a:lstStyle/>
                    <a:p>
                      <a:r>
                        <a:rPr lang="pl-PL" sz="1100" dirty="0" smtClean="0"/>
                        <a:t>11.</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Szkolenie e-learningowe</a:t>
                      </a:r>
                      <a:endParaRPr lang="pl-PL" sz="1100" kern="1200" dirty="0">
                        <a:solidFill>
                          <a:schemeClr val="tx1"/>
                        </a:solidFill>
                        <a:latin typeface="+mn-lt"/>
                        <a:ea typeface="+mn-ea"/>
                        <a:cs typeface="+mn-cs"/>
                      </a:endParaRPr>
                    </a:p>
                  </a:txBody>
                  <a:tcPr marL="91452" marR="91452" marT="45725" marB="45725"/>
                </a:tc>
                <a:tc>
                  <a:txBody>
                    <a:bodyPr/>
                    <a:lstStyle/>
                    <a:p>
                      <a:pPr algn="ctr"/>
                      <a:r>
                        <a:rPr lang="pl-PL" sz="1100" baseline="0" dirty="0" smtClean="0"/>
                        <a:t>szkolenia z obsługi systemu ISOK i zarządzania kryzysowego – </a:t>
                      </a:r>
                    </a:p>
                    <a:p>
                      <a:pPr algn="ctr"/>
                      <a:r>
                        <a:rPr lang="pl-PL" sz="1100" dirty="0" smtClean="0"/>
                        <a:t>w trakcie</a:t>
                      </a:r>
                      <a:r>
                        <a:rPr lang="pl-PL" sz="1100" baseline="0" dirty="0" smtClean="0"/>
                        <a:t> realizacji</a:t>
                      </a:r>
                      <a:endParaRPr lang="pl-PL" sz="1100" dirty="0"/>
                    </a:p>
                  </a:txBody>
                  <a:tcPr marL="91452" marR="91452" marT="45725" marB="45725"/>
                </a:tc>
              </a:tr>
              <a:tr h="295349">
                <a:tc>
                  <a:txBody>
                    <a:bodyPr/>
                    <a:lstStyle/>
                    <a:p>
                      <a:r>
                        <a:rPr lang="pl-PL" sz="1100" dirty="0" smtClean="0"/>
                        <a:t>12.</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Szkolenia dla użytkowników ISOK</a:t>
                      </a:r>
                      <a:endParaRPr lang="pl-PL" sz="1100" kern="1200" dirty="0">
                        <a:solidFill>
                          <a:schemeClr val="tx1"/>
                        </a:solidFill>
                        <a:latin typeface="+mn-lt"/>
                        <a:ea typeface="+mn-ea"/>
                        <a:cs typeface="+mn-cs"/>
                      </a:endParaRPr>
                    </a:p>
                  </a:txBody>
                  <a:tcPr marL="91452" marR="91452" marT="45725" marB="45725"/>
                </a:tc>
                <a:tc>
                  <a:txBody>
                    <a:bodyPr/>
                    <a:lstStyle/>
                    <a:p>
                      <a:pPr algn="ctr"/>
                      <a:r>
                        <a:rPr lang="pl-PL" sz="1100" b="0" dirty="0" smtClean="0">
                          <a:solidFill>
                            <a:schemeClr val="tx1"/>
                          </a:solidFill>
                        </a:rPr>
                        <a:t>zrealizowane 19 z 24 szkoleń  (5</a:t>
                      </a:r>
                      <a:r>
                        <a:rPr lang="pl-PL" sz="1100" b="0" baseline="0" dirty="0" smtClean="0">
                          <a:solidFill>
                            <a:schemeClr val="tx1"/>
                          </a:solidFill>
                        </a:rPr>
                        <a:t> </a:t>
                      </a:r>
                      <a:r>
                        <a:rPr lang="pl-PL" sz="1100" b="0" dirty="0" smtClean="0">
                          <a:solidFill>
                            <a:schemeClr val="tx1"/>
                          </a:solidFill>
                        </a:rPr>
                        <a:t>szkoleń w ramach umowy</a:t>
                      </a:r>
                      <a:r>
                        <a:rPr lang="pl-PL" sz="1100" b="0" baseline="0" dirty="0" smtClean="0">
                          <a:solidFill>
                            <a:schemeClr val="tx1"/>
                          </a:solidFill>
                        </a:rPr>
                        <a:t> na system ISOK)</a:t>
                      </a:r>
                      <a:endParaRPr lang="pl-PL" sz="1100" b="0" dirty="0">
                        <a:solidFill>
                          <a:schemeClr val="tx1"/>
                        </a:solidFill>
                      </a:endParaRPr>
                    </a:p>
                  </a:txBody>
                  <a:tcPr marL="91452" marR="91452" marT="45725" marB="45725"/>
                </a:tc>
              </a:tr>
              <a:tr h="450325">
                <a:tc>
                  <a:txBody>
                    <a:bodyPr/>
                    <a:lstStyle/>
                    <a:p>
                      <a:r>
                        <a:rPr lang="pl-PL" sz="1100" dirty="0" smtClean="0"/>
                        <a:t>13.</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Mapy zagrożeń meteorologicznych</a:t>
                      </a:r>
                    </a:p>
                  </a:txBody>
                  <a:tcPr marL="91452" marR="91452" marT="45725" marB="45725"/>
                </a:tc>
                <a:tc>
                  <a:txBody>
                    <a:bodyPr/>
                    <a:lstStyle/>
                    <a:p>
                      <a:pPr algn="ctr"/>
                      <a:r>
                        <a:rPr lang="pl-PL" sz="1100" dirty="0" smtClean="0"/>
                        <a:t>opracowano mapy historyczne i algorytmy automatycznego tworzenia map operacyjnych.</a:t>
                      </a:r>
                      <a:r>
                        <a:rPr lang="pl-PL" sz="1100" baseline="0" dirty="0" smtClean="0"/>
                        <a:t> Produkt implementowany do systemu ISOK</a:t>
                      </a:r>
                      <a:endParaRPr lang="pl-PL" sz="1100" b="1" dirty="0">
                        <a:solidFill>
                          <a:srgbClr val="FB9A19"/>
                        </a:solidFill>
                      </a:endParaRPr>
                    </a:p>
                  </a:txBody>
                  <a:tcPr marL="91452" marR="91452" marT="45725" marB="45725"/>
                </a:tc>
              </a:tr>
              <a:tr h="450325">
                <a:tc>
                  <a:txBody>
                    <a:bodyPr/>
                    <a:lstStyle/>
                    <a:p>
                      <a:r>
                        <a:rPr lang="pl-PL" sz="1100" dirty="0" smtClean="0"/>
                        <a:t>14.</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Mapy innych zagrożeń</a:t>
                      </a:r>
                    </a:p>
                  </a:txBody>
                  <a:tcPr marL="91452" marR="91452" marT="45725" marB="45725"/>
                </a:tc>
                <a:tc>
                  <a:txBody>
                    <a:bodyPr/>
                    <a:lstStyle/>
                    <a:p>
                      <a:pPr algn="ctr"/>
                      <a:r>
                        <a:rPr lang="pl-PL" sz="1100" dirty="0" smtClean="0"/>
                        <a:t>opracowano mapy historyczne i algorytmy automatycznego tworzenia map operacyjnych.</a:t>
                      </a:r>
                      <a:r>
                        <a:rPr lang="pl-PL" sz="1100" baseline="0" dirty="0" smtClean="0"/>
                        <a:t> Produkt implementowany do systemu ISOK</a:t>
                      </a:r>
                      <a:endParaRPr lang="pl-PL" sz="1100" b="1" dirty="0">
                        <a:solidFill>
                          <a:srgbClr val="FB9A19"/>
                        </a:solidFill>
                      </a:endParaRPr>
                    </a:p>
                  </a:txBody>
                  <a:tcPr marL="91452" marR="91452" marT="45725" marB="45725"/>
                </a:tc>
              </a:tr>
              <a:tr h="273416">
                <a:tc>
                  <a:txBody>
                    <a:bodyPr/>
                    <a:lstStyle/>
                    <a:p>
                      <a:r>
                        <a:rPr lang="pl-PL" sz="1100" dirty="0" smtClean="0"/>
                        <a:t>15.</a:t>
                      </a:r>
                      <a:endParaRPr lang="pl-PL" sz="1100" dirty="0"/>
                    </a:p>
                  </a:txBody>
                  <a:tcPr marL="91452" marR="91452" marT="45725" marB="45725"/>
                </a:tc>
                <a:tc>
                  <a:txBody>
                    <a:bodyPr/>
                    <a:lstStyle/>
                    <a:p>
                      <a:r>
                        <a:rPr lang="pl-PL" sz="1100" kern="1200" dirty="0" smtClean="0">
                          <a:solidFill>
                            <a:schemeClr val="tx1"/>
                          </a:solidFill>
                          <a:latin typeface="+mn-lt"/>
                          <a:ea typeface="+mn-ea"/>
                          <a:cs typeface="+mn-cs"/>
                        </a:rPr>
                        <a:t>Platforma informatyczna ISOK</a:t>
                      </a:r>
                    </a:p>
                  </a:txBody>
                  <a:tcPr marL="91452" marR="91452" marT="45725" marB="45725"/>
                </a:tc>
                <a:tc>
                  <a:txBody>
                    <a:bodyPr/>
                    <a:lstStyle/>
                    <a:p>
                      <a:pPr algn="ctr"/>
                      <a:r>
                        <a:rPr lang="pl-PL" sz="1100" b="0" smtClean="0">
                          <a:solidFill>
                            <a:schemeClr val="tx1"/>
                          </a:solidFill>
                        </a:rPr>
                        <a:t>System w </a:t>
                      </a:r>
                      <a:r>
                        <a:rPr lang="pl-PL" sz="1100" b="0" dirty="0" smtClean="0">
                          <a:solidFill>
                            <a:schemeClr val="tx1"/>
                          </a:solidFill>
                        </a:rPr>
                        <a:t>trakcie wdrożenia</a:t>
                      </a:r>
                      <a:r>
                        <a:rPr lang="pl-PL" sz="1100" b="0" baseline="0" dirty="0" smtClean="0">
                          <a:solidFill>
                            <a:schemeClr val="tx1"/>
                          </a:solidFill>
                        </a:rPr>
                        <a:t> produkcyjnego</a:t>
                      </a:r>
                      <a:endParaRPr lang="pl-PL" sz="1100" b="0" dirty="0">
                        <a:solidFill>
                          <a:schemeClr val="tx1"/>
                        </a:solidFill>
                      </a:endParaRPr>
                    </a:p>
                  </a:txBody>
                  <a:tcPr marL="91452" marR="91452" marT="45725" marB="45725"/>
                </a:tc>
              </a:tr>
            </a:tbl>
          </a:graphicData>
        </a:graphic>
      </p:graphicFrame>
    </p:spTree>
    <p:extLst>
      <p:ext uri="{BB962C8B-B14F-4D97-AF65-F5344CB8AC3E}">
        <p14:creationId xmlns:p14="http://schemas.microsoft.com/office/powerpoint/2010/main" val="11886491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79647" y="1358247"/>
            <a:ext cx="7560840" cy="461665"/>
          </a:xfrm>
          <a:prstGeom prst="rect">
            <a:avLst/>
          </a:prstGeom>
          <a:noFill/>
        </p:spPr>
        <p:txBody>
          <a:bodyPr wrap="square" rtlCol="0">
            <a:spAutoFit/>
          </a:bodyPr>
          <a:lstStyle/>
          <a:p>
            <a:pPr algn="ctr"/>
            <a:r>
              <a:rPr lang="pl-PL"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Podsumowanie</a:t>
            </a:r>
            <a:endParaRPr lang="pl-PL" sz="2400" b="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Prostokąt 5"/>
          <p:cNvSpPr/>
          <p:nvPr/>
        </p:nvSpPr>
        <p:spPr>
          <a:xfrm>
            <a:off x="611560" y="2132856"/>
            <a:ext cx="7920880" cy="1569660"/>
          </a:xfrm>
          <a:prstGeom prst="rect">
            <a:avLst/>
          </a:prstGeom>
        </p:spPr>
        <p:txBody>
          <a:bodyPr wrap="square">
            <a:spAutoFit/>
          </a:bodyPr>
          <a:lstStyle/>
          <a:p>
            <a:pPr marL="285750" indent="-285750" algn="just">
              <a:buFont typeface="Arial" panose="020B0604020202020204" pitchFamily="34" charset="0"/>
              <a:buChar char="•"/>
            </a:pPr>
            <a:r>
              <a:rPr lang="pl-PL" sz="1600" dirty="0">
                <a:latin typeface="+mj-lt"/>
              </a:rPr>
              <a:t>kluczowym ryzykiem projektu jest ograniczony czas na realizację umowy „Wdrożenie produkcyjne systemu ISOK” </a:t>
            </a:r>
          </a:p>
          <a:p>
            <a:pPr marL="285750" indent="-285750" algn="just">
              <a:buFont typeface="Arial" panose="020B0604020202020204" pitchFamily="34" charset="0"/>
              <a:buChar char="•"/>
            </a:pPr>
            <a:r>
              <a:rPr lang="pl-PL" sz="1600" dirty="0">
                <a:latin typeface="+mj-lt"/>
              </a:rPr>
              <a:t>w opinii Kierownika Projektu Zamawiającego szansa na zakończenie prac w terminie aktualnie wynosi </a:t>
            </a:r>
            <a:r>
              <a:rPr lang="pl-PL" sz="1600" dirty="0" smtClean="0">
                <a:latin typeface="+mj-lt"/>
              </a:rPr>
              <a:t>50 </a:t>
            </a:r>
            <a:r>
              <a:rPr lang="pl-PL" sz="1600" dirty="0" smtClean="0">
                <a:latin typeface="+mj-lt"/>
              </a:rPr>
              <a:t>%</a:t>
            </a:r>
          </a:p>
          <a:p>
            <a:pPr marL="285750" indent="-285750" algn="just">
              <a:buFont typeface="Arial" panose="020B0604020202020204" pitchFamily="34" charset="0"/>
              <a:buChar char="•"/>
            </a:pPr>
            <a:r>
              <a:rPr lang="pl-PL" sz="1600" dirty="0" smtClean="0">
                <a:latin typeface="+mj-lt"/>
              </a:rPr>
              <a:t>zamawiający </a:t>
            </a:r>
            <a:r>
              <a:rPr lang="pl-PL" sz="1600" dirty="0">
                <a:latin typeface="+mj-lt"/>
              </a:rPr>
              <a:t>mityguje ryzyka opóźnień poprzez bardzo duże zaangażowanie zespołów projektowych i systematyczne kontakty oraz uzgodnienia z </a:t>
            </a:r>
            <a:r>
              <a:rPr lang="pl-PL" sz="1600" dirty="0" smtClean="0">
                <a:latin typeface="+mj-lt"/>
              </a:rPr>
              <a:t>wykonawcą</a:t>
            </a:r>
            <a:endParaRPr lang="pl-PL" sz="1600" dirty="0" smtClean="0">
              <a:latin typeface="+mj-lt"/>
            </a:endParaRPr>
          </a:p>
        </p:txBody>
      </p:sp>
    </p:spTree>
    <p:extLst>
      <p:ext uri="{BB962C8B-B14F-4D97-AF65-F5344CB8AC3E}">
        <p14:creationId xmlns:p14="http://schemas.microsoft.com/office/powerpoint/2010/main" val="25476420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JMackiewicz\Desktop\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975" y="2257093"/>
            <a:ext cx="6650486" cy="3908211"/>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286742" y="1358247"/>
            <a:ext cx="8568952" cy="461665"/>
          </a:xfrm>
          <a:prstGeom prst="rect">
            <a:avLst/>
          </a:prstGeom>
          <a:noFill/>
        </p:spPr>
        <p:txBody>
          <a:bodyPr wrap="square" rtlCol="0">
            <a:spAutoFit/>
          </a:bodyPr>
          <a:lstStyle/>
          <a:p>
            <a:pPr algn="ctr"/>
            <a:r>
              <a:rPr lang="pl-PL"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System </a:t>
            </a:r>
            <a:r>
              <a:rPr lang="pl-PL" sz="2400" b="1" dirty="0">
                <a:solidFill>
                  <a:schemeClr val="tx2"/>
                </a:solidFill>
                <a:latin typeface="Tahoma" panose="020B0604030504040204" pitchFamily="34" charset="0"/>
                <a:ea typeface="Tahoma" panose="020B0604030504040204" pitchFamily="34" charset="0"/>
                <a:cs typeface="Tahoma" panose="020B0604030504040204" pitchFamily="34" charset="0"/>
              </a:rPr>
              <a:t>ISOK - prezentacja wybranych komponentów</a:t>
            </a:r>
          </a:p>
        </p:txBody>
      </p:sp>
    </p:spTree>
    <p:extLst>
      <p:ext uri="{BB962C8B-B14F-4D97-AF65-F5344CB8AC3E}">
        <p14:creationId xmlns:p14="http://schemas.microsoft.com/office/powerpoint/2010/main" val="21411622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6" y="3159734"/>
            <a:ext cx="6939771" cy="795623"/>
          </a:xfrm>
        </p:spPr>
        <p:txBody>
          <a:bodyPr>
            <a:noAutofit/>
          </a:bodyPr>
          <a:lstStyle/>
          <a:p>
            <a:r>
              <a:rPr lang="pl-PL" sz="6600" dirty="0" smtClean="0"/>
              <a:t>Dziękujemy</a:t>
            </a:r>
            <a:endParaRPr lang="pl-PL" sz="6600" dirty="0"/>
          </a:p>
        </p:txBody>
      </p:sp>
      <p:pic>
        <p:nvPicPr>
          <p:cNvPr id="9" name="Obraz 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36985" y="663634"/>
            <a:ext cx="4574950" cy="5069622"/>
          </a:xfrm>
          <a:prstGeom prst="rect">
            <a:avLst/>
          </a:prstGeom>
        </p:spPr>
      </p:pic>
    </p:spTree>
    <p:extLst>
      <p:ext uri="{BB962C8B-B14F-4D97-AF65-F5344CB8AC3E}">
        <p14:creationId xmlns:p14="http://schemas.microsoft.com/office/powerpoint/2010/main" val="3164406954"/>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otyw pakietu Office">
  <a:themeElements>
    <a:clrScheme name="ISOK 2015-10">
      <a:dk1>
        <a:srgbClr val="004E99"/>
      </a:dk1>
      <a:lt1>
        <a:sysClr val="window" lastClr="FFFFFF"/>
      </a:lt1>
      <a:dk2>
        <a:srgbClr val="002E5C"/>
      </a:dk2>
      <a:lt2>
        <a:srgbClr val="E6E6E6"/>
      </a:lt2>
      <a:accent1>
        <a:srgbClr val="004E99"/>
      </a:accent1>
      <a:accent2>
        <a:srgbClr val="00A3E4"/>
      </a:accent2>
      <a:accent3>
        <a:srgbClr val="4FC7E9"/>
      </a:accent3>
      <a:accent4>
        <a:srgbClr val="EA6E00"/>
      </a:accent4>
      <a:accent5>
        <a:srgbClr val="C0C0C0"/>
      </a:accent5>
      <a:accent6>
        <a:srgbClr val="B2B2B2"/>
      </a:accent6>
      <a:hlink>
        <a:srgbClr val="0062C4"/>
      </a:hlink>
      <a:folHlink>
        <a:srgbClr val="70B9F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E99"/>
        </a:solidFill>
        <a:ln>
          <a:solidFill>
            <a:schemeClr val="tx1"/>
          </a:solidFill>
        </a:ln>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1314</TotalTime>
  <Words>327</Words>
  <Application>Microsoft Office PowerPoint</Application>
  <PresentationFormat>Pokaz na ekranie (4:3)</PresentationFormat>
  <Paragraphs>72</Paragraphs>
  <Slides>7</Slides>
  <Notes>0</Notes>
  <HiddenSlides>0</HiddenSlides>
  <MMClips>0</MMClips>
  <ScaleCrop>false</ScaleCrop>
  <HeadingPairs>
    <vt:vector size="4" baseType="variant">
      <vt:variant>
        <vt:lpstr>Motyw</vt:lpstr>
      </vt:variant>
      <vt:variant>
        <vt:i4>6</vt:i4>
      </vt:variant>
      <vt:variant>
        <vt:lpstr>Tytuły slajdów</vt:lpstr>
      </vt:variant>
      <vt:variant>
        <vt:i4>7</vt:i4>
      </vt:variant>
    </vt:vector>
  </HeadingPairs>
  <TitlesOfParts>
    <vt:vector size="13" baseType="lpstr">
      <vt:lpstr>Motyw pakietu Office</vt:lpstr>
      <vt:lpstr>3_Projekt niestandardowy</vt:lpstr>
      <vt:lpstr>2_Projekt niestandardowy</vt:lpstr>
      <vt:lpstr>1_Projekt niestandardowy</vt:lpstr>
      <vt:lpstr>Projekt niestandardowy</vt:lpstr>
      <vt:lpstr>1_Motyw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Dziękujemy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JMarzec</dc:creator>
  <cp:lastModifiedBy>Autor</cp:lastModifiedBy>
  <cp:revision>109</cp:revision>
  <dcterms:created xsi:type="dcterms:W3CDTF">2012-08-17T11:39:06Z</dcterms:created>
  <dcterms:modified xsi:type="dcterms:W3CDTF">2018-12-15T07:57:39Z</dcterms:modified>
</cp:coreProperties>
</file>