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5" r:id="rId2"/>
    <p:sldId id="314" r:id="rId3"/>
    <p:sldId id="316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17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J" initials="AJ" lastIdx="1" clrIdx="0">
    <p:extLst>
      <p:ext uri="{19B8F6BF-5375-455C-9EA6-DF929625EA0E}">
        <p15:presenceInfo xmlns:p15="http://schemas.microsoft.com/office/powerpoint/2012/main" userId="4e70f1cbe9012a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00C"/>
    <a:srgbClr val="9E0009"/>
    <a:srgbClr val="182B5E"/>
    <a:srgbClr val="F0F0F0"/>
    <a:srgbClr val="131C46"/>
    <a:srgbClr val="1D223F"/>
    <a:srgbClr val="2B325C"/>
    <a:srgbClr val="131B46"/>
    <a:srgbClr val="D4213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6" autoAdjust="0"/>
    <p:restoredTop sz="99883" autoAdjust="0"/>
  </p:normalViewPr>
  <p:slideViewPr>
    <p:cSldViewPr snapToGrid="0">
      <p:cViewPr varScale="1">
        <p:scale>
          <a:sx n="67" d="100"/>
          <a:sy n="67" d="100"/>
        </p:scale>
        <p:origin x="60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C9F5E-8B4F-4A8B-947F-BC3C83AFB9C8}" type="datetimeFigureOut">
              <a:rPr lang="pl-PL" smtClean="0"/>
              <a:t>26.11.2024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91D4-C58E-4F3D-950F-C59E98DEE06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000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931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Prostokąt 33"/>
          <p:cNvSpPr/>
          <p:nvPr userDrawn="1"/>
        </p:nvSpPr>
        <p:spPr>
          <a:xfrm>
            <a:off x="0" y="1234388"/>
            <a:ext cx="12192000" cy="5623612"/>
          </a:xfrm>
          <a:prstGeom prst="rect">
            <a:avLst/>
          </a:prstGeom>
          <a:blipFill dpi="0"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chemat blokowy: dane 36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Prostokąt 37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Schemat blokowy: dane 38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Schemat blokowy: dane 39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Prostokąt 41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4" name="Obraz 4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7" y="-85064"/>
            <a:ext cx="2560002" cy="1440000"/>
          </a:xfrm>
          <a:prstGeom prst="rect">
            <a:avLst/>
          </a:prstGeom>
        </p:spPr>
      </p:pic>
      <p:sp>
        <p:nvSpPr>
          <p:cNvPr id="45" name="Prostokąt 44">
            <a:extLst>
              <a:ext uri="{FF2B5EF4-FFF2-40B4-BE49-F238E27FC236}">
                <a16:creationId xmlns:a16="http://schemas.microsoft.com/office/drawing/2014/main" id="{69E5A2EC-EC0B-4108-AE32-204D6B22A70D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Tytuł 1"/>
          <p:cNvSpPr>
            <a:spLocks noGrp="1"/>
          </p:cNvSpPr>
          <p:nvPr>
            <p:ph type="title" hasCustomPrompt="1"/>
          </p:nvPr>
        </p:nvSpPr>
        <p:spPr>
          <a:xfrm>
            <a:off x="1306678" y="1530997"/>
            <a:ext cx="4773705" cy="499820"/>
          </a:xfrm>
        </p:spPr>
        <p:txBody>
          <a:bodyPr anchor="b">
            <a:normAutofit/>
          </a:bodyPr>
          <a:lstStyle>
            <a:lvl1pPr>
              <a:defRPr sz="2200" b="1" spc="1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54588" y="2116292"/>
            <a:ext cx="3932237" cy="86403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0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321949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2" cstate="screen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rostokąt 19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/>
          <p:cNvSpPr/>
          <p:nvPr userDrawn="1"/>
        </p:nvSpPr>
        <p:spPr>
          <a:xfrm flipH="1" flipV="1">
            <a:off x="-19" y="0"/>
            <a:ext cx="4327459" cy="6156250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/>
          <p:cNvSpPr/>
          <p:nvPr userDrawn="1"/>
        </p:nvSpPr>
        <p:spPr>
          <a:xfrm>
            <a:off x="0" y="0"/>
            <a:ext cx="4380613" cy="6220047"/>
          </a:xfrm>
          <a:prstGeom prst="rect">
            <a:avLst/>
          </a:prstGeom>
          <a:blipFill dpi="0" rotWithShape="1">
            <a:blip r:embed="rId4" cstate="screen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 userDrawn="1"/>
        </p:nvSpPr>
        <p:spPr>
          <a:xfrm flipV="1">
            <a:off x="0" y="4788185"/>
            <a:ext cx="4263656" cy="5493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chemat blokowy: dane 27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chemat blokowy: dane 28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chemat blokowy: dane 29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Prostokąt 45"/>
          <p:cNvSpPr/>
          <p:nvPr userDrawn="1"/>
        </p:nvSpPr>
        <p:spPr>
          <a:xfrm flipV="1">
            <a:off x="4327451" y="0"/>
            <a:ext cx="978196" cy="6294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46"/>
          <p:cNvSpPr/>
          <p:nvPr userDrawn="1"/>
        </p:nvSpPr>
        <p:spPr>
          <a:xfrm flipH="1" flipV="1">
            <a:off x="5124888" y="1828799"/>
            <a:ext cx="776177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/>
          <p:cNvSpPr/>
          <p:nvPr userDrawn="1"/>
        </p:nvSpPr>
        <p:spPr>
          <a:xfrm flipV="1">
            <a:off x="5124893" y="2200938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1" name="Obraz 5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4785" y="560620"/>
            <a:ext cx="6019681" cy="3386071"/>
          </a:xfrm>
          <a:prstGeom prst="rect">
            <a:avLst/>
          </a:prstGeom>
        </p:spPr>
      </p:pic>
      <p:sp>
        <p:nvSpPr>
          <p:cNvPr id="52" name="Prostokąt 51"/>
          <p:cNvSpPr/>
          <p:nvPr userDrawn="1"/>
        </p:nvSpPr>
        <p:spPr>
          <a:xfrm flipV="1">
            <a:off x="4146697" y="0"/>
            <a:ext cx="779721" cy="629447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Prostokąt 52"/>
          <p:cNvSpPr/>
          <p:nvPr userDrawn="1"/>
        </p:nvSpPr>
        <p:spPr>
          <a:xfrm rot="10800000">
            <a:off x="3912778" y="393405"/>
            <a:ext cx="1860699" cy="1586186"/>
          </a:xfrm>
          <a:prstGeom prst="rect">
            <a:avLst/>
          </a:prstGeom>
          <a:blipFill dpi="0" rotWithShape="1">
            <a:blip r:embed="rId6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4" name="Prostokąt 53"/>
          <p:cNvSpPr/>
          <p:nvPr userDrawn="1"/>
        </p:nvSpPr>
        <p:spPr>
          <a:xfrm flipV="1">
            <a:off x="4146698" y="0"/>
            <a:ext cx="946297" cy="39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5" name="Prostokąt 54"/>
          <p:cNvSpPr/>
          <p:nvPr userDrawn="1"/>
        </p:nvSpPr>
        <p:spPr>
          <a:xfrm flipH="1" flipV="1">
            <a:off x="-265814" y="5986129"/>
            <a:ext cx="12457814" cy="22327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Schemat blokowy: dane 56"/>
          <p:cNvSpPr/>
          <p:nvPr userDrawn="1"/>
        </p:nvSpPr>
        <p:spPr>
          <a:xfrm>
            <a:off x="637956" y="5015089"/>
            <a:ext cx="212183" cy="8853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81924213-DF44-4D9C-8E76-3054C22F9C3D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Tytuł 1"/>
          <p:cNvSpPr>
            <a:spLocks noGrp="1"/>
          </p:cNvSpPr>
          <p:nvPr>
            <p:ph type="title" hasCustomPrompt="1"/>
          </p:nvPr>
        </p:nvSpPr>
        <p:spPr>
          <a:xfrm>
            <a:off x="6595886" y="1901187"/>
            <a:ext cx="4773705" cy="499820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66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6824337" y="2509505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7" name="Symbol zastępczy tekstu 3"/>
          <p:cNvSpPr>
            <a:spLocks noGrp="1"/>
          </p:cNvSpPr>
          <p:nvPr>
            <p:ph type="body" sz="half" idx="10" hasCustomPrompt="1"/>
          </p:nvPr>
        </p:nvSpPr>
        <p:spPr>
          <a:xfrm>
            <a:off x="1074294" y="4904751"/>
            <a:ext cx="3072403" cy="313799"/>
          </a:xfrm>
        </p:spPr>
        <p:txBody>
          <a:bodyPr/>
          <a:lstStyle>
            <a:lvl1pPr marL="0" indent="0">
              <a:buNone/>
              <a:defRPr sz="1600" b="1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8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7635304" y="3156102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9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7635304" y="3737258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70" name="Symbol zastępczy tekstu 3"/>
          <p:cNvSpPr>
            <a:spLocks noGrp="1"/>
          </p:cNvSpPr>
          <p:nvPr>
            <p:ph type="body" sz="half" idx="13" hasCustomPrompt="1"/>
          </p:nvPr>
        </p:nvSpPr>
        <p:spPr>
          <a:xfrm>
            <a:off x="7635303" y="4318414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71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2608197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/>
          <p:cNvSpPr/>
          <p:nvPr userDrawn="1"/>
        </p:nvSpPr>
        <p:spPr>
          <a:xfrm>
            <a:off x="0" y="1605516"/>
            <a:ext cx="12192000" cy="5252484"/>
          </a:xfrm>
          <a:prstGeom prst="rect">
            <a:avLst/>
          </a:prstGeom>
          <a:blipFill dpi="0" rotWithShape="1">
            <a:blip r:embed="rId2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 35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Prostokąt 37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rostokąt 38"/>
          <p:cNvSpPr/>
          <p:nvPr userDrawn="1"/>
        </p:nvSpPr>
        <p:spPr>
          <a:xfrm flipH="1" flipV="1">
            <a:off x="-19" y="0"/>
            <a:ext cx="4327459" cy="6156250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rostokąt 39"/>
          <p:cNvSpPr/>
          <p:nvPr userDrawn="1"/>
        </p:nvSpPr>
        <p:spPr>
          <a:xfrm>
            <a:off x="0" y="0"/>
            <a:ext cx="4380613" cy="6220047"/>
          </a:xfrm>
          <a:prstGeom prst="rect">
            <a:avLst/>
          </a:prstGeom>
          <a:blipFill dpi="0" rotWithShape="1">
            <a:blip r:embed="rId4" cstate="screen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Prostokąt 40"/>
          <p:cNvSpPr/>
          <p:nvPr userDrawn="1"/>
        </p:nvSpPr>
        <p:spPr>
          <a:xfrm flipV="1">
            <a:off x="0" y="4788185"/>
            <a:ext cx="4263656" cy="5493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Prostokąt 41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4" name="Schemat blokowy: dane 43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Schemat blokowy: dane 44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Schemat blokowy: dane 64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6" name="Prostokąt 65"/>
          <p:cNvSpPr/>
          <p:nvPr userDrawn="1"/>
        </p:nvSpPr>
        <p:spPr>
          <a:xfrm flipV="1">
            <a:off x="4327451" y="0"/>
            <a:ext cx="978196" cy="6294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7" name="Obraz 6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4785" y="560620"/>
            <a:ext cx="6019681" cy="3386071"/>
          </a:xfrm>
          <a:prstGeom prst="rect">
            <a:avLst/>
          </a:prstGeom>
        </p:spPr>
      </p:pic>
      <p:sp>
        <p:nvSpPr>
          <p:cNvPr id="68" name="Prostokąt 67"/>
          <p:cNvSpPr/>
          <p:nvPr userDrawn="1"/>
        </p:nvSpPr>
        <p:spPr>
          <a:xfrm flipV="1">
            <a:off x="4146697" y="0"/>
            <a:ext cx="779721" cy="629447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9" name="Prostokąt 68"/>
          <p:cNvSpPr/>
          <p:nvPr userDrawn="1"/>
        </p:nvSpPr>
        <p:spPr>
          <a:xfrm rot="10800000">
            <a:off x="3912779" y="383524"/>
            <a:ext cx="1189090" cy="1019974"/>
          </a:xfrm>
          <a:prstGeom prst="rect">
            <a:avLst/>
          </a:prstGeom>
          <a:blipFill dpi="0" rotWithShape="1">
            <a:blip r:embed="rId6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0" name="Prostokąt 69"/>
          <p:cNvSpPr/>
          <p:nvPr userDrawn="1"/>
        </p:nvSpPr>
        <p:spPr>
          <a:xfrm flipV="1">
            <a:off x="4146698" y="0"/>
            <a:ext cx="946297" cy="39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1" name="Prostokąt 70"/>
          <p:cNvSpPr/>
          <p:nvPr userDrawn="1"/>
        </p:nvSpPr>
        <p:spPr>
          <a:xfrm flipH="1" flipV="1">
            <a:off x="-265814" y="5986129"/>
            <a:ext cx="12457814" cy="22327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3" name="Schemat blokowy: dane 72"/>
          <p:cNvSpPr/>
          <p:nvPr userDrawn="1"/>
        </p:nvSpPr>
        <p:spPr>
          <a:xfrm>
            <a:off x="637956" y="5015089"/>
            <a:ext cx="212183" cy="8853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4" name="Prostokąt 73"/>
          <p:cNvSpPr/>
          <p:nvPr userDrawn="1"/>
        </p:nvSpPr>
        <p:spPr>
          <a:xfrm flipH="1" flipV="1">
            <a:off x="5124888" y="1828799"/>
            <a:ext cx="776177" cy="616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6" name="Prostokąt 75"/>
          <p:cNvSpPr/>
          <p:nvPr userDrawn="1"/>
        </p:nvSpPr>
        <p:spPr>
          <a:xfrm flipV="1">
            <a:off x="5124893" y="2200938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7" name="pole tekstowe 76"/>
          <p:cNvSpPr txBox="1"/>
          <p:nvPr userDrawn="1"/>
        </p:nvSpPr>
        <p:spPr>
          <a:xfrm>
            <a:off x="6443330" y="259022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spc="200" dirty="0">
                <a:solidFill>
                  <a:srgbClr val="2B325C"/>
                </a:solidFill>
              </a:rPr>
              <a:t>Lorem ipsum</a:t>
            </a:r>
          </a:p>
        </p:txBody>
      </p:sp>
      <p:sp>
        <p:nvSpPr>
          <p:cNvPr id="84" name="Prostokąt 83"/>
          <p:cNvSpPr/>
          <p:nvPr userDrawn="1"/>
        </p:nvSpPr>
        <p:spPr>
          <a:xfrm flipV="1">
            <a:off x="5124893" y="2200938"/>
            <a:ext cx="1190847" cy="45719"/>
          </a:xfrm>
          <a:prstGeom prst="rect">
            <a:avLst/>
          </a:prstGeom>
          <a:gradFill flip="none" rotWithShape="1">
            <a:gsLst>
              <a:gs pos="0">
                <a:srgbClr val="1D223F"/>
              </a:gs>
              <a:gs pos="50000">
                <a:srgbClr val="2B325C"/>
              </a:gs>
              <a:gs pos="100000">
                <a:srgbClr val="2B32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5" name="Prostokąt 84">
            <a:extLst>
              <a:ext uri="{FF2B5EF4-FFF2-40B4-BE49-F238E27FC236}">
                <a16:creationId xmlns:a16="http://schemas.microsoft.com/office/drawing/2014/main" id="{FF982269-3126-46BE-81AD-4F52F34BD16A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7" name="Symbol zastępczy tekstu 3"/>
          <p:cNvSpPr>
            <a:spLocks noGrp="1"/>
          </p:cNvSpPr>
          <p:nvPr>
            <p:ph type="body" sz="half" idx="10" hasCustomPrompt="1"/>
          </p:nvPr>
        </p:nvSpPr>
        <p:spPr>
          <a:xfrm>
            <a:off x="1088471" y="4890295"/>
            <a:ext cx="3072403" cy="313799"/>
          </a:xfrm>
        </p:spPr>
        <p:txBody>
          <a:bodyPr/>
          <a:lstStyle>
            <a:lvl1pPr marL="0" indent="0">
              <a:buNone/>
              <a:defRPr sz="1600" b="0" spc="12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88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6376933" y="3130791"/>
            <a:ext cx="3932237" cy="313799"/>
          </a:xfrm>
        </p:spPr>
        <p:txBody>
          <a:bodyPr>
            <a:noAutofit/>
          </a:bodyPr>
          <a:lstStyle>
            <a:lvl1pPr marL="0" indent="0">
              <a:buNone/>
              <a:defRPr sz="20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89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6376933" y="3708072"/>
            <a:ext cx="3932237" cy="313799"/>
          </a:xfrm>
        </p:spPr>
        <p:txBody>
          <a:bodyPr>
            <a:noAutofit/>
          </a:bodyPr>
          <a:lstStyle>
            <a:lvl1pPr marL="0" indent="0">
              <a:buNone/>
              <a:defRPr sz="20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0" name="Symbol zastępczy tekstu 3"/>
          <p:cNvSpPr>
            <a:spLocks noGrp="1"/>
          </p:cNvSpPr>
          <p:nvPr>
            <p:ph type="body" sz="half" idx="13" hasCustomPrompt="1"/>
          </p:nvPr>
        </p:nvSpPr>
        <p:spPr>
          <a:xfrm>
            <a:off x="6376932" y="4285353"/>
            <a:ext cx="3932237" cy="313799"/>
          </a:xfrm>
        </p:spPr>
        <p:txBody>
          <a:bodyPr>
            <a:noAutofit/>
          </a:bodyPr>
          <a:lstStyle>
            <a:lvl1pPr marL="0" indent="0">
              <a:buNone/>
              <a:defRPr sz="20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1" name="Tytuł 1"/>
          <p:cNvSpPr>
            <a:spLocks noGrp="1"/>
          </p:cNvSpPr>
          <p:nvPr>
            <p:ph type="title" hasCustomPrompt="1"/>
          </p:nvPr>
        </p:nvSpPr>
        <p:spPr>
          <a:xfrm>
            <a:off x="6443330" y="1951028"/>
            <a:ext cx="4773705" cy="499820"/>
          </a:xfrm>
        </p:spPr>
        <p:txBody>
          <a:bodyPr anchor="b">
            <a:normAutofit/>
          </a:bodyPr>
          <a:lstStyle>
            <a:lvl1pPr>
              <a:defRPr sz="2400" b="1" spc="120" baseline="0">
                <a:solidFill>
                  <a:srgbClr val="131C46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92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20541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46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47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Prostokąt 49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50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chemat blokowy: dane 52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4" name="Prostokąt 53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6" name="Prostokąt 55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7" name="Obraz 5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7" y="-85064"/>
            <a:ext cx="2560002" cy="1440000"/>
          </a:xfrm>
          <a:prstGeom prst="rect">
            <a:avLst/>
          </a:prstGeom>
        </p:spPr>
      </p:pic>
      <p:sp>
        <p:nvSpPr>
          <p:cNvPr id="58" name="Prostokąt 57"/>
          <p:cNvSpPr/>
          <p:nvPr userDrawn="1"/>
        </p:nvSpPr>
        <p:spPr>
          <a:xfrm>
            <a:off x="4837814" y="1244009"/>
            <a:ext cx="7354185" cy="4965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59"/>
          <p:cNvSpPr/>
          <p:nvPr userDrawn="1"/>
        </p:nvSpPr>
        <p:spPr>
          <a:xfrm>
            <a:off x="5263116" y="1254642"/>
            <a:ext cx="6928884" cy="4922876"/>
          </a:xfrm>
          <a:prstGeom prst="rect">
            <a:avLst/>
          </a:prstGeom>
          <a:blipFill dpi="0" rotWithShape="1">
            <a:blip r:embed="rId5" cstate="screen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Prostokąt 60"/>
          <p:cNvSpPr/>
          <p:nvPr userDrawn="1"/>
        </p:nvSpPr>
        <p:spPr>
          <a:xfrm>
            <a:off x="5582092" y="1183931"/>
            <a:ext cx="5007935" cy="5025483"/>
          </a:xfrm>
          <a:prstGeom prst="rect">
            <a:avLst/>
          </a:prstGeom>
          <a:blipFill dpi="0" rotWithShape="1">
            <a:blip r:embed="rId6" cstate="screen">
              <a:alphaModFix amt="60000"/>
              <a:lum bright="3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2" name="Schemat blokowy: dane 61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chemat blokowy: dane 62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1" name="Prostokąt 90">
            <a:extLst>
              <a:ext uri="{FF2B5EF4-FFF2-40B4-BE49-F238E27FC236}">
                <a16:creationId xmlns:a16="http://schemas.microsoft.com/office/drawing/2014/main" id="{DDA2793E-0B42-4F69-B27C-91863427EFF4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2" name="Tytuł 1"/>
          <p:cNvSpPr>
            <a:spLocks noGrp="1"/>
          </p:cNvSpPr>
          <p:nvPr>
            <p:ph type="title" hasCustomPrompt="1"/>
          </p:nvPr>
        </p:nvSpPr>
        <p:spPr>
          <a:xfrm>
            <a:off x="1371756" y="1503408"/>
            <a:ext cx="3466057" cy="499820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93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585153" y="2090255"/>
            <a:ext cx="3252661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4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1190849" y="3093399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5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1190847" y="3493359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6" name="Symbol zastępczy tekstu 3"/>
          <p:cNvSpPr>
            <a:spLocks noGrp="1"/>
          </p:cNvSpPr>
          <p:nvPr>
            <p:ph type="body" sz="half" idx="13" hasCustomPrompt="1"/>
          </p:nvPr>
        </p:nvSpPr>
        <p:spPr>
          <a:xfrm>
            <a:off x="1190846" y="3893319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7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3371961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27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2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/>
          <p:cNvSpPr/>
          <p:nvPr userDrawn="1"/>
        </p:nvSpPr>
        <p:spPr>
          <a:xfrm>
            <a:off x="0" y="1244009"/>
            <a:ext cx="12192001" cy="4965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rostokąt 29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chemat blokowy: dane 34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7" name="Obraz 3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7" y="-85064"/>
            <a:ext cx="2560002" cy="1440000"/>
          </a:xfrm>
          <a:prstGeom prst="rect">
            <a:avLst/>
          </a:prstGeom>
        </p:spPr>
      </p:pic>
      <p:sp>
        <p:nvSpPr>
          <p:cNvPr id="39" name="Prostokąt 38"/>
          <p:cNvSpPr/>
          <p:nvPr userDrawn="1"/>
        </p:nvSpPr>
        <p:spPr>
          <a:xfrm>
            <a:off x="5263116" y="1254642"/>
            <a:ext cx="6928884" cy="4922876"/>
          </a:xfrm>
          <a:prstGeom prst="rect">
            <a:avLst/>
          </a:prstGeom>
          <a:blipFill dpi="0" rotWithShape="1">
            <a:blip r:embed="rId5" cstate="screen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rostokąt 39"/>
          <p:cNvSpPr/>
          <p:nvPr userDrawn="1"/>
        </p:nvSpPr>
        <p:spPr>
          <a:xfrm>
            <a:off x="5582092" y="1183931"/>
            <a:ext cx="5007935" cy="5025483"/>
          </a:xfrm>
          <a:prstGeom prst="rect">
            <a:avLst/>
          </a:prstGeom>
          <a:blipFill dpi="0" rotWithShape="1">
            <a:blip r:embed="rId6" cstate="screen">
              <a:alphaModFix amt="60000"/>
              <a:lum bright="3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Schemat blokowy: dane 40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Schemat blokowy: dane 41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8" name="Prostokąt 67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9" name="Prostokąt 68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0" name="Prostokąt 69"/>
          <p:cNvSpPr/>
          <p:nvPr userDrawn="1"/>
        </p:nvSpPr>
        <p:spPr>
          <a:xfrm flipH="1" flipV="1">
            <a:off x="0" y="1407041"/>
            <a:ext cx="776177" cy="616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1" name="Prostokąt 70"/>
          <p:cNvSpPr/>
          <p:nvPr userDrawn="1"/>
        </p:nvSpPr>
        <p:spPr>
          <a:xfrm flipV="1">
            <a:off x="5" y="1768547"/>
            <a:ext cx="1190847" cy="45719"/>
          </a:xfrm>
          <a:prstGeom prst="rect">
            <a:avLst/>
          </a:prstGeom>
          <a:gradFill flip="none" rotWithShape="1">
            <a:gsLst>
              <a:gs pos="0">
                <a:srgbClr val="1D223F"/>
              </a:gs>
              <a:gs pos="50000">
                <a:srgbClr val="2B325C"/>
              </a:gs>
              <a:gs pos="100000">
                <a:srgbClr val="2B32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2" name="Prostokąt 71">
            <a:extLst>
              <a:ext uri="{FF2B5EF4-FFF2-40B4-BE49-F238E27FC236}">
                <a16:creationId xmlns:a16="http://schemas.microsoft.com/office/drawing/2014/main" id="{7AA47DE4-85D8-4722-8CE8-8B1775A64657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3" name="Tytuł 1"/>
          <p:cNvSpPr>
            <a:spLocks noGrp="1"/>
          </p:cNvSpPr>
          <p:nvPr>
            <p:ph type="title" hasCustomPrompt="1"/>
          </p:nvPr>
        </p:nvSpPr>
        <p:spPr>
          <a:xfrm>
            <a:off x="1382379" y="1545801"/>
            <a:ext cx="3466057" cy="431944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rgbClr val="131C46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1158722" y="2812925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75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1158720" y="3212885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76" name="Symbol zastępczy tekstu 3"/>
          <p:cNvSpPr>
            <a:spLocks noGrp="1"/>
          </p:cNvSpPr>
          <p:nvPr>
            <p:ph type="body" sz="half" idx="13" hasCustomPrompt="1"/>
          </p:nvPr>
        </p:nvSpPr>
        <p:spPr>
          <a:xfrm>
            <a:off x="1158719" y="3612845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77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90346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46"/>
          <p:cNvSpPr/>
          <p:nvPr userDrawn="1"/>
        </p:nvSpPr>
        <p:spPr>
          <a:xfrm>
            <a:off x="0" y="2594343"/>
            <a:ext cx="12192000" cy="344494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47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Prostokąt 49"/>
          <p:cNvSpPr/>
          <p:nvPr userDrawn="1"/>
        </p:nvSpPr>
        <p:spPr>
          <a:xfrm>
            <a:off x="-1" y="0"/>
            <a:ext cx="12192001" cy="1180214"/>
          </a:xfrm>
          <a:prstGeom prst="rect">
            <a:avLst/>
          </a:prstGeom>
          <a:gradFill flip="none" rotWithShape="0">
            <a:gsLst>
              <a:gs pos="25000">
                <a:srgbClr val="2B325C"/>
              </a:gs>
              <a:gs pos="48000">
                <a:srgbClr val="2B325C">
                  <a:alpha val="85000"/>
                </a:srgbClr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50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chemat blokowy: dane 51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chemat blokowy: dane 52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5" name="Prostokąt 54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rgbClr val="1D223F"/>
              </a:gs>
              <a:gs pos="50000">
                <a:srgbClr val="2B325C"/>
              </a:gs>
              <a:gs pos="100000">
                <a:srgbClr val="2B32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8" name="Obraz 5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8" y="-85064"/>
            <a:ext cx="2560000" cy="1440000"/>
          </a:xfrm>
          <a:prstGeom prst="rect">
            <a:avLst/>
          </a:prstGeom>
        </p:spPr>
      </p:pic>
      <p:sp>
        <p:nvSpPr>
          <p:cNvPr id="59" name="Prostokąt 58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Schemat blokowy: dane 59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61" name="Grupa 60"/>
          <p:cNvGrpSpPr/>
          <p:nvPr userDrawn="1"/>
        </p:nvGrpSpPr>
        <p:grpSpPr>
          <a:xfrm>
            <a:off x="5922337" y="3019678"/>
            <a:ext cx="3666137" cy="2721904"/>
            <a:chOff x="1117309" y="2686933"/>
            <a:chExt cx="4406289" cy="3271426"/>
          </a:xfrm>
        </p:grpSpPr>
        <p:sp>
          <p:nvSpPr>
            <p:cNvPr id="62" name="Sześciokąt 35"/>
            <p:cNvSpPr/>
            <p:nvPr/>
          </p:nvSpPr>
          <p:spPr>
            <a:xfrm>
              <a:off x="4565935" y="3229971"/>
              <a:ext cx="957663" cy="793132"/>
            </a:xfrm>
            <a:custGeom>
              <a:avLst/>
              <a:gdLst>
                <a:gd name="connsiteX0" fmla="*/ 0 w 1409241"/>
                <a:gd name="connsiteY0" fmla="*/ 645082 h 1290164"/>
                <a:gd name="connsiteX1" fmla="*/ 322541 w 1409241"/>
                <a:gd name="connsiteY1" fmla="*/ 0 h 1290164"/>
                <a:gd name="connsiteX2" fmla="*/ 1086700 w 1409241"/>
                <a:gd name="connsiteY2" fmla="*/ 0 h 1290164"/>
                <a:gd name="connsiteX3" fmla="*/ 1409241 w 1409241"/>
                <a:gd name="connsiteY3" fmla="*/ 645082 h 1290164"/>
                <a:gd name="connsiteX4" fmla="*/ 1086700 w 1409241"/>
                <a:gd name="connsiteY4" fmla="*/ 1290164 h 1290164"/>
                <a:gd name="connsiteX5" fmla="*/ 322541 w 1409241"/>
                <a:gd name="connsiteY5" fmla="*/ 1290164 h 1290164"/>
                <a:gd name="connsiteX6" fmla="*/ 0 w 1409241"/>
                <a:gd name="connsiteY6" fmla="*/ 645082 h 1290164"/>
                <a:gd name="connsiteX0" fmla="*/ 0 w 1086700"/>
                <a:gd name="connsiteY0" fmla="*/ 1290164 h 1290164"/>
                <a:gd name="connsiteX1" fmla="*/ 0 w 1086700"/>
                <a:gd name="connsiteY1" fmla="*/ 0 h 1290164"/>
                <a:gd name="connsiteX2" fmla="*/ 764159 w 1086700"/>
                <a:gd name="connsiteY2" fmla="*/ 0 h 1290164"/>
                <a:gd name="connsiteX3" fmla="*/ 1086700 w 1086700"/>
                <a:gd name="connsiteY3" fmla="*/ 645082 h 1290164"/>
                <a:gd name="connsiteX4" fmla="*/ 764159 w 1086700"/>
                <a:gd name="connsiteY4" fmla="*/ 1290164 h 1290164"/>
                <a:gd name="connsiteX5" fmla="*/ 0 w 1086700"/>
                <a:gd name="connsiteY5" fmla="*/ 1290164 h 129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6700" h="1290164">
                  <a:moveTo>
                    <a:pt x="0" y="1290164"/>
                  </a:moveTo>
                  <a:lnTo>
                    <a:pt x="0" y="0"/>
                  </a:lnTo>
                  <a:lnTo>
                    <a:pt x="764159" y="0"/>
                  </a:lnTo>
                  <a:lnTo>
                    <a:pt x="1086700" y="645082"/>
                  </a:lnTo>
                  <a:lnTo>
                    <a:pt x="764159" y="1290164"/>
                  </a:lnTo>
                  <a:lnTo>
                    <a:pt x="0" y="1290164"/>
                  </a:lnTo>
                  <a:close/>
                </a:path>
              </a:pathLst>
            </a:custGeom>
            <a:solidFill>
              <a:srgbClr val="D42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3" name="Pięciokąt 30"/>
            <p:cNvSpPr/>
            <p:nvPr/>
          </p:nvSpPr>
          <p:spPr>
            <a:xfrm rot="16200000">
              <a:off x="1211005" y="2593237"/>
              <a:ext cx="3271426" cy="3458817"/>
            </a:xfrm>
            <a:custGeom>
              <a:avLst/>
              <a:gdLst>
                <a:gd name="connsiteX0" fmla="*/ 0 w 2759846"/>
                <a:gd name="connsiteY0" fmla="*/ 0 h 811161"/>
                <a:gd name="connsiteX1" fmla="*/ 2354266 w 2759846"/>
                <a:gd name="connsiteY1" fmla="*/ 0 h 811161"/>
                <a:gd name="connsiteX2" fmla="*/ 2759846 w 2759846"/>
                <a:gd name="connsiteY2" fmla="*/ 405581 h 811161"/>
                <a:gd name="connsiteX3" fmla="*/ 2354266 w 2759846"/>
                <a:gd name="connsiteY3" fmla="*/ 811161 h 811161"/>
                <a:gd name="connsiteX4" fmla="*/ 0 w 2759846"/>
                <a:gd name="connsiteY4" fmla="*/ 811161 h 811161"/>
                <a:gd name="connsiteX5" fmla="*/ 0 w 2759846"/>
                <a:gd name="connsiteY5" fmla="*/ 0 h 811161"/>
                <a:gd name="connsiteX0" fmla="*/ 0 w 2759846"/>
                <a:gd name="connsiteY0" fmla="*/ 0 h 811161"/>
                <a:gd name="connsiteX1" fmla="*/ 2354266 w 2759846"/>
                <a:gd name="connsiteY1" fmla="*/ 0 h 811161"/>
                <a:gd name="connsiteX2" fmla="*/ 2759846 w 2759846"/>
                <a:gd name="connsiteY2" fmla="*/ 405581 h 811161"/>
                <a:gd name="connsiteX3" fmla="*/ 2354266 w 2759846"/>
                <a:gd name="connsiteY3" fmla="*/ 811161 h 811161"/>
                <a:gd name="connsiteX4" fmla="*/ 0 w 2759846"/>
                <a:gd name="connsiteY4" fmla="*/ 811161 h 811161"/>
                <a:gd name="connsiteX5" fmla="*/ 0 w 2759846"/>
                <a:gd name="connsiteY5" fmla="*/ 0 h 811161"/>
                <a:gd name="connsiteX0" fmla="*/ 0 w 2569346"/>
                <a:gd name="connsiteY0" fmla="*/ 0 h 811161"/>
                <a:gd name="connsiteX1" fmla="*/ 2354266 w 2569346"/>
                <a:gd name="connsiteY1" fmla="*/ 0 h 811161"/>
                <a:gd name="connsiteX2" fmla="*/ 2569346 w 2569346"/>
                <a:gd name="connsiteY2" fmla="*/ 405581 h 811161"/>
                <a:gd name="connsiteX3" fmla="*/ 2354266 w 2569346"/>
                <a:gd name="connsiteY3" fmla="*/ 811161 h 811161"/>
                <a:gd name="connsiteX4" fmla="*/ 0 w 2569346"/>
                <a:gd name="connsiteY4" fmla="*/ 811161 h 811161"/>
                <a:gd name="connsiteX5" fmla="*/ 0 w 2569346"/>
                <a:gd name="connsiteY5" fmla="*/ 0 h 811161"/>
                <a:gd name="connsiteX0" fmla="*/ 0 w 2550296"/>
                <a:gd name="connsiteY0" fmla="*/ 0 h 811161"/>
                <a:gd name="connsiteX1" fmla="*/ 2354266 w 2550296"/>
                <a:gd name="connsiteY1" fmla="*/ 0 h 811161"/>
                <a:gd name="connsiteX2" fmla="*/ 2550296 w 2550296"/>
                <a:gd name="connsiteY2" fmla="*/ 405581 h 811161"/>
                <a:gd name="connsiteX3" fmla="*/ 2354266 w 2550296"/>
                <a:gd name="connsiteY3" fmla="*/ 811161 h 811161"/>
                <a:gd name="connsiteX4" fmla="*/ 0 w 2550296"/>
                <a:gd name="connsiteY4" fmla="*/ 811161 h 811161"/>
                <a:gd name="connsiteX5" fmla="*/ 0 w 2550296"/>
                <a:gd name="connsiteY5" fmla="*/ 0 h 811161"/>
                <a:gd name="connsiteX0" fmla="*/ 0 w 2361649"/>
                <a:gd name="connsiteY0" fmla="*/ 0 h 811161"/>
                <a:gd name="connsiteX1" fmla="*/ 2354266 w 2361649"/>
                <a:gd name="connsiteY1" fmla="*/ 0 h 811161"/>
                <a:gd name="connsiteX2" fmla="*/ 2361649 w 2361649"/>
                <a:gd name="connsiteY2" fmla="*/ 399698 h 811161"/>
                <a:gd name="connsiteX3" fmla="*/ 2354266 w 2361649"/>
                <a:gd name="connsiteY3" fmla="*/ 811161 h 811161"/>
                <a:gd name="connsiteX4" fmla="*/ 0 w 2361649"/>
                <a:gd name="connsiteY4" fmla="*/ 811161 h 811161"/>
                <a:gd name="connsiteX5" fmla="*/ 0 w 2361649"/>
                <a:gd name="connsiteY5" fmla="*/ 0 h 811161"/>
                <a:gd name="connsiteX0" fmla="*/ 0 w 2354266"/>
                <a:gd name="connsiteY0" fmla="*/ 0 h 811161"/>
                <a:gd name="connsiteX1" fmla="*/ 2354266 w 2354266"/>
                <a:gd name="connsiteY1" fmla="*/ 0 h 811161"/>
                <a:gd name="connsiteX2" fmla="*/ 2354266 w 2354266"/>
                <a:gd name="connsiteY2" fmla="*/ 811161 h 811161"/>
                <a:gd name="connsiteX3" fmla="*/ 0 w 2354266"/>
                <a:gd name="connsiteY3" fmla="*/ 811161 h 811161"/>
                <a:gd name="connsiteX4" fmla="*/ 0 w 2354266"/>
                <a:gd name="connsiteY4" fmla="*/ 0 h 81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266" h="811161">
                  <a:moveTo>
                    <a:pt x="0" y="0"/>
                  </a:moveTo>
                  <a:lnTo>
                    <a:pt x="2354266" y="0"/>
                  </a:lnTo>
                  <a:lnTo>
                    <a:pt x="2354266" y="811161"/>
                  </a:lnTo>
                  <a:lnTo>
                    <a:pt x="0" y="81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0" dist="254000" dir="600000" sx="65000" sy="65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73" name="Grupa 72"/>
          <p:cNvGrpSpPr/>
          <p:nvPr userDrawn="1"/>
        </p:nvGrpSpPr>
        <p:grpSpPr>
          <a:xfrm>
            <a:off x="2626246" y="3019678"/>
            <a:ext cx="3666800" cy="2721904"/>
            <a:chOff x="1116513" y="2686933"/>
            <a:chExt cx="4407085" cy="3271426"/>
          </a:xfrm>
        </p:grpSpPr>
        <p:sp>
          <p:nvSpPr>
            <p:cNvPr id="74" name="Sześciokąt 35"/>
            <p:cNvSpPr/>
            <p:nvPr/>
          </p:nvSpPr>
          <p:spPr>
            <a:xfrm>
              <a:off x="4565935" y="3229971"/>
              <a:ext cx="957663" cy="793132"/>
            </a:xfrm>
            <a:custGeom>
              <a:avLst/>
              <a:gdLst>
                <a:gd name="connsiteX0" fmla="*/ 0 w 1409241"/>
                <a:gd name="connsiteY0" fmla="*/ 645082 h 1290164"/>
                <a:gd name="connsiteX1" fmla="*/ 322541 w 1409241"/>
                <a:gd name="connsiteY1" fmla="*/ 0 h 1290164"/>
                <a:gd name="connsiteX2" fmla="*/ 1086700 w 1409241"/>
                <a:gd name="connsiteY2" fmla="*/ 0 h 1290164"/>
                <a:gd name="connsiteX3" fmla="*/ 1409241 w 1409241"/>
                <a:gd name="connsiteY3" fmla="*/ 645082 h 1290164"/>
                <a:gd name="connsiteX4" fmla="*/ 1086700 w 1409241"/>
                <a:gd name="connsiteY4" fmla="*/ 1290164 h 1290164"/>
                <a:gd name="connsiteX5" fmla="*/ 322541 w 1409241"/>
                <a:gd name="connsiteY5" fmla="*/ 1290164 h 1290164"/>
                <a:gd name="connsiteX6" fmla="*/ 0 w 1409241"/>
                <a:gd name="connsiteY6" fmla="*/ 645082 h 1290164"/>
                <a:gd name="connsiteX0" fmla="*/ 0 w 1086700"/>
                <a:gd name="connsiteY0" fmla="*/ 1290164 h 1290164"/>
                <a:gd name="connsiteX1" fmla="*/ 0 w 1086700"/>
                <a:gd name="connsiteY1" fmla="*/ 0 h 1290164"/>
                <a:gd name="connsiteX2" fmla="*/ 764159 w 1086700"/>
                <a:gd name="connsiteY2" fmla="*/ 0 h 1290164"/>
                <a:gd name="connsiteX3" fmla="*/ 1086700 w 1086700"/>
                <a:gd name="connsiteY3" fmla="*/ 645082 h 1290164"/>
                <a:gd name="connsiteX4" fmla="*/ 764159 w 1086700"/>
                <a:gd name="connsiteY4" fmla="*/ 1290164 h 1290164"/>
                <a:gd name="connsiteX5" fmla="*/ 0 w 1086700"/>
                <a:gd name="connsiteY5" fmla="*/ 1290164 h 129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6700" h="1290164">
                  <a:moveTo>
                    <a:pt x="0" y="1290164"/>
                  </a:moveTo>
                  <a:lnTo>
                    <a:pt x="0" y="0"/>
                  </a:lnTo>
                  <a:lnTo>
                    <a:pt x="764159" y="0"/>
                  </a:lnTo>
                  <a:lnTo>
                    <a:pt x="1086700" y="645082"/>
                  </a:lnTo>
                  <a:lnTo>
                    <a:pt x="764159" y="1290164"/>
                  </a:lnTo>
                  <a:lnTo>
                    <a:pt x="0" y="1290164"/>
                  </a:lnTo>
                  <a:close/>
                </a:path>
              </a:pathLst>
            </a:custGeom>
            <a:solidFill>
              <a:srgbClr val="D42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5" name="Pięciokąt 30"/>
            <p:cNvSpPr/>
            <p:nvPr/>
          </p:nvSpPr>
          <p:spPr>
            <a:xfrm rot="16200000">
              <a:off x="1210607" y="2592839"/>
              <a:ext cx="3271426" cy="3459614"/>
            </a:xfrm>
            <a:custGeom>
              <a:avLst/>
              <a:gdLst>
                <a:gd name="connsiteX0" fmla="*/ 0 w 2759846"/>
                <a:gd name="connsiteY0" fmla="*/ 0 h 811161"/>
                <a:gd name="connsiteX1" fmla="*/ 2354266 w 2759846"/>
                <a:gd name="connsiteY1" fmla="*/ 0 h 811161"/>
                <a:gd name="connsiteX2" fmla="*/ 2759846 w 2759846"/>
                <a:gd name="connsiteY2" fmla="*/ 405581 h 811161"/>
                <a:gd name="connsiteX3" fmla="*/ 2354266 w 2759846"/>
                <a:gd name="connsiteY3" fmla="*/ 811161 h 811161"/>
                <a:gd name="connsiteX4" fmla="*/ 0 w 2759846"/>
                <a:gd name="connsiteY4" fmla="*/ 811161 h 811161"/>
                <a:gd name="connsiteX5" fmla="*/ 0 w 2759846"/>
                <a:gd name="connsiteY5" fmla="*/ 0 h 811161"/>
                <a:gd name="connsiteX0" fmla="*/ 0 w 2759846"/>
                <a:gd name="connsiteY0" fmla="*/ 0 h 811161"/>
                <a:gd name="connsiteX1" fmla="*/ 2354266 w 2759846"/>
                <a:gd name="connsiteY1" fmla="*/ 0 h 811161"/>
                <a:gd name="connsiteX2" fmla="*/ 2759846 w 2759846"/>
                <a:gd name="connsiteY2" fmla="*/ 405581 h 811161"/>
                <a:gd name="connsiteX3" fmla="*/ 2354266 w 2759846"/>
                <a:gd name="connsiteY3" fmla="*/ 811161 h 811161"/>
                <a:gd name="connsiteX4" fmla="*/ 0 w 2759846"/>
                <a:gd name="connsiteY4" fmla="*/ 811161 h 811161"/>
                <a:gd name="connsiteX5" fmla="*/ 0 w 2759846"/>
                <a:gd name="connsiteY5" fmla="*/ 0 h 811161"/>
                <a:gd name="connsiteX0" fmla="*/ 0 w 2569346"/>
                <a:gd name="connsiteY0" fmla="*/ 0 h 811161"/>
                <a:gd name="connsiteX1" fmla="*/ 2354266 w 2569346"/>
                <a:gd name="connsiteY1" fmla="*/ 0 h 811161"/>
                <a:gd name="connsiteX2" fmla="*/ 2569346 w 2569346"/>
                <a:gd name="connsiteY2" fmla="*/ 405581 h 811161"/>
                <a:gd name="connsiteX3" fmla="*/ 2354266 w 2569346"/>
                <a:gd name="connsiteY3" fmla="*/ 811161 h 811161"/>
                <a:gd name="connsiteX4" fmla="*/ 0 w 2569346"/>
                <a:gd name="connsiteY4" fmla="*/ 811161 h 811161"/>
                <a:gd name="connsiteX5" fmla="*/ 0 w 2569346"/>
                <a:gd name="connsiteY5" fmla="*/ 0 h 811161"/>
                <a:gd name="connsiteX0" fmla="*/ 0 w 2550296"/>
                <a:gd name="connsiteY0" fmla="*/ 0 h 811161"/>
                <a:gd name="connsiteX1" fmla="*/ 2354266 w 2550296"/>
                <a:gd name="connsiteY1" fmla="*/ 0 h 811161"/>
                <a:gd name="connsiteX2" fmla="*/ 2550296 w 2550296"/>
                <a:gd name="connsiteY2" fmla="*/ 405581 h 811161"/>
                <a:gd name="connsiteX3" fmla="*/ 2354266 w 2550296"/>
                <a:gd name="connsiteY3" fmla="*/ 811161 h 811161"/>
                <a:gd name="connsiteX4" fmla="*/ 0 w 2550296"/>
                <a:gd name="connsiteY4" fmla="*/ 811161 h 811161"/>
                <a:gd name="connsiteX5" fmla="*/ 0 w 2550296"/>
                <a:gd name="connsiteY5" fmla="*/ 0 h 811161"/>
                <a:gd name="connsiteX0" fmla="*/ 0 w 2361649"/>
                <a:gd name="connsiteY0" fmla="*/ 0 h 811161"/>
                <a:gd name="connsiteX1" fmla="*/ 2354266 w 2361649"/>
                <a:gd name="connsiteY1" fmla="*/ 0 h 811161"/>
                <a:gd name="connsiteX2" fmla="*/ 2361649 w 2361649"/>
                <a:gd name="connsiteY2" fmla="*/ 399698 h 811161"/>
                <a:gd name="connsiteX3" fmla="*/ 2354266 w 2361649"/>
                <a:gd name="connsiteY3" fmla="*/ 811161 h 811161"/>
                <a:gd name="connsiteX4" fmla="*/ 0 w 2361649"/>
                <a:gd name="connsiteY4" fmla="*/ 811161 h 811161"/>
                <a:gd name="connsiteX5" fmla="*/ 0 w 2361649"/>
                <a:gd name="connsiteY5" fmla="*/ 0 h 811161"/>
                <a:gd name="connsiteX0" fmla="*/ 0 w 2354266"/>
                <a:gd name="connsiteY0" fmla="*/ 0 h 811161"/>
                <a:gd name="connsiteX1" fmla="*/ 2354266 w 2354266"/>
                <a:gd name="connsiteY1" fmla="*/ 0 h 811161"/>
                <a:gd name="connsiteX2" fmla="*/ 2354266 w 2354266"/>
                <a:gd name="connsiteY2" fmla="*/ 811161 h 811161"/>
                <a:gd name="connsiteX3" fmla="*/ 0 w 2354266"/>
                <a:gd name="connsiteY3" fmla="*/ 811161 h 811161"/>
                <a:gd name="connsiteX4" fmla="*/ 0 w 2354266"/>
                <a:gd name="connsiteY4" fmla="*/ 0 h 81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266" h="811161">
                  <a:moveTo>
                    <a:pt x="0" y="0"/>
                  </a:moveTo>
                  <a:lnTo>
                    <a:pt x="2354266" y="0"/>
                  </a:lnTo>
                  <a:lnTo>
                    <a:pt x="2354266" y="811161"/>
                  </a:lnTo>
                  <a:lnTo>
                    <a:pt x="0" y="81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0" dist="254000" dir="600000" sx="65000" sy="65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77" name="Grupa 76"/>
          <p:cNvGrpSpPr/>
          <p:nvPr userDrawn="1"/>
        </p:nvGrpSpPr>
        <p:grpSpPr>
          <a:xfrm>
            <a:off x="1" y="3019677"/>
            <a:ext cx="3014658" cy="2721904"/>
            <a:chOff x="1900315" y="2686932"/>
            <a:chExt cx="3623285" cy="3271426"/>
          </a:xfrm>
        </p:grpSpPr>
        <p:sp>
          <p:nvSpPr>
            <p:cNvPr id="78" name="Sześciokąt 35"/>
            <p:cNvSpPr/>
            <p:nvPr/>
          </p:nvSpPr>
          <p:spPr>
            <a:xfrm>
              <a:off x="4565937" y="3229971"/>
              <a:ext cx="957663" cy="793132"/>
            </a:xfrm>
            <a:custGeom>
              <a:avLst/>
              <a:gdLst>
                <a:gd name="connsiteX0" fmla="*/ 0 w 1409241"/>
                <a:gd name="connsiteY0" fmla="*/ 645082 h 1290164"/>
                <a:gd name="connsiteX1" fmla="*/ 322541 w 1409241"/>
                <a:gd name="connsiteY1" fmla="*/ 0 h 1290164"/>
                <a:gd name="connsiteX2" fmla="*/ 1086700 w 1409241"/>
                <a:gd name="connsiteY2" fmla="*/ 0 h 1290164"/>
                <a:gd name="connsiteX3" fmla="*/ 1409241 w 1409241"/>
                <a:gd name="connsiteY3" fmla="*/ 645082 h 1290164"/>
                <a:gd name="connsiteX4" fmla="*/ 1086700 w 1409241"/>
                <a:gd name="connsiteY4" fmla="*/ 1290164 h 1290164"/>
                <a:gd name="connsiteX5" fmla="*/ 322541 w 1409241"/>
                <a:gd name="connsiteY5" fmla="*/ 1290164 h 1290164"/>
                <a:gd name="connsiteX6" fmla="*/ 0 w 1409241"/>
                <a:gd name="connsiteY6" fmla="*/ 645082 h 1290164"/>
                <a:gd name="connsiteX0" fmla="*/ 0 w 1086700"/>
                <a:gd name="connsiteY0" fmla="*/ 1290164 h 1290164"/>
                <a:gd name="connsiteX1" fmla="*/ 0 w 1086700"/>
                <a:gd name="connsiteY1" fmla="*/ 0 h 1290164"/>
                <a:gd name="connsiteX2" fmla="*/ 764159 w 1086700"/>
                <a:gd name="connsiteY2" fmla="*/ 0 h 1290164"/>
                <a:gd name="connsiteX3" fmla="*/ 1086700 w 1086700"/>
                <a:gd name="connsiteY3" fmla="*/ 645082 h 1290164"/>
                <a:gd name="connsiteX4" fmla="*/ 764159 w 1086700"/>
                <a:gd name="connsiteY4" fmla="*/ 1290164 h 1290164"/>
                <a:gd name="connsiteX5" fmla="*/ 0 w 1086700"/>
                <a:gd name="connsiteY5" fmla="*/ 1290164 h 129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6700" h="1290164">
                  <a:moveTo>
                    <a:pt x="0" y="1290164"/>
                  </a:moveTo>
                  <a:lnTo>
                    <a:pt x="0" y="0"/>
                  </a:lnTo>
                  <a:lnTo>
                    <a:pt x="764159" y="0"/>
                  </a:lnTo>
                  <a:lnTo>
                    <a:pt x="1086700" y="645082"/>
                  </a:lnTo>
                  <a:lnTo>
                    <a:pt x="764159" y="1290164"/>
                  </a:lnTo>
                  <a:lnTo>
                    <a:pt x="0" y="1290164"/>
                  </a:lnTo>
                  <a:close/>
                </a:path>
              </a:pathLst>
            </a:custGeom>
            <a:solidFill>
              <a:srgbClr val="D42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9" name="Pięciokąt 30"/>
            <p:cNvSpPr/>
            <p:nvPr/>
          </p:nvSpPr>
          <p:spPr>
            <a:xfrm rot="16200000">
              <a:off x="1602509" y="2984738"/>
              <a:ext cx="3271426" cy="2675813"/>
            </a:xfrm>
            <a:custGeom>
              <a:avLst/>
              <a:gdLst>
                <a:gd name="connsiteX0" fmla="*/ 0 w 2759846"/>
                <a:gd name="connsiteY0" fmla="*/ 0 h 811161"/>
                <a:gd name="connsiteX1" fmla="*/ 2354266 w 2759846"/>
                <a:gd name="connsiteY1" fmla="*/ 0 h 811161"/>
                <a:gd name="connsiteX2" fmla="*/ 2759846 w 2759846"/>
                <a:gd name="connsiteY2" fmla="*/ 405581 h 811161"/>
                <a:gd name="connsiteX3" fmla="*/ 2354266 w 2759846"/>
                <a:gd name="connsiteY3" fmla="*/ 811161 h 811161"/>
                <a:gd name="connsiteX4" fmla="*/ 0 w 2759846"/>
                <a:gd name="connsiteY4" fmla="*/ 811161 h 811161"/>
                <a:gd name="connsiteX5" fmla="*/ 0 w 2759846"/>
                <a:gd name="connsiteY5" fmla="*/ 0 h 811161"/>
                <a:gd name="connsiteX0" fmla="*/ 0 w 2759846"/>
                <a:gd name="connsiteY0" fmla="*/ 0 h 811161"/>
                <a:gd name="connsiteX1" fmla="*/ 2354266 w 2759846"/>
                <a:gd name="connsiteY1" fmla="*/ 0 h 811161"/>
                <a:gd name="connsiteX2" fmla="*/ 2759846 w 2759846"/>
                <a:gd name="connsiteY2" fmla="*/ 405581 h 811161"/>
                <a:gd name="connsiteX3" fmla="*/ 2354266 w 2759846"/>
                <a:gd name="connsiteY3" fmla="*/ 811161 h 811161"/>
                <a:gd name="connsiteX4" fmla="*/ 0 w 2759846"/>
                <a:gd name="connsiteY4" fmla="*/ 811161 h 811161"/>
                <a:gd name="connsiteX5" fmla="*/ 0 w 2759846"/>
                <a:gd name="connsiteY5" fmla="*/ 0 h 811161"/>
                <a:gd name="connsiteX0" fmla="*/ 0 w 2569346"/>
                <a:gd name="connsiteY0" fmla="*/ 0 h 811161"/>
                <a:gd name="connsiteX1" fmla="*/ 2354266 w 2569346"/>
                <a:gd name="connsiteY1" fmla="*/ 0 h 811161"/>
                <a:gd name="connsiteX2" fmla="*/ 2569346 w 2569346"/>
                <a:gd name="connsiteY2" fmla="*/ 405581 h 811161"/>
                <a:gd name="connsiteX3" fmla="*/ 2354266 w 2569346"/>
                <a:gd name="connsiteY3" fmla="*/ 811161 h 811161"/>
                <a:gd name="connsiteX4" fmla="*/ 0 w 2569346"/>
                <a:gd name="connsiteY4" fmla="*/ 811161 h 811161"/>
                <a:gd name="connsiteX5" fmla="*/ 0 w 2569346"/>
                <a:gd name="connsiteY5" fmla="*/ 0 h 811161"/>
                <a:gd name="connsiteX0" fmla="*/ 0 w 2550296"/>
                <a:gd name="connsiteY0" fmla="*/ 0 h 811161"/>
                <a:gd name="connsiteX1" fmla="*/ 2354266 w 2550296"/>
                <a:gd name="connsiteY1" fmla="*/ 0 h 811161"/>
                <a:gd name="connsiteX2" fmla="*/ 2550296 w 2550296"/>
                <a:gd name="connsiteY2" fmla="*/ 405581 h 811161"/>
                <a:gd name="connsiteX3" fmla="*/ 2354266 w 2550296"/>
                <a:gd name="connsiteY3" fmla="*/ 811161 h 811161"/>
                <a:gd name="connsiteX4" fmla="*/ 0 w 2550296"/>
                <a:gd name="connsiteY4" fmla="*/ 811161 h 811161"/>
                <a:gd name="connsiteX5" fmla="*/ 0 w 2550296"/>
                <a:gd name="connsiteY5" fmla="*/ 0 h 811161"/>
                <a:gd name="connsiteX0" fmla="*/ 0 w 2361649"/>
                <a:gd name="connsiteY0" fmla="*/ 0 h 811161"/>
                <a:gd name="connsiteX1" fmla="*/ 2354266 w 2361649"/>
                <a:gd name="connsiteY1" fmla="*/ 0 h 811161"/>
                <a:gd name="connsiteX2" fmla="*/ 2361649 w 2361649"/>
                <a:gd name="connsiteY2" fmla="*/ 399698 h 811161"/>
                <a:gd name="connsiteX3" fmla="*/ 2354266 w 2361649"/>
                <a:gd name="connsiteY3" fmla="*/ 811161 h 811161"/>
                <a:gd name="connsiteX4" fmla="*/ 0 w 2361649"/>
                <a:gd name="connsiteY4" fmla="*/ 811161 h 811161"/>
                <a:gd name="connsiteX5" fmla="*/ 0 w 2361649"/>
                <a:gd name="connsiteY5" fmla="*/ 0 h 811161"/>
                <a:gd name="connsiteX0" fmla="*/ 0 w 2354266"/>
                <a:gd name="connsiteY0" fmla="*/ 0 h 811161"/>
                <a:gd name="connsiteX1" fmla="*/ 2354266 w 2354266"/>
                <a:gd name="connsiteY1" fmla="*/ 0 h 811161"/>
                <a:gd name="connsiteX2" fmla="*/ 2354266 w 2354266"/>
                <a:gd name="connsiteY2" fmla="*/ 811161 h 811161"/>
                <a:gd name="connsiteX3" fmla="*/ 0 w 2354266"/>
                <a:gd name="connsiteY3" fmla="*/ 811161 h 811161"/>
                <a:gd name="connsiteX4" fmla="*/ 0 w 2354266"/>
                <a:gd name="connsiteY4" fmla="*/ 0 h 81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4266" h="811161">
                  <a:moveTo>
                    <a:pt x="0" y="0"/>
                  </a:moveTo>
                  <a:lnTo>
                    <a:pt x="2354266" y="0"/>
                  </a:lnTo>
                  <a:lnTo>
                    <a:pt x="2354266" y="811161"/>
                  </a:lnTo>
                  <a:lnTo>
                    <a:pt x="0" y="81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0" dist="254000" dir="600000" sx="66000" sy="66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cxnSp>
        <p:nvCxnSpPr>
          <p:cNvPr id="83" name="Łącznik prosty 82"/>
          <p:cNvCxnSpPr/>
          <p:nvPr userDrawn="1"/>
        </p:nvCxnSpPr>
        <p:spPr>
          <a:xfrm>
            <a:off x="3359585" y="4074327"/>
            <a:ext cx="1111111" cy="0"/>
          </a:xfrm>
          <a:prstGeom prst="line">
            <a:avLst/>
          </a:prstGeom>
          <a:ln w="19050">
            <a:solidFill>
              <a:srgbClr val="D4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 userDrawn="1"/>
        </p:nvCxnSpPr>
        <p:spPr>
          <a:xfrm>
            <a:off x="6765548" y="4074327"/>
            <a:ext cx="1111111" cy="0"/>
          </a:xfrm>
          <a:prstGeom prst="line">
            <a:avLst/>
          </a:prstGeom>
          <a:ln w="19050">
            <a:solidFill>
              <a:srgbClr val="D4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y 86"/>
          <p:cNvCxnSpPr/>
          <p:nvPr userDrawn="1"/>
        </p:nvCxnSpPr>
        <p:spPr>
          <a:xfrm>
            <a:off x="10075818" y="4074327"/>
            <a:ext cx="1111111" cy="0"/>
          </a:xfrm>
          <a:prstGeom prst="line">
            <a:avLst/>
          </a:prstGeom>
          <a:ln w="19050">
            <a:solidFill>
              <a:srgbClr val="D4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rostokąt 89"/>
          <p:cNvSpPr/>
          <p:nvPr userDrawn="1"/>
        </p:nvSpPr>
        <p:spPr>
          <a:xfrm>
            <a:off x="0" y="3019647"/>
            <a:ext cx="2222206" cy="2424224"/>
          </a:xfrm>
          <a:prstGeom prst="rect">
            <a:avLst/>
          </a:prstGeom>
          <a:blipFill dpi="0" rotWithShape="1"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1" name="Prostokąt 90"/>
          <p:cNvSpPr/>
          <p:nvPr userDrawn="1"/>
        </p:nvSpPr>
        <p:spPr>
          <a:xfrm flipV="1">
            <a:off x="10940903" y="5826642"/>
            <a:ext cx="1251098" cy="223280"/>
          </a:xfrm>
          <a:prstGeom prst="rect">
            <a:avLst/>
          </a:prstGeom>
          <a:solidFill>
            <a:srgbClr val="2B32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2" name="Prostokąt 91"/>
          <p:cNvSpPr/>
          <p:nvPr userDrawn="1"/>
        </p:nvSpPr>
        <p:spPr>
          <a:xfrm>
            <a:off x="10930271" y="5730948"/>
            <a:ext cx="305391" cy="333153"/>
          </a:xfrm>
          <a:prstGeom prst="rect">
            <a:avLst/>
          </a:prstGeom>
          <a:blipFill dpi="0" rotWithShape="1">
            <a:blip r:embed="rId6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3" name="Prostokąt 92">
            <a:extLst>
              <a:ext uri="{FF2B5EF4-FFF2-40B4-BE49-F238E27FC236}">
                <a16:creationId xmlns:a16="http://schemas.microsoft.com/office/drawing/2014/main" id="{FABC4007-0361-4819-AC92-18B827D5A603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4" name="pole tekstowe 93"/>
          <p:cNvSpPr txBox="1"/>
          <p:nvPr userDrawn="1"/>
        </p:nvSpPr>
        <p:spPr>
          <a:xfrm>
            <a:off x="1503043" y="2152705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spc="200" dirty="0">
                <a:solidFill>
                  <a:srgbClr val="2B325C"/>
                </a:solidFill>
              </a:rPr>
              <a:t>Lorem ipsum</a:t>
            </a:r>
          </a:p>
        </p:txBody>
      </p:sp>
      <p:sp>
        <p:nvSpPr>
          <p:cNvPr id="95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3137223" y="3648994"/>
            <a:ext cx="2221580" cy="333234"/>
          </a:xfrm>
        </p:spPr>
        <p:txBody>
          <a:bodyPr>
            <a:noAutofit/>
          </a:bodyPr>
          <a:lstStyle>
            <a:lvl1pPr marL="0" indent="0">
              <a:buNone/>
              <a:defRPr sz="1500" b="1" spc="16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98" name="Tytuł 1"/>
          <p:cNvSpPr>
            <a:spLocks noGrp="1"/>
          </p:cNvSpPr>
          <p:nvPr>
            <p:ph type="title" hasCustomPrompt="1"/>
          </p:nvPr>
        </p:nvSpPr>
        <p:spPr>
          <a:xfrm>
            <a:off x="1503043" y="1513513"/>
            <a:ext cx="4773705" cy="499820"/>
          </a:xfrm>
        </p:spPr>
        <p:txBody>
          <a:bodyPr anchor="b">
            <a:normAutofit/>
          </a:bodyPr>
          <a:lstStyle>
            <a:lvl1pPr>
              <a:defRPr sz="2400" b="1" spc="120" baseline="0">
                <a:solidFill>
                  <a:srgbClr val="131C46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100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3247381" y="4499662"/>
            <a:ext cx="2111422" cy="313799"/>
          </a:xfrm>
        </p:spPr>
        <p:txBody>
          <a:bodyPr>
            <a:noAutofit/>
          </a:bodyPr>
          <a:lstStyle>
            <a:lvl1pPr marL="0" indent="0">
              <a:buNone/>
              <a:defRPr sz="1300" spc="160" baseline="0">
                <a:solidFill>
                  <a:srgbClr val="131C4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…</a:t>
            </a:r>
          </a:p>
        </p:txBody>
      </p:sp>
      <p:sp>
        <p:nvSpPr>
          <p:cNvPr id="101" name="Symbol zastępczy tekstu 3"/>
          <p:cNvSpPr>
            <a:spLocks noGrp="1"/>
          </p:cNvSpPr>
          <p:nvPr>
            <p:ph type="body" sz="half" idx="13" hasCustomPrompt="1"/>
          </p:nvPr>
        </p:nvSpPr>
        <p:spPr>
          <a:xfrm>
            <a:off x="6438130" y="3648994"/>
            <a:ext cx="2221580" cy="333234"/>
          </a:xfrm>
        </p:spPr>
        <p:txBody>
          <a:bodyPr>
            <a:noAutofit/>
          </a:bodyPr>
          <a:lstStyle>
            <a:lvl1pPr marL="0" indent="0">
              <a:buNone/>
              <a:defRPr sz="1500" b="1" spc="16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102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6548288" y="4499662"/>
            <a:ext cx="2111422" cy="313799"/>
          </a:xfrm>
        </p:spPr>
        <p:txBody>
          <a:bodyPr>
            <a:noAutofit/>
          </a:bodyPr>
          <a:lstStyle>
            <a:lvl1pPr marL="0" indent="0">
              <a:buNone/>
              <a:defRPr sz="1300" spc="160" baseline="0">
                <a:solidFill>
                  <a:srgbClr val="131C4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…</a:t>
            </a:r>
          </a:p>
        </p:txBody>
      </p:sp>
      <p:sp>
        <p:nvSpPr>
          <p:cNvPr id="103" name="Symbol zastępczy tekstu 3"/>
          <p:cNvSpPr>
            <a:spLocks noGrp="1"/>
          </p:cNvSpPr>
          <p:nvPr>
            <p:ph type="body" sz="half" idx="15" hasCustomPrompt="1"/>
          </p:nvPr>
        </p:nvSpPr>
        <p:spPr>
          <a:xfrm>
            <a:off x="9724242" y="3651562"/>
            <a:ext cx="2221580" cy="333234"/>
          </a:xfrm>
        </p:spPr>
        <p:txBody>
          <a:bodyPr>
            <a:noAutofit/>
          </a:bodyPr>
          <a:lstStyle>
            <a:lvl1pPr marL="0" indent="0">
              <a:buNone/>
              <a:defRPr sz="1500" b="1" spc="16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104" name="Symbol zastępczy tekstu 3"/>
          <p:cNvSpPr>
            <a:spLocks noGrp="1"/>
          </p:cNvSpPr>
          <p:nvPr>
            <p:ph type="body" sz="half" idx="16" hasCustomPrompt="1"/>
          </p:nvPr>
        </p:nvSpPr>
        <p:spPr>
          <a:xfrm>
            <a:off x="9834400" y="4502230"/>
            <a:ext cx="2111422" cy="313799"/>
          </a:xfrm>
        </p:spPr>
        <p:txBody>
          <a:bodyPr>
            <a:noAutofit/>
          </a:bodyPr>
          <a:lstStyle>
            <a:lvl1pPr marL="0" indent="0">
              <a:buNone/>
              <a:defRPr sz="1300" spc="160" baseline="0">
                <a:solidFill>
                  <a:srgbClr val="131C4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…</a:t>
            </a:r>
          </a:p>
        </p:txBody>
      </p:sp>
      <p:sp>
        <p:nvSpPr>
          <p:cNvPr id="105" name="Tytuł 1"/>
          <p:cNvSpPr txBox="1">
            <a:spLocks/>
          </p:cNvSpPr>
          <p:nvPr userDrawn="1"/>
        </p:nvSpPr>
        <p:spPr>
          <a:xfrm>
            <a:off x="2269921" y="3482408"/>
            <a:ext cx="578200" cy="499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12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400" i="0" dirty="0"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06" name="Tytuł 1"/>
          <p:cNvSpPr txBox="1">
            <a:spLocks/>
          </p:cNvSpPr>
          <p:nvPr userDrawn="1"/>
        </p:nvSpPr>
        <p:spPr>
          <a:xfrm>
            <a:off x="5547518" y="3482408"/>
            <a:ext cx="578200" cy="499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12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400" i="0" dirty="0"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07" name="Tytuł 1"/>
          <p:cNvSpPr txBox="1">
            <a:spLocks/>
          </p:cNvSpPr>
          <p:nvPr userDrawn="1"/>
        </p:nvSpPr>
        <p:spPr>
          <a:xfrm>
            <a:off x="8840879" y="3482408"/>
            <a:ext cx="578200" cy="499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12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2400" i="0" dirty="0"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108" name="Symbol zastępczy tekstu 3"/>
          <p:cNvSpPr>
            <a:spLocks noGrp="1"/>
          </p:cNvSpPr>
          <p:nvPr>
            <p:ph type="body" sz="half" idx="17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2441044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/>
          <p:cNvSpPr/>
          <p:nvPr userDrawn="1"/>
        </p:nvSpPr>
        <p:spPr>
          <a:xfrm>
            <a:off x="0" y="2488017"/>
            <a:ext cx="12192000" cy="355127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4" name="Prostokąt 43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Prostokąt 64"/>
          <p:cNvSpPr/>
          <p:nvPr userDrawn="1"/>
        </p:nvSpPr>
        <p:spPr>
          <a:xfrm>
            <a:off x="-1" y="0"/>
            <a:ext cx="12192001" cy="1180214"/>
          </a:xfrm>
          <a:prstGeom prst="rect">
            <a:avLst/>
          </a:prstGeom>
          <a:gradFill flip="none" rotWithShape="0">
            <a:gsLst>
              <a:gs pos="25000">
                <a:srgbClr val="2B325C"/>
              </a:gs>
              <a:gs pos="48000">
                <a:srgbClr val="2B325C">
                  <a:alpha val="85000"/>
                </a:srgbClr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6" name="Prostokąt 65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7" name="Schemat blokowy: dane 66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8" name="Schemat blokowy: dane 67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0" name="Prostokąt 69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rgbClr val="1D223F"/>
              </a:gs>
              <a:gs pos="50000">
                <a:srgbClr val="2B325C"/>
              </a:gs>
              <a:gs pos="100000">
                <a:srgbClr val="2B32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4" name="Obraz 9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8" y="-85064"/>
            <a:ext cx="2560000" cy="1440000"/>
          </a:xfrm>
          <a:prstGeom prst="rect">
            <a:avLst/>
          </a:prstGeom>
        </p:spPr>
      </p:pic>
      <p:sp>
        <p:nvSpPr>
          <p:cNvPr id="95" name="Prostokąt 94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6" name="Schemat blokowy: dane 95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7" name="Prostokąt 96"/>
          <p:cNvSpPr/>
          <p:nvPr userDrawn="1"/>
        </p:nvSpPr>
        <p:spPr>
          <a:xfrm>
            <a:off x="0" y="2531281"/>
            <a:ext cx="3215680" cy="3508013"/>
          </a:xfrm>
          <a:prstGeom prst="rect">
            <a:avLst/>
          </a:prstGeom>
          <a:blipFill dpi="0" rotWithShape="1"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8" name="Prostokąt 97"/>
          <p:cNvSpPr/>
          <p:nvPr userDrawn="1"/>
        </p:nvSpPr>
        <p:spPr>
          <a:xfrm flipV="1">
            <a:off x="10940903" y="5826642"/>
            <a:ext cx="1251098" cy="223280"/>
          </a:xfrm>
          <a:prstGeom prst="rect">
            <a:avLst/>
          </a:prstGeom>
          <a:solidFill>
            <a:srgbClr val="2B325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9" name="Prostokąt 98"/>
          <p:cNvSpPr/>
          <p:nvPr userDrawn="1"/>
        </p:nvSpPr>
        <p:spPr>
          <a:xfrm>
            <a:off x="10930271" y="5730948"/>
            <a:ext cx="305391" cy="333153"/>
          </a:xfrm>
          <a:prstGeom prst="rect">
            <a:avLst/>
          </a:prstGeom>
          <a:blipFill dpi="0" rotWithShape="1">
            <a:blip r:embed="rId6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6" name="Prostokąt 105">
            <a:extLst>
              <a:ext uri="{FF2B5EF4-FFF2-40B4-BE49-F238E27FC236}">
                <a16:creationId xmlns:a16="http://schemas.microsoft.com/office/drawing/2014/main" id="{30B37102-AD67-405A-9311-219AA6DFBC41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1" name="Tytuł 1"/>
          <p:cNvSpPr>
            <a:spLocks noGrp="1"/>
          </p:cNvSpPr>
          <p:nvPr>
            <p:ph type="title" hasCustomPrompt="1"/>
          </p:nvPr>
        </p:nvSpPr>
        <p:spPr>
          <a:xfrm>
            <a:off x="1382379" y="1545801"/>
            <a:ext cx="3466057" cy="431944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rgbClr val="131C46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112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4901562" y="3327051"/>
            <a:ext cx="2842587" cy="313799"/>
          </a:xfrm>
        </p:spPr>
        <p:txBody>
          <a:bodyPr>
            <a:noAutofit/>
          </a:bodyPr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113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4899757" y="3766184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114" name="Symbol zastępczy tekstu 3"/>
          <p:cNvSpPr>
            <a:spLocks noGrp="1"/>
          </p:cNvSpPr>
          <p:nvPr>
            <p:ph type="body" sz="half" idx="13" hasCustomPrompt="1"/>
          </p:nvPr>
        </p:nvSpPr>
        <p:spPr>
          <a:xfrm>
            <a:off x="4899758" y="4203140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115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1562970" y="2063906"/>
            <a:ext cx="284258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116" name="Symbol zastępczy tekstu 3"/>
          <p:cNvSpPr>
            <a:spLocks noGrp="1"/>
          </p:cNvSpPr>
          <p:nvPr>
            <p:ph type="body" sz="half" idx="15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1214467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27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rostokąt 29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chemat blokowy: dane 33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chemat blokowy: dane 34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chemat blokowy: dane 35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/>
          <p:cNvSpPr/>
          <p:nvPr userDrawn="1"/>
        </p:nvSpPr>
        <p:spPr>
          <a:xfrm flipV="1">
            <a:off x="4423144" y="0"/>
            <a:ext cx="882503" cy="6294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Prostokąt 37"/>
          <p:cNvSpPr/>
          <p:nvPr userDrawn="1"/>
        </p:nvSpPr>
        <p:spPr>
          <a:xfrm flipH="1" flipV="1">
            <a:off x="5124888" y="1403497"/>
            <a:ext cx="776177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rostokąt 39"/>
          <p:cNvSpPr/>
          <p:nvPr userDrawn="1"/>
        </p:nvSpPr>
        <p:spPr>
          <a:xfrm flipV="1">
            <a:off x="5124893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Prostokąt 45"/>
          <p:cNvSpPr/>
          <p:nvPr userDrawn="1"/>
        </p:nvSpPr>
        <p:spPr>
          <a:xfrm flipH="1" flipV="1">
            <a:off x="-5" y="255180"/>
            <a:ext cx="4465678" cy="6071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7" name="Obraz 4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8850" y="560620"/>
            <a:ext cx="6019681" cy="3386070"/>
          </a:xfrm>
          <a:prstGeom prst="rect">
            <a:avLst/>
          </a:prstGeom>
        </p:spPr>
      </p:pic>
      <p:sp>
        <p:nvSpPr>
          <p:cNvPr id="48" name="Prostokąt 47"/>
          <p:cNvSpPr/>
          <p:nvPr userDrawn="1"/>
        </p:nvSpPr>
        <p:spPr>
          <a:xfrm flipV="1">
            <a:off x="0" y="4299094"/>
            <a:ext cx="1190847" cy="1772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/>
          <p:cNvSpPr/>
          <p:nvPr userDrawn="1"/>
        </p:nvSpPr>
        <p:spPr>
          <a:xfrm flipV="1">
            <a:off x="4146697" y="0"/>
            <a:ext cx="779721" cy="629447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Prostokąt 49"/>
          <p:cNvSpPr/>
          <p:nvPr userDrawn="1"/>
        </p:nvSpPr>
        <p:spPr>
          <a:xfrm flipH="1" flipV="1">
            <a:off x="-2" y="4097076"/>
            <a:ext cx="5188689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50"/>
          <p:cNvSpPr/>
          <p:nvPr userDrawn="1"/>
        </p:nvSpPr>
        <p:spPr>
          <a:xfrm flipV="1">
            <a:off x="5" y="4469217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Prostokąt 51"/>
          <p:cNvSpPr/>
          <p:nvPr userDrawn="1"/>
        </p:nvSpPr>
        <p:spPr>
          <a:xfrm>
            <a:off x="0" y="4096432"/>
            <a:ext cx="1907665" cy="2081083"/>
          </a:xfrm>
          <a:prstGeom prst="rect">
            <a:avLst/>
          </a:prstGeom>
          <a:blipFill dpi="0" rotWithShape="1"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4" name="Schemat blokowy: dane 53"/>
          <p:cNvSpPr/>
          <p:nvPr userDrawn="1"/>
        </p:nvSpPr>
        <p:spPr>
          <a:xfrm>
            <a:off x="467835" y="5110782"/>
            <a:ext cx="212183" cy="8853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5" name="Prostokąt 54"/>
          <p:cNvSpPr/>
          <p:nvPr userDrawn="1"/>
        </p:nvSpPr>
        <p:spPr>
          <a:xfrm>
            <a:off x="4706379" y="3512593"/>
            <a:ext cx="1468200" cy="1601668"/>
          </a:xfrm>
          <a:prstGeom prst="rect">
            <a:avLst/>
          </a:prstGeom>
          <a:blipFill dpi="0" rotWithShape="1">
            <a:blip r:embed="rId6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6" name="Prostokąt 55"/>
          <p:cNvSpPr/>
          <p:nvPr userDrawn="1"/>
        </p:nvSpPr>
        <p:spPr>
          <a:xfrm flipV="1">
            <a:off x="1" y="4082900"/>
            <a:ext cx="5922334" cy="4107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/>
          <p:cNvSpPr/>
          <p:nvPr userDrawn="1"/>
        </p:nvSpPr>
        <p:spPr>
          <a:xfrm>
            <a:off x="6358270" y="2796362"/>
            <a:ext cx="5833730" cy="2987749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FEC02F7B-07CB-44D4-9EA8-5AE24555C2D8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9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1012683" y="4998151"/>
            <a:ext cx="2842587" cy="313799"/>
          </a:xfrm>
        </p:spPr>
        <p:txBody>
          <a:bodyPr>
            <a:noAutofit/>
          </a:bodyPr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0" name="Tytuł 1"/>
          <p:cNvSpPr>
            <a:spLocks noGrp="1"/>
          </p:cNvSpPr>
          <p:nvPr>
            <p:ph type="title" hasCustomPrompt="1"/>
          </p:nvPr>
        </p:nvSpPr>
        <p:spPr>
          <a:xfrm>
            <a:off x="6568678" y="1460269"/>
            <a:ext cx="4773705" cy="499820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61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6797129" y="2068587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2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3979616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/>
          <p:cNvSpPr/>
          <p:nvPr userDrawn="1"/>
        </p:nvSpPr>
        <p:spPr>
          <a:xfrm>
            <a:off x="0" y="1265274"/>
            <a:ext cx="12192000" cy="5592725"/>
          </a:xfrm>
          <a:prstGeom prst="rect">
            <a:avLst/>
          </a:prstGeom>
          <a:blipFill dpi="0" rotWithShape="1">
            <a:blip r:embed="rId2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4" name="Prostokąt 43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59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2" name="Schemat blokowy: dane 61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chemat blokowy: dane 62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Schemat blokowy: dane 63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Prostokąt 64"/>
          <p:cNvSpPr/>
          <p:nvPr userDrawn="1"/>
        </p:nvSpPr>
        <p:spPr>
          <a:xfrm flipV="1">
            <a:off x="4423144" y="0"/>
            <a:ext cx="882503" cy="6294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6" name="Prostokąt 65"/>
          <p:cNvSpPr/>
          <p:nvPr userDrawn="1"/>
        </p:nvSpPr>
        <p:spPr>
          <a:xfrm flipH="1" flipV="1">
            <a:off x="5124888" y="1403497"/>
            <a:ext cx="776177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8" name="Prostokąt 67"/>
          <p:cNvSpPr/>
          <p:nvPr userDrawn="1"/>
        </p:nvSpPr>
        <p:spPr>
          <a:xfrm flipV="1">
            <a:off x="5124893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0" name="Prostokąt 69"/>
          <p:cNvSpPr/>
          <p:nvPr userDrawn="1"/>
        </p:nvSpPr>
        <p:spPr>
          <a:xfrm flipH="1" flipV="1">
            <a:off x="-5" y="255180"/>
            <a:ext cx="4465678" cy="6071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1" name="Obraz 7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8850" y="560620"/>
            <a:ext cx="6019681" cy="3386070"/>
          </a:xfrm>
          <a:prstGeom prst="rect">
            <a:avLst/>
          </a:prstGeom>
        </p:spPr>
      </p:pic>
      <p:sp>
        <p:nvSpPr>
          <p:cNvPr id="72" name="Prostokąt 71"/>
          <p:cNvSpPr/>
          <p:nvPr userDrawn="1"/>
        </p:nvSpPr>
        <p:spPr>
          <a:xfrm flipV="1">
            <a:off x="0" y="4299094"/>
            <a:ext cx="1190847" cy="1772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3" name="Prostokąt 72"/>
          <p:cNvSpPr/>
          <p:nvPr userDrawn="1"/>
        </p:nvSpPr>
        <p:spPr>
          <a:xfrm flipV="1">
            <a:off x="4146697" y="0"/>
            <a:ext cx="779721" cy="629447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4" name="Prostokąt 73"/>
          <p:cNvSpPr/>
          <p:nvPr userDrawn="1"/>
        </p:nvSpPr>
        <p:spPr>
          <a:xfrm flipH="1" flipV="1">
            <a:off x="-2" y="4097076"/>
            <a:ext cx="5188689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5" name="Prostokąt 74"/>
          <p:cNvSpPr/>
          <p:nvPr userDrawn="1"/>
        </p:nvSpPr>
        <p:spPr>
          <a:xfrm flipV="1">
            <a:off x="5" y="4469217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6" name="Prostokąt 75"/>
          <p:cNvSpPr/>
          <p:nvPr userDrawn="1"/>
        </p:nvSpPr>
        <p:spPr>
          <a:xfrm>
            <a:off x="0" y="4096432"/>
            <a:ext cx="1907665" cy="2081083"/>
          </a:xfrm>
          <a:prstGeom prst="rect">
            <a:avLst/>
          </a:prstGeom>
          <a:blipFill dpi="0" rotWithShape="1"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8" name="Schemat blokowy: dane 77"/>
          <p:cNvSpPr/>
          <p:nvPr userDrawn="1"/>
        </p:nvSpPr>
        <p:spPr>
          <a:xfrm>
            <a:off x="467835" y="5110782"/>
            <a:ext cx="212183" cy="8853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9" name="Prostokąt 78"/>
          <p:cNvSpPr/>
          <p:nvPr userDrawn="1"/>
        </p:nvSpPr>
        <p:spPr>
          <a:xfrm>
            <a:off x="4706379" y="3512593"/>
            <a:ext cx="1468200" cy="1601668"/>
          </a:xfrm>
          <a:prstGeom prst="rect">
            <a:avLst/>
          </a:prstGeom>
          <a:blipFill dpi="0" rotWithShape="1">
            <a:blip r:embed="rId6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0" name="Prostokąt 79"/>
          <p:cNvSpPr/>
          <p:nvPr userDrawn="1"/>
        </p:nvSpPr>
        <p:spPr>
          <a:xfrm flipV="1">
            <a:off x="1" y="4082900"/>
            <a:ext cx="5922334" cy="4107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1" name="Prostokąt 80"/>
          <p:cNvSpPr/>
          <p:nvPr userDrawn="1"/>
        </p:nvSpPr>
        <p:spPr>
          <a:xfrm>
            <a:off x="6358270" y="2796362"/>
            <a:ext cx="5833730" cy="2987749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48B5FB31-4ABC-4BEB-97D0-9D5EDD705B04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3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1012683" y="4998151"/>
            <a:ext cx="2842587" cy="313799"/>
          </a:xfrm>
        </p:spPr>
        <p:txBody>
          <a:bodyPr>
            <a:noAutofit/>
          </a:bodyPr>
          <a:lstStyle>
            <a:lvl1pPr marL="0" indent="0">
              <a:buNone/>
              <a:defRPr sz="1600" spc="160" baseline="0">
                <a:solidFill>
                  <a:srgbClr val="131C4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84" name="Tytuł 1"/>
          <p:cNvSpPr>
            <a:spLocks noGrp="1"/>
          </p:cNvSpPr>
          <p:nvPr>
            <p:ph type="title" hasCustomPrompt="1"/>
          </p:nvPr>
        </p:nvSpPr>
        <p:spPr>
          <a:xfrm>
            <a:off x="6568678" y="1460269"/>
            <a:ext cx="4773705" cy="499820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85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6797129" y="2068587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86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74879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Prostokąt 33"/>
          <p:cNvSpPr/>
          <p:nvPr userDrawn="1"/>
        </p:nvSpPr>
        <p:spPr>
          <a:xfrm>
            <a:off x="0" y="1244008"/>
            <a:ext cx="12192000" cy="5613991"/>
          </a:xfrm>
          <a:prstGeom prst="rect">
            <a:avLst/>
          </a:prstGeom>
          <a:blipFill dpi="0" rotWithShape="1">
            <a:blip r:embed="rId3" cstate="screen">
              <a:alphaModFix am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/>
          <p:cNvSpPr/>
          <p:nvPr userDrawn="1"/>
        </p:nvSpPr>
        <p:spPr>
          <a:xfrm>
            <a:off x="0" y="1073888"/>
            <a:ext cx="12192000" cy="156706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6" name="Obraz 3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7" y="-85064"/>
            <a:ext cx="2560002" cy="1440000"/>
          </a:xfrm>
          <a:prstGeom prst="rect">
            <a:avLst/>
          </a:prstGeom>
        </p:spPr>
      </p:pic>
      <p:sp>
        <p:nvSpPr>
          <p:cNvPr id="37" name="Schemat blokowy: dane 36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chemat blokowy: dane 37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rostokąt 38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Schemat blokowy: dane 40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3E3DB735-406A-496A-944F-7DDDA6FEE246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Tytuł 1"/>
          <p:cNvSpPr>
            <a:spLocks noGrp="1"/>
          </p:cNvSpPr>
          <p:nvPr>
            <p:ph type="title" hasCustomPrompt="1"/>
          </p:nvPr>
        </p:nvSpPr>
        <p:spPr>
          <a:xfrm>
            <a:off x="6568678" y="1460269"/>
            <a:ext cx="4773705" cy="499820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52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6797129" y="2068587"/>
            <a:ext cx="393223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53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414899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1283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 userDrawn="1"/>
        </p:nvSpPr>
        <p:spPr>
          <a:xfrm>
            <a:off x="0" y="1244009"/>
            <a:ext cx="12192000" cy="4933507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rostokąt 19"/>
          <p:cNvSpPr/>
          <p:nvPr userDrawn="1"/>
        </p:nvSpPr>
        <p:spPr>
          <a:xfrm>
            <a:off x="0" y="1244008"/>
            <a:ext cx="12192000" cy="5613991"/>
          </a:xfrm>
          <a:prstGeom prst="rect">
            <a:avLst/>
          </a:prstGeom>
          <a:blipFill dpi="0" rotWithShape="1">
            <a:blip r:embed="rId2" cstate="screen">
              <a:alphaModFix amt="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B75A641B-0867-4E1F-8559-EB2AA52D6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8626" y="1237334"/>
            <a:ext cx="7401001" cy="4933507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2" name="Prostokąt 21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4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 userDrawn="1"/>
        </p:nvSpPr>
        <p:spPr>
          <a:xfrm>
            <a:off x="0" y="1073888"/>
            <a:ext cx="12192000" cy="156706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6" name="Obraz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7" y="-85064"/>
            <a:ext cx="2560002" cy="1440000"/>
          </a:xfrm>
          <a:prstGeom prst="rect">
            <a:avLst/>
          </a:prstGeom>
        </p:spPr>
      </p:pic>
      <p:sp>
        <p:nvSpPr>
          <p:cNvPr id="27" name="Schemat blokowy: dane 26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chemat blokowy: dane 27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Schemat blokowy: dane 41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682C991E-25E2-408E-85CE-C2DCD57CFCC9}"/>
              </a:ext>
            </a:extLst>
          </p:cNvPr>
          <p:cNvSpPr/>
          <p:nvPr userDrawn="1"/>
        </p:nvSpPr>
        <p:spPr>
          <a:xfrm>
            <a:off x="0" y="5920251"/>
            <a:ext cx="12192000" cy="250590"/>
          </a:xfrm>
          <a:prstGeom prst="rect">
            <a:avLst/>
          </a:prstGeom>
          <a:solidFill>
            <a:srgbClr val="13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Prostokąt 25">
            <a:extLst>
              <a:ext uri="{FF2B5EF4-FFF2-40B4-BE49-F238E27FC236}">
                <a16:creationId xmlns:a16="http://schemas.microsoft.com/office/drawing/2014/main" id="{7A70AD3E-C34B-458A-90B8-E25F1352A60D}"/>
              </a:ext>
            </a:extLst>
          </p:cNvPr>
          <p:cNvSpPr/>
          <p:nvPr userDrawn="1"/>
        </p:nvSpPr>
        <p:spPr>
          <a:xfrm>
            <a:off x="0" y="5804998"/>
            <a:ext cx="7928149" cy="768277"/>
          </a:xfrm>
          <a:custGeom>
            <a:avLst/>
            <a:gdLst>
              <a:gd name="connsiteX0" fmla="*/ 0 w 7401001"/>
              <a:gd name="connsiteY0" fmla="*/ 0 h 754195"/>
              <a:gd name="connsiteX1" fmla="*/ 7401001 w 7401001"/>
              <a:gd name="connsiteY1" fmla="*/ 0 h 754195"/>
              <a:gd name="connsiteX2" fmla="*/ 7401001 w 7401001"/>
              <a:gd name="connsiteY2" fmla="*/ 754195 h 754195"/>
              <a:gd name="connsiteX3" fmla="*/ 0 w 7401001"/>
              <a:gd name="connsiteY3" fmla="*/ 754195 h 754195"/>
              <a:gd name="connsiteX4" fmla="*/ 0 w 7401001"/>
              <a:gd name="connsiteY4" fmla="*/ 0 h 754195"/>
              <a:gd name="connsiteX0" fmla="*/ 0 w 7782839"/>
              <a:gd name="connsiteY0" fmla="*/ 0 h 754195"/>
              <a:gd name="connsiteX1" fmla="*/ 7782839 w 7782839"/>
              <a:gd name="connsiteY1" fmla="*/ 10048 h 754195"/>
              <a:gd name="connsiteX2" fmla="*/ 7401001 w 7782839"/>
              <a:gd name="connsiteY2" fmla="*/ 754195 h 754195"/>
              <a:gd name="connsiteX3" fmla="*/ 0 w 7782839"/>
              <a:gd name="connsiteY3" fmla="*/ 754195 h 754195"/>
              <a:gd name="connsiteX4" fmla="*/ 0 w 7782839"/>
              <a:gd name="connsiteY4" fmla="*/ 0 h 7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2839" h="754195">
                <a:moveTo>
                  <a:pt x="0" y="0"/>
                </a:moveTo>
                <a:lnTo>
                  <a:pt x="7782839" y="10048"/>
                </a:lnTo>
                <a:lnTo>
                  <a:pt x="7401001" y="754195"/>
                </a:lnTo>
                <a:lnTo>
                  <a:pt x="0" y="754195"/>
                </a:lnTo>
                <a:lnTo>
                  <a:pt x="0" y="0"/>
                </a:lnTo>
                <a:close/>
              </a:path>
            </a:pathLst>
          </a:custGeom>
          <a:solidFill>
            <a:srgbClr val="13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7B2501AD-80D8-4634-9CC1-01470E642889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Tytuł 1"/>
          <p:cNvSpPr>
            <a:spLocks noGrp="1"/>
          </p:cNvSpPr>
          <p:nvPr>
            <p:ph type="title" hasCustomPrompt="1"/>
          </p:nvPr>
        </p:nvSpPr>
        <p:spPr>
          <a:xfrm>
            <a:off x="6568678" y="1460269"/>
            <a:ext cx="4773705" cy="499820"/>
          </a:xfrm>
        </p:spPr>
        <p:txBody>
          <a:bodyPr anchor="b">
            <a:normAutofit/>
          </a:bodyPr>
          <a:lstStyle>
            <a:lvl1pPr>
              <a:defRPr sz="2000" b="1" spc="1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LOREM IPSUM</a:t>
            </a:r>
          </a:p>
        </p:txBody>
      </p:sp>
      <p:sp>
        <p:nvSpPr>
          <p:cNvPr id="62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505120" y="2778623"/>
            <a:ext cx="328376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3" name="Symbol zastępczy tekstu 3"/>
          <p:cNvSpPr>
            <a:spLocks noGrp="1"/>
          </p:cNvSpPr>
          <p:nvPr>
            <p:ph type="body" sz="half" idx="10" hasCustomPrompt="1"/>
          </p:nvPr>
        </p:nvSpPr>
        <p:spPr>
          <a:xfrm>
            <a:off x="8505120" y="3336125"/>
            <a:ext cx="328376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4" name="Symbol zastępczy tekstu 3"/>
          <p:cNvSpPr>
            <a:spLocks noGrp="1"/>
          </p:cNvSpPr>
          <p:nvPr>
            <p:ph type="body" sz="half" idx="11" hasCustomPrompt="1"/>
          </p:nvPr>
        </p:nvSpPr>
        <p:spPr>
          <a:xfrm>
            <a:off x="8505120" y="3893626"/>
            <a:ext cx="3283767" cy="313799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5" name="Symbol zastępczy tekstu 3"/>
          <p:cNvSpPr>
            <a:spLocks noGrp="1"/>
          </p:cNvSpPr>
          <p:nvPr>
            <p:ph type="body" sz="half" idx="12" hasCustomPrompt="1"/>
          </p:nvPr>
        </p:nvSpPr>
        <p:spPr>
          <a:xfrm>
            <a:off x="1292340" y="5981209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105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*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endParaRPr lang="pl-PL" dirty="0"/>
          </a:p>
        </p:txBody>
      </p:sp>
      <p:sp>
        <p:nvSpPr>
          <p:cNvPr id="69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195420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9541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2153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360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8515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7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kolumny+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9"/>
          <p:cNvGrpSpPr/>
          <p:nvPr userDrawn="1"/>
        </p:nvGrpSpPr>
        <p:grpSpPr>
          <a:xfrm>
            <a:off x="8259668" y="2981534"/>
            <a:ext cx="3594299" cy="79593"/>
            <a:chOff x="6194751" y="2236150"/>
            <a:chExt cx="2695724" cy="59695"/>
          </a:xfrm>
        </p:grpSpPr>
        <p:cxnSp>
          <p:nvCxnSpPr>
            <p:cNvPr id="11" name="Łącznik prosty 10"/>
            <p:cNvCxnSpPr/>
            <p:nvPr userDrawn="1"/>
          </p:nvCxnSpPr>
          <p:spPr>
            <a:xfrm>
              <a:off x="6194751" y="2236150"/>
              <a:ext cx="2695724" cy="0"/>
            </a:xfrm>
            <a:prstGeom prst="line">
              <a:avLst/>
            </a:prstGeom>
            <a:ln>
              <a:solidFill>
                <a:srgbClr val="D42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11"/>
            <p:cNvSpPr/>
            <p:nvPr userDrawn="1"/>
          </p:nvSpPr>
          <p:spPr>
            <a:xfrm>
              <a:off x="6194751" y="2241845"/>
              <a:ext cx="360000" cy="54000"/>
            </a:xfrm>
            <a:prstGeom prst="rect">
              <a:avLst/>
            </a:prstGeom>
            <a:solidFill>
              <a:srgbClr val="D42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dirty="0"/>
            </a:p>
          </p:txBody>
        </p:sp>
      </p:grp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6881" y="3693755"/>
            <a:ext cx="2424489" cy="1985887"/>
          </a:xfrm>
          <a:prstGeom prst="rect">
            <a:avLst/>
          </a:prstGeom>
        </p:spPr>
      </p:pic>
      <p:grpSp>
        <p:nvGrpSpPr>
          <p:cNvPr id="3" name="Grupa 20"/>
          <p:cNvGrpSpPr/>
          <p:nvPr userDrawn="1"/>
        </p:nvGrpSpPr>
        <p:grpSpPr>
          <a:xfrm>
            <a:off x="333375" y="5909531"/>
            <a:ext cx="11523943" cy="0"/>
            <a:chOff x="250031" y="4432148"/>
            <a:chExt cx="8642957" cy="0"/>
          </a:xfrm>
        </p:grpSpPr>
        <p:cxnSp>
          <p:nvCxnSpPr>
            <p:cNvPr id="17" name="Łącznik prosty 16"/>
            <p:cNvCxnSpPr/>
            <p:nvPr userDrawn="1"/>
          </p:nvCxnSpPr>
          <p:spPr>
            <a:xfrm>
              <a:off x="250031" y="4432148"/>
              <a:ext cx="706675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 userDrawn="1"/>
          </p:nvCxnSpPr>
          <p:spPr>
            <a:xfrm>
              <a:off x="7316788" y="4432148"/>
              <a:ext cx="1576200" cy="0"/>
            </a:xfrm>
            <a:prstGeom prst="line">
              <a:avLst/>
            </a:prstGeom>
            <a:ln w="12700">
              <a:solidFill>
                <a:srgbClr val="D42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ymbol zastępczy zawartości 19"/>
          <p:cNvSpPr>
            <a:spLocks noGrp="1"/>
          </p:cNvSpPr>
          <p:nvPr>
            <p:ph sz="quarter" idx="10"/>
          </p:nvPr>
        </p:nvSpPr>
        <p:spPr>
          <a:xfrm>
            <a:off x="239184" y="1392000"/>
            <a:ext cx="7679865" cy="4272000"/>
          </a:xfrm>
        </p:spPr>
        <p:txBody>
          <a:bodyPr tIns="72000" bIns="72000" numCol="2" spcCol="144000">
            <a:normAutofit/>
          </a:bodyPr>
          <a:lstStyle>
            <a:lvl1pPr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241294" indent="-241294"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721766" indent="-241294"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21" name="Symbol zastępczy zawartości 19"/>
          <p:cNvSpPr>
            <a:spLocks noGrp="1"/>
          </p:cNvSpPr>
          <p:nvPr>
            <p:ph sz="quarter" idx="11"/>
          </p:nvPr>
        </p:nvSpPr>
        <p:spPr>
          <a:xfrm>
            <a:off x="8125301" y="1412776"/>
            <a:ext cx="3888000" cy="1536171"/>
          </a:xfrm>
        </p:spPr>
        <p:txBody>
          <a:bodyPr tIns="36000" bIns="36000" numCol="1" spcCol="144000">
            <a:normAutofit/>
          </a:bodyPr>
          <a:lstStyle>
            <a:lvl1pPr marL="0" indent="0">
              <a:defRPr sz="2200">
                <a:latin typeface="Open Sans Italic" pitchFamily="34" charset="0"/>
                <a:ea typeface="Open Sans Italic" pitchFamily="34" charset="0"/>
                <a:cs typeface="Open Sans Italic" pitchFamily="34" charset="0"/>
              </a:defRPr>
            </a:lvl1pPr>
            <a:lvl2pPr marL="484705" indent="-243411"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2pPr>
            <a:lvl3pPr marL="721766" indent="-241294"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3pPr>
            <a:lvl4pPr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4pPr>
            <a:lvl5pPr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4" name="Tytuł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94389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/>
          <p:nvPr userDrawn="1"/>
        </p:nvSpPr>
        <p:spPr>
          <a:xfrm>
            <a:off x="4681728" y="0"/>
            <a:ext cx="7510272" cy="68580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" contras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sp>
        <p:nvSpPr>
          <p:cNvPr id="10" name="Dowolny kształt 24">
            <a:extLst>
              <a:ext uri="{FF2B5EF4-FFF2-40B4-BE49-F238E27FC236}">
                <a16:creationId xmlns:a16="http://schemas.microsoft.com/office/drawing/2014/main" id="{11291F7C-4209-4927-86E4-D0D62D00FB48}"/>
              </a:ext>
            </a:extLst>
          </p:cNvPr>
          <p:cNvSpPr/>
          <p:nvPr userDrawn="1"/>
        </p:nvSpPr>
        <p:spPr>
          <a:xfrm>
            <a:off x="4681728" y="0"/>
            <a:ext cx="7510272" cy="68580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    </a:t>
            </a:r>
          </a:p>
        </p:txBody>
      </p:sp>
      <p:pic>
        <p:nvPicPr>
          <p:cNvPr id="6" name="Obraz 5" descr="Ikony 1.0-09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3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162" y="3706589"/>
            <a:ext cx="2424489" cy="1985888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240000" y="1892301"/>
            <a:ext cx="5759989" cy="1631951"/>
          </a:xfrm>
        </p:spPr>
        <p:txBody>
          <a:bodyPr>
            <a:normAutofit/>
          </a:bodyPr>
          <a:lstStyle>
            <a:lvl1pPr marL="0" indent="0">
              <a:defRPr sz="1333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333375" y="5909531"/>
            <a:ext cx="11523943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D42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ytuł 15">
            <a:extLst>
              <a:ext uri="{FF2B5EF4-FFF2-40B4-BE49-F238E27FC236}">
                <a16:creationId xmlns:a16="http://schemas.microsoft.com/office/drawing/2014/main" id="{46AA0CC2-B19B-4588-8430-B7FAC09D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432079"/>
            <a:ext cx="6528075" cy="1364740"/>
          </a:xfrm>
        </p:spPr>
        <p:txBody>
          <a:bodyPr anchor="t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6" name="Dowolny kształt 15"/>
          <p:cNvSpPr/>
          <p:nvPr userDrawn="1"/>
        </p:nvSpPr>
        <p:spPr>
          <a:xfrm>
            <a:off x="4681728" y="0"/>
            <a:ext cx="7510272" cy="68580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solidFill>
            <a:schemeClr val="accent5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96603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kony 1.0-09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162" y="3706589"/>
            <a:ext cx="2424489" cy="1985888"/>
          </a:xfrm>
          <a:prstGeom prst="rect">
            <a:avLst/>
          </a:prstGeom>
        </p:spPr>
      </p:pic>
      <p:sp>
        <p:nvSpPr>
          <p:cNvPr id="14" name="Dowolny kształt 13"/>
          <p:cNvSpPr/>
          <p:nvPr userDrawn="1"/>
        </p:nvSpPr>
        <p:spPr>
          <a:xfrm>
            <a:off x="3005847" y="-1"/>
            <a:ext cx="9186153" cy="68580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164"/>
                      </a14:imgEffect>
                      <a14:imgEffect>
                        <a14:saturation sat="1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333375" y="5909531"/>
            <a:ext cx="11523943" cy="0"/>
            <a:chOff x="250031" y="4432148"/>
            <a:chExt cx="8642957" cy="0"/>
          </a:xfrm>
        </p:grpSpPr>
        <p:cxnSp>
          <p:nvCxnSpPr>
            <p:cNvPr id="9" name="Łącznik prosty 8"/>
            <p:cNvCxnSpPr>
              <a:cxnSpLocks/>
            </p:cNvCxnSpPr>
            <p:nvPr userDrawn="1"/>
          </p:nvCxnSpPr>
          <p:spPr>
            <a:xfrm>
              <a:off x="250031" y="4432148"/>
              <a:ext cx="236914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>
              <a:cxnSpLocks/>
            </p:cNvCxnSpPr>
            <p:nvPr userDrawn="1"/>
          </p:nvCxnSpPr>
          <p:spPr>
            <a:xfrm>
              <a:off x="2619172" y="4432148"/>
              <a:ext cx="6273816" cy="0"/>
            </a:xfrm>
            <a:prstGeom prst="line">
              <a:avLst/>
            </a:prstGeom>
            <a:ln w="12700">
              <a:solidFill>
                <a:srgbClr val="D42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rostokąt 1"/>
          <p:cNvSpPr/>
          <p:nvPr userDrawn="1"/>
        </p:nvSpPr>
        <p:spPr>
          <a:xfrm>
            <a:off x="2711356" y="-1"/>
            <a:ext cx="4972787" cy="6858000"/>
          </a:xfrm>
          <a:custGeom>
            <a:avLst/>
            <a:gdLst>
              <a:gd name="connsiteX0" fmla="*/ 0 w 1433015"/>
              <a:gd name="connsiteY0" fmla="*/ 0 h 6858000"/>
              <a:gd name="connsiteX1" fmla="*/ 1433015 w 1433015"/>
              <a:gd name="connsiteY1" fmla="*/ 0 h 6858000"/>
              <a:gd name="connsiteX2" fmla="*/ 1433015 w 1433015"/>
              <a:gd name="connsiteY2" fmla="*/ 6858000 h 6858000"/>
              <a:gd name="connsiteX3" fmla="*/ 0 w 1433015"/>
              <a:gd name="connsiteY3" fmla="*/ 6858000 h 6858000"/>
              <a:gd name="connsiteX4" fmla="*/ 0 w 1433015"/>
              <a:gd name="connsiteY4" fmla="*/ 0 h 6858000"/>
              <a:gd name="connsiteX0" fmla="*/ 0 w 4985982"/>
              <a:gd name="connsiteY0" fmla="*/ 18197 h 6876197"/>
              <a:gd name="connsiteX1" fmla="*/ 4985982 w 4985982"/>
              <a:gd name="connsiteY1" fmla="*/ 0 h 6876197"/>
              <a:gd name="connsiteX2" fmla="*/ 1433015 w 4985982"/>
              <a:gd name="connsiteY2" fmla="*/ 6876197 h 6876197"/>
              <a:gd name="connsiteX3" fmla="*/ 0 w 4985982"/>
              <a:gd name="connsiteY3" fmla="*/ 6876197 h 6876197"/>
              <a:gd name="connsiteX4" fmla="*/ 0 w 4985982"/>
              <a:gd name="connsiteY4" fmla="*/ 18197 h 6876197"/>
              <a:gd name="connsiteX0" fmla="*/ 3712191 w 4985982"/>
              <a:gd name="connsiteY0" fmla="*/ 4549 h 6876197"/>
              <a:gd name="connsiteX1" fmla="*/ 4985982 w 4985982"/>
              <a:gd name="connsiteY1" fmla="*/ 0 h 6876197"/>
              <a:gd name="connsiteX2" fmla="*/ 1433015 w 4985982"/>
              <a:gd name="connsiteY2" fmla="*/ 6876197 h 6876197"/>
              <a:gd name="connsiteX3" fmla="*/ 0 w 4985982"/>
              <a:gd name="connsiteY3" fmla="*/ 6876197 h 6876197"/>
              <a:gd name="connsiteX4" fmla="*/ 3712191 w 4985982"/>
              <a:gd name="connsiteY4" fmla="*/ 4549 h 6876197"/>
              <a:gd name="connsiteX0" fmla="*/ 3407391 w 4985982"/>
              <a:gd name="connsiteY0" fmla="*/ 4549 h 6876197"/>
              <a:gd name="connsiteX1" fmla="*/ 4985982 w 4985982"/>
              <a:gd name="connsiteY1" fmla="*/ 0 h 6876197"/>
              <a:gd name="connsiteX2" fmla="*/ 1433015 w 4985982"/>
              <a:gd name="connsiteY2" fmla="*/ 6876197 h 6876197"/>
              <a:gd name="connsiteX3" fmla="*/ 0 w 4985982"/>
              <a:gd name="connsiteY3" fmla="*/ 6876197 h 6876197"/>
              <a:gd name="connsiteX4" fmla="*/ 3407391 w 4985982"/>
              <a:gd name="connsiteY4" fmla="*/ 4549 h 6876197"/>
              <a:gd name="connsiteX0" fmla="*/ 3521122 w 4985982"/>
              <a:gd name="connsiteY0" fmla="*/ 0 h 6876197"/>
              <a:gd name="connsiteX1" fmla="*/ 4985982 w 4985982"/>
              <a:gd name="connsiteY1" fmla="*/ 0 h 6876197"/>
              <a:gd name="connsiteX2" fmla="*/ 1433015 w 4985982"/>
              <a:gd name="connsiteY2" fmla="*/ 6876197 h 6876197"/>
              <a:gd name="connsiteX3" fmla="*/ 0 w 4985982"/>
              <a:gd name="connsiteY3" fmla="*/ 6876197 h 6876197"/>
              <a:gd name="connsiteX4" fmla="*/ 3521122 w 4985982"/>
              <a:gd name="connsiteY4" fmla="*/ 0 h 687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5982" h="6876197">
                <a:moveTo>
                  <a:pt x="3521122" y="0"/>
                </a:moveTo>
                <a:lnTo>
                  <a:pt x="4985982" y="0"/>
                </a:lnTo>
                <a:lnTo>
                  <a:pt x="1433015" y="6876197"/>
                </a:lnTo>
                <a:lnTo>
                  <a:pt x="0" y="6876197"/>
                </a:lnTo>
                <a:lnTo>
                  <a:pt x="35211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240000" y="1892301"/>
            <a:ext cx="5759989" cy="1631951"/>
          </a:xfrm>
        </p:spPr>
        <p:txBody>
          <a:bodyPr>
            <a:normAutofit/>
          </a:bodyPr>
          <a:lstStyle>
            <a:lvl1pPr marL="0" indent="0">
              <a:defRPr sz="1333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Tytuł 15">
            <a:extLst>
              <a:ext uri="{FF2B5EF4-FFF2-40B4-BE49-F238E27FC236}">
                <a16:creationId xmlns:a16="http://schemas.microsoft.com/office/drawing/2014/main" id="{46AA0CC2-B19B-4588-8430-B7FAC09D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432079"/>
            <a:ext cx="6528075" cy="1364740"/>
          </a:xfrm>
        </p:spPr>
        <p:txBody>
          <a:bodyPr anchor="t"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65614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162" y="3706589"/>
            <a:ext cx="2424489" cy="1985887"/>
          </a:xfrm>
          <a:prstGeom prst="rect">
            <a:avLst/>
          </a:prstGeom>
        </p:spPr>
      </p:pic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240000" y="1892301"/>
            <a:ext cx="5759989" cy="1631951"/>
          </a:xfrm>
        </p:spPr>
        <p:txBody>
          <a:bodyPr>
            <a:normAutofit/>
          </a:bodyPr>
          <a:lstStyle>
            <a:lvl1pPr marL="0" indent="0">
              <a:defRPr sz="1333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>
          <a:xfrm>
            <a:off x="240000" y="240000"/>
            <a:ext cx="6528075" cy="1556819"/>
          </a:xfrm>
        </p:spPr>
        <p:txBody>
          <a:bodyPr anchor="t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4" name="Dowolny kształt 13"/>
          <p:cNvSpPr/>
          <p:nvPr userDrawn="1"/>
        </p:nvSpPr>
        <p:spPr>
          <a:xfrm>
            <a:off x="4681728" y="0"/>
            <a:ext cx="7510272" cy="6858000"/>
          </a:xfrm>
          <a:custGeom>
            <a:avLst/>
            <a:gdLst>
              <a:gd name="connsiteX0" fmla="*/ 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0 w 6016752"/>
              <a:gd name="connsiteY4" fmla="*/ 0 h 5143500"/>
              <a:gd name="connsiteX0" fmla="*/ 2505456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505456 w 6016752"/>
              <a:gd name="connsiteY4" fmla="*/ 0 h 5143500"/>
              <a:gd name="connsiteX0" fmla="*/ 470916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4709160 w 6016752"/>
              <a:gd name="connsiteY4" fmla="*/ 0 h 5143500"/>
              <a:gd name="connsiteX0" fmla="*/ 1638808 w 2946400"/>
              <a:gd name="connsiteY0" fmla="*/ 0 h 5143500"/>
              <a:gd name="connsiteX1" fmla="*/ 2946400 w 2946400"/>
              <a:gd name="connsiteY1" fmla="*/ 0 h 5143500"/>
              <a:gd name="connsiteX2" fmla="*/ 2946400 w 2946400"/>
              <a:gd name="connsiteY2" fmla="*/ 5143500 h 5143500"/>
              <a:gd name="connsiteX3" fmla="*/ 0 w 2946400"/>
              <a:gd name="connsiteY3" fmla="*/ 5143500 h 5143500"/>
              <a:gd name="connsiteX4" fmla="*/ 1638808 w 2946400"/>
              <a:gd name="connsiteY4" fmla="*/ 0 h 5143500"/>
              <a:gd name="connsiteX0" fmla="*/ 230428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304288 w 3611880"/>
              <a:gd name="connsiteY4" fmla="*/ 0 h 5143500"/>
              <a:gd name="connsiteX0" fmla="*/ 216712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67128 w 3611880"/>
              <a:gd name="connsiteY4" fmla="*/ 0 h 5143500"/>
              <a:gd name="connsiteX0" fmla="*/ 2157984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57984 w 3611880"/>
              <a:gd name="connsiteY4" fmla="*/ 0 h 5143500"/>
              <a:gd name="connsiteX0" fmla="*/ 2121408 w 3611880"/>
              <a:gd name="connsiteY0" fmla="*/ 0 h 5143500"/>
              <a:gd name="connsiteX1" fmla="*/ 3611880 w 3611880"/>
              <a:gd name="connsiteY1" fmla="*/ 0 h 5143500"/>
              <a:gd name="connsiteX2" fmla="*/ 3611880 w 3611880"/>
              <a:gd name="connsiteY2" fmla="*/ 5143500 h 5143500"/>
              <a:gd name="connsiteX3" fmla="*/ 0 w 3611880"/>
              <a:gd name="connsiteY3" fmla="*/ 5143500 h 5143500"/>
              <a:gd name="connsiteX4" fmla="*/ 2121408 w 3611880"/>
              <a:gd name="connsiteY4" fmla="*/ 0 h 5143500"/>
              <a:gd name="connsiteX0" fmla="*/ 0 w 3913632"/>
              <a:gd name="connsiteY0" fmla="*/ 0 h 5143500"/>
              <a:gd name="connsiteX1" fmla="*/ 3913632 w 3913632"/>
              <a:gd name="connsiteY1" fmla="*/ 0 h 5143500"/>
              <a:gd name="connsiteX2" fmla="*/ 3913632 w 3913632"/>
              <a:gd name="connsiteY2" fmla="*/ 5143500 h 5143500"/>
              <a:gd name="connsiteX3" fmla="*/ 301752 w 3913632"/>
              <a:gd name="connsiteY3" fmla="*/ 5143500 h 5143500"/>
              <a:gd name="connsiteX4" fmla="*/ 0 w 3913632"/>
              <a:gd name="connsiteY4" fmla="*/ 0 h 5143500"/>
              <a:gd name="connsiteX0" fmla="*/ 2112264 w 6025896"/>
              <a:gd name="connsiteY0" fmla="*/ 0 h 5143500"/>
              <a:gd name="connsiteX1" fmla="*/ 6025896 w 6025896"/>
              <a:gd name="connsiteY1" fmla="*/ 0 h 5143500"/>
              <a:gd name="connsiteX2" fmla="*/ 6025896 w 6025896"/>
              <a:gd name="connsiteY2" fmla="*/ 5143500 h 5143500"/>
              <a:gd name="connsiteX3" fmla="*/ 0 w 6025896"/>
              <a:gd name="connsiteY3" fmla="*/ 5143500 h 5143500"/>
              <a:gd name="connsiteX4" fmla="*/ 2112264 w 6025896"/>
              <a:gd name="connsiteY4" fmla="*/ 0 h 5143500"/>
              <a:gd name="connsiteX0" fmla="*/ 214884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48840 w 6062472"/>
              <a:gd name="connsiteY4" fmla="*/ 0 h 5143500"/>
              <a:gd name="connsiteX0" fmla="*/ 2194560 w 6062472"/>
              <a:gd name="connsiteY0" fmla="*/ 0 h 5143500"/>
              <a:gd name="connsiteX1" fmla="*/ 6062472 w 6062472"/>
              <a:gd name="connsiteY1" fmla="*/ 0 h 5143500"/>
              <a:gd name="connsiteX2" fmla="*/ 6062472 w 6062472"/>
              <a:gd name="connsiteY2" fmla="*/ 5143500 h 5143500"/>
              <a:gd name="connsiteX3" fmla="*/ 0 w 6062472"/>
              <a:gd name="connsiteY3" fmla="*/ 5143500 h 5143500"/>
              <a:gd name="connsiteX4" fmla="*/ 2194560 w 6062472"/>
              <a:gd name="connsiteY4" fmla="*/ 0 h 5143500"/>
              <a:gd name="connsiteX0" fmla="*/ 2148840 w 6016752"/>
              <a:gd name="connsiteY0" fmla="*/ 0 h 5143500"/>
              <a:gd name="connsiteX1" fmla="*/ 6016752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6016752"/>
              <a:gd name="connsiteY0" fmla="*/ 0 h 5143500"/>
              <a:gd name="connsiteX1" fmla="*/ 5303520 w 6016752"/>
              <a:gd name="connsiteY1" fmla="*/ 0 h 5143500"/>
              <a:gd name="connsiteX2" fmla="*/ 6016752 w 6016752"/>
              <a:gd name="connsiteY2" fmla="*/ 5143500 h 5143500"/>
              <a:gd name="connsiteX3" fmla="*/ 0 w 6016752"/>
              <a:gd name="connsiteY3" fmla="*/ 5143500 h 5143500"/>
              <a:gd name="connsiteX4" fmla="*/ 2148840 w 6016752"/>
              <a:gd name="connsiteY4" fmla="*/ 0 h 5143500"/>
              <a:gd name="connsiteX0" fmla="*/ 2148840 w 5303520"/>
              <a:gd name="connsiteY0" fmla="*/ 0 h 5143500"/>
              <a:gd name="connsiteX1" fmla="*/ 5303520 w 5303520"/>
              <a:gd name="connsiteY1" fmla="*/ 0 h 5143500"/>
              <a:gd name="connsiteX2" fmla="*/ 5303520 w 5303520"/>
              <a:gd name="connsiteY2" fmla="*/ 5143500 h 5143500"/>
              <a:gd name="connsiteX3" fmla="*/ 0 w 5303520"/>
              <a:gd name="connsiteY3" fmla="*/ 5143500 h 5143500"/>
              <a:gd name="connsiteX4" fmla="*/ 2148840 w 5303520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303520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  <a:gd name="connsiteX0" fmla="*/ 2148840 w 5632704"/>
              <a:gd name="connsiteY0" fmla="*/ 0 h 5143500"/>
              <a:gd name="connsiteX1" fmla="*/ 5632704 w 5632704"/>
              <a:gd name="connsiteY1" fmla="*/ 0 h 5143500"/>
              <a:gd name="connsiteX2" fmla="*/ 5632704 w 5632704"/>
              <a:gd name="connsiteY2" fmla="*/ 5143500 h 5143500"/>
              <a:gd name="connsiteX3" fmla="*/ 0 w 5632704"/>
              <a:gd name="connsiteY3" fmla="*/ 5143500 h 5143500"/>
              <a:gd name="connsiteX4" fmla="*/ 2148840 w 56327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04" h="5143500">
                <a:moveTo>
                  <a:pt x="2148840" y="0"/>
                </a:moveTo>
                <a:lnTo>
                  <a:pt x="5632704" y="0"/>
                </a:lnTo>
                <a:lnTo>
                  <a:pt x="5632704" y="5143500"/>
                </a:lnTo>
                <a:lnTo>
                  <a:pt x="0" y="5143500"/>
                </a:lnTo>
                <a:lnTo>
                  <a:pt x="214884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333375" y="5909531"/>
            <a:ext cx="11523943" cy="0"/>
            <a:chOff x="250031" y="4432148"/>
            <a:chExt cx="8642957" cy="0"/>
          </a:xfrm>
        </p:grpSpPr>
        <p:cxnSp>
          <p:nvCxnSpPr>
            <p:cNvPr id="9" name="Łącznik prosty 8"/>
            <p:cNvCxnSpPr/>
            <p:nvPr userDrawn="1"/>
          </p:nvCxnSpPr>
          <p:spPr>
            <a:xfrm>
              <a:off x="250031" y="4432148"/>
              <a:ext cx="355955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 userDrawn="1"/>
          </p:nvCxnSpPr>
          <p:spPr>
            <a:xfrm>
              <a:off x="3809585" y="4432148"/>
              <a:ext cx="5083403" cy="0"/>
            </a:xfrm>
            <a:prstGeom prst="line">
              <a:avLst/>
            </a:prstGeom>
            <a:ln w="12700">
              <a:solidFill>
                <a:srgbClr val="D421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017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9748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sza końc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/>
          <p:cNvCxnSpPr/>
          <p:nvPr userDrawn="1"/>
        </p:nvCxnSpPr>
        <p:spPr>
          <a:xfrm>
            <a:off x="7421666" y="5909531"/>
            <a:ext cx="4435652" cy="0"/>
          </a:xfrm>
          <a:prstGeom prst="line">
            <a:avLst/>
          </a:prstGeom>
          <a:ln w="12700">
            <a:solidFill>
              <a:srgbClr val="D4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 userDrawn="1"/>
        </p:nvCxnSpPr>
        <p:spPr>
          <a:xfrm>
            <a:off x="333375" y="5909531"/>
            <a:ext cx="709516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239184" y="960001"/>
            <a:ext cx="11521016" cy="1919817"/>
          </a:xfrm>
        </p:spPr>
        <p:txBody>
          <a:bodyPr>
            <a:noAutofit/>
          </a:bodyPr>
          <a:lstStyle>
            <a:lvl1pPr marL="0" indent="0">
              <a:defRPr sz="8000">
                <a:latin typeface="+mj-lt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9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086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764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616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1446028"/>
            <a:ext cx="12192000" cy="4731488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/>
          <p:cNvSpPr/>
          <p:nvPr userDrawn="1"/>
        </p:nvSpPr>
        <p:spPr>
          <a:xfrm>
            <a:off x="0" y="1446028"/>
            <a:ext cx="12192000" cy="5411972"/>
          </a:xfrm>
          <a:prstGeom prst="rect">
            <a:avLst/>
          </a:prstGeom>
          <a:blipFill dpi="0" rotWithShape="1">
            <a:blip r:embed="rId2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Dowolny kształt 16"/>
          <p:cNvSpPr/>
          <p:nvPr userDrawn="1"/>
        </p:nvSpPr>
        <p:spPr>
          <a:xfrm flipV="1">
            <a:off x="3189767" y="0"/>
            <a:ext cx="3253564" cy="6294474"/>
          </a:xfrm>
          <a:custGeom>
            <a:avLst/>
            <a:gdLst>
              <a:gd name="connsiteX0" fmla="*/ 0 w 882503"/>
              <a:gd name="connsiteY0" fmla="*/ 0 h 6294474"/>
              <a:gd name="connsiteX1" fmla="*/ 882503 w 882503"/>
              <a:gd name="connsiteY1" fmla="*/ 0 h 6294474"/>
              <a:gd name="connsiteX2" fmla="*/ 882503 w 882503"/>
              <a:gd name="connsiteY2" fmla="*/ 6294474 h 6294474"/>
              <a:gd name="connsiteX3" fmla="*/ 0 w 882503"/>
              <a:gd name="connsiteY3" fmla="*/ 6294474 h 6294474"/>
              <a:gd name="connsiteX4" fmla="*/ 0 w 882503"/>
              <a:gd name="connsiteY4" fmla="*/ 0 h 6294474"/>
              <a:gd name="connsiteX0" fmla="*/ 0 w 3051545"/>
              <a:gd name="connsiteY0" fmla="*/ 0 h 6294474"/>
              <a:gd name="connsiteX1" fmla="*/ 882503 w 3051545"/>
              <a:gd name="connsiteY1" fmla="*/ 0 h 6294474"/>
              <a:gd name="connsiteX2" fmla="*/ 3051545 w 3051545"/>
              <a:gd name="connsiteY2" fmla="*/ 6294474 h 6294474"/>
              <a:gd name="connsiteX3" fmla="*/ 0 w 3051545"/>
              <a:gd name="connsiteY3" fmla="*/ 6294474 h 6294474"/>
              <a:gd name="connsiteX4" fmla="*/ 0 w 3051545"/>
              <a:gd name="connsiteY4" fmla="*/ 0 h 6294474"/>
              <a:gd name="connsiteX0" fmla="*/ 0 w 3253564"/>
              <a:gd name="connsiteY0" fmla="*/ 0 h 6294474"/>
              <a:gd name="connsiteX1" fmla="*/ 882503 w 3253564"/>
              <a:gd name="connsiteY1" fmla="*/ 0 h 6294474"/>
              <a:gd name="connsiteX2" fmla="*/ 3253564 w 3253564"/>
              <a:gd name="connsiteY2" fmla="*/ 6294474 h 6294474"/>
              <a:gd name="connsiteX3" fmla="*/ 0 w 3253564"/>
              <a:gd name="connsiteY3" fmla="*/ 6294474 h 6294474"/>
              <a:gd name="connsiteX4" fmla="*/ 0 w 3253564"/>
              <a:gd name="connsiteY4" fmla="*/ 0 h 629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3564" h="6294474">
                <a:moveTo>
                  <a:pt x="0" y="0"/>
                </a:moveTo>
                <a:lnTo>
                  <a:pt x="882503" y="0"/>
                </a:lnTo>
                <a:lnTo>
                  <a:pt x="3253564" y="6294474"/>
                </a:lnTo>
                <a:lnTo>
                  <a:pt x="0" y="62944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/>
          <p:cNvSpPr/>
          <p:nvPr userDrawn="1"/>
        </p:nvSpPr>
        <p:spPr>
          <a:xfrm>
            <a:off x="-1" y="1"/>
            <a:ext cx="12192001" cy="1244008"/>
          </a:xfrm>
          <a:prstGeom prst="rect">
            <a:avLst/>
          </a:prstGeom>
          <a:gradFill flip="none" rotWithShape="0">
            <a:gsLst>
              <a:gs pos="20000">
                <a:schemeClr val="bg1"/>
              </a:gs>
              <a:gs pos="48000">
                <a:schemeClr val="bg1"/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 userDrawn="1"/>
        </p:nvSpPr>
        <p:spPr>
          <a:xfrm flipH="1">
            <a:off x="0" y="6723395"/>
            <a:ext cx="12192000" cy="134604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chemat blokowy: dane 13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chemat blokowy: dane 14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Schemat blokowy: dane 15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/>
          <p:cNvSpPr/>
          <p:nvPr userDrawn="1"/>
        </p:nvSpPr>
        <p:spPr>
          <a:xfrm flipH="1" flipV="1">
            <a:off x="-6" y="255180"/>
            <a:ext cx="4167968" cy="6071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" name="Obraz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8850" y="560620"/>
            <a:ext cx="6019681" cy="3386070"/>
          </a:xfrm>
          <a:prstGeom prst="rect">
            <a:avLst/>
          </a:prstGeom>
        </p:spPr>
      </p:pic>
      <p:sp>
        <p:nvSpPr>
          <p:cNvPr id="21" name="Prostokąt 20"/>
          <p:cNvSpPr/>
          <p:nvPr userDrawn="1"/>
        </p:nvSpPr>
        <p:spPr>
          <a:xfrm flipV="1">
            <a:off x="0" y="4299094"/>
            <a:ext cx="1190847" cy="1772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Dowolny kształt 21"/>
          <p:cNvSpPr/>
          <p:nvPr userDrawn="1"/>
        </p:nvSpPr>
        <p:spPr>
          <a:xfrm flipV="1">
            <a:off x="4146697" y="0"/>
            <a:ext cx="779721" cy="6294474"/>
          </a:xfrm>
          <a:custGeom>
            <a:avLst/>
            <a:gdLst>
              <a:gd name="connsiteX0" fmla="*/ 0 w 779721"/>
              <a:gd name="connsiteY0" fmla="*/ 0 h 6294474"/>
              <a:gd name="connsiteX1" fmla="*/ 779721 w 779721"/>
              <a:gd name="connsiteY1" fmla="*/ 0 h 6294474"/>
              <a:gd name="connsiteX2" fmla="*/ 779721 w 779721"/>
              <a:gd name="connsiteY2" fmla="*/ 6294474 h 6294474"/>
              <a:gd name="connsiteX3" fmla="*/ 0 w 779721"/>
              <a:gd name="connsiteY3" fmla="*/ 6294474 h 6294474"/>
              <a:gd name="connsiteX4" fmla="*/ 0 w 779721"/>
              <a:gd name="connsiteY4" fmla="*/ 0 h 629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721" h="6294474">
                <a:moveTo>
                  <a:pt x="0" y="0"/>
                </a:moveTo>
                <a:lnTo>
                  <a:pt x="779721" y="0"/>
                </a:lnTo>
                <a:lnTo>
                  <a:pt x="779721" y="6294474"/>
                </a:lnTo>
                <a:lnTo>
                  <a:pt x="0" y="629447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/>
          <p:cNvSpPr/>
          <p:nvPr userDrawn="1"/>
        </p:nvSpPr>
        <p:spPr>
          <a:xfrm flipH="1" flipV="1">
            <a:off x="-4" y="4097072"/>
            <a:ext cx="5038932" cy="616687"/>
          </a:xfrm>
          <a:prstGeom prst="rect">
            <a:avLst/>
          </a:prstGeom>
          <a:solidFill>
            <a:srgbClr val="1D22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rostokąt 23"/>
          <p:cNvSpPr/>
          <p:nvPr userDrawn="1"/>
        </p:nvSpPr>
        <p:spPr>
          <a:xfrm flipV="1">
            <a:off x="5" y="4469217"/>
            <a:ext cx="1190847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/>
          <p:cNvSpPr/>
          <p:nvPr userDrawn="1"/>
        </p:nvSpPr>
        <p:spPr>
          <a:xfrm>
            <a:off x="0" y="4096432"/>
            <a:ext cx="1907665" cy="2081083"/>
          </a:xfrm>
          <a:prstGeom prst="rect">
            <a:avLst/>
          </a:prstGeom>
          <a:blipFill dpi="0" rotWithShape="1"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27"/>
          <p:cNvSpPr/>
          <p:nvPr userDrawn="1"/>
        </p:nvSpPr>
        <p:spPr>
          <a:xfrm>
            <a:off x="4635797" y="3512593"/>
            <a:ext cx="1538782" cy="1601668"/>
          </a:xfrm>
          <a:prstGeom prst="rect">
            <a:avLst/>
          </a:prstGeom>
          <a:blipFill dpi="0" rotWithShape="1">
            <a:blip r:embed="rId6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/>
          <p:cNvSpPr/>
          <p:nvPr userDrawn="1"/>
        </p:nvSpPr>
        <p:spPr>
          <a:xfrm flipV="1">
            <a:off x="0" y="4089758"/>
            <a:ext cx="5922334" cy="42517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Tytuł 1"/>
          <p:cNvSpPr>
            <a:spLocks noGrp="1"/>
          </p:cNvSpPr>
          <p:nvPr>
            <p:ph type="title"/>
          </p:nvPr>
        </p:nvSpPr>
        <p:spPr>
          <a:xfrm>
            <a:off x="6842933" y="172031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42933" y="3320512"/>
            <a:ext cx="3932237" cy="86403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4" name="Schemat blokowy: dane 33"/>
          <p:cNvSpPr/>
          <p:nvPr userDrawn="1"/>
        </p:nvSpPr>
        <p:spPr>
          <a:xfrm>
            <a:off x="467835" y="5110782"/>
            <a:ext cx="212183" cy="8853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799250" y="5002182"/>
            <a:ext cx="3932237" cy="311886"/>
          </a:xfrm>
        </p:spPr>
        <p:txBody>
          <a:bodyPr/>
          <a:lstStyle>
            <a:lvl1pPr marL="0" indent="0">
              <a:buNone/>
              <a:defRPr sz="1600" spc="120" baseline="0">
                <a:solidFill>
                  <a:srgbClr val="2B32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8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220010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/>
          <p:cNvSpPr/>
          <p:nvPr userDrawn="1"/>
        </p:nvSpPr>
        <p:spPr>
          <a:xfrm>
            <a:off x="0" y="1244008"/>
            <a:ext cx="12192000" cy="5613991"/>
          </a:xfrm>
          <a:prstGeom prst="rect">
            <a:avLst/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Dowolny kształt 31"/>
          <p:cNvSpPr/>
          <p:nvPr userDrawn="1"/>
        </p:nvSpPr>
        <p:spPr>
          <a:xfrm>
            <a:off x="0" y="1212112"/>
            <a:ext cx="6655985" cy="4380614"/>
          </a:xfrm>
          <a:custGeom>
            <a:avLst/>
            <a:gdLst>
              <a:gd name="connsiteX0" fmla="*/ 0 w 3965944"/>
              <a:gd name="connsiteY0" fmla="*/ 0 h 4465674"/>
              <a:gd name="connsiteX1" fmla="*/ 3965944 w 3965944"/>
              <a:gd name="connsiteY1" fmla="*/ 0 h 4465674"/>
              <a:gd name="connsiteX2" fmla="*/ 3965944 w 3965944"/>
              <a:gd name="connsiteY2" fmla="*/ 4465674 h 4465674"/>
              <a:gd name="connsiteX3" fmla="*/ 0 w 3965944"/>
              <a:gd name="connsiteY3" fmla="*/ 4465674 h 4465674"/>
              <a:gd name="connsiteX4" fmla="*/ 0 w 3965944"/>
              <a:gd name="connsiteY4" fmla="*/ 0 h 4465674"/>
              <a:gd name="connsiteX0" fmla="*/ 0 w 9065016"/>
              <a:gd name="connsiteY0" fmla="*/ 0 h 4465674"/>
              <a:gd name="connsiteX1" fmla="*/ 9065016 w 9065016"/>
              <a:gd name="connsiteY1" fmla="*/ 32204 h 4465674"/>
              <a:gd name="connsiteX2" fmla="*/ 3965944 w 9065016"/>
              <a:gd name="connsiteY2" fmla="*/ 4465674 h 4465674"/>
              <a:gd name="connsiteX3" fmla="*/ 0 w 9065016"/>
              <a:gd name="connsiteY3" fmla="*/ 4465674 h 4465674"/>
              <a:gd name="connsiteX4" fmla="*/ 0 w 9065016"/>
              <a:gd name="connsiteY4" fmla="*/ 0 h 4465674"/>
              <a:gd name="connsiteX0" fmla="*/ 0 w 9065016"/>
              <a:gd name="connsiteY0" fmla="*/ 0 h 4465674"/>
              <a:gd name="connsiteX1" fmla="*/ 9065016 w 9065016"/>
              <a:gd name="connsiteY1" fmla="*/ 32204 h 4465674"/>
              <a:gd name="connsiteX2" fmla="*/ 2058514 w 9065016"/>
              <a:gd name="connsiteY2" fmla="*/ 3993343 h 4465674"/>
              <a:gd name="connsiteX3" fmla="*/ 0 w 9065016"/>
              <a:gd name="connsiteY3" fmla="*/ 4465674 h 4465674"/>
              <a:gd name="connsiteX4" fmla="*/ 0 w 9065016"/>
              <a:gd name="connsiteY4" fmla="*/ 0 h 4465674"/>
              <a:gd name="connsiteX0" fmla="*/ 0 w 9065016"/>
              <a:gd name="connsiteY0" fmla="*/ 0 h 4465674"/>
              <a:gd name="connsiteX1" fmla="*/ 9065016 w 9065016"/>
              <a:gd name="connsiteY1" fmla="*/ 32204 h 4465674"/>
              <a:gd name="connsiteX2" fmla="*/ 1473066 w 9065016"/>
              <a:gd name="connsiteY2" fmla="*/ 3359991 h 4465674"/>
              <a:gd name="connsiteX3" fmla="*/ 0 w 9065016"/>
              <a:gd name="connsiteY3" fmla="*/ 4465674 h 4465674"/>
              <a:gd name="connsiteX4" fmla="*/ 0 w 9065016"/>
              <a:gd name="connsiteY4" fmla="*/ 0 h 4465674"/>
              <a:gd name="connsiteX0" fmla="*/ 0 w 9065016"/>
              <a:gd name="connsiteY0" fmla="*/ 0 h 4465674"/>
              <a:gd name="connsiteX1" fmla="*/ 9065016 w 9065016"/>
              <a:gd name="connsiteY1" fmla="*/ 32204 h 4465674"/>
              <a:gd name="connsiteX2" fmla="*/ 1170899 w 9065016"/>
              <a:gd name="connsiteY2" fmla="*/ 3585422 h 4465674"/>
              <a:gd name="connsiteX3" fmla="*/ 0 w 9065016"/>
              <a:gd name="connsiteY3" fmla="*/ 4465674 h 4465674"/>
              <a:gd name="connsiteX4" fmla="*/ 0 w 9065016"/>
              <a:gd name="connsiteY4" fmla="*/ 0 h 4465674"/>
              <a:gd name="connsiteX0" fmla="*/ 0 w 10613623"/>
              <a:gd name="connsiteY0" fmla="*/ 0 h 4465674"/>
              <a:gd name="connsiteX1" fmla="*/ 10613623 w 10613623"/>
              <a:gd name="connsiteY1" fmla="*/ 42939 h 4465674"/>
              <a:gd name="connsiteX2" fmla="*/ 1170899 w 10613623"/>
              <a:gd name="connsiteY2" fmla="*/ 3585422 h 4465674"/>
              <a:gd name="connsiteX3" fmla="*/ 0 w 10613623"/>
              <a:gd name="connsiteY3" fmla="*/ 4465674 h 4465674"/>
              <a:gd name="connsiteX4" fmla="*/ 0 w 10613623"/>
              <a:gd name="connsiteY4" fmla="*/ 0 h 4465674"/>
              <a:gd name="connsiteX0" fmla="*/ 0 w 10726937"/>
              <a:gd name="connsiteY0" fmla="*/ 21470 h 4487144"/>
              <a:gd name="connsiteX1" fmla="*/ 10726937 w 10726937"/>
              <a:gd name="connsiteY1" fmla="*/ 0 h 4487144"/>
              <a:gd name="connsiteX2" fmla="*/ 1170899 w 10726937"/>
              <a:gd name="connsiteY2" fmla="*/ 3606892 h 4487144"/>
              <a:gd name="connsiteX3" fmla="*/ 0 w 10726937"/>
              <a:gd name="connsiteY3" fmla="*/ 4487144 h 4487144"/>
              <a:gd name="connsiteX4" fmla="*/ 0 w 10726937"/>
              <a:gd name="connsiteY4" fmla="*/ 21470 h 4487144"/>
              <a:gd name="connsiteX0" fmla="*/ 0 w 10726937"/>
              <a:gd name="connsiteY0" fmla="*/ 21470 h 4487144"/>
              <a:gd name="connsiteX1" fmla="*/ 10726937 w 10726937"/>
              <a:gd name="connsiteY1" fmla="*/ 0 h 4487144"/>
              <a:gd name="connsiteX2" fmla="*/ 5212384 w 10726937"/>
              <a:gd name="connsiteY2" fmla="*/ 2436799 h 4487144"/>
              <a:gd name="connsiteX3" fmla="*/ 0 w 10726937"/>
              <a:gd name="connsiteY3" fmla="*/ 4487144 h 4487144"/>
              <a:gd name="connsiteX4" fmla="*/ 0 w 10726937"/>
              <a:gd name="connsiteY4" fmla="*/ 21470 h 4487144"/>
              <a:gd name="connsiteX0" fmla="*/ 0 w 10726937"/>
              <a:gd name="connsiteY0" fmla="*/ 21470 h 4487144"/>
              <a:gd name="connsiteX1" fmla="*/ 10726937 w 10726937"/>
              <a:gd name="connsiteY1" fmla="*/ 0 h 4487144"/>
              <a:gd name="connsiteX2" fmla="*/ 5212384 w 10726937"/>
              <a:gd name="connsiteY2" fmla="*/ 2361656 h 4487144"/>
              <a:gd name="connsiteX3" fmla="*/ 0 w 10726937"/>
              <a:gd name="connsiteY3" fmla="*/ 4487144 h 4487144"/>
              <a:gd name="connsiteX4" fmla="*/ 0 w 10726937"/>
              <a:gd name="connsiteY4" fmla="*/ 21470 h 4487144"/>
              <a:gd name="connsiteX0" fmla="*/ 2 w 10726939"/>
              <a:gd name="connsiteY0" fmla="*/ 21470 h 4841393"/>
              <a:gd name="connsiteX1" fmla="*/ 10726939 w 10726939"/>
              <a:gd name="connsiteY1" fmla="*/ 0 h 4841393"/>
              <a:gd name="connsiteX2" fmla="*/ 5212386 w 10726939"/>
              <a:gd name="connsiteY2" fmla="*/ 2361656 h 4841393"/>
              <a:gd name="connsiteX3" fmla="*/ 0 w 10726939"/>
              <a:gd name="connsiteY3" fmla="*/ 4841393 h 4841393"/>
              <a:gd name="connsiteX4" fmla="*/ 2 w 10726939"/>
              <a:gd name="connsiteY4" fmla="*/ 21470 h 4841393"/>
              <a:gd name="connsiteX0" fmla="*/ 2 w 10726939"/>
              <a:gd name="connsiteY0" fmla="*/ 21470 h 4841393"/>
              <a:gd name="connsiteX1" fmla="*/ 10726939 w 10726939"/>
              <a:gd name="connsiteY1" fmla="*/ 0 h 4841393"/>
              <a:gd name="connsiteX2" fmla="*/ 4589167 w 10726939"/>
              <a:gd name="connsiteY2" fmla="*/ 2662230 h 4841393"/>
              <a:gd name="connsiteX3" fmla="*/ 0 w 10726939"/>
              <a:gd name="connsiteY3" fmla="*/ 4841393 h 4841393"/>
              <a:gd name="connsiteX4" fmla="*/ 2 w 10726939"/>
              <a:gd name="connsiteY4" fmla="*/ 21470 h 4841393"/>
              <a:gd name="connsiteX0" fmla="*/ 2 w 12917652"/>
              <a:gd name="connsiteY0" fmla="*/ 21470 h 4841393"/>
              <a:gd name="connsiteX1" fmla="*/ 12917652 w 12917652"/>
              <a:gd name="connsiteY1" fmla="*/ 0 h 4841393"/>
              <a:gd name="connsiteX2" fmla="*/ 4589167 w 12917652"/>
              <a:gd name="connsiteY2" fmla="*/ 2662230 h 4841393"/>
              <a:gd name="connsiteX3" fmla="*/ 0 w 12917652"/>
              <a:gd name="connsiteY3" fmla="*/ 4841393 h 4841393"/>
              <a:gd name="connsiteX4" fmla="*/ 2 w 12917652"/>
              <a:gd name="connsiteY4" fmla="*/ 21470 h 4841393"/>
              <a:gd name="connsiteX0" fmla="*/ 2 w 12917652"/>
              <a:gd name="connsiteY0" fmla="*/ 21470 h 4841393"/>
              <a:gd name="connsiteX1" fmla="*/ 12917652 w 12917652"/>
              <a:gd name="connsiteY1" fmla="*/ 0 h 4841393"/>
              <a:gd name="connsiteX2" fmla="*/ 3909291 w 12917652"/>
              <a:gd name="connsiteY2" fmla="*/ 3757179 h 4841393"/>
              <a:gd name="connsiteX3" fmla="*/ 0 w 12917652"/>
              <a:gd name="connsiteY3" fmla="*/ 4841393 h 4841393"/>
              <a:gd name="connsiteX4" fmla="*/ 2 w 12917652"/>
              <a:gd name="connsiteY4" fmla="*/ 21470 h 4841393"/>
              <a:gd name="connsiteX0" fmla="*/ 2 w 12275548"/>
              <a:gd name="connsiteY0" fmla="*/ 10735 h 4830658"/>
              <a:gd name="connsiteX1" fmla="*/ 12275548 w 12275548"/>
              <a:gd name="connsiteY1" fmla="*/ 0 h 4830658"/>
              <a:gd name="connsiteX2" fmla="*/ 3909291 w 12275548"/>
              <a:gd name="connsiteY2" fmla="*/ 3746444 h 4830658"/>
              <a:gd name="connsiteX3" fmla="*/ 0 w 12275548"/>
              <a:gd name="connsiteY3" fmla="*/ 4830658 h 4830658"/>
              <a:gd name="connsiteX4" fmla="*/ 2 w 12275548"/>
              <a:gd name="connsiteY4" fmla="*/ 10735 h 4830658"/>
              <a:gd name="connsiteX0" fmla="*/ 2 w 12691029"/>
              <a:gd name="connsiteY0" fmla="*/ 21470 h 4841393"/>
              <a:gd name="connsiteX1" fmla="*/ 12691029 w 12691029"/>
              <a:gd name="connsiteY1" fmla="*/ 0 h 4841393"/>
              <a:gd name="connsiteX2" fmla="*/ 3909291 w 12691029"/>
              <a:gd name="connsiteY2" fmla="*/ 3757179 h 4841393"/>
              <a:gd name="connsiteX3" fmla="*/ 0 w 12691029"/>
              <a:gd name="connsiteY3" fmla="*/ 4841393 h 4841393"/>
              <a:gd name="connsiteX4" fmla="*/ 2 w 12691029"/>
              <a:gd name="connsiteY4" fmla="*/ 21470 h 4841393"/>
              <a:gd name="connsiteX0" fmla="*/ 2 w 12691029"/>
              <a:gd name="connsiteY0" fmla="*/ 21470 h 4841393"/>
              <a:gd name="connsiteX1" fmla="*/ 12691029 w 12691029"/>
              <a:gd name="connsiteY1" fmla="*/ 0 h 4841393"/>
              <a:gd name="connsiteX2" fmla="*/ 4079260 w 12691029"/>
              <a:gd name="connsiteY2" fmla="*/ 3746444 h 4841393"/>
              <a:gd name="connsiteX3" fmla="*/ 0 w 12691029"/>
              <a:gd name="connsiteY3" fmla="*/ 4841393 h 4841393"/>
              <a:gd name="connsiteX4" fmla="*/ 2 w 12691029"/>
              <a:gd name="connsiteY4" fmla="*/ 21470 h 4841393"/>
              <a:gd name="connsiteX0" fmla="*/ 2 w 10632515"/>
              <a:gd name="connsiteY0" fmla="*/ 10736 h 4830659"/>
              <a:gd name="connsiteX1" fmla="*/ 10632515 w 10632515"/>
              <a:gd name="connsiteY1" fmla="*/ 0 h 4830659"/>
              <a:gd name="connsiteX2" fmla="*/ 4079260 w 10632515"/>
              <a:gd name="connsiteY2" fmla="*/ 3735710 h 4830659"/>
              <a:gd name="connsiteX3" fmla="*/ 0 w 10632515"/>
              <a:gd name="connsiteY3" fmla="*/ 4830659 h 4830659"/>
              <a:gd name="connsiteX4" fmla="*/ 2 w 10632515"/>
              <a:gd name="connsiteY4" fmla="*/ 10736 h 4830659"/>
              <a:gd name="connsiteX0" fmla="*/ 2 w 10632515"/>
              <a:gd name="connsiteY0" fmla="*/ 10736 h 4433471"/>
              <a:gd name="connsiteX1" fmla="*/ 10632515 w 10632515"/>
              <a:gd name="connsiteY1" fmla="*/ 0 h 4433471"/>
              <a:gd name="connsiteX2" fmla="*/ 4079260 w 10632515"/>
              <a:gd name="connsiteY2" fmla="*/ 3735710 h 4433471"/>
              <a:gd name="connsiteX3" fmla="*/ 0 w 10632515"/>
              <a:gd name="connsiteY3" fmla="*/ 4433471 h 4433471"/>
              <a:gd name="connsiteX4" fmla="*/ 2 w 10632515"/>
              <a:gd name="connsiteY4" fmla="*/ 10736 h 4433471"/>
              <a:gd name="connsiteX0" fmla="*/ 2 w 11822298"/>
              <a:gd name="connsiteY0" fmla="*/ 0 h 4422735"/>
              <a:gd name="connsiteX1" fmla="*/ 11822298 w 11822298"/>
              <a:gd name="connsiteY1" fmla="*/ 10733 h 4422735"/>
              <a:gd name="connsiteX2" fmla="*/ 4079260 w 11822298"/>
              <a:gd name="connsiteY2" fmla="*/ 3724974 h 4422735"/>
              <a:gd name="connsiteX3" fmla="*/ 0 w 11822298"/>
              <a:gd name="connsiteY3" fmla="*/ 4422735 h 4422735"/>
              <a:gd name="connsiteX4" fmla="*/ 2 w 11822298"/>
              <a:gd name="connsiteY4" fmla="*/ 0 h 4422735"/>
              <a:gd name="connsiteX0" fmla="*/ 2 w 11822298"/>
              <a:gd name="connsiteY0" fmla="*/ 0 h 4422735"/>
              <a:gd name="connsiteX1" fmla="*/ 11822298 w 11822298"/>
              <a:gd name="connsiteY1" fmla="*/ 10733 h 4422735"/>
              <a:gd name="connsiteX2" fmla="*/ 2662851 w 11822298"/>
              <a:gd name="connsiteY2" fmla="*/ 3649830 h 4422735"/>
              <a:gd name="connsiteX3" fmla="*/ 0 w 11822298"/>
              <a:gd name="connsiteY3" fmla="*/ 4422735 h 4422735"/>
              <a:gd name="connsiteX4" fmla="*/ 2 w 11822298"/>
              <a:gd name="connsiteY4" fmla="*/ 0 h 4422735"/>
              <a:gd name="connsiteX0" fmla="*/ 2 w 11822298"/>
              <a:gd name="connsiteY0" fmla="*/ 0 h 4422735"/>
              <a:gd name="connsiteX1" fmla="*/ 11822298 w 11822298"/>
              <a:gd name="connsiteY1" fmla="*/ 10733 h 4422735"/>
              <a:gd name="connsiteX2" fmla="*/ 2719508 w 11822298"/>
              <a:gd name="connsiteY2" fmla="*/ 3843056 h 4422735"/>
              <a:gd name="connsiteX3" fmla="*/ 0 w 11822298"/>
              <a:gd name="connsiteY3" fmla="*/ 4422735 h 4422735"/>
              <a:gd name="connsiteX4" fmla="*/ 2 w 11822298"/>
              <a:gd name="connsiteY4" fmla="*/ 0 h 442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2298" h="4422735">
                <a:moveTo>
                  <a:pt x="2" y="0"/>
                </a:moveTo>
                <a:lnTo>
                  <a:pt x="11822298" y="10733"/>
                </a:lnTo>
                <a:lnTo>
                  <a:pt x="2719508" y="3843056"/>
                </a:lnTo>
                <a:lnTo>
                  <a:pt x="0" y="4422735"/>
                </a:lnTo>
                <a:cubicBezTo>
                  <a:pt x="1" y="2816094"/>
                  <a:pt x="1" y="1606641"/>
                  <a:pt x="2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Prostokąt 33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/>
          <p:cNvSpPr/>
          <p:nvPr userDrawn="1"/>
        </p:nvSpPr>
        <p:spPr>
          <a:xfrm>
            <a:off x="-1" y="0"/>
            <a:ext cx="12192001" cy="1180214"/>
          </a:xfrm>
          <a:prstGeom prst="rect">
            <a:avLst/>
          </a:prstGeom>
          <a:gradFill flip="none" rotWithShape="0">
            <a:gsLst>
              <a:gs pos="25000">
                <a:srgbClr val="2B325C"/>
              </a:gs>
              <a:gs pos="48000">
                <a:srgbClr val="2B325C">
                  <a:alpha val="85000"/>
                </a:srgbClr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 35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chemat blokowy: dane 36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chemat blokowy: dane 37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rostokąt 39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rgbClr val="1D223F"/>
              </a:gs>
              <a:gs pos="50000">
                <a:srgbClr val="2B325C"/>
              </a:gs>
              <a:gs pos="100000">
                <a:srgbClr val="2B32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Prostokąt 40"/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Schemat blokowy: dane 44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6" name="Obraz 4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8" y="-85064"/>
            <a:ext cx="2560000" cy="1440000"/>
          </a:xfrm>
          <a:prstGeom prst="rect">
            <a:avLst/>
          </a:prstGeom>
        </p:spPr>
      </p:pic>
      <p:sp>
        <p:nvSpPr>
          <p:cNvPr id="47" name="Tytuł 1"/>
          <p:cNvSpPr>
            <a:spLocks noGrp="1"/>
          </p:cNvSpPr>
          <p:nvPr>
            <p:ph type="title" hasCustomPrompt="1"/>
          </p:nvPr>
        </p:nvSpPr>
        <p:spPr>
          <a:xfrm>
            <a:off x="1492658" y="1520364"/>
            <a:ext cx="4773705" cy="499820"/>
          </a:xfrm>
        </p:spPr>
        <p:txBody>
          <a:bodyPr anchor="b">
            <a:normAutofit/>
          </a:bodyPr>
          <a:lstStyle>
            <a:lvl1pPr>
              <a:defRPr sz="2200" b="1" spc="120" baseline="0">
                <a:solidFill>
                  <a:srgbClr val="2B325C"/>
                </a:solidFill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40568" y="2105659"/>
            <a:ext cx="3932237" cy="864030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2B32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9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126916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0" y="1244010"/>
            <a:ext cx="12192000" cy="5613990"/>
          </a:xfrm>
          <a:prstGeom prst="rect">
            <a:avLst/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143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/>
          <p:cNvSpPr/>
          <p:nvPr userDrawn="1"/>
        </p:nvSpPr>
        <p:spPr>
          <a:xfrm>
            <a:off x="0" y="978195"/>
            <a:ext cx="12192000" cy="74429"/>
          </a:xfrm>
          <a:prstGeom prst="rect">
            <a:avLst/>
          </a:prstGeom>
          <a:solidFill>
            <a:srgbClr val="2B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rostokąt 19"/>
          <p:cNvSpPr/>
          <p:nvPr userDrawn="1"/>
        </p:nvSpPr>
        <p:spPr>
          <a:xfrm>
            <a:off x="0" y="2"/>
            <a:ext cx="12192000" cy="1059678"/>
          </a:xfrm>
          <a:prstGeom prst="rect">
            <a:avLst/>
          </a:prstGeo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/>
          <p:cNvSpPr/>
          <p:nvPr userDrawn="1"/>
        </p:nvSpPr>
        <p:spPr>
          <a:xfrm>
            <a:off x="-1" y="0"/>
            <a:ext cx="12192001" cy="1180214"/>
          </a:xfrm>
          <a:prstGeom prst="rect">
            <a:avLst/>
          </a:prstGeom>
          <a:gradFill flip="none" rotWithShape="0">
            <a:gsLst>
              <a:gs pos="25000">
                <a:srgbClr val="2B325C"/>
              </a:gs>
              <a:gs pos="48000">
                <a:srgbClr val="2B325C">
                  <a:alpha val="85000"/>
                </a:srgbClr>
              </a:gs>
              <a:gs pos="75000">
                <a:schemeClr val="bg1">
                  <a:alpha val="6900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/>
          <p:cNvSpPr/>
          <p:nvPr userDrawn="1"/>
        </p:nvSpPr>
        <p:spPr>
          <a:xfrm flipH="1" flipV="1">
            <a:off x="-5" y="1403497"/>
            <a:ext cx="776177" cy="6166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chemat blokowy: dane 22"/>
          <p:cNvSpPr/>
          <p:nvPr userDrawn="1"/>
        </p:nvSpPr>
        <p:spPr>
          <a:xfrm>
            <a:off x="11011662" y="937749"/>
            <a:ext cx="556511" cy="232219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chemat blokowy: dane 23"/>
          <p:cNvSpPr/>
          <p:nvPr userDrawn="1"/>
        </p:nvSpPr>
        <p:spPr>
          <a:xfrm>
            <a:off x="10835032" y="830027"/>
            <a:ext cx="556511" cy="232219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/>
          <p:cNvSpPr/>
          <p:nvPr userDrawn="1"/>
        </p:nvSpPr>
        <p:spPr>
          <a:xfrm flipV="1">
            <a:off x="0" y="1775636"/>
            <a:ext cx="1190847" cy="45719"/>
          </a:xfrm>
          <a:prstGeom prst="rect">
            <a:avLst/>
          </a:prstGeom>
          <a:gradFill flip="none" rotWithShape="1">
            <a:gsLst>
              <a:gs pos="0">
                <a:srgbClr val="1D223F"/>
              </a:gs>
              <a:gs pos="50000">
                <a:srgbClr val="2B325C"/>
              </a:gs>
              <a:gs pos="100000">
                <a:srgbClr val="2B32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9" name="Obraz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68" y="-85064"/>
            <a:ext cx="2560000" cy="1440000"/>
          </a:xfrm>
          <a:prstGeom prst="rect">
            <a:avLst/>
          </a:prstGeom>
        </p:spPr>
      </p:pic>
      <p:sp>
        <p:nvSpPr>
          <p:cNvPr id="30" name="Prostokąt 29"/>
          <p:cNvSpPr/>
          <p:nvPr userDrawn="1"/>
        </p:nvSpPr>
        <p:spPr>
          <a:xfrm flipH="1">
            <a:off x="1031357" y="6443330"/>
            <a:ext cx="7400260" cy="46072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Schemat blokowy: dane 46"/>
          <p:cNvSpPr/>
          <p:nvPr userDrawn="1"/>
        </p:nvSpPr>
        <p:spPr>
          <a:xfrm>
            <a:off x="8133909" y="6319349"/>
            <a:ext cx="407531" cy="170053"/>
          </a:xfrm>
          <a:prstGeom prst="flowChartInputOutput">
            <a:avLst/>
          </a:prstGeom>
          <a:solidFill>
            <a:srgbClr val="D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A71ACCC5-63B4-40CE-ABB9-56A547962541}"/>
              </a:ext>
            </a:extLst>
          </p:cNvPr>
          <p:cNvSpPr/>
          <p:nvPr userDrawn="1"/>
        </p:nvSpPr>
        <p:spPr>
          <a:xfrm flipH="1">
            <a:off x="0" y="6734017"/>
            <a:ext cx="12192000" cy="123981"/>
          </a:xfrm>
          <a:prstGeom prst="rect">
            <a:avLst/>
          </a:prstGeom>
          <a:solidFill>
            <a:srgbClr val="2B325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Tytuł 1"/>
          <p:cNvSpPr>
            <a:spLocks noGrp="1"/>
          </p:cNvSpPr>
          <p:nvPr>
            <p:ph type="title" hasCustomPrompt="1"/>
          </p:nvPr>
        </p:nvSpPr>
        <p:spPr>
          <a:xfrm>
            <a:off x="1306678" y="1530997"/>
            <a:ext cx="4773705" cy="499820"/>
          </a:xfrm>
        </p:spPr>
        <p:txBody>
          <a:bodyPr anchor="b">
            <a:normAutofit/>
          </a:bodyPr>
          <a:lstStyle>
            <a:lvl1pPr>
              <a:defRPr sz="2200" b="1" spc="160" baseline="0">
                <a:solidFill>
                  <a:srgbClr val="2B325C"/>
                </a:solidFill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50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54588" y="2116292"/>
            <a:ext cx="3932237" cy="864030"/>
          </a:xfrm>
        </p:spPr>
        <p:txBody>
          <a:bodyPr/>
          <a:lstStyle>
            <a:lvl1pPr marL="0" indent="0">
              <a:buNone/>
              <a:defRPr sz="1600" spc="160" baseline="0">
                <a:solidFill>
                  <a:srgbClr val="2B32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1" name="Symbol zastępczy tekstu 3"/>
          <p:cNvSpPr>
            <a:spLocks noGrp="1"/>
          </p:cNvSpPr>
          <p:nvPr>
            <p:ph type="body" sz="half" idx="14" hasCustomPrompt="1"/>
          </p:nvPr>
        </p:nvSpPr>
        <p:spPr>
          <a:xfrm>
            <a:off x="8505120" y="6272983"/>
            <a:ext cx="3283767" cy="313799"/>
          </a:xfrm>
        </p:spPr>
        <p:txBody>
          <a:bodyPr>
            <a:normAutofit/>
          </a:bodyPr>
          <a:lstStyle>
            <a:lvl1pPr marL="0" indent="0">
              <a:buNone/>
              <a:defRPr sz="900" spc="16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pl-PL" sz="900" spc="300" dirty="0">
                <a:solidFill>
                  <a:srgbClr val="1D223F"/>
                </a:solidFill>
              </a:rPr>
              <a:t>www.gov.pl/aktywa-panstwowe</a:t>
            </a:r>
          </a:p>
        </p:txBody>
      </p:sp>
    </p:spTree>
    <p:extLst>
      <p:ext uri="{BB962C8B-B14F-4D97-AF65-F5344CB8AC3E}">
        <p14:creationId xmlns:p14="http://schemas.microsoft.com/office/powerpoint/2010/main" val="207322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D15B-C76C-43AA-8937-014A9BB50F88}" type="datetimeFigureOut">
              <a:rPr lang="pl-PL" smtClean="0"/>
              <a:pPr/>
              <a:t>26.11.2024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C5908-408D-44B8-A505-2C9DB75A953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545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87" r:id="rId26"/>
    <p:sldLayoutId id="2147483685" r:id="rId27"/>
    <p:sldLayoutId id="2147483686" r:id="rId28"/>
    <p:sldLayoutId id="2147483684" r:id="rId29"/>
    <p:sldLayoutId id="214748368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39" y="1877523"/>
            <a:ext cx="4166323" cy="1295789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3039114" y="3706680"/>
            <a:ext cx="6067012" cy="642567"/>
          </a:xfrm>
          <a:prstGeom prst="roundRect">
            <a:avLst/>
          </a:prstGeom>
          <a:solidFill>
            <a:srgbClr val="9E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spc="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Minister Jakub Jaworowski</a:t>
            </a:r>
            <a:endParaRPr lang="pl-PL" sz="3200" b="1" spc="200" dirty="0">
              <a:solidFill>
                <a:srgbClr val="182B5E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15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767777" y="407372"/>
            <a:ext cx="7197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Prowadząc postępowanie kwalifikacyjne dla Zarządu należy: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767777" y="2004560"/>
            <a:ext cx="704517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uwzględnić kompetencje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zwrócić uwagę na doświadczenie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zweryfikować wykształcenie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sprawdzić predyspozycje i umiejętności interpersonalne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 fontAlgn="base"/>
            <a:r>
              <a:rPr lang="pl-PL" sz="3200" b="1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Nie należy sprawdzać tylko wymogów formalnych</a:t>
            </a:r>
          </a:p>
        </p:txBody>
      </p:sp>
    </p:spTree>
    <p:extLst>
      <p:ext uri="{BB962C8B-B14F-4D97-AF65-F5344CB8AC3E}">
        <p14:creationId xmlns:p14="http://schemas.microsoft.com/office/powerpoint/2010/main" val="389669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767777" y="407372"/>
            <a:ext cx="7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Zarząd powinien: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767777" y="1077655"/>
            <a:ext cx="70451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skutecznie wykonywać swoje funkcje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realizować strategię spółki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nadzorować bieżącą działalność spółki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ustanawiać odpowiednie wskaźniki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określać kluczowe rodzaje ryzyka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opracowywać i nadzorować strategie</a:t>
            </a:r>
            <a:b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oraz procedury zarządzania ryzykiem operacyjnym, a także finansowym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8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439653" y="407372"/>
            <a:ext cx="7525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Zarząd powinien: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439653" y="1077655"/>
            <a:ext cx="73732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opracowywać i nadzorować strategie w odniesieniu do </a:t>
            </a:r>
            <a:r>
              <a:rPr lang="pl-PL" sz="2400" spc="200" dirty="0" err="1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ryzyk</a:t>
            </a: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związanych ochroną m. in. danych osobowych, równością, przeciwdziałaniem korupcji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monitorować procesy ujawniania informacji, aby sprawozdania finansowe rzetelnie przedstawiały sprawy spółki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pozostawać w stałym dialogu z Radą Nadzorczą w zakresie wypełniania strategii, informowania o działaniach operacyjnych i ryzykach</a:t>
            </a:r>
          </a:p>
        </p:txBody>
      </p:sp>
    </p:spTree>
    <p:extLst>
      <p:ext uri="{BB962C8B-B14F-4D97-AF65-F5344CB8AC3E}">
        <p14:creationId xmlns:p14="http://schemas.microsoft.com/office/powerpoint/2010/main" val="418702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767777" y="407372"/>
            <a:ext cx="7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Zarząd powinien: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767777" y="1535688"/>
            <a:ext cx="70451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dbać o wysokie standardy zatrudniania członków kadry kierowniczej i wyższego szczebla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dostosować poziom i strukturę wynagrodzeń kadry kierowniczej, w tym programów motywacyjnych zgodnych z interesami spółki i jej akcjonariuszy</a:t>
            </a:r>
          </a:p>
        </p:txBody>
      </p:sp>
    </p:spTree>
    <p:extLst>
      <p:ext uri="{BB962C8B-B14F-4D97-AF65-F5344CB8AC3E}">
        <p14:creationId xmlns:p14="http://schemas.microsoft.com/office/powerpoint/2010/main" val="589445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2331582" y="2479018"/>
            <a:ext cx="7641139" cy="1427830"/>
          </a:xfrm>
          <a:prstGeom prst="roundRect">
            <a:avLst/>
          </a:prstGeom>
          <a:solidFill>
            <a:srgbClr val="9E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54550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951225" y="774108"/>
            <a:ext cx="4638205" cy="642567"/>
          </a:xfrm>
          <a:prstGeom prst="roundRect">
            <a:avLst/>
          </a:prstGeom>
          <a:solidFill>
            <a:srgbClr val="9E0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51225" y="738149"/>
            <a:ext cx="8283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spc="2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Konferencja prasowa</a:t>
            </a:r>
            <a:endParaRPr lang="pl-PL" sz="3600" b="1" spc="200" dirty="0">
              <a:solidFill>
                <a:srgbClr val="182B5E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F4B3F7A-9A52-475B-AC14-D5572757BE14}"/>
              </a:ext>
            </a:extLst>
          </p:cNvPr>
          <p:cNvSpPr/>
          <p:nvPr/>
        </p:nvSpPr>
        <p:spPr>
          <a:xfrm>
            <a:off x="437882" y="2605267"/>
            <a:ext cx="11397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9E000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„Kodeks dobrych praktyk nadzoru właścicielskiego” powstał</a:t>
            </a:r>
            <a:br>
              <a:rPr lang="pl-PL" sz="2800" b="1" dirty="0">
                <a:solidFill>
                  <a:srgbClr val="9E000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2800" b="1" dirty="0">
                <a:solidFill>
                  <a:srgbClr val="9E000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celu ustanowienia jasnych, przejrzystych i nowoczesnych standardów zarządzania Spółkami z udziałem Skarbu Państwa.</a:t>
            </a:r>
          </a:p>
        </p:txBody>
      </p:sp>
    </p:spTree>
    <p:extLst>
      <p:ext uri="{BB962C8B-B14F-4D97-AF65-F5344CB8AC3E}">
        <p14:creationId xmlns:p14="http://schemas.microsoft.com/office/powerpoint/2010/main" val="408554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693919" y="667837"/>
            <a:ext cx="722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Rada Nadzorcza sprawuje nadzór nad działalnością spółki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693919" y="2412892"/>
            <a:ext cx="70451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jednocześnie dba o wzrost jej wartości w długim terminie, zwracając szczególną uwagę na zgodność działalności inwestycyjnej</a:t>
            </a:r>
            <a:b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rozwojowej przedsiębiorstwa, </a:t>
            </a:r>
            <a:b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 przyjętą strategią.</a:t>
            </a:r>
          </a:p>
        </p:txBody>
      </p:sp>
    </p:spTree>
    <p:extLst>
      <p:ext uri="{BB962C8B-B14F-4D97-AF65-F5344CB8AC3E}">
        <p14:creationId xmlns:p14="http://schemas.microsoft.com/office/powerpoint/2010/main" val="276288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699462" y="1705006"/>
            <a:ext cx="68915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2400" spc="200" dirty="0">
                <a:solidFill>
                  <a:srgbClr val="9E0009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● powinny być powiązane z planami spółki </a:t>
            </a:r>
          </a:p>
          <a:p>
            <a:pPr fontAlgn="base"/>
            <a:endParaRPr lang="pl-PL" sz="2400" spc="200" dirty="0">
              <a:solidFill>
                <a:srgbClr val="9E0009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fontAlgn="base"/>
            <a:r>
              <a:rPr lang="pl-PL" sz="2400" spc="200" dirty="0">
                <a:solidFill>
                  <a:srgbClr val="9E0009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● obejmować zarówno cele finansowe, jak i pozafinansowe</a:t>
            </a:r>
          </a:p>
          <a:p>
            <a:pPr fontAlgn="base"/>
            <a:endParaRPr lang="pl-PL" sz="2400" spc="200" dirty="0">
              <a:solidFill>
                <a:srgbClr val="9E0009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fontAlgn="base"/>
            <a:r>
              <a:rPr lang="pl-PL" sz="2400" spc="200" dirty="0">
                <a:solidFill>
                  <a:srgbClr val="9E0009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● powinny znaleźć odzwierciedlenie w indywidualnym przyjęciu celów dla poszczególnych Członków Zarządu spółki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693919" y="667837"/>
            <a:ext cx="7225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Cele zarządcze dla Zarządu spółki: </a:t>
            </a:r>
          </a:p>
        </p:txBody>
      </p:sp>
    </p:spTree>
    <p:extLst>
      <p:ext uri="{BB962C8B-B14F-4D97-AF65-F5344CB8AC3E}">
        <p14:creationId xmlns:p14="http://schemas.microsoft.com/office/powerpoint/2010/main" val="53727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693919" y="667837"/>
            <a:ext cx="7225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Skład Rady Nadzorczej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693919" y="1532741"/>
            <a:ext cx="70451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powinien być kształtowany w sposób zapewniający merytoryczny i bieżący nadzór nad spółką. Kompetencje członków Rady Nadzorczej powinny uzupełniać się w sposób gwarantujący odpowiedni poziom kolegialnego sprawowania kontroli nad obszarami działalności spółki</a:t>
            </a:r>
            <a:b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28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realizowaną strategią. </a:t>
            </a:r>
          </a:p>
        </p:txBody>
      </p:sp>
    </p:spTree>
    <p:extLst>
      <p:ext uri="{BB962C8B-B14F-4D97-AF65-F5344CB8AC3E}">
        <p14:creationId xmlns:p14="http://schemas.microsoft.com/office/powerpoint/2010/main" val="45042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693919" y="667837"/>
            <a:ext cx="7225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Dobra praktyka: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693919" y="1781424"/>
            <a:ext cx="7045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l-PL" sz="32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dążenie do różnorodności</a:t>
            </a:r>
            <a:br>
              <a:rPr lang="pl-PL" sz="32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32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składzie Rady Nadzorczej</a:t>
            </a:r>
            <a:br>
              <a:rPr lang="pl-PL" sz="32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3200" spc="200" dirty="0">
                <a:solidFill>
                  <a:srgbClr val="131C4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 odniesieniu do płci oraz niedyskryminacji w odniesieniu do wszelkich innych cech. </a:t>
            </a:r>
          </a:p>
        </p:txBody>
      </p:sp>
    </p:spTree>
    <p:extLst>
      <p:ext uri="{BB962C8B-B14F-4D97-AF65-F5344CB8AC3E}">
        <p14:creationId xmlns:p14="http://schemas.microsoft.com/office/powerpoint/2010/main" val="27190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693919" y="667837"/>
            <a:ext cx="7225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Poszczególne obszary nadzoru: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693919" y="1522422"/>
            <a:ext cx="70451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Rada Nadzorcza w ramach wewnętrznego podziału kompetencji może tworzyć doraźne lub stałe komitety, w szczególności powinna je tworzyć, kiedy wymagają tego poszczególne obszary nadzoru.</a:t>
            </a:r>
          </a:p>
          <a:p>
            <a:pPr fontAlgn="base"/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Rekomenduje się, aby Rada Nadzorcza wyłoniła ze swojego grona komitet audytu.  </a:t>
            </a:r>
          </a:p>
        </p:txBody>
      </p:sp>
    </p:spTree>
    <p:extLst>
      <p:ext uri="{BB962C8B-B14F-4D97-AF65-F5344CB8AC3E}">
        <p14:creationId xmlns:p14="http://schemas.microsoft.com/office/powerpoint/2010/main" val="182062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162926" y="667837"/>
            <a:ext cx="775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Rada Nadzorcza powinna weryfikować: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301289" y="1638800"/>
            <a:ext cx="74655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wyniki finansowe,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postępy realizowania projektów inwestycyjnych,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prace rozwojowe,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znaczące zakupy i zbycia majątku nadzorowanej spółki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 fontAlgn="base"/>
            <a:r>
              <a:rPr lang="pl-PL" sz="2800" b="1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Proces weryfikacji powinien być dokumentowany</a:t>
            </a:r>
          </a:p>
        </p:txBody>
      </p:sp>
    </p:spTree>
    <p:extLst>
      <p:ext uri="{BB962C8B-B14F-4D97-AF65-F5344CB8AC3E}">
        <p14:creationId xmlns:p14="http://schemas.microsoft.com/office/powerpoint/2010/main" val="66518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72" y="8359"/>
            <a:ext cx="8745672" cy="605377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-550750" y="-508000"/>
            <a:ext cx="8996250" cy="8051800"/>
            <a:chOff x="-550750" y="-508000"/>
            <a:chExt cx="8996250" cy="8051800"/>
          </a:xfrm>
        </p:grpSpPr>
        <p:sp>
          <p:nvSpPr>
            <p:cNvPr id="6" name="Prostokąt zaokrąglony 5"/>
            <p:cNvSpPr/>
            <p:nvPr/>
          </p:nvSpPr>
          <p:spPr>
            <a:xfrm>
              <a:off x="-550750" y="-508000"/>
              <a:ext cx="8996250" cy="507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zaokrąglony 4"/>
            <p:cNvSpPr/>
            <p:nvPr/>
          </p:nvSpPr>
          <p:spPr>
            <a:xfrm>
              <a:off x="-550750" y="-508000"/>
              <a:ext cx="550749" cy="805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4367463" y="407372"/>
            <a:ext cx="7598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200" dirty="0">
                <a:solidFill>
                  <a:srgbClr val="182B5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Rada Nadzorcza powinna wspierać Zarząd w przestrzeganiu wysokich standardów zatrudniania: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6FE7D28-9ADC-4EA9-87B2-A88507CAC374}"/>
              </a:ext>
            </a:extLst>
          </p:cNvPr>
          <p:cNvSpPr txBox="1"/>
          <p:nvPr/>
        </p:nvSpPr>
        <p:spPr>
          <a:xfrm>
            <a:off x="4367463" y="1997415"/>
            <a:ext cx="74454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członków kadry kierowniczej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kadry wyższego szczebla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pl-PL" sz="2400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kierownika komórki audytu wewnętrznego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pl-PL" sz="2400" spc="200" dirty="0">
              <a:solidFill>
                <a:srgbClr val="B2000C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 fontAlgn="base"/>
            <a:r>
              <a:rPr lang="pl-PL" sz="2600" b="1" spc="200" dirty="0">
                <a:solidFill>
                  <a:srgbClr val="B2000C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Powinni być powoływani na podstawie doświadczeń zawodowych </a:t>
            </a:r>
          </a:p>
        </p:txBody>
      </p:sp>
    </p:spTree>
    <p:extLst>
      <p:ext uri="{BB962C8B-B14F-4D97-AF65-F5344CB8AC3E}">
        <p14:creationId xmlns:p14="http://schemas.microsoft.com/office/powerpoint/2010/main" val="19121651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b="1" spc="200" dirty="0" err="1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7021</TotalTime>
  <Words>415</Words>
  <Application>Microsoft Office PowerPoint</Application>
  <PresentationFormat>Panoramiczny</PresentationFormat>
  <Paragraphs>55</Paragraphs>
  <Slides>14</Slides>
  <Notes>0</Notes>
  <HiddenSlides>1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6" baseType="lpstr">
      <vt:lpstr>Arial</vt:lpstr>
      <vt:lpstr>Calibri</vt:lpstr>
      <vt:lpstr>Century Gothic</vt:lpstr>
      <vt:lpstr>Ebrima</vt:lpstr>
      <vt:lpstr>Lato</vt:lpstr>
      <vt:lpstr>open sans</vt:lpstr>
      <vt:lpstr>Open Sans Italic</vt:lpstr>
      <vt:lpstr>open sans light</vt:lpstr>
      <vt:lpstr>open sans light</vt:lpstr>
      <vt:lpstr>Segoe UI Black</vt:lpstr>
      <vt:lpstr>Segoe UI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Jakubczyk Anna</dc:creator>
  <cp:lastModifiedBy>Wideokonferencje MAP</cp:lastModifiedBy>
  <cp:revision>334</cp:revision>
  <dcterms:created xsi:type="dcterms:W3CDTF">2020-03-11T10:12:01Z</dcterms:created>
  <dcterms:modified xsi:type="dcterms:W3CDTF">2024-11-26T16:00:55Z</dcterms:modified>
</cp:coreProperties>
</file>