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4500" cy="99822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03" d="100"/>
          <a:sy n="103" d="100"/>
        </p:scale>
        <p:origin x="1368" y="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3" y="4741266"/>
            <a:ext cx="5436235" cy="44922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80936"/>
            <a:ext cx="2945024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7890" y="9480936"/>
            <a:ext cx="2945024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Elektroniczna Platforma Sprawozdawcza Służby Cywilnej</a:t>
            </a: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4900" dirty="0" smtClean="0">
                <a:solidFill>
                  <a:schemeClr val="tx1"/>
                </a:solidFill>
              </a:rPr>
              <a:t>Kancelaria Prezesa Rady Ministrów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4900" dirty="0" smtClean="0">
                <a:solidFill>
                  <a:schemeClr val="tx1"/>
                </a:solidFill>
              </a:rPr>
              <a:t>Kancelaria Prezesa Rady Ministrów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4900" dirty="0">
                <a:solidFill>
                  <a:schemeClr val="tx1"/>
                </a:solidFill>
              </a:rPr>
              <a:t>Program Operacyjny </a:t>
            </a:r>
            <a:r>
              <a:rPr lang="pl-PL" sz="4900" dirty="0" smtClean="0">
                <a:solidFill>
                  <a:schemeClr val="tx1"/>
                </a:solidFill>
              </a:rPr>
              <a:t>Polska Cyfrowa 2014-2020, </a:t>
            </a:r>
            <a:r>
              <a:rPr lang="pl-PL" sz="4900" dirty="0">
                <a:solidFill>
                  <a:schemeClr val="tx1"/>
                </a:solidFill>
              </a:rPr>
              <a:t>II Oś priorytetowa „E-administracja i otwarty rząd”, Działanie 2.2 „Cyfryzacja procesów </a:t>
            </a:r>
            <a:r>
              <a:rPr lang="pl-PL" sz="4900" dirty="0" err="1">
                <a:solidFill>
                  <a:schemeClr val="tx1"/>
                </a:solidFill>
              </a:rPr>
              <a:t>back-office</a:t>
            </a:r>
            <a:r>
              <a:rPr lang="pl-PL" sz="4900" dirty="0">
                <a:solidFill>
                  <a:schemeClr val="tx1"/>
                </a:solidFill>
              </a:rPr>
              <a:t> w administracji rządowej” </a:t>
            </a:r>
            <a:endParaRPr lang="pl-PL" sz="4900" dirty="0" smtClean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4900" dirty="0" smtClean="0">
                <a:solidFill>
                  <a:schemeClr val="tx1"/>
                </a:solidFill>
              </a:rPr>
              <a:t>3 776 250,00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4900" dirty="0" smtClean="0">
                <a:solidFill>
                  <a:schemeClr val="tx1"/>
                </a:solidFill>
              </a:rPr>
              <a:t>04.2020 – 03.2023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rostokąt 8"/>
          <p:cNvSpPr/>
          <p:nvPr/>
        </p:nvSpPr>
        <p:spPr>
          <a:xfrm>
            <a:off x="292447" y="2134661"/>
            <a:ext cx="850967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USPRAWNIENIE ZARZĄDZANIA SŁUŻBĄ CYWILNĄ POPRZEZ WDROŻENIE NOWOCZESNEGO, SPRAWNEGO I WYDAJNEGO SYSTEMU SPRAWOZDAWCZEGO UMOŻLIWIAJĄCEGO EFEKTYWNY DOSTĘP DO AKTUALNYCH DANYCH. </a:t>
            </a:r>
          </a:p>
          <a:p>
            <a:pPr algn="just"/>
            <a:r>
              <a:rPr lang="pl-PL" sz="2000" i="1" dirty="0" smtClean="0">
                <a:ea typeface="Times New Roman" panose="02020603050405020304" pitchFamily="18" charset="0"/>
              </a:rPr>
              <a:t>Realizacja </a:t>
            </a:r>
            <a:r>
              <a:rPr lang="pl-PL" sz="2000" i="1" dirty="0">
                <a:ea typeface="Times New Roman" panose="02020603050405020304" pitchFamily="18" charset="0"/>
              </a:rPr>
              <a:t>Projektu wpisuje </a:t>
            </a:r>
            <a:r>
              <a:rPr lang="pl-PL" sz="2000" i="1" dirty="0" smtClean="0">
                <a:ea typeface="Times New Roman" panose="02020603050405020304" pitchFamily="18" charset="0"/>
              </a:rPr>
              <a:t>się m.in. w: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i="1" dirty="0">
                <a:ea typeface="Times New Roman" panose="02020603050405020304" pitchFamily="18" charset="0"/>
              </a:rPr>
              <a:t>S</a:t>
            </a:r>
            <a:r>
              <a:rPr lang="pl-PL" sz="2000" i="1" dirty="0" smtClean="0">
                <a:ea typeface="Times New Roman" panose="02020603050405020304" pitchFamily="18" charset="0"/>
              </a:rPr>
              <a:t>trategię </a:t>
            </a:r>
            <a:r>
              <a:rPr lang="pl-PL" sz="2000" i="1" dirty="0">
                <a:ea typeface="Times New Roman" panose="02020603050405020304" pitchFamily="18" charset="0"/>
              </a:rPr>
              <a:t>Sprawne Państwo 2020 - w zakresie </a:t>
            </a:r>
            <a:r>
              <a:rPr lang="pl-PL" sz="2000" i="1" dirty="0" smtClean="0">
                <a:ea typeface="Times New Roman" panose="02020603050405020304" pitchFamily="18" charset="0"/>
              </a:rPr>
              <a:t>celu </a:t>
            </a:r>
            <a:r>
              <a:rPr lang="pl-PL" sz="2000" i="1" dirty="0">
                <a:ea typeface="Times New Roman" panose="02020603050405020304" pitchFamily="18" charset="0"/>
              </a:rPr>
              <a:t>2 Zwiększenie </a:t>
            </a:r>
            <a:r>
              <a:rPr lang="pl-PL" sz="2000" i="1" dirty="0" smtClean="0">
                <a:ea typeface="Times New Roman" panose="02020603050405020304" pitchFamily="18" charset="0"/>
              </a:rPr>
              <a:t>sprawności instytucjonalnej </a:t>
            </a:r>
            <a:r>
              <a:rPr lang="pl-PL" sz="2000" i="1" dirty="0">
                <a:ea typeface="Times New Roman" panose="02020603050405020304" pitchFamily="18" charset="0"/>
              </a:rPr>
              <a:t>państwa, 2.3: Efektywne i funkcjonalne urzędy </a:t>
            </a:r>
            <a:r>
              <a:rPr lang="pl-PL" sz="2000" i="1" dirty="0" smtClean="0">
                <a:ea typeface="Times New Roman" panose="02020603050405020304" pitchFamily="18" charset="0"/>
              </a:rPr>
              <a:t>administracji publicznej</a:t>
            </a:r>
            <a:r>
              <a:rPr lang="pl-PL" sz="2000" i="1" dirty="0">
                <a:ea typeface="Times New Roman" panose="02020603050405020304" pitchFamily="18" charset="0"/>
              </a:rPr>
              <a:t>;</a:t>
            </a:r>
            <a:endParaRPr lang="pl-PL" sz="2000" i="1" dirty="0" smtClean="0"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i="1" dirty="0" smtClean="0">
                <a:ea typeface="Times New Roman" panose="02020603050405020304" pitchFamily="18" charset="0"/>
              </a:rPr>
              <a:t>POPC Cel </a:t>
            </a:r>
            <a:r>
              <a:rPr lang="pl-PL" sz="2000" i="1" dirty="0">
                <a:ea typeface="Times New Roman" panose="02020603050405020304" pitchFamily="18" charset="0"/>
              </a:rPr>
              <a:t>szczegółowy </a:t>
            </a:r>
            <a:r>
              <a:rPr lang="pl-PL" sz="2000" i="1" dirty="0" smtClean="0">
                <a:ea typeface="Times New Roman" panose="02020603050405020304" pitchFamily="18" charset="0"/>
              </a:rPr>
              <a:t>3. </a:t>
            </a:r>
            <a:r>
              <a:rPr lang="pl-PL" sz="2000" i="1" dirty="0">
                <a:ea typeface="Times New Roman" panose="02020603050405020304" pitchFamily="18" charset="0"/>
              </a:rPr>
              <a:t>Cyfryzacja procesów </a:t>
            </a:r>
            <a:r>
              <a:rPr lang="pl-PL" sz="2000" i="1" dirty="0" err="1">
                <a:ea typeface="Times New Roman" panose="02020603050405020304" pitchFamily="18" charset="0"/>
              </a:rPr>
              <a:t>back-office</a:t>
            </a:r>
            <a:r>
              <a:rPr lang="pl-PL" sz="2000" i="1" dirty="0">
                <a:ea typeface="Times New Roman" panose="02020603050405020304" pitchFamily="18" charset="0"/>
              </a:rPr>
              <a:t> w </a:t>
            </a:r>
            <a:r>
              <a:rPr lang="pl-PL" sz="2000" i="1" dirty="0" smtClean="0">
                <a:ea typeface="Times New Roman" panose="02020603050405020304" pitchFamily="18" charset="0"/>
              </a:rPr>
              <a:t>administracji rządowej</a:t>
            </a:r>
            <a:r>
              <a:rPr lang="pl-PL" sz="2000" i="1" dirty="0">
                <a:ea typeface="Times New Roman" panose="02020603050405020304" pitchFamily="18" charset="0"/>
              </a:rPr>
              <a:t>. Usprawnienie funkcjonowania administracji rządowej </a:t>
            </a:r>
            <a:r>
              <a:rPr lang="pl-PL" sz="2000" i="1" dirty="0" smtClean="0">
                <a:ea typeface="Times New Roman" panose="02020603050405020304" pitchFamily="18" charset="0"/>
              </a:rPr>
              <a:t>poprzez cyfryzację </a:t>
            </a:r>
            <a:r>
              <a:rPr lang="pl-PL" sz="2000" i="1" dirty="0">
                <a:ea typeface="Times New Roman" panose="02020603050405020304" pitchFamily="18" charset="0"/>
              </a:rPr>
              <a:t>procesów i procedur dotyczących funkcjonowania obszaru </a:t>
            </a:r>
            <a:r>
              <a:rPr lang="pl-PL" sz="2000" i="1" dirty="0" smtClean="0">
                <a:ea typeface="Times New Roman" panose="02020603050405020304" pitchFamily="18" charset="0"/>
              </a:rPr>
              <a:t/>
            </a:r>
            <a:br>
              <a:rPr lang="pl-PL" sz="2000" i="1" dirty="0" smtClean="0">
                <a:ea typeface="Times New Roman" panose="02020603050405020304" pitchFamily="18" charset="0"/>
              </a:rPr>
            </a:br>
            <a:r>
              <a:rPr lang="pl-PL" sz="2000" i="1" dirty="0" err="1" smtClean="0">
                <a:ea typeface="Times New Roman" panose="02020603050405020304" pitchFamily="18" charset="0"/>
              </a:rPr>
              <a:t>back-office</a:t>
            </a:r>
            <a:r>
              <a:rPr lang="pl-PL" sz="2000" i="1" dirty="0" smtClean="0">
                <a:ea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i="1" dirty="0">
                <a:ea typeface="Times New Roman" panose="02020603050405020304" pitchFamily="18" charset="0"/>
              </a:rPr>
              <a:t>Założenia Programu Zintegrowanej Informatyzacji Państwa. Program rozwoju na lata 2019–2022: Cel szczegółowy: Wzmocnienie dojrzałości organizacyjnej </a:t>
            </a:r>
            <a:r>
              <a:rPr lang="pl-PL" sz="2000" i="1" dirty="0" smtClean="0">
                <a:ea typeface="Times New Roman" panose="02020603050405020304" pitchFamily="18" charset="0"/>
              </a:rPr>
              <a:t>jednostek administracji </a:t>
            </a:r>
            <a:r>
              <a:rPr lang="pl-PL" sz="2000" i="1" dirty="0">
                <a:ea typeface="Times New Roman" panose="02020603050405020304" pitchFamily="18" charset="0"/>
              </a:rPr>
              <a:t>publicznej oraz usprawnienie zaplecza </a:t>
            </a:r>
            <a:r>
              <a:rPr lang="pl-PL" sz="2000" i="1" dirty="0" smtClean="0">
                <a:ea typeface="Times New Roman" panose="02020603050405020304" pitchFamily="18" charset="0"/>
              </a:rPr>
              <a:t>elektronicznej administracji </a:t>
            </a:r>
            <a:r>
              <a:rPr lang="pl-PL" sz="2000" i="1" dirty="0">
                <a:ea typeface="Times New Roman" panose="02020603050405020304" pitchFamily="18" charset="0"/>
              </a:rPr>
              <a:t>(</a:t>
            </a:r>
            <a:r>
              <a:rPr lang="pl-PL" sz="2000" i="1" dirty="0" err="1" smtClean="0">
                <a:ea typeface="Times New Roman" panose="02020603050405020304" pitchFamily="18" charset="0"/>
              </a:rPr>
              <a:t>back-office</a:t>
            </a:r>
            <a:r>
              <a:rPr lang="pl-PL" sz="2000" i="1" dirty="0">
                <a:ea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4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0295"/>
            <a:ext cx="6984268" cy="40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144</Words>
  <Application>Microsoft Office PowerPoint</Application>
  <PresentationFormat>Pokaz na ekranie (4:3)</PresentationFormat>
  <Paragraphs>60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Caba Katarzyna</cp:lastModifiedBy>
  <cp:revision>145</cp:revision>
  <cp:lastPrinted>2019-09-24T16:23:04Z</cp:lastPrinted>
  <dcterms:created xsi:type="dcterms:W3CDTF">2014-01-14T15:20:07Z</dcterms:created>
  <dcterms:modified xsi:type="dcterms:W3CDTF">2019-09-24T16:23:09Z</dcterms:modified>
</cp:coreProperties>
</file>