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0329D-DE65-4B85-AFE0-A7AB3E7EC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641645-7CC4-41BC-9D45-B6D0036BF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0BA504-30B0-47F9-A293-331FBF6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0AE8B1-A4CC-436E-B4B6-8B52BFDF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DDB99B-DD3A-403D-BE60-CFAA9F86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91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26C6E-410F-43CF-8673-FF5064E3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9FB158-527D-4AA2-A685-B38CC461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BD07C2-08C9-4BBA-A725-ED1096A1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0C4B46-2296-402A-83E3-2C3D39B0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08A525-6FC2-4727-A1ED-127A31FF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9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765383-1BEB-40A5-B8BE-5595B73C0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377D1B-B206-4F51-A4FD-2FF2355B2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E88C60-F8BD-401B-9E07-0571DCA6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6F7654-DB2A-400B-BC34-8B51B449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14D17A-F064-4948-A7FF-62D1156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3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7EC833-613B-47B7-A78A-C98C0AED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437D1-DAD3-4B45-A071-BBA2B970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26C6F3-5EC6-4A49-A9EC-45369490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B7A27-B24C-44A2-9A3B-6B6DC794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DE706E-D64F-4C96-B2C3-7AFB983F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4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C40A9-E930-4CA2-AB3D-79A72C47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6C58DE-32EA-4AEA-8D5F-551F5529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2FEDD-6DCE-4FD9-B243-356406C1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706F7-3C53-4E5A-BD74-ABDD4B4C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8F19D4-8FBD-4A79-8E32-3959564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9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04D31-99D2-4585-9AFC-BEA660BC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DA4198-BB1F-41D1-BA72-2C6A49A86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FDC34F-A95D-4E01-8B18-885F96A3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B17E6B-B267-4A69-BBDD-5F73CABC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72132F-493D-4CC2-927D-5BC56C67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E1E827-E596-4E40-8DA0-933AFEA5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01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747AB-1AF0-47A9-914C-C1BBF28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747E58-8CC3-4DD5-947A-827E3C82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7C97A2-1F6E-4EAC-B383-378534DE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15F36A-8550-497B-984D-C94ED5E73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F585CF-E202-42F0-8FC2-790BEB9D8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C3C62B-1EC2-4D22-8945-C91E9D6F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F08825C-2456-4F37-B4C1-072375BA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60E657B-8798-41D2-B529-6C8AE01F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8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5AC10-3416-45C4-89DA-9909D62B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3ED070-346F-47ED-96DD-05C03782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FB75AA-F598-40C7-B6B4-F3205D4A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BAE6E3-0126-4707-8A76-AF3BFD13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1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9EBDC8-2A33-45F3-8A85-DA90BA8C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46F54C9-6EA7-427C-A96D-1B00A5A9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6C94CB-B9BC-46A6-B1AD-05B1FA5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1A9C3-EC92-4589-9934-D667EFB5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171A1-80B2-465F-9028-0F858C31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D99590-C9A1-47C9-864C-07B34A17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3046A7-B650-415D-A338-C341AC45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DB73C4-F2F3-4F94-A37C-0BC0CA10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216AE3-2034-4937-BE62-3A8062AB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5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91A4C-AF1A-402A-9E6D-13F49F98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73B949-5C5E-4455-B8D1-0C541C275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CB40B1-E098-47C8-A557-077777CB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9F7D91-15D2-4C75-8DE5-CF3AA137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7F332A-0916-4610-BF04-7BF0FFD6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05953-57D2-48DA-A438-0496B73B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9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3AA91F-DF1F-4E4B-A422-D5922DAF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01C7D4-E993-4628-A0A3-46F977BC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07264F-D2CF-40E6-B2DE-37CCA7654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952E-38A8-4B5B-BB49-2C667950805F}" type="datetimeFigureOut">
              <a:rPr lang="pl-PL" smtClean="0"/>
              <a:t>2021-07-01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D1A04-7BD0-4B12-B5E2-A2848E10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0C7A6E-4864-4962-B09F-386E74BC0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F4695A6-BA10-4183-A946-647EA1D6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A7F293-0530-4FAF-94A5-92BFA5128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139780-8FCA-4EC3-B1CC-4AB8008A1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8D4657-8B5C-4DD4-80FE-589614B9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A25BB4-0271-433F-8724-6B558123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376544-31DA-4493-9730-2F43AFD3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072483-F149-4C2E-A64E-04EA01C3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DE79591-10C6-458E-A1D1-4271E924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77572A0-66DA-4449-BFF8-64B7C598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67B1D5B-BEB6-4891-86E3-AD242D80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1730C1D-FDF9-4B47-9454-B7B77D3F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8D6073-601B-4F52-B502-11C23EFA0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17D507-F665-40B9-8631-3C740E19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B884BD-293D-4E79-8DAD-D9E64B24F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B9C9D3-3FF1-4385-AF21-51FD217C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4B83FC-3491-46F4-A4D0-E60D5C26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3330E19-2E65-475D-88E1-B498709C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064337-9B4C-4C14-9D6B-B9F3A7E9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C0AA61B-0AB1-4105-875A-048AA0C6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F2D1DC-2FB6-4202-A3A8-A33EBB6B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5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Kapron</dc:creator>
  <cp:lastModifiedBy>admin</cp:lastModifiedBy>
  <cp:revision>1</cp:revision>
  <dcterms:created xsi:type="dcterms:W3CDTF">2021-06-30T08:26:16Z</dcterms:created>
  <dcterms:modified xsi:type="dcterms:W3CDTF">2021-07-01T12:05:38Z</dcterms:modified>
</cp:coreProperties>
</file>