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3" r:id="rId3"/>
  </p:sldMasterIdLst>
  <p:notesMasterIdLst>
    <p:notesMasterId r:id="rId14"/>
  </p:notesMasterIdLst>
  <p:sldIdLst>
    <p:sldId id="270" r:id="rId4"/>
    <p:sldId id="262" r:id="rId5"/>
    <p:sldId id="271" r:id="rId6"/>
    <p:sldId id="258" r:id="rId7"/>
    <p:sldId id="263" r:id="rId8"/>
    <p:sldId id="264" r:id="rId9"/>
    <p:sldId id="265" r:id="rId10"/>
    <p:sldId id="267" r:id="rId11"/>
    <p:sldId id="259" r:id="rId12"/>
    <p:sldId id="274" r:id="rId13"/>
  </p:sldIdLst>
  <p:sldSz cx="9144000" cy="5143500" type="screen16x9"/>
  <p:notesSz cx="6858000" cy="9144000"/>
  <p:defaultTextStyle>
    <a:defPPr>
      <a:defRPr lang="pl-PL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2" autoAdjust="0"/>
    <p:restoredTop sz="94660"/>
  </p:normalViewPr>
  <p:slideViewPr>
    <p:cSldViewPr>
      <p:cViewPr varScale="1">
        <p:scale>
          <a:sx n="111" d="100"/>
          <a:sy n="111" d="100"/>
        </p:scale>
        <p:origin x="-690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BFEC3-15AC-493B-9FEE-3860284D5224}" type="datetimeFigureOut">
              <a:rPr lang="pl-PL" smtClean="0"/>
              <a:t>2018-02-21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E69A-95B4-4DF1-875F-AE45C79969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97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37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3796" name="Symbol zastępczy numeru slajdu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C63EF3E-7778-4CE7-8696-FC1E5CC6AB5F}" type="slidenum">
              <a:rPr lang="pl-PL" altLang="pl-PL" sz="1800" smtClean="0">
                <a:solidFill>
                  <a:prstClr val="black"/>
                </a:solidFill>
              </a:rPr>
              <a:pPr algn="l">
                <a:spcBef>
                  <a:spcPct val="0"/>
                </a:spcBef>
              </a:pPr>
              <a:t>1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  <p:sp>
        <p:nvSpPr>
          <p:cNvPr id="79876" name="Symbol zastępczy numeru slajdu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>
              <a:spcBef>
                <a:spcPct val="0"/>
              </a:spcBef>
            </a:pPr>
            <a:fld id="{F3D39217-7929-4145-9E50-02777C76EEDE}" type="slidenum">
              <a:rPr lang="pl-PL" altLang="pl-PL" sz="1400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2</a:t>
            </a:fld>
            <a:endParaRPr lang="pl-PL" altLang="pl-PL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6868" name="Symbol zastępczy numeru slajdu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>
              <a:spcBef>
                <a:spcPct val="0"/>
              </a:spcBef>
            </a:pPr>
            <a:fld id="{DB5E8E24-A36F-4118-81B2-D26E9F811E24}" type="slidenum">
              <a:rPr lang="pl-PL" altLang="pl-PL" sz="1400" smtClean="0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3</a:t>
            </a:fld>
            <a:endParaRPr lang="pl-PL" altLang="pl-PL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  <p:sp>
        <p:nvSpPr>
          <p:cNvPr id="79876" name="Symbol zastępczy numeru slajdu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>
              <a:spcBef>
                <a:spcPct val="0"/>
              </a:spcBef>
            </a:pPr>
            <a:fld id="{F3D39217-7929-4145-9E50-02777C76EEDE}" type="slidenum">
              <a:rPr lang="pl-PL" altLang="pl-PL" sz="1400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4</a:t>
            </a:fld>
            <a:endParaRPr lang="pl-PL" altLang="pl-PL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  <p:sp>
        <p:nvSpPr>
          <p:cNvPr id="79876" name="Symbol zastępczy numeru slajdu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>
              <a:spcBef>
                <a:spcPct val="0"/>
              </a:spcBef>
            </a:pPr>
            <a:fld id="{F3D39217-7929-4145-9E50-02777C76EEDE}" type="slidenum">
              <a:rPr lang="pl-PL" altLang="pl-PL" sz="1400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5</a:t>
            </a:fld>
            <a:endParaRPr lang="pl-PL" altLang="pl-PL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  <p:sp>
        <p:nvSpPr>
          <p:cNvPr id="79876" name="Symbol zastępczy numeru slajdu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>
              <a:spcBef>
                <a:spcPct val="0"/>
              </a:spcBef>
            </a:pPr>
            <a:fld id="{F3D39217-7929-4145-9E50-02777C76EEDE}" type="slidenum">
              <a:rPr lang="pl-PL" altLang="pl-PL" sz="1400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6</a:t>
            </a:fld>
            <a:endParaRPr lang="pl-PL" altLang="pl-PL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  <p:sp>
        <p:nvSpPr>
          <p:cNvPr id="79876" name="Symbol zastępczy numeru slajdu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>
              <a:spcBef>
                <a:spcPct val="0"/>
              </a:spcBef>
            </a:pPr>
            <a:fld id="{F3D39217-7929-4145-9E50-02777C76EEDE}" type="slidenum">
              <a:rPr lang="pl-PL" altLang="pl-PL" sz="1400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7</a:t>
            </a:fld>
            <a:endParaRPr lang="pl-PL" altLang="pl-PL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  <p:sp>
        <p:nvSpPr>
          <p:cNvPr id="79876" name="Symbol zastępczy numeru slajdu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>
              <a:spcBef>
                <a:spcPct val="0"/>
              </a:spcBef>
            </a:pPr>
            <a:fld id="{F3D39217-7929-4145-9E50-02777C76EEDE}" type="slidenum">
              <a:rPr lang="pl-PL" altLang="pl-PL" sz="1400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8</a:t>
            </a:fld>
            <a:endParaRPr lang="pl-PL" altLang="pl-PL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  <p:sp>
        <p:nvSpPr>
          <p:cNvPr id="80900" name="Symbol zastępczy numeru slajdu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>
              <a:spcBef>
                <a:spcPct val="0"/>
              </a:spcBef>
            </a:pPr>
            <a:fld id="{CF454C5F-7362-4B66-9FAF-0430ED1D97B4}" type="slidenum">
              <a:rPr lang="pl-PL" altLang="pl-PL" sz="1400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9</a:t>
            </a:fld>
            <a:endParaRPr lang="pl-PL" altLang="pl-PL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80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11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70B23-F12D-4100-A4D3-EDE6B03ACF98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4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6861177" y="171452"/>
            <a:ext cx="1860550" cy="459224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6954844" y="263130"/>
            <a:ext cx="1673225" cy="4407694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80" y="296574"/>
            <a:ext cx="1485531" cy="4341736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6"/>
            <a:ext cx="6172200" cy="43434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11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76EA-DEE9-4F21-893A-947CEBE6572C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747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2" y="1597824"/>
            <a:ext cx="7770813" cy="110132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idx="10"/>
          </p:nvPr>
        </p:nvSpPr>
        <p:spPr>
          <a:xfrm>
            <a:off x="3124202" y="4767262"/>
            <a:ext cx="2894013" cy="27265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>
              <a:solidFill>
                <a:srgbClr val="564B3C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>
          <a:xfrm>
            <a:off x="6553202" y="4767262"/>
            <a:ext cx="2132013" cy="27265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BADAB-A468-42BC-AEC2-37D1CDD71FE9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fld id="{20649C24-1D92-46D5-AA3F-B6D44B9DD071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13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0363"/>
          <a:stretch>
            <a:fillRect/>
          </a:stretch>
        </p:blipFill>
        <p:spPr bwMode="auto">
          <a:xfrm>
            <a:off x="6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72000" y="6"/>
            <a:ext cx="4572000" cy="51434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 sz="1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3656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289842" y="945283"/>
            <a:ext cx="3297941" cy="3252338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2396248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1241 h 4336451"/>
              <a:gd name="connsiteX1" fmla="*/ 1958741 w 7680637"/>
              <a:gd name="connsiteY1" fmla="*/ 4395 h 4336451"/>
              <a:gd name="connsiteX2" fmla="*/ 2359375 w 7680637"/>
              <a:gd name="connsiteY2" fmla="*/ 113712 h 4336451"/>
              <a:gd name="connsiteX3" fmla="*/ 2789536 w 7680637"/>
              <a:gd name="connsiteY3" fmla="*/ 374021 h 4336451"/>
              <a:gd name="connsiteX4" fmla="*/ 3102571 w 7680637"/>
              <a:gd name="connsiteY4" fmla="*/ 643354 h 4336451"/>
              <a:gd name="connsiteX5" fmla="*/ 3332895 w 7680637"/>
              <a:gd name="connsiteY5" fmla="*/ 879443 h 4336451"/>
              <a:gd name="connsiteX6" fmla="*/ 3547486 w 7680637"/>
              <a:gd name="connsiteY6" fmla="*/ 1125263 h 4336451"/>
              <a:gd name="connsiteX7" fmla="*/ 3559541 w 7680637"/>
              <a:gd name="connsiteY7" fmla="*/ 1136814 h 4336451"/>
              <a:gd name="connsiteX8" fmla="*/ 3594844 w 7680637"/>
              <a:gd name="connsiteY8" fmla="*/ 1179839 h 4336451"/>
              <a:gd name="connsiteX9" fmla="*/ 3608488 w 7680637"/>
              <a:gd name="connsiteY9" fmla="*/ 1199610 h 4336451"/>
              <a:gd name="connsiteX10" fmla="*/ 3859378 w 7680637"/>
              <a:gd name="connsiteY10" fmla="*/ 1530521 h 4336451"/>
              <a:gd name="connsiteX11" fmla="*/ 4127150 w 7680637"/>
              <a:gd name="connsiteY11" fmla="*/ 1957420 h 4336451"/>
              <a:gd name="connsiteX12" fmla="*/ 4318633 w 7680637"/>
              <a:gd name="connsiteY12" fmla="*/ 2395038 h 4336451"/>
              <a:gd name="connsiteX13" fmla="*/ 4397027 w 7680637"/>
              <a:gd name="connsiteY13" fmla="*/ 2829633 h 4336451"/>
              <a:gd name="connsiteX14" fmla="*/ 4225697 w 7680637"/>
              <a:gd name="connsiteY14" fmla="*/ 3419902 h 4336451"/>
              <a:gd name="connsiteX15" fmla="*/ 4062935 w 7680637"/>
              <a:gd name="connsiteY15" fmla="*/ 3609295 h 4336451"/>
              <a:gd name="connsiteX16" fmla="*/ 4026361 w 7680637"/>
              <a:gd name="connsiteY16" fmla="*/ 3648304 h 4336451"/>
              <a:gd name="connsiteX17" fmla="*/ 3960411 w 7680637"/>
              <a:gd name="connsiteY17" fmla="*/ 3702417 h 4336451"/>
              <a:gd name="connsiteX18" fmla="*/ 3930096 w 7680637"/>
              <a:gd name="connsiteY18" fmla="*/ 3720145 h 4336451"/>
              <a:gd name="connsiteX19" fmla="*/ 3581683 w 7680637"/>
              <a:gd name="connsiteY19" fmla="*/ 3923972 h 4336451"/>
              <a:gd name="connsiteX20" fmla="*/ 3065181 w 7680637"/>
              <a:gd name="connsiteY20" fmla="*/ 4112732 h 4336451"/>
              <a:gd name="connsiteX21" fmla="*/ 2281419 w 7680637"/>
              <a:gd name="connsiteY21" fmla="*/ 4276486 h 4336451"/>
              <a:gd name="connsiteX22" fmla="*/ 1509106 w 7680637"/>
              <a:gd name="connsiteY22" fmla="*/ 4336355 h 4336451"/>
              <a:gd name="connsiteX23" fmla="*/ 987175 w 7680637"/>
              <a:gd name="connsiteY23" fmla="*/ 4286597 h 4336451"/>
              <a:gd name="connsiteX24" fmla="*/ 589146 w 7680637"/>
              <a:gd name="connsiteY24" fmla="*/ 4153435 h 4336451"/>
              <a:gd name="connsiteX25" fmla="*/ 309879 w 7680637"/>
              <a:gd name="connsiteY25" fmla="*/ 3953535 h 4336451"/>
              <a:gd name="connsiteX26" fmla="*/ 268865 w 7680637"/>
              <a:gd name="connsiteY26" fmla="*/ 3913607 h 4336451"/>
              <a:gd name="connsiteX27" fmla="*/ 226554 w 7680637"/>
              <a:gd name="connsiteY27" fmla="*/ 3862040 h 4336451"/>
              <a:gd name="connsiteX28" fmla="*/ 218482 w 7680637"/>
              <a:gd name="connsiteY28" fmla="*/ 3847486 h 4336451"/>
              <a:gd name="connsiteX29" fmla="*/ 164739 w 7680637"/>
              <a:gd name="connsiteY29" fmla="*/ 3765333 h 4336451"/>
              <a:gd name="connsiteX30" fmla="*/ 30218 w 7680637"/>
              <a:gd name="connsiteY30" fmla="*/ 3404051 h 4336451"/>
              <a:gd name="connsiteX31" fmla="*/ 6563 w 7680637"/>
              <a:gd name="connsiteY31" fmla="*/ 2907338 h 4336451"/>
              <a:gd name="connsiteX32" fmla="*/ 94549 w 7680637"/>
              <a:gd name="connsiteY32" fmla="*/ 2373545 h 4336451"/>
              <a:gd name="connsiteX33" fmla="*/ 517592 w 7680637"/>
              <a:gd name="connsiteY33" fmla="*/ 1199844 h 4336451"/>
              <a:gd name="connsiteX34" fmla="*/ 854449 w 7680637"/>
              <a:gd name="connsiteY34" fmla="*/ 622773 h 4336451"/>
              <a:gd name="connsiteX35" fmla="*/ 1142073 w 7680637"/>
              <a:gd name="connsiteY35" fmla="*/ 301812 h 4336451"/>
              <a:gd name="connsiteX36" fmla="*/ 1156923 w 7680637"/>
              <a:gd name="connsiteY36" fmla="*/ 285659 h 4336451"/>
              <a:gd name="connsiteX37" fmla="*/ 1219944 w 7680637"/>
              <a:gd name="connsiteY37" fmla="*/ 233949 h 4336451"/>
              <a:gd name="connsiteX38" fmla="*/ 1243132 w 7680637"/>
              <a:gd name="connsiteY38" fmla="*/ 219158 h 4336451"/>
              <a:gd name="connsiteX39" fmla="*/ 1408343 w 7680637"/>
              <a:gd name="connsiteY39" fmla="*/ 113509 h 4336451"/>
              <a:gd name="connsiteX40" fmla="*/ 1815121 w 7680637"/>
              <a:gd name="connsiteY40" fmla="*/ 1241 h 4336451"/>
              <a:gd name="connsiteX41" fmla="*/ 5284387 w 7680637"/>
              <a:gd name="connsiteY41" fmla="*/ 1821783 h 4336451"/>
              <a:gd name="connsiteX42" fmla="*/ 7680637 w 7680637"/>
              <a:gd name="connsiteY42" fmla="*/ 1821783 h 4336451"/>
              <a:gd name="connsiteX43" fmla="*/ 5284387 w 7680637"/>
              <a:gd name="connsiteY43" fmla="*/ 1821783 h 4336451"/>
              <a:gd name="connsiteX0" fmla="*/ 1815121 w 4397254"/>
              <a:gd name="connsiteY0" fmla="*/ 1241 h 4336451"/>
              <a:gd name="connsiteX1" fmla="*/ 1958741 w 4397254"/>
              <a:gd name="connsiteY1" fmla="*/ 4395 h 4336451"/>
              <a:gd name="connsiteX2" fmla="*/ 2359375 w 4397254"/>
              <a:gd name="connsiteY2" fmla="*/ 113712 h 4336451"/>
              <a:gd name="connsiteX3" fmla="*/ 2789536 w 4397254"/>
              <a:gd name="connsiteY3" fmla="*/ 374021 h 4336451"/>
              <a:gd name="connsiteX4" fmla="*/ 3102571 w 4397254"/>
              <a:gd name="connsiteY4" fmla="*/ 643354 h 4336451"/>
              <a:gd name="connsiteX5" fmla="*/ 3332895 w 4397254"/>
              <a:gd name="connsiteY5" fmla="*/ 879443 h 4336451"/>
              <a:gd name="connsiteX6" fmla="*/ 3547486 w 4397254"/>
              <a:gd name="connsiteY6" fmla="*/ 1125263 h 4336451"/>
              <a:gd name="connsiteX7" fmla="*/ 3559541 w 4397254"/>
              <a:gd name="connsiteY7" fmla="*/ 1136814 h 4336451"/>
              <a:gd name="connsiteX8" fmla="*/ 3594844 w 4397254"/>
              <a:gd name="connsiteY8" fmla="*/ 1179839 h 4336451"/>
              <a:gd name="connsiteX9" fmla="*/ 3608488 w 4397254"/>
              <a:gd name="connsiteY9" fmla="*/ 1199610 h 4336451"/>
              <a:gd name="connsiteX10" fmla="*/ 3859378 w 4397254"/>
              <a:gd name="connsiteY10" fmla="*/ 1530521 h 4336451"/>
              <a:gd name="connsiteX11" fmla="*/ 4127150 w 4397254"/>
              <a:gd name="connsiteY11" fmla="*/ 1957420 h 4336451"/>
              <a:gd name="connsiteX12" fmla="*/ 4318633 w 4397254"/>
              <a:gd name="connsiteY12" fmla="*/ 2395038 h 4336451"/>
              <a:gd name="connsiteX13" fmla="*/ 4397027 w 4397254"/>
              <a:gd name="connsiteY13" fmla="*/ 2829633 h 4336451"/>
              <a:gd name="connsiteX14" fmla="*/ 4225697 w 4397254"/>
              <a:gd name="connsiteY14" fmla="*/ 3419902 h 4336451"/>
              <a:gd name="connsiteX15" fmla="*/ 4062935 w 4397254"/>
              <a:gd name="connsiteY15" fmla="*/ 3609295 h 4336451"/>
              <a:gd name="connsiteX16" fmla="*/ 4026361 w 4397254"/>
              <a:gd name="connsiteY16" fmla="*/ 3648304 h 4336451"/>
              <a:gd name="connsiteX17" fmla="*/ 3960411 w 4397254"/>
              <a:gd name="connsiteY17" fmla="*/ 3702417 h 4336451"/>
              <a:gd name="connsiteX18" fmla="*/ 3930096 w 4397254"/>
              <a:gd name="connsiteY18" fmla="*/ 3720145 h 4336451"/>
              <a:gd name="connsiteX19" fmla="*/ 3581683 w 4397254"/>
              <a:gd name="connsiteY19" fmla="*/ 3923972 h 4336451"/>
              <a:gd name="connsiteX20" fmla="*/ 3065181 w 4397254"/>
              <a:gd name="connsiteY20" fmla="*/ 4112732 h 4336451"/>
              <a:gd name="connsiteX21" fmla="*/ 2281419 w 4397254"/>
              <a:gd name="connsiteY21" fmla="*/ 4276486 h 4336451"/>
              <a:gd name="connsiteX22" fmla="*/ 1509106 w 4397254"/>
              <a:gd name="connsiteY22" fmla="*/ 4336355 h 4336451"/>
              <a:gd name="connsiteX23" fmla="*/ 987175 w 4397254"/>
              <a:gd name="connsiteY23" fmla="*/ 4286597 h 4336451"/>
              <a:gd name="connsiteX24" fmla="*/ 589146 w 4397254"/>
              <a:gd name="connsiteY24" fmla="*/ 4153435 h 4336451"/>
              <a:gd name="connsiteX25" fmla="*/ 309879 w 4397254"/>
              <a:gd name="connsiteY25" fmla="*/ 3953535 h 4336451"/>
              <a:gd name="connsiteX26" fmla="*/ 268865 w 4397254"/>
              <a:gd name="connsiteY26" fmla="*/ 3913607 h 4336451"/>
              <a:gd name="connsiteX27" fmla="*/ 226554 w 4397254"/>
              <a:gd name="connsiteY27" fmla="*/ 3862040 h 4336451"/>
              <a:gd name="connsiteX28" fmla="*/ 218482 w 4397254"/>
              <a:gd name="connsiteY28" fmla="*/ 3847486 h 4336451"/>
              <a:gd name="connsiteX29" fmla="*/ 164739 w 4397254"/>
              <a:gd name="connsiteY29" fmla="*/ 3765333 h 4336451"/>
              <a:gd name="connsiteX30" fmla="*/ 30218 w 4397254"/>
              <a:gd name="connsiteY30" fmla="*/ 3404051 h 4336451"/>
              <a:gd name="connsiteX31" fmla="*/ 6563 w 4397254"/>
              <a:gd name="connsiteY31" fmla="*/ 2907338 h 4336451"/>
              <a:gd name="connsiteX32" fmla="*/ 94549 w 4397254"/>
              <a:gd name="connsiteY32" fmla="*/ 2373545 h 4336451"/>
              <a:gd name="connsiteX33" fmla="*/ 517592 w 4397254"/>
              <a:gd name="connsiteY33" fmla="*/ 1199844 h 4336451"/>
              <a:gd name="connsiteX34" fmla="*/ 854449 w 4397254"/>
              <a:gd name="connsiteY34" fmla="*/ 622773 h 4336451"/>
              <a:gd name="connsiteX35" fmla="*/ 1142073 w 4397254"/>
              <a:gd name="connsiteY35" fmla="*/ 301812 h 4336451"/>
              <a:gd name="connsiteX36" fmla="*/ 1156923 w 4397254"/>
              <a:gd name="connsiteY36" fmla="*/ 285659 h 4336451"/>
              <a:gd name="connsiteX37" fmla="*/ 1219944 w 4397254"/>
              <a:gd name="connsiteY37" fmla="*/ 233949 h 4336451"/>
              <a:gd name="connsiteX38" fmla="*/ 1243132 w 4397254"/>
              <a:gd name="connsiteY38" fmla="*/ 219158 h 4336451"/>
              <a:gd name="connsiteX39" fmla="*/ 1408343 w 4397254"/>
              <a:gd name="connsiteY39" fmla="*/ 113509 h 4336451"/>
              <a:gd name="connsiteX40" fmla="*/ 1815121 w 4397254"/>
              <a:gd name="connsiteY40" fmla="*/ 1241 h 43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 sz="1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85522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0363"/>
          <a:stretch>
            <a:fillRect/>
          </a:stretch>
        </p:blipFill>
        <p:spPr bwMode="auto">
          <a:xfrm>
            <a:off x="6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6" y="1415654"/>
            <a:ext cx="49815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7"/>
          <p:cNvSpPr/>
          <p:nvPr userDrawn="1"/>
        </p:nvSpPr>
        <p:spPr>
          <a:xfrm>
            <a:off x="5886450" y="4069556"/>
            <a:ext cx="495300" cy="104775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249602" y="1598456"/>
            <a:ext cx="3770075" cy="237296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90375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874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0363"/>
          <a:stretch>
            <a:fillRect/>
          </a:stretch>
        </p:blipFill>
        <p:spPr bwMode="auto">
          <a:xfrm>
            <a:off x="5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C0161-C3DD-48ED-AAD2-8B1D8BD9A2A4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788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Rounded Rectangle 7"/>
          <p:cNvSpPr/>
          <p:nvPr/>
        </p:nvSpPr>
        <p:spPr>
          <a:xfrm>
            <a:off x="92077" y="76203"/>
            <a:ext cx="8959850" cy="499824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451977" y="2209800"/>
            <a:ext cx="8265160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15"/>
          <p:cNvSpPr/>
          <p:nvPr/>
        </p:nvSpPr>
        <p:spPr>
          <a:xfrm>
            <a:off x="568326" y="2286002"/>
            <a:ext cx="8032750" cy="168354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14"/>
          <p:cNvSpPr/>
          <p:nvPr/>
        </p:nvSpPr>
        <p:spPr>
          <a:xfrm>
            <a:off x="674690" y="3406384"/>
            <a:ext cx="7820025" cy="497681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13"/>
          <p:cNvSpPr/>
          <p:nvPr/>
        </p:nvSpPr>
        <p:spPr>
          <a:xfrm>
            <a:off x="676275" y="2343153"/>
            <a:ext cx="7818438" cy="1558529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2400306"/>
            <a:ext cx="7696200" cy="971551"/>
          </a:xfrm>
        </p:spPr>
        <p:txBody>
          <a:bodyPr anchor="b" anchorCtr="0">
            <a:noAutofit/>
          </a:bodyPr>
          <a:lstStyle>
            <a:lvl1pPr algn="ctr" defTabSz="514313" rtl="0" eaLnBrk="1" latinLnBrk="0" hangingPunct="1">
              <a:spcBef>
                <a:spcPct val="0"/>
              </a:spcBef>
              <a:buNone/>
              <a:defRPr lang="en-US" sz="23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455640"/>
            <a:ext cx="7696200" cy="3928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cap="all" spc="141" baseline="0">
                <a:solidFill>
                  <a:srgbClr val="FFFFFF"/>
                </a:solidFill>
              </a:defRPr>
            </a:lvl1pPr>
            <a:lvl2pPr marL="25715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31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46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62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77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293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0009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724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98F7B-B60F-4667-9601-37D9BA91BEC3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750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9" y="306282"/>
            <a:ext cx="8260672" cy="77957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289303"/>
            <a:ext cx="4038600" cy="3305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9303"/>
            <a:ext cx="4038600" cy="3305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23727-08A9-48CA-816C-63286D85EEA4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634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0363"/>
          <a:stretch>
            <a:fillRect/>
          </a:stretch>
        </p:blipFill>
        <p:spPr bwMode="auto">
          <a:xfrm>
            <a:off x="6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11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63DFA-842C-4BDE-9AAC-63D6D9DA3320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5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9" y="306282"/>
            <a:ext cx="8260672" cy="77957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9" y="1291828"/>
            <a:ext cx="4040188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1200" b="1"/>
            </a:lvl1pPr>
            <a:lvl2pPr marL="257156" indent="0">
              <a:buNone/>
              <a:defRPr sz="1100" b="1"/>
            </a:lvl2pPr>
            <a:lvl3pPr marL="514313" indent="0">
              <a:buNone/>
              <a:defRPr sz="1000" b="1"/>
            </a:lvl3pPr>
            <a:lvl4pPr marL="771468" indent="0">
              <a:buNone/>
              <a:defRPr sz="900" b="1"/>
            </a:lvl4pPr>
            <a:lvl5pPr marL="1028624" indent="0">
              <a:buNone/>
              <a:defRPr sz="900" b="1"/>
            </a:lvl5pPr>
            <a:lvl6pPr marL="1285779" indent="0">
              <a:buNone/>
              <a:defRPr sz="900" b="1"/>
            </a:lvl6pPr>
            <a:lvl7pPr marL="1542935" indent="0">
              <a:buNone/>
              <a:defRPr sz="900" b="1"/>
            </a:lvl7pPr>
            <a:lvl8pPr marL="1800090" indent="0">
              <a:buNone/>
              <a:defRPr sz="900" b="1"/>
            </a:lvl8pPr>
            <a:lvl9pPr marL="2057246" indent="0">
              <a:buNone/>
              <a:defRPr sz="9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9" y="1828801"/>
            <a:ext cx="4040188" cy="2765822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291828"/>
            <a:ext cx="4041775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1200" b="1"/>
            </a:lvl1pPr>
            <a:lvl2pPr marL="257156" indent="0">
              <a:buNone/>
              <a:defRPr sz="1100" b="1"/>
            </a:lvl2pPr>
            <a:lvl3pPr marL="514313" indent="0">
              <a:buNone/>
              <a:defRPr sz="1000" b="1"/>
            </a:lvl3pPr>
            <a:lvl4pPr marL="771468" indent="0">
              <a:buNone/>
              <a:defRPr sz="900" b="1"/>
            </a:lvl4pPr>
            <a:lvl5pPr marL="1028624" indent="0">
              <a:buNone/>
              <a:defRPr sz="900" b="1"/>
            </a:lvl5pPr>
            <a:lvl6pPr marL="1285779" indent="0">
              <a:buNone/>
              <a:defRPr sz="900" b="1"/>
            </a:lvl6pPr>
            <a:lvl7pPr marL="1542935" indent="0">
              <a:buNone/>
              <a:defRPr sz="900" b="1"/>
            </a:lvl7pPr>
            <a:lvl8pPr marL="1800090" indent="0">
              <a:buNone/>
              <a:defRPr sz="900" b="1"/>
            </a:lvl8pPr>
            <a:lvl9pPr marL="2057246" indent="0">
              <a:buNone/>
              <a:defRPr sz="9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828801"/>
            <a:ext cx="4041775" cy="2765822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BC3AC-B7AB-4AF8-827F-F84843AE4DCA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883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FF10A-5FD2-45E2-B93E-A3BD3D152E77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448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0363"/>
          <a:stretch>
            <a:fillRect/>
          </a:stretch>
        </p:blipFill>
        <p:spPr bwMode="auto">
          <a:xfrm>
            <a:off x="5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F15B1-4E4D-47BF-96E2-2852FBCDF4B6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43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Rounded Rectangle 11"/>
          <p:cNvSpPr/>
          <p:nvPr/>
        </p:nvSpPr>
        <p:spPr>
          <a:xfrm>
            <a:off x="92077" y="76203"/>
            <a:ext cx="8959850" cy="499824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7"/>
          <p:cNvSpPr/>
          <p:nvPr/>
        </p:nvSpPr>
        <p:spPr>
          <a:xfrm>
            <a:off x="560034" y="1129284"/>
            <a:ext cx="2716566" cy="264261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9"/>
          <p:cNvSpPr/>
          <p:nvPr/>
        </p:nvSpPr>
        <p:spPr>
          <a:xfrm>
            <a:off x="676275" y="1232303"/>
            <a:ext cx="2484438" cy="2425303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14351"/>
            <a:ext cx="4572000" cy="39433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2" y="2228850"/>
            <a:ext cx="2298634" cy="1314450"/>
          </a:xfrm>
        </p:spPr>
        <p:txBody>
          <a:bodyPr/>
          <a:lstStyle>
            <a:lvl1pPr marL="0" indent="0">
              <a:spcBef>
                <a:spcPts val="225"/>
              </a:spcBef>
              <a:buNone/>
              <a:defRPr sz="800">
                <a:solidFill>
                  <a:schemeClr val="accent1">
                    <a:lumMod val="50000"/>
                  </a:schemeClr>
                </a:solidFill>
              </a:defRPr>
            </a:lvl1pPr>
            <a:lvl2pPr marL="257156" indent="0">
              <a:buNone/>
              <a:defRPr sz="700"/>
            </a:lvl2pPr>
            <a:lvl3pPr marL="514313" indent="0">
              <a:buNone/>
              <a:defRPr sz="600"/>
            </a:lvl3pPr>
            <a:lvl4pPr marL="771468" indent="0">
              <a:buNone/>
              <a:defRPr sz="500"/>
            </a:lvl4pPr>
            <a:lvl5pPr marL="1028624" indent="0">
              <a:buNone/>
              <a:defRPr sz="500"/>
            </a:lvl5pPr>
            <a:lvl6pPr marL="1285779" indent="0">
              <a:buNone/>
              <a:defRPr sz="500"/>
            </a:lvl6pPr>
            <a:lvl7pPr marL="1542935" indent="0">
              <a:buNone/>
              <a:defRPr sz="500"/>
            </a:lvl7pPr>
            <a:lvl8pPr marL="1800090" indent="0">
              <a:buNone/>
              <a:defRPr sz="500"/>
            </a:lvl8pPr>
            <a:lvl9pPr marL="2057246" indent="0">
              <a:buNone/>
              <a:defRPr sz="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2" y="1300736"/>
            <a:ext cx="2298634" cy="893715"/>
          </a:xfrm>
        </p:spPr>
        <p:txBody>
          <a:bodyPr anchor="b"/>
          <a:lstStyle>
            <a:lvl1pPr algn="l">
              <a:defRPr sz="11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FDE5-CE59-4AF7-8D0A-AD8A77318726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051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Rounded Rectangle 8"/>
          <p:cNvSpPr/>
          <p:nvPr/>
        </p:nvSpPr>
        <p:spPr>
          <a:xfrm>
            <a:off x="92077" y="76203"/>
            <a:ext cx="8959850" cy="499824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685800" y="3714750"/>
            <a:ext cx="7772400" cy="10287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11"/>
          <p:cNvSpPr/>
          <p:nvPr/>
        </p:nvSpPr>
        <p:spPr>
          <a:xfrm>
            <a:off x="762000" y="3771903"/>
            <a:ext cx="7600950" cy="90249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12"/>
          <p:cNvSpPr/>
          <p:nvPr/>
        </p:nvSpPr>
        <p:spPr>
          <a:xfrm>
            <a:off x="914400" y="4229103"/>
            <a:ext cx="7327900" cy="339329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606426" y="3806428"/>
            <a:ext cx="7945438" cy="82272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66079"/>
            <a:ext cx="7772400" cy="3248673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56" indent="0">
              <a:buNone/>
              <a:defRPr sz="1600"/>
            </a:lvl2pPr>
            <a:lvl3pPr marL="514313" indent="0">
              <a:buNone/>
              <a:defRPr sz="1400"/>
            </a:lvl3pPr>
            <a:lvl4pPr marL="771468" indent="0">
              <a:buNone/>
              <a:defRPr sz="1100"/>
            </a:lvl4pPr>
            <a:lvl5pPr marL="1028624" indent="0">
              <a:buNone/>
              <a:defRPr sz="1100"/>
            </a:lvl5pPr>
            <a:lvl6pPr marL="1285779" indent="0">
              <a:buNone/>
              <a:defRPr sz="1100"/>
            </a:lvl6pPr>
            <a:lvl7pPr marL="1542935" indent="0">
              <a:buNone/>
              <a:defRPr sz="1100"/>
            </a:lvl7pPr>
            <a:lvl8pPr marL="1800090" indent="0">
              <a:buNone/>
              <a:defRPr sz="1100"/>
            </a:lvl8pPr>
            <a:lvl9pPr marL="2057246" indent="0">
              <a:buNone/>
              <a:defRPr sz="11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4242421"/>
            <a:ext cx="7244736" cy="301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 cap="all" spc="141" baseline="0">
                <a:solidFill>
                  <a:srgbClr val="FFFFFF"/>
                </a:solidFill>
              </a:defRPr>
            </a:lvl1pPr>
            <a:lvl2pPr marL="257156" indent="0">
              <a:buNone/>
              <a:defRPr sz="700"/>
            </a:lvl2pPr>
            <a:lvl3pPr marL="514313" indent="0">
              <a:buNone/>
              <a:defRPr sz="600"/>
            </a:lvl3pPr>
            <a:lvl4pPr marL="771468" indent="0">
              <a:buNone/>
              <a:defRPr sz="500"/>
            </a:lvl4pPr>
            <a:lvl5pPr marL="1028624" indent="0">
              <a:buNone/>
              <a:defRPr sz="500"/>
            </a:lvl5pPr>
            <a:lvl6pPr marL="1285779" indent="0">
              <a:buNone/>
              <a:defRPr sz="500"/>
            </a:lvl6pPr>
            <a:lvl7pPr marL="1542935" indent="0">
              <a:buNone/>
              <a:defRPr sz="500"/>
            </a:lvl7pPr>
            <a:lvl8pPr marL="1800090" indent="0">
              <a:buNone/>
              <a:defRPr sz="500"/>
            </a:lvl8pPr>
            <a:lvl9pPr marL="2057246" indent="0">
              <a:buNone/>
              <a:defRPr sz="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29054"/>
            <a:ext cx="7328514" cy="392282"/>
          </a:xfrm>
        </p:spPr>
        <p:txBody>
          <a:bodyPr anchorCtr="0"/>
          <a:lstStyle>
            <a:lvl1pPr algn="ctr">
              <a:defRPr sz="11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328D6-8C5A-464A-AF57-8CAF556C9D9C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26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E8C8B-8742-4576-8136-8F10442308DE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818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6861177" y="171452"/>
            <a:ext cx="1860550" cy="459224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6954843" y="263133"/>
            <a:ext cx="1673225" cy="4407694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296574"/>
            <a:ext cx="1485531" cy="4341736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6"/>
            <a:ext cx="6172200" cy="43434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F00C5-03D7-4BA8-ACAA-663A63B5BDEE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454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2" y="1597822"/>
            <a:ext cx="7770813" cy="1101329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idx="10"/>
          </p:nvPr>
        </p:nvSpPr>
        <p:spPr>
          <a:xfrm>
            <a:off x="3124202" y="4767262"/>
            <a:ext cx="2894013" cy="27265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>
              <a:solidFill>
                <a:srgbClr val="564B3C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>
          <a:xfrm>
            <a:off x="6553202" y="4767262"/>
            <a:ext cx="2132013" cy="27265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CE8DE-FD7E-4B86-8D12-7F423CC82215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fld id="{46C8CA22-CFBD-46CB-8D24-76234213CF97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644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0363"/>
          <a:stretch>
            <a:fillRect/>
          </a:stretch>
        </p:blipFill>
        <p:spPr bwMode="auto">
          <a:xfrm>
            <a:off x="5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72000" y="7"/>
            <a:ext cx="4572000" cy="51434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 sz="9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73476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289842" y="945286"/>
            <a:ext cx="3297941" cy="3252338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2396248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1241 h 4336451"/>
              <a:gd name="connsiteX1" fmla="*/ 1958741 w 7680637"/>
              <a:gd name="connsiteY1" fmla="*/ 4395 h 4336451"/>
              <a:gd name="connsiteX2" fmla="*/ 2359375 w 7680637"/>
              <a:gd name="connsiteY2" fmla="*/ 113712 h 4336451"/>
              <a:gd name="connsiteX3" fmla="*/ 2789536 w 7680637"/>
              <a:gd name="connsiteY3" fmla="*/ 374021 h 4336451"/>
              <a:gd name="connsiteX4" fmla="*/ 3102571 w 7680637"/>
              <a:gd name="connsiteY4" fmla="*/ 643354 h 4336451"/>
              <a:gd name="connsiteX5" fmla="*/ 3332895 w 7680637"/>
              <a:gd name="connsiteY5" fmla="*/ 879443 h 4336451"/>
              <a:gd name="connsiteX6" fmla="*/ 3547486 w 7680637"/>
              <a:gd name="connsiteY6" fmla="*/ 1125263 h 4336451"/>
              <a:gd name="connsiteX7" fmla="*/ 3559541 w 7680637"/>
              <a:gd name="connsiteY7" fmla="*/ 1136814 h 4336451"/>
              <a:gd name="connsiteX8" fmla="*/ 3594844 w 7680637"/>
              <a:gd name="connsiteY8" fmla="*/ 1179839 h 4336451"/>
              <a:gd name="connsiteX9" fmla="*/ 3608488 w 7680637"/>
              <a:gd name="connsiteY9" fmla="*/ 1199610 h 4336451"/>
              <a:gd name="connsiteX10" fmla="*/ 3859378 w 7680637"/>
              <a:gd name="connsiteY10" fmla="*/ 1530521 h 4336451"/>
              <a:gd name="connsiteX11" fmla="*/ 4127150 w 7680637"/>
              <a:gd name="connsiteY11" fmla="*/ 1957420 h 4336451"/>
              <a:gd name="connsiteX12" fmla="*/ 4318633 w 7680637"/>
              <a:gd name="connsiteY12" fmla="*/ 2395038 h 4336451"/>
              <a:gd name="connsiteX13" fmla="*/ 4397027 w 7680637"/>
              <a:gd name="connsiteY13" fmla="*/ 2829633 h 4336451"/>
              <a:gd name="connsiteX14" fmla="*/ 4225697 w 7680637"/>
              <a:gd name="connsiteY14" fmla="*/ 3419902 h 4336451"/>
              <a:gd name="connsiteX15" fmla="*/ 4062935 w 7680637"/>
              <a:gd name="connsiteY15" fmla="*/ 3609295 h 4336451"/>
              <a:gd name="connsiteX16" fmla="*/ 4026361 w 7680637"/>
              <a:gd name="connsiteY16" fmla="*/ 3648304 h 4336451"/>
              <a:gd name="connsiteX17" fmla="*/ 3960411 w 7680637"/>
              <a:gd name="connsiteY17" fmla="*/ 3702417 h 4336451"/>
              <a:gd name="connsiteX18" fmla="*/ 3930096 w 7680637"/>
              <a:gd name="connsiteY18" fmla="*/ 3720145 h 4336451"/>
              <a:gd name="connsiteX19" fmla="*/ 3581683 w 7680637"/>
              <a:gd name="connsiteY19" fmla="*/ 3923972 h 4336451"/>
              <a:gd name="connsiteX20" fmla="*/ 3065181 w 7680637"/>
              <a:gd name="connsiteY20" fmla="*/ 4112732 h 4336451"/>
              <a:gd name="connsiteX21" fmla="*/ 2281419 w 7680637"/>
              <a:gd name="connsiteY21" fmla="*/ 4276486 h 4336451"/>
              <a:gd name="connsiteX22" fmla="*/ 1509106 w 7680637"/>
              <a:gd name="connsiteY22" fmla="*/ 4336355 h 4336451"/>
              <a:gd name="connsiteX23" fmla="*/ 987175 w 7680637"/>
              <a:gd name="connsiteY23" fmla="*/ 4286597 h 4336451"/>
              <a:gd name="connsiteX24" fmla="*/ 589146 w 7680637"/>
              <a:gd name="connsiteY24" fmla="*/ 4153435 h 4336451"/>
              <a:gd name="connsiteX25" fmla="*/ 309879 w 7680637"/>
              <a:gd name="connsiteY25" fmla="*/ 3953535 h 4336451"/>
              <a:gd name="connsiteX26" fmla="*/ 268865 w 7680637"/>
              <a:gd name="connsiteY26" fmla="*/ 3913607 h 4336451"/>
              <a:gd name="connsiteX27" fmla="*/ 226554 w 7680637"/>
              <a:gd name="connsiteY27" fmla="*/ 3862040 h 4336451"/>
              <a:gd name="connsiteX28" fmla="*/ 218482 w 7680637"/>
              <a:gd name="connsiteY28" fmla="*/ 3847486 h 4336451"/>
              <a:gd name="connsiteX29" fmla="*/ 164739 w 7680637"/>
              <a:gd name="connsiteY29" fmla="*/ 3765333 h 4336451"/>
              <a:gd name="connsiteX30" fmla="*/ 30218 w 7680637"/>
              <a:gd name="connsiteY30" fmla="*/ 3404051 h 4336451"/>
              <a:gd name="connsiteX31" fmla="*/ 6563 w 7680637"/>
              <a:gd name="connsiteY31" fmla="*/ 2907338 h 4336451"/>
              <a:gd name="connsiteX32" fmla="*/ 94549 w 7680637"/>
              <a:gd name="connsiteY32" fmla="*/ 2373545 h 4336451"/>
              <a:gd name="connsiteX33" fmla="*/ 517592 w 7680637"/>
              <a:gd name="connsiteY33" fmla="*/ 1199844 h 4336451"/>
              <a:gd name="connsiteX34" fmla="*/ 854449 w 7680637"/>
              <a:gd name="connsiteY34" fmla="*/ 622773 h 4336451"/>
              <a:gd name="connsiteX35" fmla="*/ 1142073 w 7680637"/>
              <a:gd name="connsiteY35" fmla="*/ 301812 h 4336451"/>
              <a:gd name="connsiteX36" fmla="*/ 1156923 w 7680637"/>
              <a:gd name="connsiteY36" fmla="*/ 285659 h 4336451"/>
              <a:gd name="connsiteX37" fmla="*/ 1219944 w 7680637"/>
              <a:gd name="connsiteY37" fmla="*/ 233949 h 4336451"/>
              <a:gd name="connsiteX38" fmla="*/ 1243132 w 7680637"/>
              <a:gd name="connsiteY38" fmla="*/ 219158 h 4336451"/>
              <a:gd name="connsiteX39" fmla="*/ 1408343 w 7680637"/>
              <a:gd name="connsiteY39" fmla="*/ 113509 h 4336451"/>
              <a:gd name="connsiteX40" fmla="*/ 1815121 w 7680637"/>
              <a:gd name="connsiteY40" fmla="*/ 1241 h 4336451"/>
              <a:gd name="connsiteX41" fmla="*/ 5284387 w 7680637"/>
              <a:gd name="connsiteY41" fmla="*/ 1821783 h 4336451"/>
              <a:gd name="connsiteX42" fmla="*/ 7680637 w 7680637"/>
              <a:gd name="connsiteY42" fmla="*/ 1821783 h 4336451"/>
              <a:gd name="connsiteX43" fmla="*/ 5284387 w 7680637"/>
              <a:gd name="connsiteY43" fmla="*/ 1821783 h 4336451"/>
              <a:gd name="connsiteX0" fmla="*/ 1815121 w 4397254"/>
              <a:gd name="connsiteY0" fmla="*/ 1241 h 4336451"/>
              <a:gd name="connsiteX1" fmla="*/ 1958741 w 4397254"/>
              <a:gd name="connsiteY1" fmla="*/ 4395 h 4336451"/>
              <a:gd name="connsiteX2" fmla="*/ 2359375 w 4397254"/>
              <a:gd name="connsiteY2" fmla="*/ 113712 h 4336451"/>
              <a:gd name="connsiteX3" fmla="*/ 2789536 w 4397254"/>
              <a:gd name="connsiteY3" fmla="*/ 374021 h 4336451"/>
              <a:gd name="connsiteX4" fmla="*/ 3102571 w 4397254"/>
              <a:gd name="connsiteY4" fmla="*/ 643354 h 4336451"/>
              <a:gd name="connsiteX5" fmla="*/ 3332895 w 4397254"/>
              <a:gd name="connsiteY5" fmla="*/ 879443 h 4336451"/>
              <a:gd name="connsiteX6" fmla="*/ 3547486 w 4397254"/>
              <a:gd name="connsiteY6" fmla="*/ 1125263 h 4336451"/>
              <a:gd name="connsiteX7" fmla="*/ 3559541 w 4397254"/>
              <a:gd name="connsiteY7" fmla="*/ 1136814 h 4336451"/>
              <a:gd name="connsiteX8" fmla="*/ 3594844 w 4397254"/>
              <a:gd name="connsiteY8" fmla="*/ 1179839 h 4336451"/>
              <a:gd name="connsiteX9" fmla="*/ 3608488 w 4397254"/>
              <a:gd name="connsiteY9" fmla="*/ 1199610 h 4336451"/>
              <a:gd name="connsiteX10" fmla="*/ 3859378 w 4397254"/>
              <a:gd name="connsiteY10" fmla="*/ 1530521 h 4336451"/>
              <a:gd name="connsiteX11" fmla="*/ 4127150 w 4397254"/>
              <a:gd name="connsiteY11" fmla="*/ 1957420 h 4336451"/>
              <a:gd name="connsiteX12" fmla="*/ 4318633 w 4397254"/>
              <a:gd name="connsiteY12" fmla="*/ 2395038 h 4336451"/>
              <a:gd name="connsiteX13" fmla="*/ 4397027 w 4397254"/>
              <a:gd name="connsiteY13" fmla="*/ 2829633 h 4336451"/>
              <a:gd name="connsiteX14" fmla="*/ 4225697 w 4397254"/>
              <a:gd name="connsiteY14" fmla="*/ 3419902 h 4336451"/>
              <a:gd name="connsiteX15" fmla="*/ 4062935 w 4397254"/>
              <a:gd name="connsiteY15" fmla="*/ 3609295 h 4336451"/>
              <a:gd name="connsiteX16" fmla="*/ 4026361 w 4397254"/>
              <a:gd name="connsiteY16" fmla="*/ 3648304 h 4336451"/>
              <a:gd name="connsiteX17" fmla="*/ 3960411 w 4397254"/>
              <a:gd name="connsiteY17" fmla="*/ 3702417 h 4336451"/>
              <a:gd name="connsiteX18" fmla="*/ 3930096 w 4397254"/>
              <a:gd name="connsiteY18" fmla="*/ 3720145 h 4336451"/>
              <a:gd name="connsiteX19" fmla="*/ 3581683 w 4397254"/>
              <a:gd name="connsiteY19" fmla="*/ 3923972 h 4336451"/>
              <a:gd name="connsiteX20" fmla="*/ 3065181 w 4397254"/>
              <a:gd name="connsiteY20" fmla="*/ 4112732 h 4336451"/>
              <a:gd name="connsiteX21" fmla="*/ 2281419 w 4397254"/>
              <a:gd name="connsiteY21" fmla="*/ 4276486 h 4336451"/>
              <a:gd name="connsiteX22" fmla="*/ 1509106 w 4397254"/>
              <a:gd name="connsiteY22" fmla="*/ 4336355 h 4336451"/>
              <a:gd name="connsiteX23" fmla="*/ 987175 w 4397254"/>
              <a:gd name="connsiteY23" fmla="*/ 4286597 h 4336451"/>
              <a:gd name="connsiteX24" fmla="*/ 589146 w 4397254"/>
              <a:gd name="connsiteY24" fmla="*/ 4153435 h 4336451"/>
              <a:gd name="connsiteX25" fmla="*/ 309879 w 4397254"/>
              <a:gd name="connsiteY25" fmla="*/ 3953535 h 4336451"/>
              <a:gd name="connsiteX26" fmla="*/ 268865 w 4397254"/>
              <a:gd name="connsiteY26" fmla="*/ 3913607 h 4336451"/>
              <a:gd name="connsiteX27" fmla="*/ 226554 w 4397254"/>
              <a:gd name="connsiteY27" fmla="*/ 3862040 h 4336451"/>
              <a:gd name="connsiteX28" fmla="*/ 218482 w 4397254"/>
              <a:gd name="connsiteY28" fmla="*/ 3847486 h 4336451"/>
              <a:gd name="connsiteX29" fmla="*/ 164739 w 4397254"/>
              <a:gd name="connsiteY29" fmla="*/ 3765333 h 4336451"/>
              <a:gd name="connsiteX30" fmla="*/ 30218 w 4397254"/>
              <a:gd name="connsiteY30" fmla="*/ 3404051 h 4336451"/>
              <a:gd name="connsiteX31" fmla="*/ 6563 w 4397254"/>
              <a:gd name="connsiteY31" fmla="*/ 2907338 h 4336451"/>
              <a:gd name="connsiteX32" fmla="*/ 94549 w 4397254"/>
              <a:gd name="connsiteY32" fmla="*/ 2373545 h 4336451"/>
              <a:gd name="connsiteX33" fmla="*/ 517592 w 4397254"/>
              <a:gd name="connsiteY33" fmla="*/ 1199844 h 4336451"/>
              <a:gd name="connsiteX34" fmla="*/ 854449 w 4397254"/>
              <a:gd name="connsiteY34" fmla="*/ 622773 h 4336451"/>
              <a:gd name="connsiteX35" fmla="*/ 1142073 w 4397254"/>
              <a:gd name="connsiteY35" fmla="*/ 301812 h 4336451"/>
              <a:gd name="connsiteX36" fmla="*/ 1156923 w 4397254"/>
              <a:gd name="connsiteY36" fmla="*/ 285659 h 4336451"/>
              <a:gd name="connsiteX37" fmla="*/ 1219944 w 4397254"/>
              <a:gd name="connsiteY37" fmla="*/ 233949 h 4336451"/>
              <a:gd name="connsiteX38" fmla="*/ 1243132 w 4397254"/>
              <a:gd name="connsiteY38" fmla="*/ 219158 h 4336451"/>
              <a:gd name="connsiteX39" fmla="*/ 1408343 w 4397254"/>
              <a:gd name="connsiteY39" fmla="*/ 113509 h 4336451"/>
              <a:gd name="connsiteX40" fmla="*/ 1815121 w 4397254"/>
              <a:gd name="connsiteY40" fmla="*/ 1241 h 43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 sz="9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001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Rounded Rectangle 7"/>
          <p:cNvSpPr/>
          <p:nvPr/>
        </p:nvSpPr>
        <p:spPr>
          <a:xfrm>
            <a:off x="92077" y="76200"/>
            <a:ext cx="8959850" cy="499824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451977" y="2209800"/>
            <a:ext cx="8265160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15"/>
          <p:cNvSpPr/>
          <p:nvPr/>
        </p:nvSpPr>
        <p:spPr>
          <a:xfrm>
            <a:off x="568326" y="2286000"/>
            <a:ext cx="8032750" cy="168354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14"/>
          <p:cNvSpPr/>
          <p:nvPr/>
        </p:nvSpPr>
        <p:spPr>
          <a:xfrm>
            <a:off x="674690" y="3406384"/>
            <a:ext cx="7820025" cy="497681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13"/>
          <p:cNvSpPr/>
          <p:nvPr/>
        </p:nvSpPr>
        <p:spPr>
          <a:xfrm>
            <a:off x="676275" y="2343155"/>
            <a:ext cx="7818438" cy="1558529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2400306"/>
            <a:ext cx="7696200" cy="971551"/>
          </a:xfrm>
        </p:spPr>
        <p:txBody>
          <a:bodyPr anchor="b" anchorCtr="0">
            <a:noAutofit/>
          </a:bodyPr>
          <a:lstStyle>
            <a:lvl1pPr algn="ctr" defTabSz="685715" rtl="0" eaLnBrk="1" latinLnBrk="0" hangingPunct="1">
              <a:spcBef>
                <a:spcPct val="0"/>
              </a:spcBef>
              <a:buNone/>
              <a:defRPr lang="en-US" sz="3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455640"/>
            <a:ext cx="7696200" cy="3928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188" baseline="0">
                <a:solidFill>
                  <a:srgbClr val="FFFFFF"/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11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DFF2B-C770-4269-BB6D-A070C2A47F2C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469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0363"/>
          <a:stretch>
            <a:fillRect/>
          </a:stretch>
        </p:blipFill>
        <p:spPr bwMode="auto">
          <a:xfrm>
            <a:off x="5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415654"/>
            <a:ext cx="49815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7"/>
          <p:cNvSpPr/>
          <p:nvPr userDrawn="1"/>
        </p:nvSpPr>
        <p:spPr>
          <a:xfrm>
            <a:off x="5886450" y="4069556"/>
            <a:ext cx="495300" cy="104775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249601" y="1598454"/>
            <a:ext cx="3770075" cy="237296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9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1620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842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0363"/>
          <a:stretch>
            <a:fillRect/>
          </a:stretch>
        </p:blipFill>
        <p:spPr bwMode="auto">
          <a:xfrm>
            <a:off x="2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C0161-C3DD-48ED-AAD2-8B1D8BD9A2A4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16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Rounded Rectangle 7"/>
          <p:cNvSpPr/>
          <p:nvPr/>
        </p:nvSpPr>
        <p:spPr>
          <a:xfrm>
            <a:off x="92077" y="76203"/>
            <a:ext cx="8959850" cy="499824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451977" y="2209800"/>
            <a:ext cx="8265160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15"/>
          <p:cNvSpPr/>
          <p:nvPr/>
        </p:nvSpPr>
        <p:spPr>
          <a:xfrm>
            <a:off x="568326" y="2286002"/>
            <a:ext cx="8032750" cy="168354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14"/>
          <p:cNvSpPr/>
          <p:nvPr/>
        </p:nvSpPr>
        <p:spPr>
          <a:xfrm>
            <a:off x="674690" y="3406381"/>
            <a:ext cx="7820025" cy="497681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13"/>
          <p:cNvSpPr/>
          <p:nvPr/>
        </p:nvSpPr>
        <p:spPr>
          <a:xfrm>
            <a:off x="676275" y="2343150"/>
            <a:ext cx="7818438" cy="1558529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2400303"/>
            <a:ext cx="7696200" cy="971551"/>
          </a:xfrm>
        </p:spPr>
        <p:txBody>
          <a:bodyPr anchor="b" anchorCtr="0">
            <a:noAutofit/>
          </a:bodyPr>
          <a:lstStyle>
            <a:lvl1pPr algn="ctr" defTabSz="514350" rtl="0" eaLnBrk="1" latinLnBrk="0" hangingPunct="1">
              <a:spcBef>
                <a:spcPct val="0"/>
              </a:spcBef>
              <a:buNone/>
              <a:defRPr lang="en-US" sz="23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455637"/>
            <a:ext cx="7696200" cy="3928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cap="all" spc="141" baseline="0">
                <a:solidFill>
                  <a:srgbClr val="FFFFFF"/>
                </a:solidFill>
              </a:defRPr>
            </a:lvl1pPr>
            <a:lvl2pPr marL="25717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98F7B-B60F-4667-9601-37D9BA91BEC3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080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9" y="306282"/>
            <a:ext cx="8260672" cy="77957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289303"/>
            <a:ext cx="4038600" cy="3305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9303"/>
            <a:ext cx="4038600" cy="3305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23727-08A9-48CA-816C-63286D85EEA4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551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9" y="306282"/>
            <a:ext cx="8260672" cy="77957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9" y="1291828"/>
            <a:ext cx="4040188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12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9" y="1828800"/>
            <a:ext cx="4040188" cy="2765822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91828"/>
            <a:ext cx="4041775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12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28800"/>
            <a:ext cx="4041775" cy="2765822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BC3AC-B7AB-4AF8-827F-F84843AE4DCA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24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FF10A-5FD2-45E2-B93E-A3BD3D152E77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80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0363"/>
          <a:stretch>
            <a:fillRect/>
          </a:stretch>
        </p:blipFill>
        <p:spPr bwMode="auto">
          <a:xfrm>
            <a:off x="2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F15B1-4E4D-47BF-96E2-2852FBCDF4B6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926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Rounded Rectangle 11"/>
          <p:cNvSpPr/>
          <p:nvPr/>
        </p:nvSpPr>
        <p:spPr>
          <a:xfrm>
            <a:off x="92077" y="76203"/>
            <a:ext cx="8959850" cy="499824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7"/>
          <p:cNvSpPr/>
          <p:nvPr/>
        </p:nvSpPr>
        <p:spPr>
          <a:xfrm>
            <a:off x="560034" y="1129284"/>
            <a:ext cx="2716566" cy="264261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9"/>
          <p:cNvSpPr/>
          <p:nvPr/>
        </p:nvSpPr>
        <p:spPr>
          <a:xfrm>
            <a:off x="676275" y="1232300"/>
            <a:ext cx="2484438" cy="2425303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14350"/>
            <a:ext cx="4572000" cy="39433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2" y="2228850"/>
            <a:ext cx="2298634" cy="1314450"/>
          </a:xfrm>
        </p:spPr>
        <p:txBody>
          <a:bodyPr/>
          <a:lstStyle>
            <a:lvl1pPr marL="0" indent="0">
              <a:spcBef>
                <a:spcPts val="225"/>
              </a:spcBef>
              <a:buNone/>
              <a:defRPr sz="800">
                <a:solidFill>
                  <a:schemeClr val="accent1">
                    <a:lumMod val="50000"/>
                  </a:schemeClr>
                </a:solidFill>
              </a:defRPr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2" y="1300734"/>
            <a:ext cx="2298634" cy="893715"/>
          </a:xfrm>
        </p:spPr>
        <p:txBody>
          <a:bodyPr anchor="b"/>
          <a:lstStyle>
            <a:lvl1pPr algn="l">
              <a:defRPr sz="11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FDE5-CE59-4AF7-8D0A-AD8A77318726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7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Rounded Rectangle 8"/>
          <p:cNvSpPr/>
          <p:nvPr/>
        </p:nvSpPr>
        <p:spPr>
          <a:xfrm>
            <a:off x="92077" y="76203"/>
            <a:ext cx="8959850" cy="499824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685800" y="3714750"/>
            <a:ext cx="7772400" cy="10287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11"/>
          <p:cNvSpPr/>
          <p:nvPr/>
        </p:nvSpPr>
        <p:spPr>
          <a:xfrm>
            <a:off x="762000" y="3771903"/>
            <a:ext cx="7600950" cy="90249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12"/>
          <p:cNvSpPr/>
          <p:nvPr/>
        </p:nvSpPr>
        <p:spPr>
          <a:xfrm>
            <a:off x="914400" y="4229100"/>
            <a:ext cx="7327900" cy="339329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606426" y="3806428"/>
            <a:ext cx="7945438" cy="82272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66078"/>
            <a:ext cx="7772400" cy="3248673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4242421"/>
            <a:ext cx="7244736" cy="301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 cap="all" spc="141" baseline="0">
                <a:solidFill>
                  <a:srgbClr val="FFFFFF"/>
                </a:solidFill>
              </a:defRPr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29054"/>
            <a:ext cx="7328514" cy="392282"/>
          </a:xfrm>
        </p:spPr>
        <p:txBody>
          <a:bodyPr anchorCtr="0"/>
          <a:lstStyle>
            <a:lvl1pPr algn="ctr">
              <a:defRPr sz="11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328D6-8C5A-464A-AF57-8CAF556C9D9C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1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9" y="306282"/>
            <a:ext cx="8260672" cy="77957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289303"/>
            <a:ext cx="4038600" cy="330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9303"/>
            <a:ext cx="4038600" cy="330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11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2F3D8-CEB2-4158-AAD9-DB76327117D9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906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E8C8B-8742-4576-8136-8F10442308DE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925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6861177" y="171450"/>
            <a:ext cx="1860550" cy="459224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6954840" y="263131"/>
            <a:ext cx="1673225" cy="4407694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296574"/>
            <a:ext cx="1485531" cy="4341736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3"/>
            <a:ext cx="6172200" cy="43434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F00C5-03D7-4BA8-ACAA-663A63B5BDEE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10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2" y="1597819"/>
            <a:ext cx="7770813" cy="1101329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idx="10"/>
          </p:nvPr>
        </p:nvSpPr>
        <p:spPr>
          <a:xfrm>
            <a:off x="3124202" y="4767262"/>
            <a:ext cx="2894013" cy="27265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>
              <a:solidFill>
                <a:srgbClr val="564B3C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>
          <a:xfrm>
            <a:off x="6553202" y="4767262"/>
            <a:ext cx="2132013" cy="27265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CE8DE-FD7E-4B86-8D12-7F423CC82215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fld id="{46C8CA22-CFBD-46CB-8D24-76234213CF97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31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0363"/>
          <a:stretch>
            <a:fillRect/>
          </a:stretch>
        </p:blipFill>
        <p:spPr bwMode="auto">
          <a:xfrm>
            <a:off x="2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72000" y="4"/>
            <a:ext cx="4572000" cy="51434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 sz="9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823348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289842" y="945285"/>
            <a:ext cx="3297941" cy="3252338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2396248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1241 h 4336451"/>
              <a:gd name="connsiteX1" fmla="*/ 1958741 w 7680637"/>
              <a:gd name="connsiteY1" fmla="*/ 4395 h 4336451"/>
              <a:gd name="connsiteX2" fmla="*/ 2359375 w 7680637"/>
              <a:gd name="connsiteY2" fmla="*/ 113712 h 4336451"/>
              <a:gd name="connsiteX3" fmla="*/ 2789536 w 7680637"/>
              <a:gd name="connsiteY3" fmla="*/ 374021 h 4336451"/>
              <a:gd name="connsiteX4" fmla="*/ 3102571 w 7680637"/>
              <a:gd name="connsiteY4" fmla="*/ 643354 h 4336451"/>
              <a:gd name="connsiteX5" fmla="*/ 3332895 w 7680637"/>
              <a:gd name="connsiteY5" fmla="*/ 879443 h 4336451"/>
              <a:gd name="connsiteX6" fmla="*/ 3547486 w 7680637"/>
              <a:gd name="connsiteY6" fmla="*/ 1125263 h 4336451"/>
              <a:gd name="connsiteX7" fmla="*/ 3559541 w 7680637"/>
              <a:gd name="connsiteY7" fmla="*/ 1136814 h 4336451"/>
              <a:gd name="connsiteX8" fmla="*/ 3594844 w 7680637"/>
              <a:gd name="connsiteY8" fmla="*/ 1179839 h 4336451"/>
              <a:gd name="connsiteX9" fmla="*/ 3608488 w 7680637"/>
              <a:gd name="connsiteY9" fmla="*/ 1199610 h 4336451"/>
              <a:gd name="connsiteX10" fmla="*/ 3859378 w 7680637"/>
              <a:gd name="connsiteY10" fmla="*/ 1530521 h 4336451"/>
              <a:gd name="connsiteX11" fmla="*/ 4127150 w 7680637"/>
              <a:gd name="connsiteY11" fmla="*/ 1957420 h 4336451"/>
              <a:gd name="connsiteX12" fmla="*/ 4318633 w 7680637"/>
              <a:gd name="connsiteY12" fmla="*/ 2395038 h 4336451"/>
              <a:gd name="connsiteX13" fmla="*/ 4397027 w 7680637"/>
              <a:gd name="connsiteY13" fmla="*/ 2829633 h 4336451"/>
              <a:gd name="connsiteX14" fmla="*/ 4225697 w 7680637"/>
              <a:gd name="connsiteY14" fmla="*/ 3419902 h 4336451"/>
              <a:gd name="connsiteX15" fmla="*/ 4062935 w 7680637"/>
              <a:gd name="connsiteY15" fmla="*/ 3609295 h 4336451"/>
              <a:gd name="connsiteX16" fmla="*/ 4026361 w 7680637"/>
              <a:gd name="connsiteY16" fmla="*/ 3648304 h 4336451"/>
              <a:gd name="connsiteX17" fmla="*/ 3960411 w 7680637"/>
              <a:gd name="connsiteY17" fmla="*/ 3702417 h 4336451"/>
              <a:gd name="connsiteX18" fmla="*/ 3930096 w 7680637"/>
              <a:gd name="connsiteY18" fmla="*/ 3720145 h 4336451"/>
              <a:gd name="connsiteX19" fmla="*/ 3581683 w 7680637"/>
              <a:gd name="connsiteY19" fmla="*/ 3923972 h 4336451"/>
              <a:gd name="connsiteX20" fmla="*/ 3065181 w 7680637"/>
              <a:gd name="connsiteY20" fmla="*/ 4112732 h 4336451"/>
              <a:gd name="connsiteX21" fmla="*/ 2281419 w 7680637"/>
              <a:gd name="connsiteY21" fmla="*/ 4276486 h 4336451"/>
              <a:gd name="connsiteX22" fmla="*/ 1509106 w 7680637"/>
              <a:gd name="connsiteY22" fmla="*/ 4336355 h 4336451"/>
              <a:gd name="connsiteX23" fmla="*/ 987175 w 7680637"/>
              <a:gd name="connsiteY23" fmla="*/ 4286597 h 4336451"/>
              <a:gd name="connsiteX24" fmla="*/ 589146 w 7680637"/>
              <a:gd name="connsiteY24" fmla="*/ 4153435 h 4336451"/>
              <a:gd name="connsiteX25" fmla="*/ 309879 w 7680637"/>
              <a:gd name="connsiteY25" fmla="*/ 3953535 h 4336451"/>
              <a:gd name="connsiteX26" fmla="*/ 268865 w 7680637"/>
              <a:gd name="connsiteY26" fmla="*/ 3913607 h 4336451"/>
              <a:gd name="connsiteX27" fmla="*/ 226554 w 7680637"/>
              <a:gd name="connsiteY27" fmla="*/ 3862040 h 4336451"/>
              <a:gd name="connsiteX28" fmla="*/ 218482 w 7680637"/>
              <a:gd name="connsiteY28" fmla="*/ 3847486 h 4336451"/>
              <a:gd name="connsiteX29" fmla="*/ 164739 w 7680637"/>
              <a:gd name="connsiteY29" fmla="*/ 3765333 h 4336451"/>
              <a:gd name="connsiteX30" fmla="*/ 30218 w 7680637"/>
              <a:gd name="connsiteY30" fmla="*/ 3404051 h 4336451"/>
              <a:gd name="connsiteX31" fmla="*/ 6563 w 7680637"/>
              <a:gd name="connsiteY31" fmla="*/ 2907338 h 4336451"/>
              <a:gd name="connsiteX32" fmla="*/ 94549 w 7680637"/>
              <a:gd name="connsiteY32" fmla="*/ 2373545 h 4336451"/>
              <a:gd name="connsiteX33" fmla="*/ 517592 w 7680637"/>
              <a:gd name="connsiteY33" fmla="*/ 1199844 h 4336451"/>
              <a:gd name="connsiteX34" fmla="*/ 854449 w 7680637"/>
              <a:gd name="connsiteY34" fmla="*/ 622773 h 4336451"/>
              <a:gd name="connsiteX35" fmla="*/ 1142073 w 7680637"/>
              <a:gd name="connsiteY35" fmla="*/ 301812 h 4336451"/>
              <a:gd name="connsiteX36" fmla="*/ 1156923 w 7680637"/>
              <a:gd name="connsiteY36" fmla="*/ 285659 h 4336451"/>
              <a:gd name="connsiteX37" fmla="*/ 1219944 w 7680637"/>
              <a:gd name="connsiteY37" fmla="*/ 233949 h 4336451"/>
              <a:gd name="connsiteX38" fmla="*/ 1243132 w 7680637"/>
              <a:gd name="connsiteY38" fmla="*/ 219158 h 4336451"/>
              <a:gd name="connsiteX39" fmla="*/ 1408343 w 7680637"/>
              <a:gd name="connsiteY39" fmla="*/ 113509 h 4336451"/>
              <a:gd name="connsiteX40" fmla="*/ 1815121 w 7680637"/>
              <a:gd name="connsiteY40" fmla="*/ 1241 h 4336451"/>
              <a:gd name="connsiteX41" fmla="*/ 5284387 w 7680637"/>
              <a:gd name="connsiteY41" fmla="*/ 1821783 h 4336451"/>
              <a:gd name="connsiteX42" fmla="*/ 7680637 w 7680637"/>
              <a:gd name="connsiteY42" fmla="*/ 1821783 h 4336451"/>
              <a:gd name="connsiteX43" fmla="*/ 5284387 w 7680637"/>
              <a:gd name="connsiteY43" fmla="*/ 1821783 h 4336451"/>
              <a:gd name="connsiteX0" fmla="*/ 1815121 w 4397254"/>
              <a:gd name="connsiteY0" fmla="*/ 1241 h 4336451"/>
              <a:gd name="connsiteX1" fmla="*/ 1958741 w 4397254"/>
              <a:gd name="connsiteY1" fmla="*/ 4395 h 4336451"/>
              <a:gd name="connsiteX2" fmla="*/ 2359375 w 4397254"/>
              <a:gd name="connsiteY2" fmla="*/ 113712 h 4336451"/>
              <a:gd name="connsiteX3" fmla="*/ 2789536 w 4397254"/>
              <a:gd name="connsiteY3" fmla="*/ 374021 h 4336451"/>
              <a:gd name="connsiteX4" fmla="*/ 3102571 w 4397254"/>
              <a:gd name="connsiteY4" fmla="*/ 643354 h 4336451"/>
              <a:gd name="connsiteX5" fmla="*/ 3332895 w 4397254"/>
              <a:gd name="connsiteY5" fmla="*/ 879443 h 4336451"/>
              <a:gd name="connsiteX6" fmla="*/ 3547486 w 4397254"/>
              <a:gd name="connsiteY6" fmla="*/ 1125263 h 4336451"/>
              <a:gd name="connsiteX7" fmla="*/ 3559541 w 4397254"/>
              <a:gd name="connsiteY7" fmla="*/ 1136814 h 4336451"/>
              <a:gd name="connsiteX8" fmla="*/ 3594844 w 4397254"/>
              <a:gd name="connsiteY8" fmla="*/ 1179839 h 4336451"/>
              <a:gd name="connsiteX9" fmla="*/ 3608488 w 4397254"/>
              <a:gd name="connsiteY9" fmla="*/ 1199610 h 4336451"/>
              <a:gd name="connsiteX10" fmla="*/ 3859378 w 4397254"/>
              <a:gd name="connsiteY10" fmla="*/ 1530521 h 4336451"/>
              <a:gd name="connsiteX11" fmla="*/ 4127150 w 4397254"/>
              <a:gd name="connsiteY11" fmla="*/ 1957420 h 4336451"/>
              <a:gd name="connsiteX12" fmla="*/ 4318633 w 4397254"/>
              <a:gd name="connsiteY12" fmla="*/ 2395038 h 4336451"/>
              <a:gd name="connsiteX13" fmla="*/ 4397027 w 4397254"/>
              <a:gd name="connsiteY13" fmla="*/ 2829633 h 4336451"/>
              <a:gd name="connsiteX14" fmla="*/ 4225697 w 4397254"/>
              <a:gd name="connsiteY14" fmla="*/ 3419902 h 4336451"/>
              <a:gd name="connsiteX15" fmla="*/ 4062935 w 4397254"/>
              <a:gd name="connsiteY15" fmla="*/ 3609295 h 4336451"/>
              <a:gd name="connsiteX16" fmla="*/ 4026361 w 4397254"/>
              <a:gd name="connsiteY16" fmla="*/ 3648304 h 4336451"/>
              <a:gd name="connsiteX17" fmla="*/ 3960411 w 4397254"/>
              <a:gd name="connsiteY17" fmla="*/ 3702417 h 4336451"/>
              <a:gd name="connsiteX18" fmla="*/ 3930096 w 4397254"/>
              <a:gd name="connsiteY18" fmla="*/ 3720145 h 4336451"/>
              <a:gd name="connsiteX19" fmla="*/ 3581683 w 4397254"/>
              <a:gd name="connsiteY19" fmla="*/ 3923972 h 4336451"/>
              <a:gd name="connsiteX20" fmla="*/ 3065181 w 4397254"/>
              <a:gd name="connsiteY20" fmla="*/ 4112732 h 4336451"/>
              <a:gd name="connsiteX21" fmla="*/ 2281419 w 4397254"/>
              <a:gd name="connsiteY21" fmla="*/ 4276486 h 4336451"/>
              <a:gd name="connsiteX22" fmla="*/ 1509106 w 4397254"/>
              <a:gd name="connsiteY22" fmla="*/ 4336355 h 4336451"/>
              <a:gd name="connsiteX23" fmla="*/ 987175 w 4397254"/>
              <a:gd name="connsiteY23" fmla="*/ 4286597 h 4336451"/>
              <a:gd name="connsiteX24" fmla="*/ 589146 w 4397254"/>
              <a:gd name="connsiteY24" fmla="*/ 4153435 h 4336451"/>
              <a:gd name="connsiteX25" fmla="*/ 309879 w 4397254"/>
              <a:gd name="connsiteY25" fmla="*/ 3953535 h 4336451"/>
              <a:gd name="connsiteX26" fmla="*/ 268865 w 4397254"/>
              <a:gd name="connsiteY26" fmla="*/ 3913607 h 4336451"/>
              <a:gd name="connsiteX27" fmla="*/ 226554 w 4397254"/>
              <a:gd name="connsiteY27" fmla="*/ 3862040 h 4336451"/>
              <a:gd name="connsiteX28" fmla="*/ 218482 w 4397254"/>
              <a:gd name="connsiteY28" fmla="*/ 3847486 h 4336451"/>
              <a:gd name="connsiteX29" fmla="*/ 164739 w 4397254"/>
              <a:gd name="connsiteY29" fmla="*/ 3765333 h 4336451"/>
              <a:gd name="connsiteX30" fmla="*/ 30218 w 4397254"/>
              <a:gd name="connsiteY30" fmla="*/ 3404051 h 4336451"/>
              <a:gd name="connsiteX31" fmla="*/ 6563 w 4397254"/>
              <a:gd name="connsiteY31" fmla="*/ 2907338 h 4336451"/>
              <a:gd name="connsiteX32" fmla="*/ 94549 w 4397254"/>
              <a:gd name="connsiteY32" fmla="*/ 2373545 h 4336451"/>
              <a:gd name="connsiteX33" fmla="*/ 517592 w 4397254"/>
              <a:gd name="connsiteY33" fmla="*/ 1199844 h 4336451"/>
              <a:gd name="connsiteX34" fmla="*/ 854449 w 4397254"/>
              <a:gd name="connsiteY34" fmla="*/ 622773 h 4336451"/>
              <a:gd name="connsiteX35" fmla="*/ 1142073 w 4397254"/>
              <a:gd name="connsiteY35" fmla="*/ 301812 h 4336451"/>
              <a:gd name="connsiteX36" fmla="*/ 1156923 w 4397254"/>
              <a:gd name="connsiteY36" fmla="*/ 285659 h 4336451"/>
              <a:gd name="connsiteX37" fmla="*/ 1219944 w 4397254"/>
              <a:gd name="connsiteY37" fmla="*/ 233949 h 4336451"/>
              <a:gd name="connsiteX38" fmla="*/ 1243132 w 4397254"/>
              <a:gd name="connsiteY38" fmla="*/ 219158 h 4336451"/>
              <a:gd name="connsiteX39" fmla="*/ 1408343 w 4397254"/>
              <a:gd name="connsiteY39" fmla="*/ 113509 h 4336451"/>
              <a:gd name="connsiteX40" fmla="*/ 1815121 w 4397254"/>
              <a:gd name="connsiteY40" fmla="*/ 1241 h 43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 sz="9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73576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0363"/>
          <a:stretch>
            <a:fillRect/>
          </a:stretch>
        </p:blipFill>
        <p:spPr bwMode="auto">
          <a:xfrm>
            <a:off x="2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415654"/>
            <a:ext cx="49815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7"/>
          <p:cNvSpPr/>
          <p:nvPr userDrawn="1"/>
        </p:nvSpPr>
        <p:spPr>
          <a:xfrm>
            <a:off x="5886450" y="4069556"/>
            <a:ext cx="495300" cy="104775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249598" y="1598451"/>
            <a:ext cx="3770075" cy="237296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9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2837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9" y="306282"/>
            <a:ext cx="8260672" cy="77957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9" y="1291828"/>
            <a:ext cx="4040188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17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9" y="1828801"/>
            <a:ext cx="4040188" cy="276582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291828"/>
            <a:ext cx="4041775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17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828801"/>
            <a:ext cx="4041775" cy="276582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11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19313-DE29-4623-84D4-3A0CBDC7D427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8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11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3570D-5F99-44DB-9BDA-D70A4C254592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69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0363"/>
          <a:stretch>
            <a:fillRect/>
          </a:stretch>
        </p:blipFill>
        <p:spPr bwMode="auto">
          <a:xfrm>
            <a:off x="6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11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135C2-2E65-40D3-97F5-9E8F50F22504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75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Rounded Rectangle 11"/>
          <p:cNvSpPr/>
          <p:nvPr/>
        </p:nvSpPr>
        <p:spPr>
          <a:xfrm>
            <a:off x="92077" y="76200"/>
            <a:ext cx="8959850" cy="499824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7"/>
          <p:cNvSpPr/>
          <p:nvPr/>
        </p:nvSpPr>
        <p:spPr>
          <a:xfrm>
            <a:off x="560034" y="1129284"/>
            <a:ext cx="2716566" cy="264261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9"/>
          <p:cNvSpPr/>
          <p:nvPr/>
        </p:nvSpPr>
        <p:spPr>
          <a:xfrm>
            <a:off x="676275" y="1232303"/>
            <a:ext cx="2484438" cy="2425303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14351"/>
            <a:ext cx="4572000" cy="394335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2" y="2228850"/>
            <a:ext cx="2298634" cy="1314450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2" y="1300736"/>
            <a:ext cx="2298634" cy="893715"/>
          </a:xfrm>
        </p:spPr>
        <p:txBody>
          <a:bodyPr anchor="b"/>
          <a:lstStyle>
            <a:lvl1pPr algn="l">
              <a:defRPr sz="15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11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DDD72-84EF-4A8B-9B34-19321F8DECFE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49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Rounded Rectangle 8"/>
          <p:cNvSpPr/>
          <p:nvPr/>
        </p:nvSpPr>
        <p:spPr>
          <a:xfrm>
            <a:off x="92077" y="76200"/>
            <a:ext cx="8959850" cy="499824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685800" y="3714750"/>
            <a:ext cx="7772400" cy="10287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11"/>
          <p:cNvSpPr/>
          <p:nvPr/>
        </p:nvSpPr>
        <p:spPr>
          <a:xfrm>
            <a:off x="762000" y="3771900"/>
            <a:ext cx="7600950" cy="90249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12"/>
          <p:cNvSpPr/>
          <p:nvPr/>
        </p:nvSpPr>
        <p:spPr>
          <a:xfrm>
            <a:off x="914400" y="4229105"/>
            <a:ext cx="7327900" cy="339329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606426" y="3806428"/>
            <a:ext cx="7945438" cy="82272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66079"/>
            <a:ext cx="7772400" cy="3248673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4242421"/>
            <a:ext cx="7244736" cy="301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cap="all" spc="188" baseline="0">
                <a:solidFill>
                  <a:srgbClr val="FFFFFF"/>
                </a:solidFill>
              </a:defRPr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29054"/>
            <a:ext cx="7328514" cy="392282"/>
          </a:xfrm>
        </p:spPr>
        <p:txBody>
          <a:bodyPr anchorCtr="0"/>
          <a:lstStyle>
            <a:lvl1pPr algn="ctr">
              <a:defRPr sz="15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564B3C"/>
                </a:solidFill>
              </a:rPr>
              <a:t>17-3-13</a:t>
            </a:r>
            <a:endParaRPr lang="pl-PL" sz="11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2B79F-B93E-40C8-9903-A23533C9EBB2}" type="slidenum">
              <a:rPr lang="pl-PL" alt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52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14451"/>
            <a:ext cx="8229600" cy="328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2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564B3C"/>
                </a:solidFill>
                <a:latin typeface="Arial" pitchFamily="34" charset="0"/>
                <a:cs typeface="DejaVu Sans" pitchFamily="34" charset="0"/>
              </a:rPr>
              <a:t>17-3-13</a:t>
            </a:r>
            <a:endParaRPr lang="pl-PL" sz="1100">
              <a:solidFill>
                <a:srgbClr val="000000"/>
              </a:solidFill>
              <a:latin typeface="Times New Roman"/>
              <a:cs typeface="DejaVu Sans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2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564B3C"/>
              </a:solidFill>
              <a:latin typeface="Arial" pitchFamily="34" charset="0"/>
              <a:cs typeface="DejaVu Sans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A4B73F9-7B77-45E3-B467-EA363208A2B9}" type="slidenum">
              <a:rPr lang="pl-PL" altLang="pl-PL">
                <a:solidFill>
                  <a:srgbClr val="564B3C"/>
                </a:solidFill>
                <a:latin typeface="Arial" pitchFamily="34" charset="0"/>
                <a:cs typeface="DejaVu San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08625"/>
            <a:ext cx="8595360" cy="99441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063" y="279797"/>
            <a:ext cx="8380412" cy="8382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7038" y="305993"/>
            <a:ext cx="8259762" cy="779859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52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>
          <a:solidFill>
            <a:srgbClr val="6B7D72"/>
          </a:solidFill>
          <a:latin typeface="Book Antiqua" panose="0204060205030503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>
          <a:solidFill>
            <a:srgbClr val="6B7D72"/>
          </a:solidFill>
          <a:latin typeface="Book Antiqua" panose="0204060205030503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>
          <a:solidFill>
            <a:srgbClr val="6B7D72"/>
          </a:solidFill>
          <a:latin typeface="Book Antiqua" panose="0204060205030503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>
          <a:solidFill>
            <a:srgbClr val="6B7D72"/>
          </a:solidFill>
          <a:latin typeface="Book Antiqua" panose="02040602050305030304" pitchFamily="18" charset="0"/>
        </a:defRPr>
      </a:lvl5pPr>
      <a:lvl6pPr marL="342857" algn="ctr" rtl="0" fontAlgn="base">
        <a:spcBef>
          <a:spcPct val="0"/>
        </a:spcBef>
        <a:spcAft>
          <a:spcPct val="0"/>
        </a:spcAft>
        <a:defRPr sz="2600">
          <a:solidFill>
            <a:srgbClr val="6B7D72"/>
          </a:solidFill>
          <a:latin typeface="Book Antiqua" panose="02040602050305030304" pitchFamily="18" charset="0"/>
        </a:defRPr>
      </a:lvl6pPr>
      <a:lvl7pPr marL="685715" algn="ctr" rtl="0" fontAlgn="base">
        <a:spcBef>
          <a:spcPct val="0"/>
        </a:spcBef>
        <a:spcAft>
          <a:spcPct val="0"/>
        </a:spcAft>
        <a:defRPr sz="2600">
          <a:solidFill>
            <a:srgbClr val="6B7D72"/>
          </a:solidFill>
          <a:latin typeface="Book Antiqua" panose="02040602050305030304" pitchFamily="18" charset="0"/>
        </a:defRPr>
      </a:lvl7pPr>
      <a:lvl8pPr marL="1028573" algn="ctr" rtl="0" fontAlgn="base">
        <a:spcBef>
          <a:spcPct val="0"/>
        </a:spcBef>
        <a:spcAft>
          <a:spcPct val="0"/>
        </a:spcAft>
        <a:defRPr sz="2600">
          <a:solidFill>
            <a:srgbClr val="6B7D72"/>
          </a:solidFill>
          <a:latin typeface="Book Antiqua" panose="02040602050305030304" pitchFamily="18" charset="0"/>
        </a:defRPr>
      </a:lvl8pPr>
      <a:lvl9pPr marL="1371430" algn="ctr" rtl="0" fontAlgn="base">
        <a:spcBef>
          <a:spcPct val="0"/>
        </a:spcBef>
        <a:spcAft>
          <a:spcPct val="0"/>
        </a:spcAft>
        <a:defRPr sz="2600">
          <a:solidFill>
            <a:srgbClr val="6B7D72"/>
          </a:solidFill>
          <a:latin typeface="Book Antiqua" panose="02040602050305030304" pitchFamily="18" charset="0"/>
        </a:defRPr>
      </a:lvl9pPr>
    </p:titleStyle>
    <p:bodyStyle>
      <a:lvl1pPr marL="257144" indent="-17143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1pPr>
      <a:lvl2pPr marL="479365" indent="-17143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685715" indent="-17143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958730" indent="-17143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65080" indent="-17143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302857" indent="-137144" algn="l" defTabSz="685715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6pPr>
      <a:lvl7pPr marL="1508573" indent="-137144" algn="l" defTabSz="685715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7pPr>
      <a:lvl8pPr marL="1645715" indent="-137144" algn="l" defTabSz="685715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8pPr>
      <a:lvl9pPr marL="1782857" indent="-137144" algn="l" defTabSz="685715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14452"/>
            <a:ext cx="8229600" cy="328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  <a:endParaRPr lang="en-US" alt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700">
                <a:solidFill>
                  <a:schemeClr val="tx2"/>
                </a:solidFill>
                <a:ea typeface="+mn-ea"/>
              </a:defRPr>
            </a:lvl1pPr>
          </a:lstStyle>
          <a:p>
            <a:pPr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smtClean="0">
                <a:solidFill>
                  <a:srgbClr val="564B3C"/>
                </a:solidFill>
                <a:latin typeface="Arial" pitchFamily="34" charset="0"/>
                <a:cs typeface="DejaVu Sans" pitchFamily="34" charset="0"/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  <a:cs typeface="DejaVu Sans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700">
                <a:solidFill>
                  <a:schemeClr val="tx2"/>
                </a:solidFill>
                <a:ea typeface="+mn-ea"/>
              </a:defRPr>
            </a:lvl1pPr>
          </a:lstStyle>
          <a:p>
            <a:pPr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564B3C"/>
              </a:solidFill>
              <a:latin typeface="Arial" pitchFamily="34" charset="0"/>
              <a:cs typeface="DejaVu Sans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wrap="square" lIns="68576" tIns="34289" rIns="68576" bIns="34289" numCol="1" anchor="ctr" anchorCtr="0" compatLnSpc="1">
            <a:prstTxWarp prst="textNoShape">
              <a:avLst/>
            </a:prstTxWarp>
          </a:bodyPr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pPr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B7C06E-3B51-4709-8F9F-BD716D2D4702}" type="slidenum">
              <a:rPr lang="pl-PL" altLang="pl-PL" smtClean="0">
                <a:solidFill>
                  <a:srgbClr val="564B3C"/>
                </a:solidFill>
                <a:latin typeface="Arial" pitchFamily="34" charset="0"/>
                <a:cs typeface="DejaVu Sans" pitchFamily="34" charset="0"/>
              </a:rPr>
              <a:pPr defTabSz="9143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08625"/>
            <a:ext cx="8595360" cy="99441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063" y="279797"/>
            <a:ext cx="8380412" cy="8382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7038" y="305993"/>
            <a:ext cx="8259762" cy="779859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88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6B7D72"/>
          </a:solidFill>
          <a:latin typeface="Book Antiqua" panose="0204060205030503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6B7D72"/>
          </a:solidFill>
          <a:latin typeface="Book Antiqua" panose="0204060205030503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6B7D72"/>
          </a:solidFill>
          <a:latin typeface="Book Antiqua" panose="0204060205030503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6B7D72"/>
          </a:solidFill>
          <a:latin typeface="Book Antiqua" panose="02040602050305030304" pitchFamily="18" charset="0"/>
        </a:defRPr>
      </a:lvl5pPr>
      <a:lvl6pPr marL="257156" algn="ctr" rtl="0" fontAlgn="base">
        <a:spcBef>
          <a:spcPct val="0"/>
        </a:spcBef>
        <a:spcAft>
          <a:spcPct val="0"/>
        </a:spcAft>
        <a:defRPr sz="2000">
          <a:solidFill>
            <a:srgbClr val="6B7D72"/>
          </a:solidFill>
          <a:latin typeface="Book Antiqua" panose="02040602050305030304" pitchFamily="18" charset="0"/>
        </a:defRPr>
      </a:lvl6pPr>
      <a:lvl7pPr marL="514313" algn="ctr" rtl="0" fontAlgn="base">
        <a:spcBef>
          <a:spcPct val="0"/>
        </a:spcBef>
        <a:spcAft>
          <a:spcPct val="0"/>
        </a:spcAft>
        <a:defRPr sz="2000">
          <a:solidFill>
            <a:srgbClr val="6B7D72"/>
          </a:solidFill>
          <a:latin typeface="Book Antiqua" panose="02040602050305030304" pitchFamily="18" charset="0"/>
        </a:defRPr>
      </a:lvl7pPr>
      <a:lvl8pPr marL="771468" algn="ctr" rtl="0" fontAlgn="base">
        <a:spcBef>
          <a:spcPct val="0"/>
        </a:spcBef>
        <a:spcAft>
          <a:spcPct val="0"/>
        </a:spcAft>
        <a:defRPr sz="2000">
          <a:solidFill>
            <a:srgbClr val="6B7D72"/>
          </a:solidFill>
          <a:latin typeface="Book Antiqua" panose="02040602050305030304" pitchFamily="18" charset="0"/>
        </a:defRPr>
      </a:lvl8pPr>
      <a:lvl9pPr marL="1028624" algn="ctr" rtl="0" fontAlgn="base">
        <a:spcBef>
          <a:spcPct val="0"/>
        </a:spcBef>
        <a:spcAft>
          <a:spcPct val="0"/>
        </a:spcAft>
        <a:defRPr sz="2000">
          <a:solidFill>
            <a:srgbClr val="6B7D72"/>
          </a:solidFill>
          <a:latin typeface="Book Antiqua" panose="02040602050305030304" pitchFamily="18" charset="0"/>
        </a:defRPr>
      </a:lvl9pPr>
    </p:titleStyle>
    <p:bodyStyle>
      <a:lvl1pPr marL="192867" indent="-12857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1pPr>
      <a:lvl2pPr marL="359542" indent="-12857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2pPr>
      <a:lvl3pPr marL="514313" indent="-128579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719084" indent="-128579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pitchFamily="34" charset="0"/>
        <a:buChar char="•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873854" indent="-128579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pitchFamily="34" charset="0"/>
        <a:buChar char="•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977192" indent="-102863" algn="l" defTabSz="51431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800" kern="1200">
          <a:solidFill>
            <a:schemeClr val="tx2"/>
          </a:solidFill>
          <a:latin typeface="+mn-lt"/>
          <a:ea typeface="+mn-ea"/>
          <a:cs typeface="+mn-cs"/>
        </a:defRPr>
      </a:lvl6pPr>
      <a:lvl7pPr marL="1131486" indent="-102863" algn="l" defTabSz="514313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800" kern="1200">
          <a:solidFill>
            <a:schemeClr val="tx2"/>
          </a:solidFill>
          <a:latin typeface="+mn-lt"/>
          <a:ea typeface="+mn-ea"/>
          <a:cs typeface="+mn-cs"/>
        </a:defRPr>
      </a:lvl7pPr>
      <a:lvl8pPr marL="1234349" indent="-102863" algn="l" defTabSz="514313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800" kern="1200">
          <a:solidFill>
            <a:schemeClr val="tx2"/>
          </a:solidFill>
          <a:latin typeface="+mn-lt"/>
          <a:ea typeface="+mn-ea"/>
          <a:cs typeface="+mn-cs"/>
        </a:defRPr>
      </a:lvl8pPr>
      <a:lvl9pPr marL="1337210" indent="-102863" algn="l" defTabSz="514313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56" algn="l" defTabSz="5143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13" algn="l" defTabSz="5143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468" algn="l" defTabSz="5143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24" algn="l" defTabSz="5143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779" algn="l" defTabSz="5143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935" algn="l" defTabSz="5143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090" algn="l" defTabSz="5143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246" algn="l" defTabSz="5143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14452"/>
            <a:ext cx="8229600" cy="328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  <a:endParaRPr lang="en-US" alt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2"/>
                </a:solidFill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564B3C"/>
                </a:solidFill>
                <a:latin typeface="Arial" pitchFamily="34" charset="0"/>
                <a:cs typeface="DejaVu Sans" pitchFamily="34" charset="0"/>
              </a:rPr>
              <a:t>17-3-13</a:t>
            </a:r>
            <a:endParaRPr lang="pl-PL" sz="800">
              <a:solidFill>
                <a:srgbClr val="000000"/>
              </a:solidFill>
              <a:latin typeface="Times New Roman"/>
              <a:cs typeface="DejaVu Sans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2"/>
                </a:solidFill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564B3C"/>
              </a:solidFill>
              <a:latin typeface="Arial" pitchFamily="34" charset="0"/>
              <a:cs typeface="DejaVu Sans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B7C06E-3B51-4709-8F9F-BD716D2D4702}" type="slidenum">
              <a:rPr lang="pl-PL" altLang="pl-PL">
                <a:solidFill>
                  <a:srgbClr val="564B3C"/>
                </a:solidFill>
                <a:latin typeface="Arial" pitchFamily="34" charset="0"/>
                <a:cs typeface="DejaVu Sans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pl-PL" sz="800">
              <a:solidFill>
                <a:srgbClr val="000000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08625"/>
            <a:ext cx="8595360" cy="99441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063" y="279797"/>
            <a:ext cx="8380412" cy="8382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7038" y="305991"/>
            <a:ext cx="8259762" cy="77985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8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6B7D72"/>
          </a:solidFill>
          <a:latin typeface="Book Antiqua" panose="0204060205030503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6B7D72"/>
          </a:solidFill>
          <a:latin typeface="Book Antiqua" panose="0204060205030503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6B7D72"/>
          </a:solidFill>
          <a:latin typeface="Book Antiqua" panose="0204060205030503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6B7D72"/>
          </a:solidFill>
          <a:latin typeface="Book Antiqua" panose="02040602050305030304" pitchFamily="18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000">
          <a:solidFill>
            <a:srgbClr val="6B7D72"/>
          </a:solidFill>
          <a:latin typeface="Book Antiqua" panose="02040602050305030304" pitchFamily="18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000">
          <a:solidFill>
            <a:srgbClr val="6B7D72"/>
          </a:solidFill>
          <a:latin typeface="Book Antiqua" panose="02040602050305030304" pitchFamily="18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000">
          <a:solidFill>
            <a:srgbClr val="6B7D72"/>
          </a:solidFill>
          <a:latin typeface="Book Antiqua" panose="02040602050305030304" pitchFamily="18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000">
          <a:solidFill>
            <a:srgbClr val="6B7D72"/>
          </a:solidFill>
          <a:latin typeface="Book Antiqua" panose="02040602050305030304" pitchFamily="18" charset="0"/>
        </a:defRPr>
      </a:lvl9pPr>
    </p:titleStyle>
    <p:bodyStyle>
      <a:lvl1pPr marL="192881" indent="-128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1pPr>
      <a:lvl2pPr marL="359569" indent="-128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2pPr>
      <a:lvl3pPr marL="514350" indent="-128588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719138" indent="-128588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pitchFamily="34" charset="0"/>
        <a:buChar char="•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873919" indent="-128588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pitchFamily="34" charset="0"/>
        <a:buChar char="•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977265" indent="-102870" algn="l" defTabSz="51435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800" kern="1200">
          <a:solidFill>
            <a:schemeClr val="tx2"/>
          </a:solidFill>
          <a:latin typeface="+mn-lt"/>
          <a:ea typeface="+mn-ea"/>
          <a:cs typeface="+mn-cs"/>
        </a:defRPr>
      </a:lvl6pPr>
      <a:lvl7pPr marL="1131570" indent="-102870" algn="l" defTabSz="51435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800" kern="1200">
          <a:solidFill>
            <a:schemeClr val="tx2"/>
          </a:solidFill>
          <a:latin typeface="+mn-lt"/>
          <a:ea typeface="+mn-ea"/>
          <a:cs typeface="+mn-cs"/>
        </a:defRPr>
      </a:lvl7pPr>
      <a:lvl8pPr marL="1234440" indent="-102870" algn="l" defTabSz="51435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800" kern="1200">
          <a:solidFill>
            <a:schemeClr val="tx2"/>
          </a:solidFill>
          <a:latin typeface="+mn-lt"/>
          <a:ea typeface="+mn-ea"/>
          <a:cs typeface="+mn-cs"/>
        </a:defRPr>
      </a:lvl8pPr>
      <a:lvl9pPr marL="1337310" indent="-102870" algn="l" defTabSz="51435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wm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4.jpeg"/><Relationship Id="rId7" Type="http://schemas.openxmlformats.org/officeDocument/2006/relationships/image" Target="../media/image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11" Type="http://schemas.openxmlformats.org/officeDocument/2006/relationships/image" Target="../media/image40.png"/><Relationship Id="rId5" Type="http://schemas.openxmlformats.org/officeDocument/2006/relationships/image" Target="../media/image36.jpeg"/><Relationship Id="rId10" Type="http://schemas.openxmlformats.org/officeDocument/2006/relationships/image" Target="../media/image39.png"/><Relationship Id="rId4" Type="http://schemas.openxmlformats.org/officeDocument/2006/relationships/image" Target="../media/image35.jpe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38"/>
          <a:stretch/>
        </p:blipFill>
        <p:spPr bwMode="auto">
          <a:xfrm>
            <a:off x="2" y="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pole tekstowe 12"/>
          <p:cNvSpPr txBox="1">
            <a:spLocks noChangeArrowheads="1"/>
          </p:cNvSpPr>
          <p:nvPr/>
        </p:nvSpPr>
        <p:spPr bwMode="auto">
          <a:xfrm>
            <a:off x="985688" y="2953950"/>
            <a:ext cx="3161109" cy="14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9" rIns="68574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2100" b="1" dirty="0">
                <a:solidFill>
                  <a:srgbClr val="C00000"/>
                </a:solidFill>
                <a:latin typeface="Lato Bold" charset="0"/>
              </a:rPr>
              <a:t>INKUBATOR</a:t>
            </a: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2100" b="1" dirty="0">
                <a:solidFill>
                  <a:srgbClr val="C00000"/>
                </a:solidFill>
                <a:latin typeface="Lato Bold" charset="0"/>
              </a:rPr>
              <a:t>LIDERÓW  </a:t>
            </a: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2100" b="1" dirty="0">
                <a:solidFill>
                  <a:srgbClr val="C00000"/>
                </a:solidFill>
                <a:latin typeface="Lato Bold" charset="0"/>
              </a:rPr>
              <a:t>PRZEMYSŁU  </a:t>
            </a:r>
            <a:br>
              <a:rPr lang="pl-PL" altLang="pl-PL" sz="2100" b="1" dirty="0">
                <a:solidFill>
                  <a:srgbClr val="C00000"/>
                </a:solidFill>
                <a:latin typeface="Lato Bold" charset="0"/>
              </a:rPr>
            </a:br>
            <a:r>
              <a:rPr lang="pl-PL" altLang="pl-PL" sz="2700" dirty="0">
                <a:solidFill>
                  <a:srgbClr val="C00000"/>
                </a:solidFill>
                <a:latin typeface="Lato Bold" charset="0"/>
              </a:rPr>
              <a:t>4.0</a:t>
            </a:r>
          </a:p>
        </p:txBody>
      </p:sp>
      <p:cxnSp>
        <p:nvCxnSpPr>
          <p:cNvPr id="6" name="Łącznik prosty 33"/>
          <p:cNvCxnSpPr/>
          <p:nvPr/>
        </p:nvCxnSpPr>
        <p:spPr bwMode="auto">
          <a:xfrm>
            <a:off x="985692" y="4388281"/>
            <a:ext cx="2013347" cy="595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t="10785" r="11972" b="11549"/>
          <a:stretch/>
        </p:blipFill>
        <p:spPr>
          <a:xfrm>
            <a:off x="985692" y="765732"/>
            <a:ext cx="1126603" cy="1483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5" name="pole tekstowe 11"/>
          <p:cNvSpPr txBox="1">
            <a:spLocks noChangeArrowheads="1"/>
          </p:cNvSpPr>
          <p:nvPr/>
        </p:nvSpPr>
        <p:spPr bwMode="auto">
          <a:xfrm>
            <a:off x="523165" y="304089"/>
            <a:ext cx="4450556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9" rIns="68574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>
                <a:solidFill>
                  <a:srgbClr val="C00000"/>
                </a:solidFill>
                <a:latin typeface="Century Gothic" pitchFamily="34" charset="0"/>
                <a:cs typeface="Tahoma" pitchFamily="34" charset="0"/>
              </a:rPr>
              <a:t>Polska Platforma Przemysłu Przyszłości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34" y="843560"/>
            <a:ext cx="2653830" cy="87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9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7" y="-942794"/>
            <a:ext cx="9144000" cy="68577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40" y="-127075"/>
            <a:ext cx="2124075" cy="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" b="12860"/>
          <a:stretch/>
        </p:blipFill>
        <p:spPr>
          <a:xfrm>
            <a:off x="115889" y="-164554"/>
            <a:ext cx="2124075" cy="612625"/>
          </a:xfrm>
          <a:prstGeom prst="rect">
            <a:avLst/>
          </a:prstGeom>
        </p:spPr>
      </p:pic>
      <p:sp>
        <p:nvSpPr>
          <p:cNvPr id="9" name="Prostokąt 1"/>
          <p:cNvSpPr>
            <a:spLocks noChangeArrowheads="1"/>
          </p:cNvSpPr>
          <p:nvPr/>
        </p:nvSpPr>
        <p:spPr bwMode="auto">
          <a:xfrm>
            <a:off x="2239968" y="-93737"/>
            <a:ext cx="4625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2400" b="1" dirty="0">
                <a:solidFill>
                  <a:srgbClr val="C00000"/>
                </a:solidFill>
                <a:latin typeface="Lato Bold" charset="0"/>
              </a:rPr>
              <a:t>Inkubator Liderów PRZEMYSŁU 4.0</a:t>
            </a:r>
          </a:p>
        </p:txBody>
      </p:sp>
    </p:spTree>
    <p:extLst>
      <p:ext uri="{BB962C8B-B14F-4D97-AF65-F5344CB8AC3E}">
        <p14:creationId xmlns:p14="http://schemas.microsoft.com/office/powerpoint/2010/main" val="39974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Prostokąt 1"/>
          <p:cNvSpPr>
            <a:spLocks noChangeArrowheads="1"/>
          </p:cNvSpPr>
          <p:nvPr/>
        </p:nvSpPr>
        <p:spPr bwMode="auto">
          <a:xfrm>
            <a:off x="2239968" y="157736"/>
            <a:ext cx="4625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2400" b="1" dirty="0">
                <a:solidFill>
                  <a:srgbClr val="C00000"/>
                </a:solidFill>
                <a:latin typeface="Lato Bold" charset="0"/>
              </a:rPr>
              <a:t>Inkubator Liderów PRZEMYSŁU 4.0</a:t>
            </a:r>
          </a:p>
        </p:txBody>
      </p:sp>
      <p:pic>
        <p:nvPicPr>
          <p:cNvPr id="6246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40" y="124398"/>
            <a:ext cx="2124075" cy="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9" name="Prostokąt 5"/>
          <p:cNvSpPr>
            <a:spLocks noChangeArrowheads="1"/>
          </p:cNvSpPr>
          <p:nvPr/>
        </p:nvSpPr>
        <p:spPr bwMode="auto">
          <a:xfrm>
            <a:off x="97628" y="914980"/>
            <a:ext cx="8874125" cy="403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sz="1400" b="1" dirty="0">
                <a:solidFill>
                  <a:srgbClr val="003399"/>
                </a:solidFill>
              </a:rPr>
              <a:t>Geneza</a:t>
            </a:r>
          </a:p>
          <a:p>
            <a:r>
              <a:rPr lang="pl-PL" sz="1400" dirty="0"/>
              <a:t>Odpowiedź na zapotrzebowanie na kadrę pracującą na rzecz </a:t>
            </a:r>
            <a:r>
              <a:rPr lang="pl-PL" sz="1400" b="1" dirty="0">
                <a:solidFill>
                  <a:srgbClr val="C00000"/>
                </a:solidFill>
              </a:rPr>
              <a:t>Polskiej Platformy Przyszłości </a:t>
            </a:r>
            <a:r>
              <a:rPr lang="pl-PL" sz="1400" dirty="0"/>
              <a:t>oraz </a:t>
            </a:r>
            <a:r>
              <a:rPr lang="pl-PL" sz="1400" b="1" dirty="0">
                <a:solidFill>
                  <a:srgbClr val="C00000"/>
                </a:solidFill>
              </a:rPr>
              <a:t>Centrów Kompetencji Przemysłu 4.0 </a:t>
            </a:r>
          </a:p>
          <a:p>
            <a:endParaRPr lang="pl-PL" sz="1400" dirty="0"/>
          </a:p>
          <a:p>
            <a:r>
              <a:rPr lang="pl-PL" sz="1400" b="1" dirty="0">
                <a:solidFill>
                  <a:srgbClr val="003399"/>
                </a:solidFill>
              </a:rPr>
              <a:t>Cel działania ILP4.0</a:t>
            </a:r>
            <a:endParaRPr lang="pl-PL" sz="1400" dirty="0">
              <a:solidFill>
                <a:srgbClr val="003399"/>
              </a:solidFill>
            </a:endParaRPr>
          </a:p>
          <a:p>
            <a:r>
              <a:rPr lang="pl-PL" sz="1400" dirty="0"/>
              <a:t>Wyszkolenie kadry realizującej zadania Polskiej Platformy Przyszłości oraz Centrów Kompetencji: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pl-PL" sz="1400" dirty="0"/>
              <a:t>promowanie idei Przemysłu 4.0 – </a:t>
            </a:r>
            <a:r>
              <a:rPr lang="pl-PL" sz="1400" b="1" dirty="0">
                <a:solidFill>
                  <a:srgbClr val="C00000"/>
                </a:solidFill>
              </a:rPr>
              <a:t>zaawansowane technologie</a:t>
            </a:r>
            <a:r>
              <a:rPr lang="pl-PL" sz="1400" dirty="0"/>
              <a:t> i ich integracja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C00000"/>
                </a:solidFill>
              </a:rPr>
              <a:t>ocena </a:t>
            </a:r>
            <a:r>
              <a:rPr lang="pl-PL" sz="1400" dirty="0"/>
              <a:t>poziomu wykorzystania nowych technologii w przemyśle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pl-PL" sz="1400" dirty="0"/>
              <a:t>opracowywanie </a:t>
            </a:r>
            <a:r>
              <a:rPr lang="pl-PL" sz="1400" b="1" dirty="0">
                <a:solidFill>
                  <a:srgbClr val="C00000"/>
                </a:solidFill>
              </a:rPr>
              <a:t>modeli biznesowych </a:t>
            </a:r>
            <a:r>
              <a:rPr lang="pl-PL" sz="1400" dirty="0"/>
              <a:t>związanych z wprowadzeniem nowych technologii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C00000"/>
                </a:solidFill>
              </a:rPr>
              <a:t>doradztwo</a:t>
            </a:r>
            <a:r>
              <a:rPr lang="pl-PL" sz="1400" dirty="0"/>
              <a:t> dotyczące zastosowań nowych technologii – współpraca z hubami informacyjnymi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endParaRPr lang="pl-PL" sz="1400" dirty="0"/>
          </a:p>
          <a:p>
            <a:r>
              <a:rPr lang="pl-PL" sz="1400" dirty="0"/>
              <a:t>Utworzenie kadry </a:t>
            </a:r>
            <a:r>
              <a:rPr lang="pl-PL" sz="1400" b="1" u="sng" dirty="0">
                <a:solidFill>
                  <a:srgbClr val="C00000"/>
                </a:solidFill>
              </a:rPr>
              <a:t>wyszkolonej w oparciu o jednakowe standardy i reprezentującej wyrównany poziom</a:t>
            </a:r>
            <a:r>
              <a:rPr lang="pl-PL" sz="1400" dirty="0"/>
              <a:t> wiedzy technicznej i wiedzy dotyczącej nowych technologii ich oceny oraz modeli biznesowych</a:t>
            </a:r>
          </a:p>
          <a:p>
            <a:endParaRPr lang="pl-PL" sz="1400" dirty="0"/>
          </a:p>
          <a:p>
            <a:r>
              <a:rPr lang="pl-PL" sz="1400" b="1" dirty="0">
                <a:solidFill>
                  <a:srgbClr val="003399"/>
                </a:solidFill>
              </a:rPr>
              <a:t>Uczestnicy ILP4.0</a:t>
            </a:r>
          </a:p>
          <a:p>
            <a:r>
              <a:rPr lang="pl-PL" sz="1400" dirty="0"/>
              <a:t>Młodzi pracownicy naukowi oraz doktoranci ostatnich lat studiów doktoranckich</a:t>
            </a:r>
          </a:p>
          <a:p>
            <a:r>
              <a:rPr lang="pl-PL" sz="1400" dirty="0"/>
              <a:t>14 uczestników z 7 wydziałów Politechniki Śląskiej</a:t>
            </a:r>
          </a:p>
          <a:p>
            <a:endParaRPr lang="pl-PL" sz="14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" b="12860"/>
          <a:stretch/>
        </p:blipFill>
        <p:spPr>
          <a:xfrm>
            <a:off x="115889" y="86919"/>
            <a:ext cx="2124075" cy="6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1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>
            <a:off x="1261434" y="51470"/>
            <a:ext cx="6550926" cy="4968552"/>
            <a:chOff x="1261434" y="51470"/>
            <a:chExt cx="6550926" cy="4968552"/>
          </a:xfrm>
        </p:grpSpPr>
        <p:pic>
          <p:nvPicPr>
            <p:cNvPr id="22531" name="Obraz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893" y="3338513"/>
              <a:ext cx="979884" cy="355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2" name="Obraz 5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906" y="2220518"/>
              <a:ext cx="716756" cy="397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3" name="Obraz 5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8863" y="1745460"/>
              <a:ext cx="1071563" cy="950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4" name="Obraz 5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284" y="956926"/>
              <a:ext cx="912019" cy="69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5" name="Obraz 5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207" y="1072757"/>
              <a:ext cx="729853" cy="707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Obraz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00000">
              <a:off x="4603884" y="4171221"/>
              <a:ext cx="1316831" cy="56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2" descr="http://www.acronis.com/sites/default/public_files/slides/acronis_storage_slide/acronis_storage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9293" y="3868919"/>
              <a:ext cx="741760" cy="726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Obraz 5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9294" y="283890"/>
              <a:ext cx="641747" cy="640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Obraz 5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2178" y="2893219"/>
              <a:ext cx="754856" cy="425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upa 7"/>
            <p:cNvGrpSpPr>
              <a:grpSpLocks/>
            </p:cNvGrpSpPr>
            <p:nvPr/>
          </p:nvGrpSpPr>
          <p:grpSpPr bwMode="auto">
            <a:xfrm>
              <a:off x="3715945" y="1710932"/>
              <a:ext cx="1859756" cy="1869281"/>
              <a:chOff x="3430760" y="2280734"/>
              <a:chExt cx="2479107" cy="2493158"/>
            </a:xfrm>
          </p:grpSpPr>
          <p:sp>
            <p:nvSpPr>
              <p:cNvPr id="6" name="Elipsa 5"/>
              <p:cNvSpPr/>
              <p:nvPr/>
            </p:nvSpPr>
            <p:spPr>
              <a:xfrm>
                <a:off x="3430760" y="2280734"/>
                <a:ext cx="2479107" cy="249315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altLang="pl-PL" dirty="0">
                  <a:solidFill>
                    <a:srgbClr val="004D86"/>
                  </a:solidFill>
                </a:endParaRPr>
              </a:p>
            </p:txBody>
          </p:sp>
          <p:sp>
            <p:nvSpPr>
              <p:cNvPr id="22560" name="Prostokąt 6"/>
              <p:cNvSpPr>
                <a:spLocks noChangeArrowheads="1"/>
              </p:cNvSpPr>
              <p:nvPr/>
            </p:nvSpPr>
            <p:spPr bwMode="auto">
              <a:xfrm>
                <a:off x="3501876" y="3005130"/>
                <a:ext cx="2340276" cy="985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DejaVu San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DejaVu San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DejaVu San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DejaVu San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DejaVu San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DejaVu San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DejaVu San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DejaVu San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DejaVu Sans" pitchFamily="34" charset="0"/>
                  </a:defRPr>
                </a:lvl9pPr>
              </a:lstStyle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altLang="pl-PL" sz="2100" b="1">
                    <a:solidFill>
                      <a:srgbClr val="004D86"/>
                    </a:solidFill>
                  </a:rPr>
                  <a:t>Katalog</a:t>
                </a:r>
              </a:p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altLang="pl-PL" sz="2100" b="1">
                    <a:solidFill>
                      <a:srgbClr val="004D86"/>
                    </a:solidFill>
                  </a:rPr>
                  <a:t>kompetencji</a:t>
                </a:r>
              </a:p>
            </p:txBody>
          </p:sp>
        </p:grpSp>
        <p:sp>
          <p:nvSpPr>
            <p:cNvPr id="43" name="pole tekstowe 65"/>
            <p:cNvSpPr txBox="1">
              <a:spLocks noChangeArrowheads="1"/>
            </p:cNvSpPr>
            <p:nvPr/>
          </p:nvSpPr>
          <p:spPr bwMode="auto">
            <a:xfrm>
              <a:off x="1396376" y="2026446"/>
              <a:ext cx="1612106" cy="1038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9" tIns="34289" rIns="68579" bIns="3428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  <a:t>Modelowanie i symulacja systemów </a:t>
              </a:r>
              <a:r>
                <a:rPr lang="pl-PL" altLang="pl-PL" sz="900" b="1" dirty="0" err="1">
                  <a:solidFill>
                    <a:srgbClr val="004D86"/>
                  </a:solidFill>
                  <a:latin typeface="Lato" charset="0"/>
                </a:rPr>
                <a:t>mechatronicznych</a:t>
              </a:r>
              <a: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  <a:t/>
              </a:r>
              <a:b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</a:br>
              <a: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  <a:t> i mechanicznych dla potrzeb projektowania, diagnostyki </a:t>
              </a:r>
              <a:b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</a:br>
              <a: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  <a:t>i sterowania</a:t>
              </a:r>
            </a:p>
          </p:txBody>
        </p:sp>
        <p:sp>
          <p:nvSpPr>
            <p:cNvPr id="44" name="pole tekstowe 65"/>
            <p:cNvSpPr txBox="1">
              <a:spLocks noChangeArrowheads="1"/>
            </p:cNvSpPr>
            <p:nvPr/>
          </p:nvSpPr>
          <p:spPr bwMode="auto">
            <a:xfrm>
              <a:off x="6475641" y="1471614"/>
              <a:ext cx="1046560" cy="1177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9" tIns="34289" rIns="68579" bIns="3428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  <a:t>Systemy IDS/IPS: 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  <a:t>systemy wykrywania </a:t>
              </a:r>
              <a:b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</a:br>
              <a: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  <a:t>i zapobiegania włamaniom </a:t>
              </a:r>
              <a:b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</a:br>
              <a: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  <a:t>do sieci komputerowych</a:t>
              </a:r>
            </a:p>
          </p:txBody>
        </p:sp>
        <p:sp>
          <p:nvSpPr>
            <p:cNvPr id="45" name="pole tekstowe 65"/>
            <p:cNvSpPr txBox="1">
              <a:spLocks noChangeArrowheads="1"/>
            </p:cNvSpPr>
            <p:nvPr/>
          </p:nvSpPr>
          <p:spPr bwMode="auto">
            <a:xfrm>
              <a:off x="5147125" y="3412815"/>
              <a:ext cx="1604963" cy="90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9" tIns="34289" rIns="68579" bIns="3428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  <a:t>Integracja systemów technicznego przygotowania produkcji z systemami organizacyjnego przygotowania produkcji</a:t>
              </a:r>
            </a:p>
          </p:txBody>
        </p:sp>
        <p:sp>
          <p:nvSpPr>
            <p:cNvPr id="46" name="pole tekstowe 65"/>
            <p:cNvSpPr txBox="1">
              <a:spLocks noChangeArrowheads="1"/>
            </p:cNvSpPr>
            <p:nvPr/>
          </p:nvSpPr>
          <p:spPr bwMode="auto">
            <a:xfrm>
              <a:off x="1796423" y="1109998"/>
              <a:ext cx="1652588" cy="62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9" tIns="34289" rIns="68579" bIns="3428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  <a:t>Modelowanie zjawisk </a:t>
              </a:r>
              <a:b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</a:br>
              <a: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  <a:t>i procesów z zastosowaniem metod sztucznej inteligencji</a:t>
              </a:r>
            </a:p>
          </p:txBody>
        </p:sp>
        <p:sp>
          <p:nvSpPr>
            <p:cNvPr id="47" name="pole tekstowe 65"/>
            <p:cNvSpPr txBox="1">
              <a:spLocks noChangeArrowheads="1"/>
            </p:cNvSpPr>
            <p:nvPr/>
          </p:nvSpPr>
          <p:spPr bwMode="auto">
            <a:xfrm>
              <a:off x="5523310" y="892972"/>
              <a:ext cx="1652588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9" tIns="34289" rIns="68579" bIns="3428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900" b="1">
                  <a:solidFill>
                    <a:srgbClr val="004D86"/>
                  </a:solidFill>
                  <a:latin typeface="Lato" charset="0"/>
                </a:rPr>
                <a:t>Druk 3D z materiałów stałych </a:t>
              </a:r>
            </a:p>
          </p:txBody>
        </p:sp>
        <p:sp>
          <p:nvSpPr>
            <p:cNvPr id="48" name="pole tekstowe 65"/>
            <p:cNvSpPr txBox="1">
              <a:spLocks noChangeArrowheads="1"/>
            </p:cNvSpPr>
            <p:nvPr/>
          </p:nvSpPr>
          <p:spPr bwMode="auto">
            <a:xfrm>
              <a:off x="4447950" y="283890"/>
              <a:ext cx="1356122" cy="484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9" tIns="34289" rIns="68579" bIns="3428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  <a:t>Integracja elementów zrobotyzowanego gniazda</a:t>
              </a:r>
            </a:p>
          </p:txBody>
        </p:sp>
        <p:sp>
          <p:nvSpPr>
            <p:cNvPr id="49" name="pole tekstowe 65"/>
            <p:cNvSpPr txBox="1">
              <a:spLocks noChangeArrowheads="1"/>
            </p:cNvSpPr>
            <p:nvPr/>
          </p:nvSpPr>
          <p:spPr bwMode="auto">
            <a:xfrm>
              <a:off x="1653141" y="3257550"/>
              <a:ext cx="1243013" cy="761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9" tIns="34289" rIns="68579" bIns="3428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  <a:t>Technologia wizualizacji bazująca na urządzeniach mobilnych</a:t>
              </a:r>
            </a:p>
          </p:txBody>
        </p:sp>
        <p:sp>
          <p:nvSpPr>
            <p:cNvPr id="50" name="pole tekstowe 65"/>
            <p:cNvSpPr txBox="1">
              <a:spLocks noChangeArrowheads="1"/>
            </p:cNvSpPr>
            <p:nvPr/>
          </p:nvSpPr>
          <p:spPr bwMode="auto">
            <a:xfrm>
              <a:off x="6679410" y="2853929"/>
              <a:ext cx="807244" cy="484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9" tIns="34289" rIns="68579" bIns="3428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900" b="1">
                  <a:solidFill>
                    <a:srgbClr val="004D86"/>
                  </a:solidFill>
                  <a:latin typeface="Lato" charset="0"/>
                </a:rPr>
                <a:t>Zaawansowana analiza danych</a:t>
              </a:r>
            </a:p>
          </p:txBody>
        </p:sp>
        <p:sp>
          <p:nvSpPr>
            <p:cNvPr id="51" name="pole tekstowe 65"/>
            <p:cNvSpPr txBox="1">
              <a:spLocks noChangeArrowheads="1"/>
            </p:cNvSpPr>
            <p:nvPr/>
          </p:nvSpPr>
          <p:spPr bwMode="auto">
            <a:xfrm>
              <a:off x="2623912" y="4090371"/>
              <a:ext cx="1193006" cy="62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9" tIns="34289" rIns="68579" bIns="3428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900" b="1" dirty="0">
                  <a:solidFill>
                    <a:srgbClr val="004D86"/>
                  </a:solidFill>
                  <a:latin typeface="Lato" charset="0"/>
                </a:rPr>
                <a:t>Sieci inteligentnych czujników przemysłowych</a:t>
              </a:r>
            </a:p>
          </p:txBody>
        </p:sp>
        <p:sp>
          <p:nvSpPr>
            <p:cNvPr id="3" name="Elipsa 2"/>
            <p:cNvSpPr/>
            <p:nvPr/>
          </p:nvSpPr>
          <p:spPr>
            <a:xfrm>
              <a:off x="1261434" y="51470"/>
              <a:ext cx="6550926" cy="496855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</a:endParaRPr>
            </a:p>
          </p:txBody>
        </p:sp>
      </p:grpSp>
      <p:pic>
        <p:nvPicPr>
          <p:cNvPr id="1028" name="Picture 4" descr="C:\Program Files (x86)\Microsoft Office\MEDIA\CAGCAT10\j0149481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460" y="1837384"/>
            <a:ext cx="1457301" cy="148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pole tekstowe 65"/>
          <p:cNvSpPr txBox="1">
            <a:spLocks noChangeArrowheads="1"/>
          </p:cNvSpPr>
          <p:nvPr/>
        </p:nvSpPr>
        <p:spPr bwMode="auto">
          <a:xfrm>
            <a:off x="7169050" y="3251907"/>
            <a:ext cx="1356122" cy="20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900" b="1" dirty="0" smtClean="0">
                <a:solidFill>
                  <a:srgbClr val="004D86"/>
                </a:solidFill>
                <a:latin typeface="Lato" charset="0"/>
              </a:rPr>
              <a:t>Aspekty społeczne</a:t>
            </a:r>
            <a:endParaRPr lang="pl-PL" altLang="pl-PL" sz="900" b="1" dirty="0">
              <a:solidFill>
                <a:srgbClr val="004D86"/>
              </a:solidFill>
              <a:latin typeface="Lato" charset="0"/>
            </a:endParaRPr>
          </a:p>
        </p:txBody>
      </p:sp>
      <p:pic>
        <p:nvPicPr>
          <p:cNvPr id="1029" name="Picture 5" descr="C:\Program Files (x86)\Microsoft Office\MEDIA\CAGCAT10\j0285360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07" y="56419"/>
            <a:ext cx="917305" cy="113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pole tekstowe 65"/>
          <p:cNvSpPr txBox="1">
            <a:spLocks noChangeArrowheads="1"/>
          </p:cNvSpPr>
          <p:nvPr/>
        </p:nvSpPr>
        <p:spPr bwMode="auto">
          <a:xfrm>
            <a:off x="6779586" y="1267770"/>
            <a:ext cx="1356122" cy="48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900" b="1" dirty="0" smtClean="0">
                <a:solidFill>
                  <a:srgbClr val="004D86"/>
                </a:solidFill>
                <a:latin typeface="Lato" charset="0"/>
              </a:rPr>
              <a:t>Ocena stopnia zaawansowania technologicznego</a:t>
            </a:r>
            <a:endParaRPr lang="pl-PL" altLang="pl-PL" sz="900" b="1" dirty="0">
              <a:solidFill>
                <a:srgbClr val="004D86"/>
              </a:solidFill>
              <a:latin typeface="Lato" charset="0"/>
            </a:endParaRPr>
          </a:p>
        </p:txBody>
      </p:sp>
      <p:pic>
        <p:nvPicPr>
          <p:cNvPr id="1030" name="Picture 6" descr="C:\Program Files (x86)\Microsoft Office\MEDIA\CAGCAT10\j0293844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173" y="3672963"/>
            <a:ext cx="809496" cy="85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pole tekstowe 65"/>
          <p:cNvSpPr txBox="1">
            <a:spLocks noChangeArrowheads="1"/>
          </p:cNvSpPr>
          <p:nvPr/>
        </p:nvSpPr>
        <p:spPr bwMode="auto">
          <a:xfrm>
            <a:off x="6515613" y="4574141"/>
            <a:ext cx="1356122" cy="20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900" b="1" dirty="0" smtClean="0">
                <a:solidFill>
                  <a:srgbClr val="004D86"/>
                </a:solidFill>
                <a:latin typeface="Lato" charset="0"/>
              </a:rPr>
              <a:t>Modele biznesowe</a:t>
            </a:r>
            <a:endParaRPr lang="pl-PL" altLang="pl-PL" sz="900" b="1" dirty="0">
              <a:solidFill>
                <a:srgbClr val="004D86"/>
              </a:solidFill>
              <a:latin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7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83775E-6 L -0.12222 0.007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3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Prostokąt 5"/>
          <p:cNvSpPr>
            <a:spLocks noChangeArrowheads="1"/>
          </p:cNvSpPr>
          <p:nvPr/>
        </p:nvSpPr>
        <p:spPr bwMode="auto">
          <a:xfrm>
            <a:off x="115894" y="897564"/>
            <a:ext cx="8874125" cy="7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400" b="1" dirty="0" smtClean="0">
                <a:solidFill>
                  <a:srgbClr val="003399"/>
                </a:solidFill>
              </a:rPr>
              <a:t>Program</a:t>
            </a:r>
            <a:endParaRPr lang="pl-PL" altLang="pl-PL" sz="1400" dirty="0">
              <a:solidFill>
                <a:srgbClr val="003399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400" b="1" u="sng" dirty="0">
                <a:solidFill>
                  <a:srgbClr val="C00000"/>
                </a:solidFill>
              </a:rPr>
              <a:t>Przemysł 4.0:</a:t>
            </a:r>
            <a:r>
              <a:rPr lang="pl-PL" altLang="pl-PL" sz="1400" b="1" dirty="0">
                <a:solidFill>
                  <a:srgbClr val="C00000"/>
                </a:solidFill>
              </a:rPr>
              <a:t> </a:t>
            </a:r>
            <a:r>
              <a:rPr lang="pl-PL" altLang="pl-PL" sz="1400" dirty="0">
                <a:solidFill>
                  <a:prstClr val="black"/>
                </a:solidFill>
              </a:rPr>
              <a:t> historia, główne technologie i ich połączenie technologii, modele P4.0 w Europie, PPP4.0 oraz CKP4.0 – struktura, rozwiązania prawne, zadania (3x4h</a:t>
            </a:r>
            <a:r>
              <a:rPr lang="pl-PL" altLang="pl-PL" sz="1400" dirty="0" smtClean="0">
                <a:solidFill>
                  <a:prstClr val="black"/>
                </a:solidFill>
              </a:rPr>
              <a:t>)</a:t>
            </a:r>
            <a:endParaRPr lang="pl-PL" altLang="pl-PL" sz="1400" dirty="0">
              <a:solidFill>
                <a:prstClr val="black"/>
              </a:solidFill>
            </a:endParaRPr>
          </a:p>
        </p:txBody>
      </p:sp>
      <p:sp>
        <p:nvSpPr>
          <p:cNvPr id="7" name="Prostokąt 1"/>
          <p:cNvSpPr>
            <a:spLocks noChangeArrowheads="1"/>
          </p:cNvSpPr>
          <p:nvPr/>
        </p:nvSpPr>
        <p:spPr bwMode="auto">
          <a:xfrm>
            <a:off x="2239968" y="157736"/>
            <a:ext cx="4625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2400" b="1" dirty="0">
                <a:solidFill>
                  <a:srgbClr val="C00000"/>
                </a:solidFill>
                <a:latin typeface="Lato Bold" charset="0"/>
              </a:rPr>
              <a:t>Inkubator Liderów PRZEMYSŁU 4.0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8" y="1834635"/>
            <a:ext cx="3656128" cy="205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09143"/>
            <a:ext cx="3656127" cy="2056572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40" y="124398"/>
            <a:ext cx="2124075" cy="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" b="12860"/>
          <a:stretch/>
        </p:blipFill>
        <p:spPr>
          <a:xfrm>
            <a:off x="115889" y="86919"/>
            <a:ext cx="2124075" cy="612625"/>
          </a:xfrm>
          <a:prstGeom prst="rect">
            <a:avLst/>
          </a:prstGeo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305" y="3003798"/>
            <a:ext cx="3077299" cy="205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1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Prostokąt 5"/>
          <p:cNvSpPr>
            <a:spLocks noChangeArrowheads="1"/>
          </p:cNvSpPr>
          <p:nvPr/>
        </p:nvSpPr>
        <p:spPr bwMode="auto">
          <a:xfrm>
            <a:off x="115894" y="897564"/>
            <a:ext cx="8874125" cy="7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400" b="1" dirty="0" smtClean="0">
                <a:solidFill>
                  <a:srgbClr val="0070C0"/>
                </a:solidFill>
              </a:rPr>
              <a:t>Program</a:t>
            </a:r>
            <a:endParaRPr lang="pl-PL" altLang="pl-PL" sz="1400" dirty="0">
              <a:solidFill>
                <a:srgbClr val="0070C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400" b="1" u="sng" dirty="0" smtClean="0">
                <a:solidFill>
                  <a:srgbClr val="C00000"/>
                </a:solidFill>
              </a:rPr>
              <a:t>Technologie P4.0</a:t>
            </a:r>
            <a:r>
              <a:rPr lang="pl-PL" altLang="pl-PL" sz="1400" dirty="0" smtClean="0"/>
              <a:t> (10x4) – wykłady na uczelni oraz wizyty studyjne w firmach; wizyty studyjne </a:t>
            </a:r>
            <a:br>
              <a:rPr lang="pl-PL" altLang="pl-PL" sz="1400" dirty="0" smtClean="0"/>
            </a:br>
            <a:r>
              <a:rPr lang="pl-PL" altLang="pl-PL" sz="1400" dirty="0" smtClean="0"/>
              <a:t>w zagranicznych ośrodkach Przemysłu 4.0</a:t>
            </a:r>
            <a:endParaRPr lang="pl-PL" altLang="pl-PL" sz="1400" dirty="0"/>
          </a:p>
        </p:txBody>
      </p:sp>
      <p:sp>
        <p:nvSpPr>
          <p:cNvPr id="7" name="Prostokąt 1"/>
          <p:cNvSpPr>
            <a:spLocks noChangeArrowheads="1"/>
          </p:cNvSpPr>
          <p:nvPr/>
        </p:nvSpPr>
        <p:spPr bwMode="auto">
          <a:xfrm>
            <a:off x="2239968" y="157736"/>
            <a:ext cx="4625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2400" b="1" dirty="0">
                <a:solidFill>
                  <a:srgbClr val="C00000"/>
                </a:solidFill>
                <a:latin typeface="Lato Bold" charset="0"/>
              </a:rPr>
              <a:t>Inkubator Liderów PRZEMYSŁU 4.0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 r="38333"/>
          <a:stretch/>
        </p:blipFill>
        <p:spPr bwMode="auto">
          <a:xfrm>
            <a:off x="3893541" y="1698545"/>
            <a:ext cx="1614563" cy="186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40" y="124398"/>
            <a:ext cx="2124075" cy="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" b="12860"/>
          <a:stretch/>
        </p:blipFill>
        <p:spPr>
          <a:xfrm>
            <a:off x="115889" y="86919"/>
            <a:ext cx="2124075" cy="61262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49020"/>
            <a:ext cx="2800243" cy="186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/>
          <a:stretch/>
        </p:blipFill>
        <p:spPr bwMode="auto">
          <a:xfrm>
            <a:off x="589085" y="1698544"/>
            <a:ext cx="3134978" cy="195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89" y="3357390"/>
            <a:ext cx="2932274" cy="164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98" y="3363838"/>
            <a:ext cx="2924562" cy="164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1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Prostokąt 5"/>
          <p:cNvSpPr>
            <a:spLocks noChangeArrowheads="1"/>
          </p:cNvSpPr>
          <p:nvPr/>
        </p:nvSpPr>
        <p:spPr bwMode="auto">
          <a:xfrm>
            <a:off x="115894" y="897564"/>
            <a:ext cx="88741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 smtClean="0">
                <a:solidFill>
                  <a:srgbClr val="0070C0"/>
                </a:solidFill>
              </a:rPr>
              <a:t>Program</a:t>
            </a:r>
            <a:endParaRPr lang="pl-PL" altLang="pl-PL" dirty="0">
              <a:solidFill>
                <a:srgbClr val="0070C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b="1" u="sng" dirty="0" smtClean="0">
                <a:solidFill>
                  <a:srgbClr val="C00000"/>
                </a:solidFill>
              </a:rPr>
              <a:t>Społeczne </a:t>
            </a:r>
            <a:r>
              <a:rPr lang="pl-PL" altLang="pl-PL" b="1" u="sng" dirty="0">
                <a:solidFill>
                  <a:srgbClr val="C00000"/>
                </a:solidFill>
              </a:rPr>
              <a:t>aspekty wprowadzenia P4.0</a:t>
            </a:r>
            <a:r>
              <a:rPr lang="pl-PL" altLang="pl-PL" b="1" dirty="0">
                <a:solidFill>
                  <a:srgbClr val="C00000"/>
                </a:solidFill>
              </a:rPr>
              <a:t>: </a:t>
            </a:r>
            <a:r>
              <a:rPr lang="pl-PL" altLang="pl-PL" dirty="0">
                <a:solidFill>
                  <a:prstClr val="black"/>
                </a:solidFill>
              </a:rPr>
              <a:t>zmiana zawodów, uczenie, oduczenie, uczenie ponowne, sposoby uczenia się, obawy i choroby (2x2h</a:t>
            </a:r>
            <a:r>
              <a:rPr lang="pl-PL" altLang="pl-PL" dirty="0" smtClean="0">
                <a:solidFill>
                  <a:prstClr val="black"/>
                </a:solidFill>
              </a:rPr>
              <a:t>)</a:t>
            </a:r>
            <a:endParaRPr lang="pl-PL" altLang="pl-PL" dirty="0">
              <a:solidFill>
                <a:prstClr val="black"/>
              </a:solidFill>
            </a:endParaRPr>
          </a:p>
        </p:txBody>
      </p:sp>
      <p:sp>
        <p:nvSpPr>
          <p:cNvPr id="7" name="Prostokąt 1"/>
          <p:cNvSpPr>
            <a:spLocks noChangeArrowheads="1"/>
          </p:cNvSpPr>
          <p:nvPr/>
        </p:nvSpPr>
        <p:spPr bwMode="auto">
          <a:xfrm>
            <a:off x="2239968" y="157736"/>
            <a:ext cx="4625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2400" b="1" dirty="0">
                <a:solidFill>
                  <a:srgbClr val="C00000"/>
                </a:solidFill>
                <a:latin typeface="Lato Bold" charset="0"/>
              </a:rPr>
              <a:t>Inkubator Liderów PRZEMYSŁU 4.0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40" y="124398"/>
            <a:ext cx="2124075" cy="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" b="12860"/>
          <a:stretch/>
        </p:blipFill>
        <p:spPr>
          <a:xfrm>
            <a:off x="115889" y="86919"/>
            <a:ext cx="2124075" cy="61262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3678"/>
            <a:ext cx="4373767" cy="291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67" y="1908285"/>
            <a:ext cx="3908305" cy="29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85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Prostokąt 5"/>
          <p:cNvSpPr>
            <a:spLocks noChangeArrowheads="1"/>
          </p:cNvSpPr>
          <p:nvPr/>
        </p:nvSpPr>
        <p:spPr bwMode="auto">
          <a:xfrm>
            <a:off x="115894" y="897564"/>
            <a:ext cx="8874125" cy="160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400" b="1" dirty="0" smtClean="0">
                <a:solidFill>
                  <a:srgbClr val="0070C0"/>
                </a:solidFill>
              </a:rPr>
              <a:t>Program</a:t>
            </a:r>
            <a:endParaRPr lang="pl-PL" altLang="pl-PL" sz="1400" dirty="0">
              <a:solidFill>
                <a:srgbClr val="0070C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400" b="1" u="sng" dirty="0" smtClean="0">
                <a:solidFill>
                  <a:srgbClr val="C00000"/>
                </a:solidFill>
              </a:rPr>
              <a:t>Ocena </a:t>
            </a:r>
            <a:r>
              <a:rPr lang="pl-PL" altLang="pl-PL" sz="1400" b="1" u="sng" dirty="0">
                <a:solidFill>
                  <a:srgbClr val="C00000"/>
                </a:solidFill>
              </a:rPr>
              <a:t>technologii/produktu</a:t>
            </a:r>
            <a:r>
              <a:rPr lang="pl-PL" altLang="pl-PL" sz="1400" dirty="0">
                <a:solidFill>
                  <a:prstClr val="black"/>
                </a:solidFill>
              </a:rPr>
              <a:t>: ocena stopnia gotowości technologicznej, ocena innowacyjności technologicznej (6x2h</a:t>
            </a:r>
            <a:r>
              <a:rPr lang="pl-PL" altLang="pl-PL" sz="1400" dirty="0" smtClean="0">
                <a:solidFill>
                  <a:prstClr val="black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400" b="1" u="sng" dirty="0">
                <a:solidFill>
                  <a:srgbClr val="C00000"/>
                </a:solidFill>
              </a:rPr>
              <a:t>Przygotowanie ankiet i wywiadów przemysłowych</a:t>
            </a:r>
            <a:r>
              <a:rPr lang="pl-PL" altLang="pl-PL" sz="1400" b="1" dirty="0">
                <a:solidFill>
                  <a:srgbClr val="C00000"/>
                </a:solidFill>
              </a:rPr>
              <a:t> </a:t>
            </a:r>
            <a:r>
              <a:rPr lang="pl-PL" altLang="pl-PL" sz="1400" dirty="0">
                <a:solidFill>
                  <a:prstClr val="black"/>
                </a:solidFill>
              </a:rPr>
              <a:t>dotyczących stopnia wprowadzenia nowych technologii oraz przygotowania kadry; opracowywanie wyników ankiet 3x2h</a:t>
            </a:r>
            <a:r>
              <a:rPr lang="pl-PL" altLang="pl-PL" sz="1400" dirty="0" smtClean="0">
                <a:solidFill>
                  <a:prstClr val="black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400" b="1" u="sng" dirty="0">
                <a:solidFill>
                  <a:srgbClr val="C00000"/>
                </a:solidFill>
              </a:rPr>
              <a:t>Modele biznesowe prowadzania nowych technologii</a:t>
            </a:r>
            <a:r>
              <a:rPr lang="pl-PL" altLang="pl-PL" sz="1400" b="1" dirty="0">
                <a:solidFill>
                  <a:srgbClr val="C00000"/>
                </a:solidFill>
              </a:rPr>
              <a:t> </a:t>
            </a:r>
            <a:r>
              <a:rPr lang="pl-PL" altLang="pl-PL" sz="1400" dirty="0">
                <a:solidFill>
                  <a:prstClr val="black"/>
                </a:solidFill>
              </a:rPr>
              <a:t>wraz z możliwością ich wprowadzenia w firmie; wycena wprowadzenia nowych technologii (6x2h</a:t>
            </a:r>
            <a:r>
              <a:rPr lang="pl-PL" altLang="pl-PL" sz="1400" dirty="0" smtClean="0">
                <a:solidFill>
                  <a:prstClr val="black"/>
                </a:solidFill>
              </a:rPr>
              <a:t>)</a:t>
            </a:r>
            <a:endParaRPr lang="pl-PL" altLang="pl-PL" sz="1400" dirty="0">
              <a:solidFill>
                <a:prstClr val="black"/>
              </a:solidFill>
            </a:endParaRPr>
          </a:p>
        </p:txBody>
      </p:sp>
      <p:sp>
        <p:nvSpPr>
          <p:cNvPr id="7" name="Prostokąt 1"/>
          <p:cNvSpPr>
            <a:spLocks noChangeArrowheads="1"/>
          </p:cNvSpPr>
          <p:nvPr/>
        </p:nvSpPr>
        <p:spPr bwMode="auto">
          <a:xfrm>
            <a:off x="2239968" y="157736"/>
            <a:ext cx="4625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2400" b="1" dirty="0">
                <a:solidFill>
                  <a:srgbClr val="C00000"/>
                </a:solidFill>
                <a:latin typeface="Lato Bold" charset="0"/>
              </a:rPr>
              <a:t>Inkubator Liderów PRZEMYSŁU 4.0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40" y="124398"/>
            <a:ext cx="2124075" cy="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" b="12860"/>
          <a:stretch/>
        </p:blipFill>
        <p:spPr>
          <a:xfrm>
            <a:off x="115889" y="86919"/>
            <a:ext cx="2124075" cy="61262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23520"/>
            <a:ext cx="3744416" cy="249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48114"/>
            <a:ext cx="3708354" cy="247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85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Prostokąt 5"/>
          <p:cNvSpPr>
            <a:spLocks noChangeArrowheads="1"/>
          </p:cNvSpPr>
          <p:nvPr/>
        </p:nvSpPr>
        <p:spPr bwMode="auto">
          <a:xfrm>
            <a:off x="115894" y="897564"/>
            <a:ext cx="8874125" cy="64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 smtClean="0">
                <a:solidFill>
                  <a:srgbClr val="0070C0"/>
                </a:solidFill>
              </a:rPr>
              <a:t>Program</a:t>
            </a:r>
            <a:endParaRPr lang="pl-PL" altLang="pl-PL" dirty="0">
              <a:solidFill>
                <a:srgbClr val="0070C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 smtClean="0"/>
              <a:t>Projekt </a:t>
            </a:r>
            <a:r>
              <a:rPr lang="pl-PL" altLang="pl-PL" dirty="0" smtClean="0">
                <a:solidFill>
                  <a:prstClr val="black"/>
                </a:solidFill>
              </a:rPr>
              <a:t>końcowy</a:t>
            </a:r>
            <a:endParaRPr lang="pl-PL" altLang="pl-PL" dirty="0">
              <a:solidFill>
                <a:prstClr val="black"/>
              </a:solidFill>
            </a:endParaRPr>
          </a:p>
        </p:txBody>
      </p:sp>
      <p:sp>
        <p:nvSpPr>
          <p:cNvPr id="7" name="Prostokąt 1"/>
          <p:cNvSpPr>
            <a:spLocks noChangeArrowheads="1"/>
          </p:cNvSpPr>
          <p:nvPr/>
        </p:nvSpPr>
        <p:spPr bwMode="auto">
          <a:xfrm>
            <a:off x="2239968" y="157736"/>
            <a:ext cx="4625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2400" b="1" dirty="0">
                <a:solidFill>
                  <a:srgbClr val="C00000"/>
                </a:solidFill>
                <a:latin typeface="Lato Bold" charset="0"/>
              </a:rPr>
              <a:t>Inkubator Liderów PRZEMYSŁU 4.0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65" y="1822533"/>
            <a:ext cx="2484068" cy="175732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1" y="1851677"/>
            <a:ext cx="2432262" cy="165617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1" y="3003798"/>
            <a:ext cx="2400266" cy="164976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95" y="1793946"/>
            <a:ext cx="2637522" cy="1785915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40" y="124398"/>
            <a:ext cx="2124075" cy="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" b="12860"/>
          <a:stretch/>
        </p:blipFill>
        <p:spPr>
          <a:xfrm>
            <a:off x="115889" y="86919"/>
            <a:ext cx="2124075" cy="61262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1"/>
          <a:stretch/>
        </p:blipFill>
        <p:spPr bwMode="auto">
          <a:xfrm>
            <a:off x="6012160" y="3075806"/>
            <a:ext cx="2664577" cy="165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239" y="4267792"/>
            <a:ext cx="1030059" cy="7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53201"/>
            <a:ext cx="1247286" cy="75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6"/>
          <a:stretch/>
        </p:blipFill>
        <p:spPr bwMode="auto">
          <a:xfrm>
            <a:off x="6520765" y="4544939"/>
            <a:ext cx="1837922" cy="38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85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892938"/>
              </p:ext>
            </p:extLst>
          </p:nvPr>
        </p:nvGraphicFramePr>
        <p:xfrm>
          <a:off x="123825" y="1029891"/>
          <a:ext cx="8866186" cy="3345660"/>
        </p:xfrm>
        <a:graphic>
          <a:graphicData uri="http://schemas.openxmlformats.org/drawingml/2006/table">
            <a:tbl>
              <a:tblPr firstRow="1" firstCol="1" bandRow="1"/>
              <a:tblGrid>
                <a:gridCol w="1595190"/>
                <a:gridCol w="382684"/>
                <a:gridCol w="382684"/>
                <a:gridCol w="382684"/>
                <a:gridCol w="382684"/>
                <a:gridCol w="382684"/>
                <a:gridCol w="382684"/>
                <a:gridCol w="382684"/>
                <a:gridCol w="382684"/>
                <a:gridCol w="382684"/>
                <a:gridCol w="382684"/>
                <a:gridCol w="382684"/>
                <a:gridCol w="382684"/>
                <a:gridCol w="382684"/>
                <a:gridCol w="382684"/>
                <a:gridCol w="382684"/>
                <a:gridCol w="382684"/>
                <a:gridCol w="382684"/>
                <a:gridCol w="382684"/>
                <a:gridCol w="382684"/>
              </a:tblGrid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25.09.2017 – 01.10.2017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02.10.2017 – 08.10.2017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09.10.2017 – 15.10.2017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16.10.2017 – 22.10.2017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23.10.2017 – 29.10.2017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30.10.2017 – 05.11.2017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06.11.2017 – 12.11.2017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13.11.2017 – 19.11.2017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20.11.2017 – 26.11.2017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27.11.2017 – 03.12.2017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04.12.2017 – 10.12.2017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11.12.2017 – 17.12.2017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18.12.2017 – 24.12.2017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25.12.2017 – 31.12.2017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01.01.2018 – 07.01.2018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08.01.2018 – 14.01.2018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15.01.2018 – 21.01.2018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22.01.2018 – 28.01.2018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29.01.2018 – 31.01.2018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293" marR="672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409982"/>
              </p:ext>
            </p:extLst>
          </p:nvPr>
        </p:nvGraphicFramePr>
        <p:xfrm>
          <a:off x="107504" y="4515967"/>
          <a:ext cx="4389120" cy="578360"/>
        </p:xfrm>
        <a:graphic>
          <a:graphicData uri="http://schemas.openxmlformats.org/drawingml/2006/table">
            <a:tbl>
              <a:tblPr firstRow="1" firstCol="1" bandRow="1"/>
              <a:tblGrid>
                <a:gridCol w="339090"/>
                <a:gridCol w="4050030"/>
              </a:tblGrid>
              <a:tr h="1445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Rekrutacja uczestników i grup </a:t>
                      </a:r>
                      <a:r>
                        <a:rPr lang="pl-PL" sz="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testowych/ </a:t>
                      </a:r>
                      <a:r>
                        <a:rPr lang="pl-PL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ankietyzacja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5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Szkolenia w formie wykładów/warsztatów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5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Projekty grupowe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5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Prezentacje końcowe; Certyfikat MR</a:t>
                      </a:r>
                      <a:r>
                        <a:rPr lang="pl-PL" sz="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i </a:t>
                      </a:r>
                      <a:r>
                        <a:rPr lang="pl-PL" sz="8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PolŚl</a:t>
                      </a:r>
                      <a:endParaRPr lang="pl-PL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40" y="124398"/>
            <a:ext cx="2124075" cy="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" b="12860"/>
          <a:stretch/>
        </p:blipFill>
        <p:spPr>
          <a:xfrm>
            <a:off x="115889" y="86919"/>
            <a:ext cx="2124075" cy="612625"/>
          </a:xfrm>
          <a:prstGeom prst="rect">
            <a:avLst/>
          </a:prstGeom>
        </p:spPr>
      </p:pic>
      <p:sp>
        <p:nvSpPr>
          <p:cNvPr id="9" name="Prostokąt 1"/>
          <p:cNvSpPr>
            <a:spLocks noChangeArrowheads="1"/>
          </p:cNvSpPr>
          <p:nvPr/>
        </p:nvSpPr>
        <p:spPr bwMode="auto">
          <a:xfrm>
            <a:off x="2239968" y="157736"/>
            <a:ext cx="4625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2400" b="1" dirty="0">
                <a:solidFill>
                  <a:srgbClr val="C00000"/>
                </a:solidFill>
                <a:latin typeface="Lato Bold" charset="0"/>
              </a:rPr>
              <a:t>Inkubator Liderów PRZEMYSŁU 4.0</a:t>
            </a:r>
          </a:p>
        </p:txBody>
      </p:sp>
    </p:spTree>
    <p:extLst>
      <p:ext uri="{BB962C8B-B14F-4D97-AF65-F5344CB8AC3E}">
        <p14:creationId xmlns:p14="http://schemas.microsoft.com/office/powerpoint/2010/main" val="20656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teka">
  <a:themeElements>
    <a:clrScheme name="Aptek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teka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tek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teka">
  <a:themeElements>
    <a:clrScheme name="Aptek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teka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tek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Apteka">
  <a:themeElements>
    <a:clrScheme name="Aptek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teka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tek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3301</TotalTime>
  <Words>383</Words>
  <Application>Microsoft Office PowerPoint</Application>
  <PresentationFormat>Pokaz na ekranie (16:9)</PresentationFormat>
  <Paragraphs>471</Paragraphs>
  <Slides>10</Slides>
  <Notes>9</Notes>
  <HiddenSlides>0</HiddenSlides>
  <MMClips>0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10</vt:i4>
      </vt:variant>
    </vt:vector>
  </HeadingPairs>
  <TitlesOfParts>
    <vt:vector size="13" baseType="lpstr">
      <vt:lpstr>Apteka</vt:lpstr>
      <vt:lpstr>1_Apteka</vt:lpstr>
      <vt:lpstr>2_Apteka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Timofiejczuk</dc:creator>
  <cp:lastModifiedBy>Anna Timofiejczuk</cp:lastModifiedBy>
  <cp:revision>19</cp:revision>
  <dcterms:created xsi:type="dcterms:W3CDTF">2018-02-18T14:09:50Z</dcterms:created>
  <dcterms:modified xsi:type="dcterms:W3CDTF">2018-02-21T08:17:09Z</dcterms:modified>
</cp:coreProperties>
</file>