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3" r:id="rId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>
        <p:scale>
          <a:sx n="66" d="100"/>
          <a:sy n="66" d="100"/>
        </p:scale>
        <p:origin x="-1668" y="-162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2018-12-03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2018-12-03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2018-12-03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2018-12-03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2018-12-03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2018-12-03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2018-12-03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2018-12-03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2018-12-03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2018-12-03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2018-12-03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2018-12-03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2018-12-03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CyberMatejko</a:t>
            </a: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– cyfryzacja procesów </a:t>
            </a:r>
            <a:r>
              <a:rPr lang="pl-PL" sz="9600" b="1" i="1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back</a:t>
            </a: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pl-PL" sz="9600" b="1" i="1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office</a:t>
            </a: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, repozytorium oprogramowania i baza wiedzy</a:t>
            </a:r>
            <a:endParaRPr lang="pl-PL" sz="9600" b="1" i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Minister Kultury i Dziedzictwa Narodowego 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Akademia Sztuk Pięknych im. Jana Matejki w Krakowie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brak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finansowania: 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działanie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2.2 Cyfryzacja procesów </a:t>
            </a:r>
            <a:r>
              <a:rPr lang="pl-PL" sz="49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back-office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 administracji rządowej – Program Operacyjny Polska Cyfrowa 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projektu: 6 340 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800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zł 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l-PL" sz="49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II.2019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- </a:t>
            </a:r>
            <a:r>
              <a:rPr lang="pl-PL" sz="49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I.2022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jest usprawnienie funkcjonowania Akademii Sztuk Pięknych poprzez budowę i udostępnienie uniwersalnych rozwiązań </a:t>
            </a:r>
            <a:r>
              <a:rPr lang="pl-PL" sz="16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back-office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procesów uczelnianych, będących odpowiedzią na potrzeby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uczelniane: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stworzenie oprogramowania dostosowanego do zmian w funkcjonowaniu Uczelni związanych z dostosowaniem do ustawy Prawo o szkolnictwie wyższym i nauce wdrożonej w życie od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1.10.2018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automatyzacja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i cyfryzacja występujących w ramach uczelni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czynności,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większa precyzja oraz szybszy czas uzyskiwania informacji (zarządczej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),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zmniejszenie kosztów funkcjonowania administracji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ułatwienie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studentom, pedagogom, jednostkom zewnętrznym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, kooperantom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komunikacji i załatwiania spraw z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uczelnią</a:t>
            </a: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promocja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Uczelni (prezentacja dorobku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). </a:t>
            </a:r>
          </a:p>
          <a:p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Projekt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zakłada integrację z istniejącymi państwowymi platformami naukowymi odpowiadając na potrzebę udostępniania, współdzielenia oraz wykorzystywania zasobów i projektów państwowych. Cel ten wpisuje się w cel strategiczny dla programu określony w Strategii Rozwoju Kraju 2020: 5.3. Zapewnienie odpowiedniej jakości treści i usług cyfrowych”, Program Zintegrowanej Informatyzacji tj. stworzenie spójnego, logicznego i sprawnego systemu informacyjnego państwa, </a:t>
            </a:r>
            <a:r>
              <a:rPr lang="pl-PL" sz="16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POPC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na lata 2014-2020 oraz Cel 2.2 “usprawnienie administracji rządowej poprzez cyfryzację procesów </a:t>
            </a:r>
            <a:r>
              <a:rPr lang="pl-PL" sz="16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back-office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w obszarze systemów użytkowych”.</a:t>
            </a:r>
            <a:endParaRPr lang="pl-PL" sz="16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522884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0810" y="1750290"/>
            <a:ext cx="3919748" cy="102820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3" y="2564903"/>
            <a:ext cx="17843461" cy="835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249</Words>
  <Application>Microsoft Office PowerPoint</Application>
  <PresentationFormat>Pokaz na ekranie (4:3)</PresentationFormat>
  <Paragraphs>67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K. Guzowski</cp:lastModifiedBy>
  <cp:revision>144</cp:revision>
  <cp:lastPrinted>2014-01-14T19:52:29Z</cp:lastPrinted>
  <dcterms:created xsi:type="dcterms:W3CDTF">2014-01-14T15:20:07Z</dcterms:created>
  <dcterms:modified xsi:type="dcterms:W3CDTF">2018-12-03T20:18:15Z</dcterms:modified>
</cp:coreProperties>
</file>