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463979" y="3663648"/>
            <a:ext cx="720081" cy="5574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095519" y="3499078"/>
            <a:ext cx="1268287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            BIW</a:t>
            </a:r>
            <a:r>
              <a:rPr lang="pl-PL" altLang="pl-PL" sz="800" b="1" dirty="0"/>
              <a:t>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w art. 12 d ustawy  z  dnia </a:t>
            </a:r>
          </a:p>
          <a:p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 listopada 2016  r. o Krajowej Administracji Skarbowej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696074" y="5352437"/>
            <a:ext cx="905788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848118" y="3769460"/>
            <a:ext cx="951556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677601" y="2539279"/>
            <a:ext cx="90708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691603" y="3906730"/>
            <a:ext cx="90578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675035" y="3165672"/>
            <a:ext cx="90578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822411" y="2528738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854965" y="5255363"/>
            <a:ext cx="980666" cy="765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87556" y="3014646"/>
            <a:ext cx="1316389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463979" y="2571764"/>
            <a:ext cx="720080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463979" y="4293096"/>
            <a:ext cx="720081" cy="6124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554374" y="2586334"/>
            <a:ext cx="903107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3994410" y="2545676"/>
            <a:ext cx="872421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3020650" y="2569914"/>
            <a:ext cx="87242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4888" y="3663283"/>
            <a:ext cx="131826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463979" y="2963737"/>
            <a:ext cx="720081" cy="6501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3020650" y="4081461"/>
            <a:ext cx="872421" cy="7475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037739" y="4591789"/>
            <a:ext cx="82029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677601" y="4581580"/>
            <a:ext cx="907085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46069" y="6166375"/>
            <a:ext cx="103086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43990" y="3146853"/>
            <a:ext cx="962403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593795" y="5049235"/>
            <a:ext cx="889086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315087" y="4175699"/>
            <a:ext cx="1316389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554375" y="3237610"/>
            <a:ext cx="90610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1"/>
            <a:ext cx="1440159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674451" y="1252316"/>
            <a:ext cx="907085" cy="120269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463979" y="4996798"/>
            <a:ext cx="720080" cy="6644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554375" y="3750322"/>
            <a:ext cx="93610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29376" y="1258037"/>
            <a:ext cx="1500016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501097" y="1258038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PIOTR 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572527" y="4455219"/>
            <a:ext cx="928507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583240" y="5769902"/>
            <a:ext cx="907239" cy="4294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4072" y="2502250"/>
            <a:ext cx="1298219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>
                <a:latin typeface="Calibri" panose="020F0502020204030204" pitchFamily="34" charset="0"/>
              </a:rPr>
              <a:t/>
            </a:r>
            <a:br>
              <a:rPr lang="pl-PL" altLang="pl-PL" sz="1050" b="1" dirty="0">
                <a:latin typeface="Calibri" panose="020F0502020204030204" pitchFamily="34" charset="0"/>
              </a:rPr>
            </a:br>
            <a:r>
              <a:rPr lang="pl-PL" altLang="pl-PL" sz="1050" b="1" dirty="0" smtClean="0">
                <a:latin typeface="Calibri" panose="020F0502020204030204" pitchFamily="34" charset="0"/>
              </a:rPr>
              <a:t>MARIAN BANAŚ</a:t>
            </a:r>
            <a:endParaRPr lang="pl-PL" altLang="pl-PL" sz="105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4011342" y="3847468"/>
            <a:ext cx="863201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063348" y="1241594"/>
            <a:ext cx="1312614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latin typeface="Calibri" panose="020F0502020204030204" pitchFamily="34" charset="0"/>
              </a:rPr>
              <a:t>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979915" y="1250962"/>
            <a:ext cx="1958297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101532" y="4667445"/>
            <a:ext cx="1237186" cy="684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w zakresie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500" b="1" i="1" dirty="0" smtClean="0">
                <a:latin typeface="Calibri" panose="020F0502020204030204" pitchFamily="34" charset="0"/>
              </a:rPr>
              <a:t> 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3024951" y="3183043"/>
            <a:ext cx="883223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063348" y="2623749"/>
            <a:ext cx="1312614" cy="7332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2562954"/>
            <a:ext cx="683144" cy="794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</a:t>
            </a:r>
            <a:r>
              <a:rPr lang="pl-PL" altLang="pl-PL" sz="800" smtClean="0">
                <a:latin typeface="Calibri" panose="020F0502020204030204" pitchFamily="34" charset="0"/>
              </a:rPr>
              <a:t>Wewnętrznego </a:t>
            </a:r>
            <a:r>
              <a:rPr lang="pl-PL" altLang="pl-PL" sz="800" b="1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847443" y="4387846"/>
            <a:ext cx="986481" cy="79698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3474851"/>
            <a:ext cx="665744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4019456" y="3154504"/>
            <a:ext cx="86752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3030351" y="4952208"/>
            <a:ext cx="872421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780263" y="1270117"/>
            <a:ext cx="1096673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Tadeusz Kościński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16391</TotalTime>
  <Words>329</Words>
  <Application>Microsoft Office PowerPoint</Application>
  <PresentationFormat>Slajdy 35 mm</PresentationFormat>
  <Paragraphs>163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1390</cp:revision>
  <cp:lastPrinted>2019-06-18T08:41:22Z</cp:lastPrinted>
  <dcterms:created xsi:type="dcterms:W3CDTF">2006-06-26T12:00:33Z</dcterms:created>
  <dcterms:modified xsi:type="dcterms:W3CDTF">2019-07-02T08:29:18Z</dcterms:modified>
</cp:coreProperties>
</file>