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Lato Black" panose="020F0502020204030203" pitchFamily="34" charset="0"/>
      <p:bold r:id="rId32"/>
      <p:boldItalic r:id="rId33"/>
    </p:embeddedFont>
    <p:embeddedFont>
      <p:font typeface="Lato Hairline" panose="020B0604020202020204" charset="0"/>
      <p:regular r:id="rId34"/>
      <p:italic r:id="rId3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02" y="43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25.09.2024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25.09.2024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</vt:lpstr>
      <vt:lpstr>Arial</vt:lpstr>
      <vt:lpstr>Calibri</vt:lpstr>
      <vt:lpstr>Lato Black</vt:lpstr>
      <vt:lpstr>Lato Hairline</vt:lpstr>
      <vt:lpstr>Impact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PSSE Ostrowiec Św. - Marta Nowak</cp:lastModifiedBy>
  <cp:revision>142</cp:revision>
  <dcterms:created xsi:type="dcterms:W3CDTF">2012-09-17T08:43:21Z</dcterms:created>
  <dcterms:modified xsi:type="dcterms:W3CDTF">2024-09-25T07:31:14Z</dcterms:modified>
</cp:coreProperties>
</file>