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62" r:id="rId3"/>
    <p:sldId id="263" r:id="rId4"/>
    <p:sldId id="257" r:id="rId5"/>
    <p:sldId id="261" r:id="rId6"/>
    <p:sldId id="259" r:id="rId7"/>
  </p:sldIdLst>
  <p:sldSz cx="9144000" cy="5143500" type="screen16x9"/>
  <p:notesSz cx="6858000" cy="9144000"/>
  <p:embeddedFontLst>
    <p:embeddedFont>
      <p:font typeface="Montserrat" panose="00000500000000000000" pitchFamily="2" charset="0"/>
      <p:regular r:id="rId9"/>
      <p:bold r:id="rId10"/>
      <p:italic r:id="rId11"/>
      <p:boldItalic r:id="rId12"/>
    </p:embeddedFont>
    <p:embeddedFont>
      <p:font typeface="Montserrat ExtraBold" panose="00000900000000000000" pitchFamily="2" charset="0"/>
      <p:bold r:id="rId13"/>
      <p:boldItalic r:id="rId14"/>
    </p:embeddedFont>
    <p:embeddedFont>
      <p:font typeface="Montserrat Medium" panose="000006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4DC26-6588-42AC-9E5E-B640F17B2594}" v="20" dt="2024-08-28T10:33:31.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128"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microsoft.com/office/2016/11/relationships/changesInfo" Target="changesInfos/changesInfo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Łukasz Gawron" userId="a0827ded-f2ee-4315-b2e8-5b3465298d9e" providerId="ADAL" clId="{49A4DC26-6588-42AC-9E5E-B640F17B2594}"/>
    <pc:docChg chg="undo custSel modSld">
      <pc:chgData name="Łukasz Gawron" userId="a0827ded-f2ee-4315-b2e8-5b3465298d9e" providerId="ADAL" clId="{49A4DC26-6588-42AC-9E5E-B640F17B2594}" dt="2024-08-28T10:33:31.321" v="578"/>
      <pc:docMkLst>
        <pc:docMk/>
      </pc:docMkLst>
      <pc:sldChg chg="modSp mod">
        <pc:chgData name="Łukasz Gawron" userId="a0827ded-f2ee-4315-b2e8-5b3465298d9e" providerId="ADAL" clId="{49A4DC26-6588-42AC-9E5E-B640F17B2594}" dt="2024-08-28T10:32:33.188" v="564" actId="20577"/>
        <pc:sldMkLst>
          <pc:docMk/>
          <pc:sldMk cId="0" sldId="256"/>
        </pc:sldMkLst>
        <pc:spChg chg="mod">
          <ac:chgData name="Łukasz Gawron" userId="a0827ded-f2ee-4315-b2e8-5b3465298d9e" providerId="ADAL" clId="{49A4DC26-6588-42AC-9E5E-B640F17B2594}" dt="2024-08-28T10:32:33.188" v="564" actId="20577"/>
          <ac:spMkLst>
            <pc:docMk/>
            <pc:sldMk cId="0" sldId="256"/>
            <ac:spMk id="58" creationId="{00000000-0000-0000-0000-000000000000}"/>
          </ac:spMkLst>
        </pc:spChg>
      </pc:sldChg>
      <pc:sldChg chg="addSp modSp mod modAnim">
        <pc:chgData name="Łukasz Gawron" userId="a0827ded-f2ee-4315-b2e8-5b3465298d9e" providerId="ADAL" clId="{49A4DC26-6588-42AC-9E5E-B640F17B2594}" dt="2024-08-28T10:33:31.321" v="578"/>
        <pc:sldMkLst>
          <pc:docMk/>
          <pc:sldMk cId="0" sldId="257"/>
        </pc:sldMkLst>
        <pc:spChg chg="add mod">
          <ac:chgData name="Łukasz Gawron" userId="a0827ded-f2ee-4315-b2e8-5b3465298d9e" providerId="ADAL" clId="{49A4DC26-6588-42AC-9E5E-B640F17B2594}" dt="2024-08-27T11:47:55.842" v="437" actId="1076"/>
          <ac:spMkLst>
            <pc:docMk/>
            <pc:sldMk cId="0" sldId="257"/>
            <ac:spMk id="2" creationId="{D0FA2EC3-BBBE-F77C-A720-B4E39AEFE0B3}"/>
          </ac:spMkLst>
        </pc:spChg>
        <pc:spChg chg="add mod">
          <ac:chgData name="Łukasz Gawron" userId="a0827ded-f2ee-4315-b2e8-5b3465298d9e" providerId="ADAL" clId="{49A4DC26-6588-42AC-9E5E-B640F17B2594}" dt="2024-08-27T11:47:55.842" v="437" actId="1076"/>
          <ac:spMkLst>
            <pc:docMk/>
            <pc:sldMk cId="0" sldId="257"/>
            <ac:spMk id="3" creationId="{ED7BFEE7-CEF6-70B7-A16F-B9AF3B9BE3CB}"/>
          </ac:spMkLst>
        </pc:spChg>
        <pc:spChg chg="add mod">
          <ac:chgData name="Łukasz Gawron" userId="a0827ded-f2ee-4315-b2e8-5b3465298d9e" providerId="ADAL" clId="{49A4DC26-6588-42AC-9E5E-B640F17B2594}" dt="2024-08-27T11:47:55.842" v="437" actId="1076"/>
          <ac:spMkLst>
            <pc:docMk/>
            <pc:sldMk cId="0" sldId="257"/>
            <ac:spMk id="4" creationId="{DE0C63D4-1D27-BD2C-7496-4DB75428463E}"/>
          </ac:spMkLst>
        </pc:spChg>
        <pc:spChg chg="add mod">
          <ac:chgData name="Łukasz Gawron" userId="a0827ded-f2ee-4315-b2e8-5b3465298d9e" providerId="ADAL" clId="{49A4DC26-6588-42AC-9E5E-B640F17B2594}" dt="2024-08-27T11:47:55.842" v="437" actId="1076"/>
          <ac:spMkLst>
            <pc:docMk/>
            <pc:sldMk cId="0" sldId="257"/>
            <ac:spMk id="5" creationId="{FE07EEC2-9669-BCC6-A67C-CE9770761B2F}"/>
          </ac:spMkLst>
        </pc:spChg>
        <pc:spChg chg="add mod">
          <ac:chgData name="Łukasz Gawron" userId="a0827ded-f2ee-4315-b2e8-5b3465298d9e" providerId="ADAL" clId="{49A4DC26-6588-42AC-9E5E-B640F17B2594}" dt="2024-08-27T11:47:55.842" v="437" actId="1076"/>
          <ac:spMkLst>
            <pc:docMk/>
            <pc:sldMk cId="0" sldId="257"/>
            <ac:spMk id="6" creationId="{AC8FC797-E8A2-B91D-CF9F-AE8E96EE1208}"/>
          </ac:spMkLst>
        </pc:spChg>
        <pc:spChg chg="add mod">
          <ac:chgData name="Łukasz Gawron" userId="a0827ded-f2ee-4315-b2e8-5b3465298d9e" providerId="ADAL" clId="{49A4DC26-6588-42AC-9E5E-B640F17B2594}" dt="2024-08-27T11:47:55.842" v="437" actId="1076"/>
          <ac:spMkLst>
            <pc:docMk/>
            <pc:sldMk cId="0" sldId="257"/>
            <ac:spMk id="7" creationId="{8337A3AD-8C31-8095-5DE7-F5B218E4454D}"/>
          </ac:spMkLst>
        </pc:spChg>
        <pc:spChg chg="add mod">
          <ac:chgData name="Łukasz Gawron" userId="a0827ded-f2ee-4315-b2e8-5b3465298d9e" providerId="ADAL" clId="{49A4DC26-6588-42AC-9E5E-B640F17B2594}" dt="2024-08-27T11:47:55.842" v="437" actId="1076"/>
          <ac:spMkLst>
            <pc:docMk/>
            <pc:sldMk cId="0" sldId="257"/>
            <ac:spMk id="8" creationId="{A31F45DB-2EC5-F448-C789-9E7162C7AF1A}"/>
          </ac:spMkLst>
        </pc:spChg>
        <pc:spChg chg="add mod">
          <ac:chgData name="Łukasz Gawron" userId="a0827ded-f2ee-4315-b2e8-5b3465298d9e" providerId="ADAL" clId="{49A4DC26-6588-42AC-9E5E-B640F17B2594}" dt="2024-08-27T11:47:55.842" v="437" actId="1076"/>
          <ac:spMkLst>
            <pc:docMk/>
            <pc:sldMk cId="0" sldId="257"/>
            <ac:spMk id="9" creationId="{C1082D82-239F-6E50-3382-1F2821332698}"/>
          </ac:spMkLst>
        </pc:spChg>
        <pc:spChg chg="add mod">
          <ac:chgData name="Łukasz Gawron" userId="a0827ded-f2ee-4315-b2e8-5b3465298d9e" providerId="ADAL" clId="{49A4DC26-6588-42AC-9E5E-B640F17B2594}" dt="2024-08-27T11:47:55.842" v="437" actId="1076"/>
          <ac:spMkLst>
            <pc:docMk/>
            <pc:sldMk cId="0" sldId="257"/>
            <ac:spMk id="10" creationId="{ABEF673C-6F0B-95E9-B5EE-9910AB7A6B9A}"/>
          </ac:spMkLst>
        </pc:spChg>
        <pc:spChg chg="add mod">
          <ac:chgData name="Łukasz Gawron" userId="a0827ded-f2ee-4315-b2e8-5b3465298d9e" providerId="ADAL" clId="{49A4DC26-6588-42AC-9E5E-B640F17B2594}" dt="2024-08-27T11:47:55.842" v="437" actId="1076"/>
          <ac:spMkLst>
            <pc:docMk/>
            <pc:sldMk cId="0" sldId="257"/>
            <ac:spMk id="11" creationId="{5E946D81-3586-3CF1-5EB1-42901AB02B4E}"/>
          </ac:spMkLst>
        </pc:spChg>
        <pc:spChg chg="add mod">
          <ac:chgData name="Łukasz Gawron" userId="a0827ded-f2ee-4315-b2e8-5b3465298d9e" providerId="ADAL" clId="{49A4DC26-6588-42AC-9E5E-B640F17B2594}" dt="2024-08-27T11:47:55.842" v="437" actId="1076"/>
          <ac:spMkLst>
            <pc:docMk/>
            <pc:sldMk cId="0" sldId="257"/>
            <ac:spMk id="12" creationId="{042A00C0-71F4-FCF1-8256-0BEF42B508FC}"/>
          </ac:spMkLst>
        </pc:spChg>
        <pc:spChg chg="add mod">
          <ac:chgData name="Łukasz Gawron" userId="a0827ded-f2ee-4315-b2e8-5b3465298d9e" providerId="ADAL" clId="{49A4DC26-6588-42AC-9E5E-B640F17B2594}" dt="2024-08-27T11:48:20.569" v="472" actId="20577"/>
          <ac:spMkLst>
            <pc:docMk/>
            <pc:sldMk cId="0" sldId="257"/>
            <ac:spMk id="13" creationId="{BEFAD6C9-7373-5177-58FE-CDC840EF2695}"/>
          </ac:spMkLst>
        </pc:spChg>
        <pc:spChg chg="add mod">
          <ac:chgData name="Łukasz Gawron" userId="a0827ded-f2ee-4315-b2e8-5b3465298d9e" providerId="ADAL" clId="{49A4DC26-6588-42AC-9E5E-B640F17B2594}" dt="2024-08-27T11:48:13.129" v="439" actId="1076"/>
          <ac:spMkLst>
            <pc:docMk/>
            <pc:sldMk cId="0" sldId="257"/>
            <ac:spMk id="14" creationId="{39A3F2E2-25D2-0FAB-9E28-F21976A428F5}"/>
          </ac:spMkLst>
        </pc:spChg>
        <pc:spChg chg="mod">
          <ac:chgData name="Łukasz Gawron" userId="a0827ded-f2ee-4315-b2e8-5b3465298d9e" providerId="ADAL" clId="{49A4DC26-6588-42AC-9E5E-B640F17B2594}" dt="2024-08-27T11:47:55.842" v="437" actId="1076"/>
          <ac:spMkLst>
            <pc:docMk/>
            <pc:sldMk cId="0" sldId="257"/>
            <ac:spMk id="68" creationId="{00000000-0000-0000-0000-000000000000}"/>
          </ac:spMkLst>
        </pc:spChg>
      </pc:sldChg>
      <pc:sldChg chg="addSp delSp modSp mod">
        <pc:chgData name="Łukasz Gawron" userId="a0827ded-f2ee-4315-b2e8-5b3465298d9e" providerId="ADAL" clId="{49A4DC26-6588-42AC-9E5E-B640F17B2594}" dt="2024-08-27T11:55:37.687" v="517" actId="108"/>
        <pc:sldMkLst>
          <pc:docMk/>
          <pc:sldMk cId="722585872" sldId="261"/>
        </pc:sldMkLst>
        <pc:spChg chg="add mod">
          <ac:chgData name="Łukasz Gawron" userId="a0827ded-f2ee-4315-b2e8-5b3465298d9e" providerId="ADAL" clId="{49A4DC26-6588-42AC-9E5E-B640F17B2594}" dt="2024-08-27T11:51:55.182" v="487" actId="20577"/>
          <ac:spMkLst>
            <pc:docMk/>
            <pc:sldMk cId="722585872" sldId="261"/>
            <ac:spMk id="9" creationId="{941EE0A0-75B7-D824-B56C-EF27D5097270}"/>
          </ac:spMkLst>
        </pc:spChg>
        <pc:spChg chg="add mod">
          <ac:chgData name="Łukasz Gawron" userId="a0827ded-f2ee-4315-b2e8-5b3465298d9e" providerId="ADAL" clId="{49A4DC26-6588-42AC-9E5E-B640F17B2594}" dt="2024-08-27T11:53:09.561" v="498" actId="1076"/>
          <ac:spMkLst>
            <pc:docMk/>
            <pc:sldMk cId="722585872" sldId="261"/>
            <ac:spMk id="11" creationId="{6233B12C-CD43-B2D4-092C-4E3F5571282F}"/>
          </ac:spMkLst>
        </pc:spChg>
        <pc:spChg chg="add mod">
          <ac:chgData name="Łukasz Gawron" userId="a0827ded-f2ee-4315-b2e8-5b3465298d9e" providerId="ADAL" clId="{49A4DC26-6588-42AC-9E5E-B640F17B2594}" dt="2024-08-27T11:53:34.134" v="504" actId="113"/>
          <ac:spMkLst>
            <pc:docMk/>
            <pc:sldMk cId="722585872" sldId="261"/>
            <ac:spMk id="12" creationId="{155C615D-62ED-7CE6-C12F-B98710CB6403}"/>
          </ac:spMkLst>
        </pc:spChg>
        <pc:spChg chg="del">
          <ac:chgData name="Łukasz Gawron" userId="a0827ded-f2ee-4315-b2e8-5b3465298d9e" providerId="ADAL" clId="{49A4DC26-6588-42AC-9E5E-B640F17B2594}" dt="2024-08-27T11:51:59.524" v="488" actId="478"/>
          <ac:spMkLst>
            <pc:docMk/>
            <pc:sldMk cId="722585872" sldId="261"/>
            <ac:spMk id="68" creationId="{00000000-0000-0000-0000-000000000000}"/>
          </ac:spMkLst>
        </pc:spChg>
        <pc:picChg chg="add mod">
          <ac:chgData name="Łukasz Gawron" userId="a0827ded-f2ee-4315-b2e8-5b3465298d9e" providerId="ADAL" clId="{49A4DC26-6588-42AC-9E5E-B640F17B2594}" dt="2024-08-27T11:55:30.214" v="515"/>
          <ac:picMkLst>
            <pc:docMk/>
            <pc:sldMk cId="722585872" sldId="261"/>
            <ac:picMk id="3" creationId="{2C2B2478-5548-A28A-F52E-0AD23EEF609D}"/>
          </ac:picMkLst>
        </pc:picChg>
        <pc:picChg chg="add mod ord">
          <ac:chgData name="Łukasz Gawron" userId="a0827ded-f2ee-4315-b2e8-5b3465298d9e" providerId="ADAL" clId="{49A4DC26-6588-42AC-9E5E-B640F17B2594}" dt="2024-08-27T11:55:36.169" v="516" actId="108"/>
          <ac:picMkLst>
            <pc:docMk/>
            <pc:sldMk cId="722585872" sldId="261"/>
            <ac:picMk id="5" creationId="{AB171D16-D726-A31C-500C-51370DB8F03E}"/>
          </ac:picMkLst>
        </pc:picChg>
        <pc:picChg chg="add mod">
          <ac:chgData name="Łukasz Gawron" userId="a0827ded-f2ee-4315-b2e8-5b3465298d9e" providerId="ADAL" clId="{49A4DC26-6588-42AC-9E5E-B640F17B2594}" dt="2024-08-27T11:55:37.687" v="517" actId="108"/>
          <ac:picMkLst>
            <pc:docMk/>
            <pc:sldMk cId="722585872" sldId="261"/>
            <ac:picMk id="7" creationId="{3C910B7C-AA01-B882-B0D8-7CDCEE96C2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43278d01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43278d01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3c0dfdff5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3c0dfdff5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c0dfdff5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c0dfdff5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768dacd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768dacd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768dacd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768dacd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34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87595e37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87595e37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6847"/>
          <a:stretch/>
        </p:blipFill>
        <p:spPr>
          <a:xfrm>
            <a:off x="0" y="1979225"/>
            <a:ext cx="9144000" cy="3164275"/>
          </a:xfrm>
          <a:prstGeom prst="rect">
            <a:avLst/>
          </a:prstGeom>
          <a:noFill/>
          <a:ln>
            <a:noFill/>
          </a:ln>
        </p:spPr>
      </p:pic>
      <p:pic>
        <p:nvPicPr>
          <p:cNvPr id="55" name="Google Shape;55;p13"/>
          <p:cNvPicPr preferRelativeResize="0"/>
          <p:nvPr/>
        </p:nvPicPr>
        <p:blipFill>
          <a:blip r:embed="rId4">
            <a:alphaModFix/>
          </a:blip>
          <a:stretch>
            <a:fillRect/>
          </a:stretch>
        </p:blipFill>
        <p:spPr>
          <a:xfrm>
            <a:off x="1915900" y="251625"/>
            <a:ext cx="5457825" cy="200025"/>
          </a:xfrm>
          <a:prstGeom prst="rect">
            <a:avLst/>
          </a:prstGeom>
          <a:noFill/>
          <a:ln>
            <a:noFill/>
          </a:ln>
        </p:spPr>
      </p:pic>
      <p:sp>
        <p:nvSpPr>
          <p:cNvPr id="56" name="Google Shape;56;p13"/>
          <p:cNvSpPr txBox="1"/>
          <p:nvPr/>
        </p:nvSpPr>
        <p:spPr>
          <a:xfrm>
            <a:off x="7373725" y="190100"/>
            <a:ext cx="153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b="1">
              <a:solidFill>
                <a:srgbClr val="15448F"/>
              </a:solidFill>
              <a:latin typeface="Montserrat"/>
              <a:ea typeface="Montserrat"/>
              <a:cs typeface="Montserrat"/>
              <a:sym typeface="Montserrat"/>
            </a:endParaRPr>
          </a:p>
        </p:txBody>
      </p:sp>
      <p:sp>
        <p:nvSpPr>
          <p:cNvPr id="57" name="Google Shape;57;p13"/>
          <p:cNvSpPr txBox="1"/>
          <p:nvPr/>
        </p:nvSpPr>
        <p:spPr>
          <a:xfrm>
            <a:off x="548762" y="1785349"/>
            <a:ext cx="8192100" cy="1200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3300" dirty="0">
                <a:solidFill>
                  <a:srgbClr val="15448F"/>
                </a:solidFill>
                <a:highlight>
                  <a:srgbClr val="FFFFFF"/>
                </a:highlight>
                <a:latin typeface="Montserrat Medium"/>
                <a:ea typeface="Montserrat Medium"/>
                <a:cs typeface="Montserrat Medium"/>
                <a:sym typeface="Montserrat Medium"/>
              </a:rPr>
              <a:t>STRONG PARTNER WITH A GOOD NETWORK</a:t>
            </a:r>
            <a:endParaRPr sz="3500" dirty="0">
              <a:solidFill>
                <a:srgbClr val="15448F"/>
              </a:solidFill>
              <a:latin typeface="Montserrat Medium"/>
              <a:ea typeface="Montserrat Medium"/>
              <a:cs typeface="Montserrat Medium"/>
              <a:sym typeface="Montserrat Medium"/>
            </a:endParaRPr>
          </a:p>
        </p:txBody>
      </p:sp>
      <p:sp>
        <p:nvSpPr>
          <p:cNvPr id="58" name="Google Shape;58;p13"/>
          <p:cNvSpPr txBox="1"/>
          <p:nvPr/>
        </p:nvSpPr>
        <p:spPr>
          <a:xfrm>
            <a:off x="475950" y="3477850"/>
            <a:ext cx="81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dirty="0">
                <a:latin typeface="Montserrat"/>
                <a:ea typeface="Montserrat"/>
                <a:cs typeface="Montserrat"/>
                <a:sym typeface="Montserrat"/>
              </a:rPr>
              <a:t>Łukasz Gawron, Karpacz, </a:t>
            </a:r>
            <a:r>
              <a:rPr lang="pl-PL" dirty="0" err="1">
                <a:latin typeface="Montserrat"/>
                <a:ea typeface="Montserrat"/>
                <a:cs typeface="Montserrat"/>
                <a:sym typeface="Montserrat"/>
              </a:rPr>
              <a:t>September</a:t>
            </a:r>
            <a:r>
              <a:rPr lang="pl-PL" dirty="0">
                <a:latin typeface="Montserrat"/>
                <a:ea typeface="Montserrat"/>
                <a:cs typeface="Montserrat"/>
                <a:sym typeface="Montserrat"/>
              </a:rPr>
              <a:t> 2024	</a:t>
            </a:r>
            <a:endParaRPr dirty="0">
              <a:latin typeface="Montserrat"/>
              <a:ea typeface="Montserrat"/>
              <a:cs typeface="Montserrat"/>
              <a:sym typeface="Montserrat"/>
            </a:endParaRPr>
          </a:p>
        </p:txBody>
      </p:sp>
      <p:sp>
        <p:nvSpPr>
          <p:cNvPr id="59" name="Google Shape;59;p13"/>
          <p:cNvSpPr txBox="1"/>
          <p:nvPr/>
        </p:nvSpPr>
        <p:spPr>
          <a:xfrm>
            <a:off x="588000" y="4493600"/>
            <a:ext cx="81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0" name="Google Shape;60;p13"/>
          <p:cNvPicPr preferRelativeResize="0"/>
          <p:nvPr/>
        </p:nvPicPr>
        <p:blipFill>
          <a:blip r:embed="rId5">
            <a:alphaModFix/>
          </a:blip>
          <a:stretch>
            <a:fillRect/>
          </a:stretch>
        </p:blipFill>
        <p:spPr>
          <a:xfrm>
            <a:off x="1865574" y="582575"/>
            <a:ext cx="5558476" cy="100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219725" y="729075"/>
            <a:ext cx="481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0" name="Google Shape;60;p14"/>
          <p:cNvPicPr preferRelativeResize="0"/>
          <p:nvPr/>
        </p:nvPicPr>
        <p:blipFill rotWithShape="1">
          <a:blip r:embed="rId3">
            <a:alphaModFix/>
          </a:blip>
          <a:srcRect/>
          <a:stretch/>
        </p:blipFill>
        <p:spPr>
          <a:xfrm>
            <a:off x="4065025" y="236800"/>
            <a:ext cx="3240450" cy="587525"/>
          </a:xfrm>
          <a:prstGeom prst="rect">
            <a:avLst/>
          </a:prstGeom>
          <a:noFill/>
          <a:ln>
            <a:noFill/>
          </a:ln>
        </p:spPr>
      </p:pic>
      <p:sp>
        <p:nvSpPr>
          <p:cNvPr id="61" name="Google Shape;61;p14"/>
          <p:cNvSpPr txBox="1"/>
          <p:nvPr/>
        </p:nvSpPr>
        <p:spPr>
          <a:xfrm>
            <a:off x="249700" y="292075"/>
            <a:ext cx="4853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900">
                <a:latin typeface="Montserrat ExtraBold"/>
                <a:ea typeface="Montserrat ExtraBold"/>
                <a:cs typeface="Montserrat ExtraBold"/>
                <a:sym typeface="Montserrat ExtraBold"/>
              </a:rPr>
              <a:t>Polish Cybersecurity Cluster</a:t>
            </a:r>
            <a:endParaRPr sz="1900">
              <a:latin typeface="Montserrat ExtraBold"/>
              <a:ea typeface="Montserrat ExtraBold"/>
              <a:cs typeface="Montserrat ExtraBold"/>
              <a:sym typeface="Montserrat ExtraBold"/>
            </a:endParaRPr>
          </a:p>
        </p:txBody>
      </p:sp>
      <p:pic>
        <p:nvPicPr>
          <p:cNvPr id="62" name="Google Shape;62;p14"/>
          <p:cNvPicPr preferRelativeResize="0"/>
          <p:nvPr/>
        </p:nvPicPr>
        <p:blipFill rotWithShape="1">
          <a:blip r:embed="rId4">
            <a:alphaModFix/>
          </a:blip>
          <a:srcRect t="8079"/>
          <a:stretch/>
        </p:blipFill>
        <p:spPr>
          <a:xfrm>
            <a:off x="4269875" y="973200"/>
            <a:ext cx="4493600" cy="3820749"/>
          </a:xfrm>
          <a:prstGeom prst="rect">
            <a:avLst/>
          </a:prstGeom>
          <a:noFill/>
          <a:ln>
            <a:noFill/>
          </a:ln>
        </p:spPr>
      </p:pic>
      <p:sp>
        <p:nvSpPr>
          <p:cNvPr id="63" name="Google Shape;63;p14"/>
          <p:cNvSpPr txBox="1"/>
          <p:nvPr/>
        </p:nvSpPr>
        <p:spPr>
          <a:xfrm>
            <a:off x="449425" y="1358275"/>
            <a:ext cx="3615600" cy="2216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l" sz="1200" dirty="0">
                <a:solidFill>
                  <a:schemeClr val="dk1"/>
                </a:solidFill>
                <a:highlight>
                  <a:srgbClr val="FFFFFF"/>
                </a:highlight>
                <a:latin typeface="Montserrat"/>
                <a:ea typeface="Montserrat"/>
                <a:cs typeface="Montserrat"/>
                <a:sym typeface="Montserrat"/>
              </a:rPr>
              <a:t>The #CyberMadeInPoland cluster was created as a platform for cooperation and promotion of the Polish cybersecurity industry. Its purpose is to shape and develop safe cyberspace in Poland and to promote Polish companies abroad. The cluster also aims to stimulate the cooperation of the sector with scientific institutions, public administration entities, international corporations, industry and trade chambers, and other partners.</a:t>
            </a:r>
            <a:endParaRPr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a:stretch/>
        </p:blipFill>
        <p:spPr>
          <a:xfrm>
            <a:off x="4146000" y="236800"/>
            <a:ext cx="3240450" cy="587525"/>
          </a:xfrm>
          <a:prstGeom prst="rect">
            <a:avLst/>
          </a:prstGeom>
          <a:noFill/>
          <a:ln>
            <a:noFill/>
          </a:ln>
        </p:spPr>
      </p:pic>
      <p:sp>
        <p:nvSpPr>
          <p:cNvPr id="69" name="Google Shape;69;p15"/>
          <p:cNvSpPr txBox="1"/>
          <p:nvPr/>
        </p:nvSpPr>
        <p:spPr>
          <a:xfrm>
            <a:off x="249700" y="292075"/>
            <a:ext cx="4853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900">
                <a:latin typeface="Montserrat ExtraBold"/>
                <a:ea typeface="Montserrat ExtraBold"/>
                <a:cs typeface="Montserrat ExtraBold"/>
                <a:sym typeface="Montserrat ExtraBold"/>
              </a:rPr>
              <a:t>Polish Cybersecurity Cluster</a:t>
            </a:r>
            <a:endParaRPr sz="1900">
              <a:latin typeface="Montserrat ExtraBold"/>
              <a:ea typeface="Montserrat ExtraBold"/>
              <a:cs typeface="Montserrat ExtraBold"/>
              <a:sym typeface="Montserrat ExtraBold"/>
            </a:endParaRPr>
          </a:p>
        </p:txBody>
      </p:sp>
      <p:sp>
        <p:nvSpPr>
          <p:cNvPr id="70" name="Google Shape;70;p15"/>
          <p:cNvSpPr/>
          <p:nvPr/>
        </p:nvSpPr>
        <p:spPr>
          <a:xfrm>
            <a:off x="0" y="1687225"/>
            <a:ext cx="3495600" cy="565500"/>
          </a:xfrm>
          <a:prstGeom prst="homePlate">
            <a:avLst>
              <a:gd name="adj"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 b="1" dirty="0">
                <a:solidFill>
                  <a:schemeClr val="lt1"/>
                </a:solidFill>
                <a:latin typeface="Montserrat"/>
                <a:ea typeface="Montserrat"/>
                <a:cs typeface="Montserrat"/>
                <a:sym typeface="Montserrat"/>
              </a:rPr>
              <a:t>60+ companies</a:t>
            </a:r>
            <a:endParaRPr b="1" dirty="0">
              <a:solidFill>
                <a:schemeClr val="lt1"/>
              </a:solidFill>
              <a:latin typeface="Montserrat"/>
              <a:ea typeface="Montserrat"/>
              <a:cs typeface="Montserrat"/>
              <a:sym typeface="Montserrat"/>
            </a:endParaRPr>
          </a:p>
        </p:txBody>
      </p:sp>
      <p:sp>
        <p:nvSpPr>
          <p:cNvPr id="71" name="Google Shape;71;p15"/>
          <p:cNvSpPr/>
          <p:nvPr/>
        </p:nvSpPr>
        <p:spPr>
          <a:xfrm>
            <a:off x="0" y="2524875"/>
            <a:ext cx="3805200" cy="603300"/>
          </a:xfrm>
          <a:prstGeom prst="homePlate">
            <a:avLst>
              <a:gd name="adj"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 sz="1200" b="1" dirty="0">
                <a:solidFill>
                  <a:schemeClr val="lt1"/>
                </a:solidFill>
                <a:latin typeface="Montserrat"/>
                <a:ea typeface="Montserrat"/>
                <a:cs typeface="Montserrat"/>
                <a:sym typeface="Montserrat"/>
              </a:rPr>
              <a:t>30+ Partners</a:t>
            </a:r>
            <a:endParaRPr sz="1200" b="1" dirty="0">
              <a:solidFill>
                <a:schemeClr val="lt1"/>
              </a:solidFill>
              <a:latin typeface="Montserrat"/>
              <a:ea typeface="Montserrat"/>
              <a:cs typeface="Montserrat"/>
              <a:sym typeface="Montserrat"/>
            </a:endParaRPr>
          </a:p>
          <a:p>
            <a:pPr marL="0" lvl="0" indent="0" algn="ctr" rtl="0">
              <a:spcBef>
                <a:spcPts val="0"/>
              </a:spcBef>
              <a:spcAft>
                <a:spcPts val="0"/>
              </a:spcAft>
              <a:buNone/>
            </a:pPr>
            <a:r>
              <a:rPr lang="pl" sz="1200" b="1" dirty="0">
                <a:solidFill>
                  <a:schemeClr val="lt1"/>
                </a:solidFill>
                <a:latin typeface="Montserrat"/>
                <a:ea typeface="Montserrat"/>
                <a:cs typeface="Montserrat"/>
                <a:sym typeface="Montserrat"/>
              </a:rPr>
              <a:t>(IOB, VC&amp;CVC, universities, indsutry associations, law firms)</a:t>
            </a:r>
            <a:endParaRPr sz="1200" b="1" dirty="0">
              <a:solidFill>
                <a:schemeClr val="lt1"/>
              </a:solidFill>
              <a:latin typeface="Montserrat"/>
              <a:ea typeface="Montserrat"/>
              <a:cs typeface="Montserrat"/>
              <a:sym typeface="Montserrat"/>
            </a:endParaRPr>
          </a:p>
        </p:txBody>
      </p:sp>
      <p:sp>
        <p:nvSpPr>
          <p:cNvPr id="72" name="Google Shape;72;p15"/>
          <p:cNvSpPr/>
          <p:nvPr/>
        </p:nvSpPr>
        <p:spPr>
          <a:xfrm>
            <a:off x="0" y="3362513"/>
            <a:ext cx="4146000" cy="565500"/>
          </a:xfrm>
          <a:prstGeom prst="homePlate">
            <a:avLst>
              <a:gd name="adj"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PL" b="1" dirty="0">
                <a:solidFill>
                  <a:schemeClr val="lt1"/>
                </a:solidFill>
                <a:latin typeface="Montserrat"/>
                <a:ea typeface="Montserrat"/>
                <a:cs typeface="Montserrat"/>
                <a:sym typeface="Montserrat"/>
              </a:rPr>
              <a:t>2 </a:t>
            </a:r>
            <a:r>
              <a:rPr lang="pl-PL" b="1" dirty="0" err="1">
                <a:solidFill>
                  <a:schemeClr val="lt1"/>
                </a:solidFill>
                <a:latin typeface="Montserrat"/>
                <a:ea typeface="Montserrat"/>
                <a:cs typeface="Montserrat"/>
                <a:sym typeface="Montserrat"/>
              </a:rPr>
              <a:t>ongoing</a:t>
            </a:r>
            <a:r>
              <a:rPr lang="pl-PL" b="1" dirty="0">
                <a:solidFill>
                  <a:schemeClr val="lt1"/>
                </a:solidFill>
                <a:latin typeface="Montserrat"/>
                <a:ea typeface="Montserrat"/>
                <a:cs typeface="Montserrat"/>
                <a:sym typeface="Montserrat"/>
              </a:rPr>
              <a:t> </a:t>
            </a:r>
            <a:r>
              <a:rPr lang="pl-PL" b="1" dirty="0" err="1">
                <a:solidFill>
                  <a:schemeClr val="lt1"/>
                </a:solidFill>
                <a:latin typeface="Montserrat"/>
                <a:ea typeface="Montserrat"/>
                <a:cs typeface="Montserrat"/>
                <a:sym typeface="Montserrat"/>
              </a:rPr>
              <a:t>European</a:t>
            </a:r>
            <a:r>
              <a:rPr lang="pl-PL" b="1" dirty="0">
                <a:solidFill>
                  <a:schemeClr val="lt1"/>
                </a:solidFill>
                <a:latin typeface="Montserrat"/>
                <a:ea typeface="Montserrat"/>
                <a:cs typeface="Montserrat"/>
                <a:sym typeface="Montserrat"/>
              </a:rPr>
              <a:t> </a:t>
            </a:r>
            <a:r>
              <a:rPr lang="pl-PL" b="1" dirty="0" err="1">
                <a:solidFill>
                  <a:schemeClr val="lt1"/>
                </a:solidFill>
                <a:latin typeface="Montserrat"/>
                <a:ea typeface="Montserrat"/>
                <a:cs typeface="Montserrat"/>
                <a:sym typeface="Montserrat"/>
              </a:rPr>
              <a:t>projects</a:t>
            </a:r>
            <a:endParaRPr b="1" dirty="0">
              <a:solidFill>
                <a:schemeClr val="lt1"/>
              </a:solidFill>
              <a:latin typeface="Montserrat"/>
              <a:ea typeface="Montserrat"/>
              <a:cs typeface="Montserrat"/>
              <a:sym typeface="Montserrat"/>
            </a:endParaRPr>
          </a:p>
        </p:txBody>
      </p:sp>
      <p:sp>
        <p:nvSpPr>
          <p:cNvPr id="73" name="Google Shape;73;p15"/>
          <p:cNvSpPr/>
          <p:nvPr/>
        </p:nvSpPr>
        <p:spPr>
          <a:xfrm>
            <a:off x="0" y="4200175"/>
            <a:ext cx="4572000" cy="565500"/>
          </a:xfrm>
          <a:prstGeom prst="homePlate">
            <a:avLst>
              <a:gd name="adj"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l" b="1" dirty="0">
                <a:solidFill>
                  <a:schemeClr val="lt1"/>
                </a:solidFill>
                <a:latin typeface="Montserrat"/>
                <a:ea typeface="Montserrat"/>
                <a:cs typeface="Montserrat"/>
                <a:sym typeface="Montserrat"/>
              </a:rPr>
              <a:t>4 years on the market </a:t>
            </a:r>
            <a:endParaRPr b="1" dirty="0">
              <a:solidFill>
                <a:schemeClr val="lt1"/>
              </a:solidFill>
              <a:latin typeface="Montserrat"/>
              <a:ea typeface="Montserrat"/>
              <a:cs typeface="Montserrat"/>
              <a:sym typeface="Montserrat"/>
            </a:endParaRPr>
          </a:p>
        </p:txBody>
      </p:sp>
      <p:pic>
        <p:nvPicPr>
          <p:cNvPr id="74" name="Google Shape;74;p15"/>
          <p:cNvPicPr preferRelativeResize="0"/>
          <p:nvPr/>
        </p:nvPicPr>
        <p:blipFill>
          <a:blip r:embed="rId4">
            <a:alphaModFix/>
          </a:blip>
          <a:stretch>
            <a:fillRect/>
          </a:stretch>
        </p:blipFill>
        <p:spPr>
          <a:xfrm>
            <a:off x="4146000" y="1374450"/>
            <a:ext cx="2477600" cy="1070995"/>
          </a:xfrm>
          <a:prstGeom prst="rect">
            <a:avLst/>
          </a:prstGeom>
          <a:noFill/>
          <a:ln>
            <a:noFill/>
          </a:ln>
        </p:spPr>
      </p:pic>
      <p:pic>
        <p:nvPicPr>
          <p:cNvPr id="75" name="Google Shape;75;p15"/>
          <p:cNvPicPr preferRelativeResize="0"/>
          <p:nvPr/>
        </p:nvPicPr>
        <p:blipFill rotWithShape="1">
          <a:blip r:embed="rId5">
            <a:alphaModFix/>
          </a:blip>
          <a:srcRect l="3278"/>
          <a:stretch/>
        </p:blipFill>
        <p:spPr>
          <a:xfrm>
            <a:off x="6371950" y="2086750"/>
            <a:ext cx="2290450" cy="1150425"/>
          </a:xfrm>
          <a:prstGeom prst="rect">
            <a:avLst/>
          </a:prstGeom>
          <a:noFill/>
          <a:ln>
            <a:noFill/>
          </a:ln>
        </p:spPr>
      </p:pic>
      <p:pic>
        <p:nvPicPr>
          <p:cNvPr id="76" name="Google Shape;76;p15"/>
          <p:cNvPicPr preferRelativeResize="0"/>
          <p:nvPr/>
        </p:nvPicPr>
        <p:blipFill>
          <a:blip r:embed="rId6">
            <a:alphaModFix/>
          </a:blip>
          <a:stretch>
            <a:fillRect/>
          </a:stretch>
        </p:blipFill>
        <p:spPr>
          <a:xfrm>
            <a:off x="4725100" y="3237175"/>
            <a:ext cx="2661351" cy="923232"/>
          </a:xfrm>
          <a:prstGeom prst="rect">
            <a:avLst/>
          </a:prstGeom>
          <a:noFill/>
          <a:ln>
            <a:noFill/>
          </a:ln>
        </p:spPr>
      </p:pic>
      <p:pic>
        <p:nvPicPr>
          <p:cNvPr id="77" name="Google Shape;77;p15"/>
          <p:cNvPicPr preferRelativeResize="0"/>
          <p:nvPr/>
        </p:nvPicPr>
        <p:blipFill>
          <a:blip r:embed="rId7">
            <a:alphaModFix/>
          </a:blip>
          <a:stretch>
            <a:fillRect/>
          </a:stretch>
        </p:blipFill>
        <p:spPr>
          <a:xfrm>
            <a:off x="6885000" y="4080750"/>
            <a:ext cx="1893578" cy="92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885025" y="443087"/>
            <a:ext cx="5457825" cy="200025"/>
          </a:xfrm>
          <a:prstGeom prst="rect">
            <a:avLst/>
          </a:prstGeom>
          <a:noFill/>
          <a:ln>
            <a:noFill/>
          </a:ln>
        </p:spPr>
      </p:pic>
      <p:pic>
        <p:nvPicPr>
          <p:cNvPr id="66" name="Google Shape;66;p14"/>
          <p:cNvPicPr preferRelativeResize="0"/>
          <p:nvPr/>
        </p:nvPicPr>
        <p:blipFill>
          <a:blip r:embed="rId4">
            <a:alphaModFix/>
          </a:blip>
          <a:stretch>
            <a:fillRect/>
          </a:stretch>
        </p:blipFill>
        <p:spPr>
          <a:xfrm>
            <a:off x="262724" y="400124"/>
            <a:ext cx="1577199" cy="285950"/>
          </a:xfrm>
          <a:prstGeom prst="rect">
            <a:avLst/>
          </a:prstGeom>
          <a:noFill/>
          <a:ln>
            <a:noFill/>
          </a:ln>
        </p:spPr>
      </p:pic>
      <p:sp>
        <p:nvSpPr>
          <p:cNvPr id="68" name="Google Shape;68;p14"/>
          <p:cNvSpPr txBox="1"/>
          <p:nvPr/>
        </p:nvSpPr>
        <p:spPr>
          <a:xfrm>
            <a:off x="852853" y="843287"/>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err="1">
                <a:latin typeface="Montserrat" panose="00000500000000000000" pitchFamily="2" charset="0"/>
              </a:rPr>
              <a:t>Strong</a:t>
            </a:r>
            <a:r>
              <a:rPr lang="pl-PL" b="1" dirty="0">
                <a:latin typeface="Montserrat" panose="00000500000000000000" pitchFamily="2" charset="0"/>
              </a:rPr>
              <a:t> network of business, </a:t>
            </a:r>
            <a:r>
              <a:rPr lang="pl-PL" b="1" dirty="0" err="1">
                <a:latin typeface="Montserrat" panose="00000500000000000000" pitchFamily="2" charset="0"/>
              </a:rPr>
              <a:t>academia</a:t>
            </a:r>
            <a:r>
              <a:rPr lang="pl-PL" b="1" dirty="0">
                <a:latin typeface="Montserrat" panose="00000500000000000000" pitchFamily="2" charset="0"/>
              </a:rPr>
              <a:t>, </a:t>
            </a:r>
            <a:r>
              <a:rPr lang="pl-PL" b="1" dirty="0" err="1">
                <a:latin typeface="Montserrat" panose="00000500000000000000" pitchFamily="2" charset="0"/>
              </a:rPr>
              <a:t>NGOs</a:t>
            </a:r>
            <a:r>
              <a:rPr lang="pl-PL" b="1" dirty="0">
                <a:latin typeface="Montserrat" panose="00000500000000000000" pitchFamily="2" charset="0"/>
              </a:rPr>
              <a:t> in Poland</a:t>
            </a:r>
            <a:endParaRPr b="1" dirty="0">
              <a:latin typeface="Montserrat" panose="00000500000000000000" pitchFamily="2" charset="0"/>
            </a:endParaRPr>
          </a:p>
        </p:txBody>
      </p:sp>
      <p:sp>
        <p:nvSpPr>
          <p:cNvPr id="69" name="Google Shape;69;p14"/>
          <p:cNvSpPr txBox="1"/>
          <p:nvPr/>
        </p:nvSpPr>
        <p:spPr>
          <a:xfrm>
            <a:off x="2369962" y="113637"/>
            <a:ext cx="458349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b="1" dirty="0">
                <a:solidFill>
                  <a:srgbClr val="002060"/>
                </a:solidFill>
                <a:latin typeface="Montserrat"/>
                <a:ea typeface="Montserrat"/>
                <a:cs typeface="Montserrat"/>
                <a:sym typeface="Montserrat"/>
              </a:rPr>
              <a:t>WHAT WE CAN BRING TO THE CONSORTIUM?</a:t>
            </a:r>
            <a:endParaRPr b="1" dirty="0">
              <a:solidFill>
                <a:srgbClr val="002060"/>
              </a:solidFill>
              <a:latin typeface="Montserrat"/>
              <a:ea typeface="Montserrat"/>
              <a:cs typeface="Montserrat"/>
              <a:sym typeface="Montserrat"/>
            </a:endParaRPr>
          </a:p>
        </p:txBody>
      </p:sp>
      <p:sp>
        <p:nvSpPr>
          <p:cNvPr id="2" name="Strzałka: w prawo 1">
            <a:extLst>
              <a:ext uri="{FF2B5EF4-FFF2-40B4-BE49-F238E27FC236}">
                <a16:creationId xmlns:a16="http://schemas.microsoft.com/office/drawing/2014/main" id="{D0FA2EC3-BBBE-F77C-A720-B4E39AEFE0B3}"/>
              </a:ext>
            </a:extLst>
          </p:cNvPr>
          <p:cNvSpPr/>
          <p:nvPr/>
        </p:nvSpPr>
        <p:spPr>
          <a:xfrm>
            <a:off x="325210" y="900352"/>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Google Shape;68;p14">
            <a:extLst>
              <a:ext uri="{FF2B5EF4-FFF2-40B4-BE49-F238E27FC236}">
                <a16:creationId xmlns:a16="http://schemas.microsoft.com/office/drawing/2014/main" id="{ED7BFEE7-CEF6-70B7-A16F-B9AF3B9BE3CB}"/>
              </a:ext>
            </a:extLst>
          </p:cNvPr>
          <p:cNvSpPr txBox="1"/>
          <p:nvPr/>
        </p:nvSpPr>
        <p:spPr>
          <a:xfrm>
            <a:off x="852853" y="1454819"/>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a:latin typeface="Montserrat" panose="00000500000000000000" pitchFamily="2" charset="0"/>
              </a:rPr>
              <a:t>Market </a:t>
            </a:r>
            <a:r>
              <a:rPr lang="pl-PL" b="1" dirty="0" err="1">
                <a:latin typeface="Montserrat" panose="00000500000000000000" pitchFamily="2" charset="0"/>
              </a:rPr>
              <a:t>knowledge</a:t>
            </a:r>
            <a:endParaRPr b="1" dirty="0">
              <a:latin typeface="Montserrat" panose="00000500000000000000" pitchFamily="2" charset="0"/>
            </a:endParaRPr>
          </a:p>
        </p:txBody>
      </p:sp>
      <p:sp>
        <p:nvSpPr>
          <p:cNvPr id="4" name="Strzałka: w prawo 3">
            <a:extLst>
              <a:ext uri="{FF2B5EF4-FFF2-40B4-BE49-F238E27FC236}">
                <a16:creationId xmlns:a16="http://schemas.microsoft.com/office/drawing/2014/main" id="{DE0C63D4-1D27-BD2C-7496-4DB75428463E}"/>
              </a:ext>
            </a:extLst>
          </p:cNvPr>
          <p:cNvSpPr/>
          <p:nvPr/>
        </p:nvSpPr>
        <p:spPr>
          <a:xfrm>
            <a:off x="325210" y="1511884"/>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Google Shape;68;p14">
            <a:extLst>
              <a:ext uri="{FF2B5EF4-FFF2-40B4-BE49-F238E27FC236}">
                <a16:creationId xmlns:a16="http://schemas.microsoft.com/office/drawing/2014/main" id="{FE07EEC2-9669-BCC6-A67C-CE9770761B2F}"/>
              </a:ext>
            </a:extLst>
          </p:cNvPr>
          <p:cNvSpPr txBox="1"/>
          <p:nvPr/>
        </p:nvSpPr>
        <p:spPr>
          <a:xfrm>
            <a:off x="852853" y="2015595"/>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err="1">
                <a:latin typeface="Montserrat" panose="00000500000000000000" pitchFamily="2" charset="0"/>
              </a:rPr>
              <a:t>Practical</a:t>
            </a:r>
            <a:r>
              <a:rPr lang="pl-PL" b="1" dirty="0">
                <a:latin typeface="Montserrat" panose="00000500000000000000" pitchFamily="2" charset="0"/>
              </a:rPr>
              <a:t> </a:t>
            </a:r>
            <a:r>
              <a:rPr lang="pl-PL" b="1" dirty="0" err="1">
                <a:latin typeface="Montserrat" panose="00000500000000000000" pitchFamily="2" charset="0"/>
              </a:rPr>
              <a:t>workshops</a:t>
            </a:r>
            <a:r>
              <a:rPr lang="pl-PL" b="1" dirty="0">
                <a:latin typeface="Montserrat" panose="00000500000000000000" pitchFamily="2" charset="0"/>
              </a:rPr>
              <a:t>, </a:t>
            </a:r>
            <a:r>
              <a:rPr lang="pl-PL" b="1" dirty="0" err="1">
                <a:latin typeface="Montserrat" panose="00000500000000000000" pitchFamily="2" charset="0"/>
              </a:rPr>
              <a:t>trainings</a:t>
            </a:r>
            <a:r>
              <a:rPr lang="pl-PL" b="1" dirty="0">
                <a:latin typeface="Montserrat" panose="00000500000000000000" pitchFamily="2" charset="0"/>
              </a:rPr>
              <a:t>, </a:t>
            </a:r>
            <a:r>
              <a:rPr lang="pl-PL" b="1" dirty="0" err="1">
                <a:latin typeface="Montserrat" panose="00000500000000000000" pitchFamily="2" charset="0"/>
              </a:rPr>
              <a:t>cyber-ranges</a:t>
            </a:r>
            <a:endParaRPr b="1" dirty="0">
              <a:latin typeface="Montserrat" panose="00000500000000000000" pitchFamily="2" charset="0"/>
            </a:endParaRPr>
          </a:p>
        </p:txBody>
      </p:sp>
      <p:sp>
        <p:nvSpPr>
          <p:cNvPr id="6" name="Strzałka: w prawo 5">
            <a:extLst>
              <a:ext uri="{FF2B5EF4-FFF2-40B4-BE49-F238E27FC236}">
                <a16:creationId xmlns:a16="http://schemas.microsoft.com/office/drawing/2014/main" id="{AC8FC797-E8A2-B91D-CF9F-AE8E96EE1208}"/>
              </a:ext>
            </a:extLst>
          </p:cNvPr>
          <p:cNvSpPr/>
          <p:nvPr/>
        </p:nvSpPr>
        <p:spPr>
          <a:xfrm>
            <a:off x="325210" y="2072660"/>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Google Shape;68;p14">
            <a:extLst>
              <a:ext uri="{FF2B5EF4-FFF2-40B4-BE49-F238E27FC236}">
                <a16:creationId xmlns:a16="http://schemas.microsoft.com/office/drawing/2014/main" id="{8337A3AD-8C31-8095-5DE7-F5B218E4454D}"/>
              </a:ext>
            </a:extLst>
          </p:cNvPr>
          <p:cNvSpPr txBox="1"/>
          <p:nvPr/>
        </p:nvSpPr>
        <p:spPr>
          <a:xfrm>
            <a:off x="852853" y="2627127"/>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a:latin typeface="Montserrat" panose="00000500000000000000" pitchFamily="2" charset="0"/>
              </a:rPr>
              <a:t>Networking &amp; </a:t>
            </a:r>
            <a:r>
              <a:rPr lang="pl-PL" b="1" dirty="0" err="1">
                <a:latin typeface="Montserrat" panose="00000500000000000000" pitchFamily="2" charset="0"/>
              </a:rPr>
              <a:t>matchmaking</a:t>
            </a:r>
            <a:r>
              <a:rPr lang="pl-PL" b="1" dirty="0">
                <a:latin typeface="Montserrat" panose="00000500000000000000" pitchFamily="2" charset="0"/>
              </a:rPr>
              <a:t> </a:t>
            </a:r>
            <a:r>
              <a:rPr lang="pl-PL" b="1" dirty="0" err="1">
                <a:latin typeface="Montserrat" panose="00000500000000000000" pitchFamily="2" charset="0"/>
              </a:rPr>
              <a:t>events</a:t>
            </a:r>
            <a:r>
              <a:rPr lang="pl-PL" b="1" dirty="0">
                <a:latin typeface="Montserrat" panose="00000500000000000000" pitchFamily="2" charset="0"/>
              </a:rPr>
              <a:t>, </a:t>
            </a:r>
            <a:r>
              <a:rPr lang="pl-PL" b="1" dirty="0" err="1">
                <a:latin typeface="Montserrat" panose="00000500000000000000" pitchFamily="2" charset="0"/>
              </a:rPr>
              <a:t>conferences</a:t>
            </a:r>
            <a:r>
              <a:rPr lang="pl-PL" b="1" dirty="0">
                <a:latin typeface="Montserrat" panose="00000500000000000000" pitchFamily="2" charset="0"/>
              </a:rPr>
              <a:t>, </a:t>
            </a:r>
            <a:r>
              <a:rPr lang="pl-PL" b="1" dirty="0" err="1">
                <a:latin typeface="Montserrat" panose="00000500000000000000" pitchFamily="2" charset="0"/>
              </a:rPr>
              <a:t>meet-ups</a:t>
            </a:r>
            <a:r>
              <a:rPr lang="pl-PL" b="1" dirty="0">
                <a:latin typeface="Montserrat" panose="00000500000000000000" pitchFamily="2" charset="0"/>
              </a:rPr>
              <a:t>, EXPO trade </a:t>
            </a:r>
            <a:r>
              <a:rPr lang="pl-PL" b="1" dirty="0" err="1">
                <a:latin typeface="Montserrat" panose="00000500000000000000" pitchFamily="2" charset="0"/>
              </a:rPr>
              <a:t>fairs</a:t>
            </a:r>
            <a:endParaRPr b="1" dirty="0">
              <a:latin typeface="Montserrat" panose="00000500000000000000" pitchFamily="2" charset="0"/>
            </a:endParaRPr>
          </a:p>
        </p:txBody>
      </p:sp>
      <p:sp>
        <p:nvSpPr>
          <p:cNvPr id="8" name="Strzałka: w prawo 7">
            <a:extLst>
              <a:ext uri="{FF2B5EF4-FFF2-40B4-BE49-F238E27FC236}">
                <a16:creationId xmlns:a16="http://schemas.microsoft.com/office/drawing/2014/main" id="{A31F45DB-2EC5-F448-C789-9E7162C7AF1A}"/>
              </a:ext>
            </a:extLst>
          </p:cNvPr>
          <p:cNvSpPr/>
          <p:nvPr/>
        </p:nvSpPr>
        <p:spPr>
          <a:xfrm>
            <a:off x="325210" y="2684192"/>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oogle Shape;68;p14">
            <a:extLst>
              <a:ext uri="{FF2B5EF4-FFF2-40B4-BE49-F238E27FC236}">
                <a16:creationId xmlns:a16="http://schemas.microsoft.com/office/drawing/2014/main" id="{C1082D82-239F-6E50-3382-1F2821332698}"/>
              </a:ext>
            </a:extLst>
          </p:cNvPr>
          <p:cNvSpPr txBox="1"/>
          <p:nvPr/>
        </p:nvSpPr>
        <p:spPr>
          <a:xfrm>
            <a:off x="852853" y="3238659"/>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a:latin typeface="Montserrat" panose="00000500000000000000" pitchFamily="2" charset="0"/>
              </a:rPr>
              <a:t>White </a:t>
            </a:r>
            <a:r>
              <a:rPr lang="pl-PL" b="1" dirty="0" err="1">
                <a:latin typeface="Montserrat" panose="00000500000000000000" pitchFamily="2" charset="0"/>
              </a:rPr>
              <a:t>papers</a:t>
            </a:r>
            <a:r>
              <a:rPr lang="pl-PL" b="1" dirty="0">
                <a:latin typeface="Montserrat" panose="00000500000000000000" pitchFamily="2" charset="0"/>
              </a:rPr>
              <a:t>, </a:t>
            </a:r>
            <a:r>
              <a:rPr lang="pl-PL" b="1" dirty="0" err="1">
                <a:latin typeface="Montserrat" panose="00000500000000000000" pitchFamily="2" charset="0"/>
              </a:rPr>
              <a:t>reports</a:t>
            </a:r>
            <a:r>
              <a:rPr lang="pl-PL" b="1" dirty="0">
                <a:latin typeface="Montserrat" panose="00000500000000000000" pitchFamily="2" charset="0"/>
              </a:rPr>
              <a:t>, </a:t>
            </a:r>
            <a:r>
              <a:rPr lang="pl-PL" b="1" dirty="0" err="1">
                <a:latin typeface="Montserrat" panose="00000500000000000000" pitchFamily="2" charset="0"/>
              </a:rPr>
              <a:t>analysis</a:t>
            </a:r>
            <a:endParaRPr b="1" dirty="0">
              <a:latin typeface="Montserrat" panose="00000500000000000000" pitchFamily="2" charset="0"/>
            </a:endParaRPr>
          </a:p>
        </p:txBody>
      </p:sp>
      <p:sp>
        <p:nvSpPr>
          <p:cNvPr id="10" name="Strzałka: w prawo 9">
            <a:extLst>
              <a:ext uri="{FF2B5EF4-FFF2-40B4-BE49-F238E27FC236}">
                <a16:creationId xmlns:a16="http://schemas.microsoft.com/office/drawing/2014/main" id="{ABEF673C-6F0B-95E9-B5EE-9910AB7A6B9A}"/>
              </a:ext>
            </a:extLst>
          </p:cNvPr>
          <p:cNvSpPr/>
          <p:nvPr/>
        </p:nvSpPr>
        <p:spPr>
          <a:xfrm>
            <a:off x="325210" y="3295724"/>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Google Shape;68;p14">
            <a:extLst>
              <a:ext uri="{FF2B5EF4-FFF2-40B4-BE49-F238E27FC236}">
                <a16:creationId xmlns:a16="http://schemas.microsoft.com/office/drawing/2014/main" id="{5E946D81-3586-3CF1-5EB1-42901AB02B4E}"/>
              </a:ext>
            </a:extLst>
          </p:cNvPr>
          <p:cNvSpPr txBox="1"/>
          <p:nvPr/>
        </p:nvSpPr>
        <p:spPr>
          <a:xfrm>
            <a:off x="852853" y="3850191"/>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err="1">
                <a:latin typeface="Montserrat" panose="00000500000000000000" pitchFamily="2" charset="0"/>
              </a:rPr>
              <a:t>Dissemintation</a:t>
            </a:r>
            <a:r>
              <a:rPr lang="pl-PL" b="1" dirty="0">
                <a:latin typeface="Montserrat" panose="00000500000000000000" pitchFamily="2" charset="0"/>
              </a:rPr>
              <a:t> &amp; </a:t>
            </a:r>
            <a:r>
              <a:rPr lang="pl-PL" b="1" dirty="0" err="1">
                <a:latin typeface="Montserrat" panose="00000500000000000000" pitchFamily="2" charset="0"/>
              </a:rPr>
              <a:t>Communication</a:t>
            </a:r>
            <a:endParaRPr b="1" dirty="0">
              <a:latin typeface="Montserrat" panose="00000500000000000000" pitchFamily="2" charset="0"/>
            </a:endParaRPr>
          </a:p>
        </p:txBody>
      </p:sp>
      <p:sp>
        <p:nvSpPr>
          <p:cNvPr id="12" name="Strzałka: w prawo 11">
            <a:extLst>
              <a:ext uri="{FF2B5EF4-FFF2-40B4-BE49-F238E27FC236}">
                <a16:creationId xmlns:a16="http://schemas.microsoft.com/office/drawing/2014/main" id="{042A00C0-71F4-FCF1-8256-0BEF42B508FC}"/>
              </a:ext>
            </a:extLst>
          </p:cNvPr>
          <p:cNvSpPr/>
          <p:nvPr/>
        </p:nvSpPr>
        <p:spPr>
          <a:xfrm>
            <a:off x="325210" y="3907256"/>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Google Shape;68;p14">
            <a:extLst>
              <a:ext uri="{FF2B5EF4-FFF2-40B4-BE49-F238E27FC236}">
                <a16:creationId xmlns:a16="http://schemas.microsoft.com/office/drawing/2014/main" id="{BEFAD6C9-7373-5177-58FE-CDC840EF2695}"/>
              </a:ext>
            </a:extLst>
          </p:cNvPr>
          <p:cNvSpPr txBox="1"/>
          <p:nvPr/>
        </p:nvSpPr>
        <p:spPr>
          <a:xfrm>
            <a:off x="852853" y="4419598"/>
            <a:ext cx="743829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b="1" dirty="0" err="1">
                <a:latin typeface="Montserrat" panose="00000500000000000000" pitchFamily="2" charset="0"/>
              </a:rPr>
              <a:t>Synergis</a:t>
            </a:r>
            <a:r>
              <a:rPr lang="pl-PL" b="1" dirty="0">
                <a:latin typeface="Montserrat" panose="00000500000000000000" pitchFamily="2" charset="0"/>
              </a:rPr>
              <a:t> with </a:t>
            </a:r>
            <a:r>
              <a:rPr lang="pl-PL" b="1" dirty="0" err="1">
                <a:latin typeface="Montserrat" panose="00000500000000000000" pitchFamily="2" charset="0"/>
              </a:rPr>
              <a:t>other</a:t>
            </a:r>
            <a:r>
              <a:rPr lang="pl-PL" b="1" dirty="0">
                <a:latin typeface="Montserrat" panose="00000500000000000000" pitchFamily="2" charset="0"/>
              </a:rPr>
              <a:t> </a:t>
            </a:r>
            <a:r>
              <a:rPr lang="pl-PL" b="1" dirty="0" err="1">
                <a:latin typeface="Montserrat" panose="00000500000000000000" pitchFamily="2" charset="0"/>
              </a:rPr>
              <a:t>initiatives</a:t>
            </a:r>
            <a:endParaRPr b="1" dirty="0">
              <a:latin typeface="Montserrat" panose="00000500000000000000" pitchFamily="2" charset="0"/>
            </a:endParaRPr>
          </a:p>
        </p:txBody>
      </p:sp>
      <p:sp>
        <p:nvSpPr>
          <p:cNvPr id="14" name="Strzałka: w prawo 13">
            <a:extLst>
              <a:ext uri="{FF2B5EF4-FFF2-40B4-BE49-F238E27FC236}">
                <a16:creationId xmlns:a16="http://schemas.microsoft.com/office/drawing/2014/main" id="{39A3F2E2-25D2-0FAB-9E28-F21976A428F5}"/>
              </a:ext>
            </a:extLst>
          </p:cNvPr>
          <p:cNvSpPr/>
          <p:nvPr/>
        </p:nvSpPr>
        <p:spPr>
          <a:xfrm>
            <a:off x="325210" y="4476663"/>
            <a:ext cx="413329" cy="28595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885025" y="443087"/>
            <a:ext cx="5457825" cy="200025"/>
          </a:xfrm>
          <a:prstGeom prst="rect">
            <a:avLst/>
          </a:prstGeom>
          <a:noFill/>
          <a:ln>
            <a:noFill/>
          </a:ln>
        </p:spPr>
      </p:pic>
      <p:pic>
        <p:nvPicPr>
          <p:cNvPr id="66" name="Google Shape;66;p14"/>
          <p:cNvPicPr preferRelativeResize="0"/>
          <p:nvPr/>
        </p:nvPicPr>
        <p:blipFill>
          <a:blip r:embed="rId4">
            <a:alphaModFix/>
          </a:blip>
          <a:stretch>
            <a:fillRect/>
          </a:stretch>
        </p:blipFill>
        <p:spPr>
          <a:xfrm>
            <a:off x="262724" y="400124"/>
            <a:ext cx="1577199" cy="285950"/>
          </a:xfrm>
          <a:prstGeom prst="rect">
            <a:avLst/>
          </a:prstGeom>
          <a:noFill/>
          <a:ln>
            <a:noFill/>
          </a:ln>
        </p:spPr>
      </p:pic>
      <p:sp>
        <p:nvSpPr>
          <p:cNvPr id="69" name="Google Shape;69;p14"/>
          <p:cNvSpPr txBox="1"/>
          <p:nvPr/>
        </p:nvSpPr>
        <p:spPr>
          <a:xfrm>
            <a:off x="2369962" y="113637"/>
            <a:ext cx="4583497"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b="1" dirty="0">
                <a:solidFill>
                  <a:srgbClr val="002060"/>
                </a:solidFill>
                <a:latin typeface="Montserrat"/>
                <a:ea typeface="Montserrat"/>
                <a:cs typeface="Montserrat"/>
                <a:sym typeface="Montserrat"/>
              </a:rPr>
              <a:t>WHICH PROJECTS ARE INTERESTING FOR US?</a:t>
            </a:r>
            <a:endParaRPr b="1" dirty="0">
              <a:solidFill>
                <a:srgbClr val="002060"/>
              </a:solidFill>
              <a:latin typeface="Montserrat"/>
              <a:ea typeface="Montserrat"/>
              <a:cs typeface="Montserrat"/>
              <a:sym typeface="Montserrat"/>
            </a:endParaRPr>
          </a:p>
        </p:txBody>
      </p:sp>
      <p:pic>
        <p:nvPicPr>
          <p:cNvPr id="3" name="Obraz 2">
            <a:extLst>
              <a:ext uri="{FF2B5EF4-FFF2-40B4-BE49-F238E27FC236}">
                <a16:creationId xmlns:a16="http://schemas.microsoft.com/office/drawing/2014/main" id="{2C2B2478-5548-A28A-F52E-0AD23EEF609D}"/>
              </a:ext>
            </a:extLst>
          </p:cNvPr>
          <p:cNvPicPr>
            <a:picLocks noChangeAspect="1"/>
          </p:cNvPicPr>
          <p:nvPr/>
        </p:nvPicPr>
        <p:blipFill>
          <a:blip r:embed="rId5">
            <a:duotone>
              <a:prstClr val="black"/>
              <a:srgbClr val="002060">
                <a:tint val="45000"/>
                <a:satMod val="400000"/>
              </a:srgbClr>
            </a:duotone>
          </a:blip>
          <a:stretch>
            <a:fillRect/>
          </a:stretch>
        </p:blipFill>
        <p:spPr>
          <a:xfrm>
            <a:off x="0" y="843287"/>
            <a:ext cx="9144000" cy="422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a16="http://schemas.microsoft.com/office/drawing/2014/main" id="{3C910B7C-AA01-B882-B0D8-7CDCEE96C2D0}"/>
              </a:ext>
            </a:extLst>
          </p:cNvPr>
          <p:cNvPicPr>
            <a:picLocks noChangeAspect="1"/>
          </p:cNvPicPr>
          <p:nvPr/>
        </p:nvPicPr>
        <p:blipFill>
          <a:blip r:embed="rId6">
            <a:duotone>
              <a:prstClr val="black"/>
              <a:srgbClr val="002060">
                <a:tint val="45000"/>
                <a:satMod val="400000"/>
              </a:srgbClr>
            </a:duotone>
          </a:blip>
          <a:stretch>
            <a:fillRect/>
          </a:stretch>
        </p:blipFill>
        <p:spPr>
          <a:xfrm>
            <a:off x="0" y="3632749"/>
            <a:ext cx="3378131" cy="5561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Obraz 4">
            <a:extLst>
              <a:ext uri="{FF2B5EF4-FFF2-40B4-BE49-F238E27FC236}">
                <a16:creationId xmlns:a16="http://schemas.microsoft.com/office/drawing/2014/main" id="{AB171D16-D726-A31C-500C-51370DB8F03E}"/>
              </a:ext>
            </a:extLst>
          </p:cNvPr>
          <p:cNvPicPr>
            <a:picLocks noChangeAspect="1"/>
          </p:cNvPicPr>
          <p:nvPr/>
        </p:nvPicPr>
        <p:blipFill>
          <a:blip r:embed="rId7">
            <a:duotone>
              <a:prstClr val="black"/>
              <a:srgbClr val="002060">
                <a:tint val="45000"/>
                <a:satMod val="400000"/>
              </a:srgbClr>
            </a:duotone>
          </a:blip>
          <a:stretch>
            <a:fillRect/>
          </a:stretch>
        </p:blipFill>
        <p:spPr>
          <a:xfrm>
            <a:off x="0" y="2230892"/>
            <a:ext cx="9144000" cy="5453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pole tekstowe 8">
            <a:extLst>
              <a:ext uri="{FF2B5EF4-FFF2-40B4-BE49-F238E27FC236}">
                <a16:creationId xmlns:a16="http://schemas.microsoft.com/office/drawing/2014/main" id="{941EE0A0-75B7-D824-B56C-EF27D5097270}"/>
              </a:ext>
            </a:extLst>
          </p:cNvPr>
          <p:cNvSpPr txBox="1"/>
          <p:nvPr/>
        </p:nvSpPr>
        <p:spPr>
          <a:xfrm>
            <a:off x="0" y="1387156"/>
            <a:ext cx="9018396" cy="646331"/>
          </a:xfrm>
          <a:prstGeom prst="rect">
            <a:avLst/>
          </a:prstGeom>
          <a:noFill/>
        </p:spPr>
        <p:txBody>
          <a:bodyPr wrap="square">
            <a:spAutoFit/>
          </a:bodyPr>
          <a:lstStyle/>
          <a:p>
            <a:pPr algn="just"/>
            <a:r>
              <a:rPr lang="en-US" sz="1200" b="1" dirty="0">
                <a:latin typeface="Montserrat" panose="00000500000000000000" pitchFamily="2" charset="0"/>
              </a:rPr>
              <a:t>We offer</a:t>
            </a:r>
            <a:r>
              <a:rPr lang="pl-PL" sz="1200" b="1" dirty="0">
                <a:latin typeface="Montserrat" panose="00000500000000000000" pitchFamily="2" charset="0"/>
              </a:rPr>
              <a:t>: </a:t>
            </a:r>
            <a:r>
              <a:rPr lang="en-US" sz="1200" dirty="0">
                <a:latin typeface="Montserrat" panose="00000500000000000000" pitchFamily="2" charset="0"/>
              </a:rPr>
              <a:t>conducting practical workshops on the barriers to implementing the NIS2 directive, training on the practical implementation of NIS2 in organizations from both a technological and organizational perspective, co-organizing practical workshops, including cyber range, communication, and promotion.</a:t>
            </a:r>
            <a:endParaRPr lang="pl-PL" sz="1200" dirty="0">
              <a:latin typeface="Montserrat" panose="00000500000000000000" pitchFamily="2" charset="0"/>
            </a:endParaRPr>
          </a:p>
        </p:txBody>
      </p:sp>
      <p:sp>
        <p:nvSpPr>
          <p:cNvPr id="11" name="pole tekstowe 10">
            <a:extLst>
              <a:ext uri="{FF2B5EF4-FFF2-40B4-BE49-F238E27FC236}">
                <a16:creationId xmlns:a16="http://schemas.microsoft.com/office/drawing/2014/main" id="{6233B12C-CD43-B2D4-092C-4E3F5571282F}"/>
              </a:ext>
            </a:extLst>
          </p:cNvPr>
          <p:cNvSpPr txBox="1"/>
          <p:nvPr/>
        </p:nvSpPr>
        <p:spPr>
          <a:xfrm>
            <a:off x="0" y="2973679"/>
            <a:ext cx="8861628" cy="461665"/>
          </a:xfrm>
          <a:prstGeom prst="rect">
            <a:avLst/>
          </a:prstGeom>
          <a:noFill/>
        </p:spPr>
        <p:txBody>
          <a:bodyPr wrap="square">
            <a:spAutoFit/>
          </a:bodyPr>
          <a:lstStyle/>
          <a:p>
            <a:r>
              <a:rPr lang="en-US" sz="1200" b="1" dirty="0">
                <a:latin typeface="Montserrat" panose="00000500000000000000" pitchFamily="2" charset="0"/>
              </a:rPr>
              <a:t>We offer: </a:t>
            </a:r>
            <a:r>
              <a:rPr lang="en-US" sz="1200" dirty="0">
                <a:latin typeface="Montserrat" panose="00000500000000000000" pitchFamily="2" charset="0"/>
              </a:rPr>
              <a:t>support in co-organizing practical workshops on OT security, preparing reports and white papers on the state of OT security, recommendations, and best practices, as well as communication and promotion.</a:t>
            </a:r>
          </a:p>
        </p:txBody>
      </p:sp>
      <p:sp>
        <p:nvSpPr>
          <p:cNvPr id="12" name="pole tekstowe 11">
            <a:extLst>
              <a:ext uri="{FF2B5EF4-FFF2-40B4-BE49-F238E27FC236}">
                <a16:creationId xmlns:a16="http://schemas.microsoft.com/office/drawing/2014/main" id="{155C615D-62ED-7CE6-C12F-B98710CB6403}"/>
              </a:ext>
            </a:extLst>
          </p:cNvPr>
          <p:cNvSpPr txBox="1"/>
          <p:nvPr/>
        </p:nvSpPr>
        <p:spPr>
          <a:xfrm>
            <a:off x="0" y="4351978"/>
            <a:ext cx="8861628" cy="276999"/>
          </a:xfrm>
          <a:prstGeom prst="rect">
            <a:avLst/>
          </a:prstGeom>
          <a:noFill/>
        </p:spPr>
        <p:txBody>
          <a:bodyPr wrap="square">
            <a:spAutoFit/>
          </a:bodyPr>
          <a:lstStyle/>
          <a:p>
            <a:r>
              <a:rPr lang="en-US" sz="1200" b="1" dirty="0">
                <a:latin typeface="Montserrat" panose="00000500000000000000" pitchFamily="2" charset="0"/>
              </a:rPr>
              <a:t>We offer: </a:t>
            </a:r>
            <a:r>
              <a:rPr lang="en-US" sz="1200" dirty="0">
                <a:latin typeface="Montserrat" panose="00000500000000000000" pitchFamily="2" charset="0"/>
              </a:rPr>
              <a:t>organizing networking events, matchmaking in the Polish market, communication, and promotion.</a:t>
            </a:r>
          </a:p>
        </p:txBody>
      </p:sp>
    </p:spTree>
    <p:extLst>
      <p:ext uri="{BB962C8B-B14F-4D97-AF65-F5344CB8AC3E}">
        <p14:creationId xmlns:p14="http://schemas.microsoft.com/office/powerpoint/2010/main" val="72258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3" name="Google Shape;83;p16"/>
          <p:cNvPicPr preferRelativeResize="0"/>
          <p:nvPr/>
        </p:nvPicPr>
        <p:blipFill>
          <a:blip r:embed="rId3">
            <a:alphaModFix/>
          </a:blip>
          <a:stretch>
            <a:fillRect/>
          </a:stretch>
        </p:blipFill>
        <p:spPr>
          <a:xfrm>
            <a:off x="0" y="2008"/>
            <a:ext cx="9143999" cy="513948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276</Words>
  <Application>Microsoft Office PowerPoint</Application>
  <PresentationFormat>Pokaz na ekranie (16:9)</PresentationFormat>
  <Paragraphs>22</Paragraphs>
  <Slides>6</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Montserrat Medium</vt:lpstr>
      <vt:lpstr>Montserrat</vt:lpstr>
      <vt:lpstr>Arial</vt:lpstr>
      <vt:lpstr>Montserrat ExtraBold</vt:lpstr>
      <vt:lpstr>Simple Light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Łukasz Gawron</cp:lastModifiedBy>
  <cp:revision>1</cp:revision>
  <dcterms:modified xsi:type="dcterms:W3CDTF">2024-08-28T10:33:38Z</dcterms:modified>
</cp:coreProperties>
</file>