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304" r:id="rId3"/>
    <p:sldId id="305" r:id="rId4"/>
    <p:sldId id="302" r:id="rId5"/>
    <p:sldId id="306" r:id="rId6"/>
    <p:sldId id="307" r:id="rId7"/>
    <p:sldId id="308" r:id="rId8"/>
    <p:sldId id="309" r:id="rId9"/>
    <p:sldId id="310" r:id="rId10"/>
    <p:sldId id="311" r:id="rId11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zykładowe slajdy" id="{F5E34A33-1F6E-433F-B4E6-17745265A702}">
          <p14:sldIdLst>
            <p14:sldId id="265"/>
            <p14:sldId id="304"/>
            <p14:sldId id="305"/>
            <p14:sldId id="302"/>
            <p14:sldId id="306"/>
            <p14:sldId id="307"/>
            <p14:sldId id="308"/>
            <p14:sldId id="309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0A9"/>
    <a:srgbClr val="15395A"/>
    <a:srgbClr val="F7AD45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84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zej Rylski" userId="fd884c2b-1645-4c29-a91f-3cead6a73995" providerId="ADAL" clId="{C0C6AF24-52DB-462C-BE23-F42F48ECD8E4}"/>
    <pc:docChg chg="custSel delSld modSld modSection">
      <pc:chgData name="Andrzej Rylski" userId="fd884c2b-1645-4c29-a91f-3cead6a73995" providerId="ADAL" clId="{C0C6AF24-52DB-462C-BE23-F42F48ECD8E4}" dt="2023-07-06T13:08:09.298" v="53" actId="20577"/>
      <pc:docMkLst>
        <pc:docMk/>
      </pc:docMkLst>
      <pc:sldChg chg="addSp delSp modSp del mod">
        <pc:chgData name="Andrzej Rylski" userId="fd884c2b-1645-4c29-a91f-3cead6a73995" providerId="ADAL" clId="{C0C6AF24-52DB-462C-BE23-F42F48ECD8E4}" dt="2023-07-06T13:07:21.534" v="38" actId="47"/>
        <pc:sldMkLst>
          <pc:docMk/>
          <pc:sldMk cId="2987081690" sldId="266"/>
        </pc:sldMkLst>
        <pc:spChg chg="add mod">
          <ac:chgData name="Andrzej Rylski" userId="fd884c2b-1645-4c29-a91f-3cead6a73995" providerId="ADAL" clId="{C0C6AF24-52DB-462C-BE23-F42F48ECD8E4}" dt="2023-07-06T13:06:58.236" v="27" actId="21"/>
          <ac:spMkLst>
            <pc:docMk/>
            <pc:sldMk cId="2987081690" sldId="266"/>
            <ac:spMk id="3" creationId="{0B55ECF7-1F22-7A58-B1A1-54EC2484891B}"/>
          </ac:spMkLst>
        </pc:spChg>
        <pc:spChg chg="del">
          <ac:chgData name="Andrzej Rylski" userId="fd884c2b-1645-4c29-a91f-3cead6a73995" providerId="ADAL" clId="{C0C6AF24-52DB-462C-BE23-F42F48ECD8E4}" dt="2023-07-06T13:06:58.236" v="27" actId="21"/>
          <ac:spMkLst>
            <pc:docMk/>
            <pc:sldMk cId="2987081690" sldId="266"/>
            <ac:spMk id="7" creationId="{B5D2892F-1157-FA04-B298-B27119A772FB}"/>
          </ac:spMkLst>
        </pc:spChg>
        <pc:spChg chg="del">
          <ac:chgData name="Andrzej Rylski" userId="fd884c2b-1645-4c29-a91f-3cead6a73995" providerId="ADAL" clId="{C0C6AF24-52DB-462C-BE23-F42F48ECD8E4}" dt="2023-07-06T13:06:58.236" v="27" actId="21"/>
          <ac:spMkLst>
            <pc:docMk/>
            <pc:sldMk cId="2987081690" sldId="266"/>
            <ac:spMk id="8" creationId="{F0155D53-A075-0510-E192-142AE499281C}"/>
          </ac:spMkLst>
        </pc:spChg>
      </pc:sldChg>
      <pc:sldChg chg="addSp delSp modSp mod">
        <pc:chgData name="Andrzej Rylski" userId="fd884c2b-1645-4c29-a91f-3cead6a73995" providerId="ADAL" clId="{C0C6AF24-52DB-462C-BE23-F42F48ECD8E4}" dt="2023-07-06T13:08:09.298" v="53" actId="20577"/>
        <pc:sldMkLst>
          <pc:docMk/>
          <pc:sldMk cId="814540705" sldId="304"/>
        </pc:sldMkLst>
        <pc:spChg chg="add del mod">
          <ac:chgData name="Andrzej Rylski" userId="fd884c2b-1645-4c29-a91f-3cead6a73995" providerId="ADAL" clId="{C0C6AF24-52DB-462C-BE23-F42F48ECD8E4}" dt="2023-07-06T13:07:51.888" v="49" actId="478"/>
          <ac:spMkLst>
            <pc:docMk/>
            <pc:sldMk cId="814540705" sldId="304"/>
            <ac:spMk id="2" creationId="{CFF71857-3D71-B8F7-5C12-E6851BC51DA2}"/>
          </ac:spMkLst>
        </pc:spChg>
        <pc:spChg chg="add del mod">
          <ac:chgData name="Andrzej Rylski" userId="fd884c2b-1645-4c29-a91f-3cead6a73995" providerId="ADAL" clId="{C0C6AF24-52DB-462C-BE23-F42F48ECD8E4}" dt="2023-07-06T13:07:31.865" v="39" actId="478"/>
          <ac:spMkLst>
            <pc:docMk/>
            <pc:sldMk cId="814540705" sldId="304"/>
            <ac:spMk id="3" creationId="{B32B7318-1B60-3B21-E883-7AD0508F80B2}"/>
          </ac:spMkLst>
        </pc:spChg>
        <pc:spChg chg="mod">
          <ac:chgData name="Andrzej Rylski" userId="fd884c2b-1645-4c29-a91f-3cead6a73995" providerId="ADAL" clId="{C0C6AF24-52DB-462C-BE23-F42F48ECD8E4}" dt="2023-07-06T13:08:09.298" v="53" actId="20577"/>
          <ac:spMkLst>
            <pc:docMk/>
            <pc:sldMk cId="814540705" sldId="304"/>
            <ac:spMk id="7" creationId="{B5D2892F-1157-FA04-B298-B27119A772FB}"/>
          </ac:spMkLst>
        </pc:spChg>
        <pc:spChg chg="del mod">
          <ac:chgData name="Andrzej Rylski" userId="fd884c2b-1645-4c29-a91f-3cead6a73995" providerId="ADAL" clId="{C0C6AF24-52DB-462C-BE23-F42F48ECD8E4}" dt="2023-07-06T13:07:48.814" v="48" actId="478"/>
          <ac:spMkLst>
            <pc:docMk/>
            <pc:sldMk cId="814540705" sldId="304"/>
            <ac:spMk id="8" creationId="{F0155D53-A075-0510-E192-142AE499281C}"/>
          </ac:spMkLst>
        </pc:spChg>
      </pc:sldChg>
      <pc:sldChg chg="modSp mod">
        <pc:chgData name="Andrzej Rylski" userId="fd884c2b-1645-4c29-a91f-3cead6a73995" providerId="ADAL" clId="{C0C6AF24-52DB-462C-BE23-F42F48ECD8E4}" dt="2023-07-06T13:05:31.618" v="16" actId="948"/>
        <pc:sldMkLst>
          <pc:docMk/>
          <pc:sldMk cId="2874731118" sldId="309"/>
        </pc:sldMkLst>
        <pc:spChg chg="mod">
          <ac:chgData name="Andrzej Rylski" userId="fd884c2b-1645-4c29-a91f-3cead6a73995" providerId="ADAL" clId="{C0C6AF24-52DB-462C-BE23-F42F48ECD8E4}" dt="2023-07-06T13:05:31.618" v="16" actId="948"/>
          <ac:spMkLst>
            <pc:docMk/>
            <pc:sldMk cId="2874731118" sldId="309"/>
            <ac:spMk id="8" creationId="{F0155D53-A075-0510-E192-142AE499281C}"/>
          </ac:spMkLst>
        </pc:spChg>
      </pc:sldChg>
      <pc:sldChg chg="modSp mod">
        <pc:chgData name="Andrzej Rylski" userId="fd884c2b-1645-4c29-a91f-3cead6a73995" providerId="ADAL" clId="{C0C6AF24-52DB-462C-BE23-F42F48ECD8E4}" dt="2023-07-06T13:06:37.186" v="26" actId="20577"/>
        <pc:sldMkLst>
          <pc:docMk/>
          <pc:sldMk cId="1377529487" sldId="310"/>
        </pc:sldMkLst>
        <pc:spChg chg="mod">
          <ac:chgData name="Andrzej Rylski" userId="fd884c2b-1645-4c29-a91f-3cead6a73995" providerId="ADAL" clId="{C0C6AF24-52DB-462C-BE23-F42F48ECD8E4}" dt="2023-07-06T13:04:57.784" v="12" actId="1076"/>
          <ac:spMkLst>
            <pc:docMk/>
            <pc:sldMk cId="1377529487" sldId="310"/>
            <ac:spMk id="7" creationId="{B5D2892F-1157-FA04-B298-B27119A772FB}"/>
          </ac:spMkLst>
        </pc:spChg>
        <pc:spChg chg="mod">
          <ac:chgData name="Andrzej Rylski" userId="fd884c2b-1645-4c29-a91f-3cead6a73995" providerId="ADAL" clId="{C0C6AF24-52DB-462C-BE23-F42F48ECD8E4}" dt="2023-07-06T13:06:37.186" v="26" actId="20577"/>
          <ac:spMkLst>
            <pc:docMk/>
            <pc:sldMk cId="1377529487" sldId="310"/>
            <ac:spMk id="8" creationId="{F0155D53-A075-0510-E192-142AE499281C}"/>
          </ac:spMkLst>
        </pc:spChg>
      </pc:sldChg>
      <pc:sldChg chg="modSp mod">
        <pc:chgData name="Andrzej Rylski" userId="fd884c2b-1645-4c29-a91f-3cead6a73995" providerId="ADAL" clId="{C0C6AF24-52DB-462C-BE23-F42F48ECD8E4}" dt="2023-07-06T13:05:10.182" v="14" actId="403"/>
        <pc:sldMkLst>
          <pc:docMk/>
          <pc:sldMk cId="259958631" sldId="311"/>
        </pc:sldMkLst>
        <pc:spChg chg="mod">
          <ac:chgData name="Andrzej Rylski" userId="fd884c2b-1645-4c29-a91f-3cead6a73995" providerId="ADAL" clId="{C0C6AF24-52DB-462C-BE23-F42F48ECD8E4}" dt="2023-07-06T13:05:10.182" v="14" actId="403"/>
          <ac:spMkLst>
            <pc:docMk/>
            <pc:sldMk cId="259958631" sldId="311"/>
            <ac:spMk id="8" creationId="{F0155D53-A075-0510-E192-142AE499281C}"/>
          </ac:spMkLst>
        </pc:spChg>
      </pc:sldChg>
    </pc:docChg>
  </pc:docChgLst>
  <pc:docChgLst>
    <pc:chgData name="Ewa Domańska" userId="b2c2bf01-6806-4533-950a-f125e2def5ea" providerId="ADAL" clId="{83207231-8A6B-4313-B0C6-19D1D1A125C8}"/>
    <pc:docChg chg="custSel modSld">
      <pc:chgData name="Ewa Domańska" userId="b2c2bf01-6806-4533-950a-f125e2def5ea" providerId="ADAL" clId="{83207231-8A6B-4313-B0C6-19D1D1A125C8}" dt="2023-07-06T15:03:17.193" v="20" actId="255"/>
      <pc:docMkLst>
        <pc:docMk/>
      </pc:docMkLst>
      <pc:sldChg chg="delSp mod">
        <pc:chgData name="Ewa Domańska" userId="b2c2bf01-6806-4533-950a-f125e2def5ea" providerId="ADAL" clId="{83207231-8A6B-4313-B0C6-19D1D1A125C8}" dt="2023-07-06T12:45:34.339" v="0" actId="478"/>
        <pc:sldMkLst>
          <pc:docMk/>
          <pc:sldMk cId="1418748560" sldId="265"/>
        </pc:sldMkLst>
        <pc:spChg chg="del">
          <ac:chgData name="Ewa Domańska" userId="b2c2bf01-6806-4533-950a-f125e2def5ea" providerId="ADAL" clId="{83207231-8A6B-4313-B0C6-19D1D1A125C8}" dt="2023-07-06T12:45:34.339" v="0" actId="478"/>
          <ac:spMkLst>
            <pc:docMk/>
            <pc:sldMk cId="1418748560" sldId="265"/>
            <ac:spMk id="3" creationId="{C31A7531-3192-03A3-81FF-2ABCCAD68A96}"/>
          </ac:spMkLst>
        </pc:spChg>
      </pc:sldChg>
      <pc:sldChg chg="modSp mod">
        <pc:chgData name="Ewa Domańska" userId="b2c2bf01-6806-4533-950a-f125e2def5ea" providerId="ADAL" clId="{83207231-8A6B-4313-B0C6-19D1D1A125C8}" dt="2023-07-06T12:58:35.609" v="3" actId="255"/>
        <pc:sldMkLst>
          <pc:docMk/>
          <pc:sldMk cId="2987081690" sldId="266"/>
        </pc:sldMkLst>
        <pc:spChg chg="mod">
          <ac:chgData name="Ewa Domańska" userId="b2c2bf01-6806-4533-950a-f125e2def5ea" providerId="ADAL" clId="{83207231-8A6B-4313-B0C6-19D1D1A125C8}" dt="2023-07-06T12:58:35.609" v="3" actId="255"/>
          <ac:spMkLst>
            <pc:docMk/>
            <pc:sldMk cId="2987081690" sldId="266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3:00:24.676" v="14" actId="255"/>
        <pc:sldMkLst>
          <pc:docMk/>
          <pc:sldMk cId="3756922453" sldId="302"/>
        </pc:sldMkLst>
        <pc:spChg chg="mod">
          <ac:chgData name="Ewa Domańska" userId="b2c2bf01-6806-4533-950a-f125e2def5ea" providerId="ADAL" clId="{83207231-8A6B-4313-B0C6-19D1D1A125C8}" dt="2023-07-06T13:00:24.676" v="14" actId="255"/>
          <ac:spMkLst>
            <pc:docMk/>
            <pc:sldMk cId="3756922453" sldId="302"/>
            <ac:spMk id="6" creationId="{66363843-849F-255A-8E00-88BC65B70326}"/>
          </ac:spMkLst>
        </pc:spChg>
      </pc:sldChg>
      <pc:sldChg chg="modSp mod">
        <pc:chgData name="Ewa Domańska" userId="b2c2bf01-6806-4533-950a-f125e2def5ea" providerId="ADAL" clId="{83207231-8A6B-4313-B0C6-19D1D1A125C8}" dt="2023-07-06T12:58:26.435" v="2" actId="14100"/>
        <pc:sldMkLst>
          <pc:docMk/>
          <pc:sldMk cId="814540705" sldId="304"/>
        </pc:sldMkLst>
        <pc:spChg chg="mod">
          <ac:chgData name="Ewa Domańska" userId="b2c2bf01-6806-4533-950a-f125e2def5ea" providerId="ADAL" clId="{83207231-8A6B-4313-B0C6-19D1D1A125C8}" dt="2023-07-06T12:58:26.435" v="2" actId="14100"/>
          <ac:spMkLst>
            <pc:docMk/>
            <pc:sldMk cId="814540705" sldId="304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3:00:36.452" v="16" actId="1076"/>
        <pc:sldMkLst>
          <pc:docMk/>
          <pc:sldMk cId="731278352" sldId="305"/>
        </pc:sldMkLst>
        <pc:spChg chg="mod">
          <ac:chgData name="Ewa Domańska" userId="b2c2bf01-6806-4533-950a-f125e2def5ea" providerId="ADAL" clId="{83207231-8A6B-4313-B0C6-19D1D1A125C8}" dt="2023-07-06T13:00:36.452" v="16" actId="1076"/>
          <ac:spMkLst>
            <pc:docMk/>
            <pc:sldMk cId="731278352" sldId="305"/>
            <ac:spMk id="12" creationId="{6BD414FE-2303-C0C0-A6BA-CBA04100929F}"/>
          </ac:spMkLst>
        </pc:spChg>
      </pc:sldChg>
      <pc:sldChg chg="modSp mod">
        <pc:chgData name="Ewa Domańska" userId="b2c2bf01-6806-4533-950a-f125e2def5ea" providerId="ADAL" clId="{83207231-8A6B-4313-B0C6-19D1D1A125C8}" dt="2023-07-06T12:59:12.118" v="6" actId="255"/>
        <pc:sldMkLst>
          <pc:docMk/>
          <pc:sldMk cId="3514217338" sldId="306"/>
        </pc:sldMkLst>
        <pc:spChg chg="mod">
          <ac:chgData name="Ewa Domańska" userId="b2c2bf01-6806-4533-950a-f125e2def5ea" providerId="ADAL" clId="{83207231-8A6B-4313-B0C6-19D1D1A125C8}" dt="2023-07-06T12:59:12.118" v="6" actId="255"/>
          <ac:spMkLst>
            <pc:docMk/>
            <pc:sldMk cId="3514217338" sldId="306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3:00:10.050" v="13" actId="255"/>
        <pc:sldMkLst>
          <pc:docMk/>
          <pc:sldMk cId="3615784295" sldId="307"/>
        </pc:sldMkLst>
        <pc:spChg chg="mod">
          <ac:chgData name="Ewa Domańska" userId="b2c2bf01-6806-4533-950a-f125e2def5ea" providerId="ADAL" clId="{83207231-8A6B-4313-B0C6-19D1D1A125C8}" dt="2023-07-06T13:00:03.755" v="12" actId="1076"/>
          <ac:spMkLst>
            <pc:docMk/>
            <pc:sldMk cId="3615784295" sldId="307"/>
            <ac:spMk id="6" creationId="{67DF492B-0A2A-DAD2-6F1C-EC8D70659A07}"/>
          </ac:spMkLst>
        </pc:spChg>
        <pc:spChg chg="mod">
          <ac:chgData name="Ewa Domańska" userId="b2c2bf01-6806-4533-950a-f125e2def5ea" providerId="ADAL" clId="{83207231-8A6B-4313-B0C6-19D1D1A125C8}" dt="2023-07-06T13:00:10.050" v="13" actId="255"/>
          <ac:spMkLst>
            <pc:docMk/>
            <pc:sldMk cId="3615784295" sldId="307"/>
            <ac:spMk id="10" creationId="{4AAD0673-4500-7563-A9DC-097C5D3A1F6D}"/>
          </ac:spMkLst>
        </pc:spChg>
        <pc:spChg chg="mod">
          <ac:chgData name="Ewa Domańska" userId="b2c2bf01-6806-4533-950a-f125e2def5ea" providerId="ADAL" clId="{83207231-8A6B-4313-B0C6-19D1D1A125C8}" dt="2023-07-06T13:00:10.050" v="13" actId="255"/>
          <ac:spMkLst>
            <pc:docMk/>
            <pc:sldMk cId="3615784295" sldId="307"/>
            <ac:spMk id="12" creationId="{2F991D26-3094-BC20-436D-E9F0ECDE5CAF}"/>
          </ac:spMkLst>
        </pc:spChg>
      </pc:sldChg>
      <pc:sldChg chg="modSp mod">
        <pc:chgData name="Ewa Domańska" userId="b2c2bf01-6806-4533-950a-f125e2def5ea" providerId="ADAL" clId="{83207231-8A6B-4313-B0C6-19D1D1A125C8}" dt="2023-07-06T12:59:01.662" v="5" actId="255"/>
        <pc:sldMkLst>
          <pc:docMk/>
          <pc:sldMk cId="3257724103" sldId="308"/>
        </pc:sldMkLst>
        <pc:spChg chg="mod">
          <ac:chgData name="Ewa Domańska" userId="b2c2bf01-6806-4533-950a-f125e2def5ea" providerId="ADAL" clId="{83207231-8A6B-4313-B0C6-19D1D1A125C8}" dt="2023-07-06T12:59:01.662" v="5" actId="255"/>
          <ac:spMkLst>
            <pc:docMk/>
            <pc:sldMk cId="3257724103" sldId="308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2:59:52.291" v="10" actId="255"/>
        <pc:sldMkLst>
          <pc:docMk/>
          <pc:sldMk cId="2874731118" sldId="309"/>
        </pc:sldMkLst>
        <pc:spChg chg="mod">
          <ac:chgData name="Ewa Domańska" userId="b2c2bf01-6806-4533-950a-f125e2def5ea" providerId="ADAL" clId="{83207231-8A6B-4313-B0C6-19D1D1A125C8}" dt="2023-07-06T12:59:52.291" v="10" actId="255"/>
          <ac:spMkLst>
            <pc:docMk/>
            <pc:sldMk cId="2874731118" sldId="309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5:03:17.193" v="20" actId="255"/>
        <pc:sldMkLst>
          <pc:docMk/>
          <pc:sldMk cId="1377529487" sldId="310"/>
        </pc:sldMkLst>
        <pc:spChg chg="mod">
          <ac:chgData name="Ewa Domańska" userId="b2c2bf01-6806-4533-950a-f125e2def5ea" providerId="ADAL" clId="{83207231-8A6B-4313-B0C6-19D1D1A125C8}" dt="2023-07-06T15:03:17.193" v="20" actId="255"/>
          <ac:spMkLst>
            <pc:docMk/>
            <pc:sldMk cId="1377529487" sldId="310"/>
            <ac:spMk id="8" creationId="{F0155D53-A075-0510-E192-142AE499281C}"/>
          </ac:spMkLst>
        </pc:spChg>
      </pc:sldChg>
      <pc:sldChg chg="modSp mod">
        <pc:chgData name="Ewa Domańska" userId="b2c2bf01-6806-4533-950a-f125e2def5ea" providerId="ADAL" clId="{83207231-8A6B-4313-B0C6-19D1D1A125C8}" dt="2023-07-06T12:59:34.016" v="8" actId="255"/>
        <pc:sldMkLst>
          <pc:docMk/>
          <pc:sldMk cId="259958631" sldId="311"/>
        </pc:sldMkLst>
        <pc:spChg chg="mod">
          <ac:chgData name="Ewa Domańska" userId="b2c2bf01-6806-4533-950a-f125e2def5ea" providerId="ADAL" clId="{83207231-8A6B-4313-B0C6-19D1D1A125C8}" dt="2023-07-06T12:59:34.016" v="8" actId="255"/>
          <ac:spMkLst>
            <pc:docMk/>
            <pc:sldMk cId="259958631" sldId="311"/>
            <ac:spMk id="8" creationId="{F0155D53-A075-0510-E192-142AE499281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26.07.2023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26.07.2023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Instrukcja korzystania 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32278B-8B1E-49B9-81A0-51DBB01AB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E85651-5A7C-4C83-B6A8-C7A6F5B8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15"/>
          <a:stretch/>
        </p:blipFill>
        <p:spPr>
          <a:xfrm>
            <a:off x="8867775" y="2522225"/>
            <a:ext cx="6303963" cy="6012175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 userDrawn="1"/>
        </p:nvSpPr>
        <p:spPr>
          <a:xfrm>
            <a:off x="8867775" y="2727325"/>
            <a:ext cx="6322220" cy="5807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356350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dirty="0"/>
              <a:t>Niniejszy szablon zawiera ponad 30 różnych układów slajdów </a:t>
            </a:r>
            <a:br>
              <a:rPr lang="pl-PL" sz="1600" dirty="0"/>
            </a:br>
            <a:r>
              <a:rPr lang="pl-PL" sz="1600" dirty="0"/>
              <a:t>w identyfikacji NASK-PIB. </a:t>
            </a:r>
          </a:p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Zalecane jest używanie </a:t>
            </a:r>
            <a:r>
              <a:rPr lang="pl-PL" sz="1600" dirty="0" err="1"/>
              <a:t>key</a:t>
            </a:r>
            <a:r>
              <a:rPr lang="pl-PL" sz="1600" dirty="0"/>
              <a:t> </a:t>
            </a:r>
            <a:r>
              <a:rPr lang="pl-PL" sz="1600" dirty="0" err="1"/>
              <a:t>visuali</a:t>
            </a:r>
            <a:r>
              <a:rPr lang="pl-PL" sz="1600" dirty="0"/>
              <a:t> marek/produktów na każdy pierwszy slajd prezentacji, a następnie swoich zdjęć jako przerywniki. Zaprojektowano kilka przykładów slajdów tytułowych do wyboru.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Każdy układ posiada odpowiednie „ramki” (</a:t>
            </a:r>
            <a:r>
              <a:rPr lang="pl-PL" sz="1600" dirty="0" err="1"/>
              <a:t>placeholder’y</a:t>
            </a:r>
            <a:r>
              <a:rPr lang="pl-PL" sz="1600" dirty="0"/>
              <a:t>) </a:t>
            </a:r>
            <a:br>
              <a:rPr lang="pl-PL" sz="1600" dirty="0"/>
            </a:br>
            <a:r>
              <a:rPr lang="pl-PL" sz="1600" dirty="0"/>
              <a:t>na </a:t>
            </a:r>
            <a:r>
              <a:rPr lang="pl-PL" sz="1600" dirty="0" err="1"/>
              <a:t>content</a:t>
            </a:r>
            <a:r>
              <a:rPr lang="pl-PL" sz="1600" dirty="0"/>
              <a:t> oraz linie pomocnicze (prowadnice), wyznaczające obszary do umieszczania </a:t>
            </a:r>
            <a:r>
              <a:rPr lang="pl-PL" sz="1600" dirty="0" err="1"/>
              <a:t>contentu</a:t>
            </a:r>
            <a:r>
              <a:rPr lang="pl-PL" sz="1600" dirty="0"/>
              <a:t>, według zasad projektowania NASK-PIB (</a:t>
            </a:r>
            <a:r>
              <a:rPr lang="pl-PL" sz="1600" dirty="0" err="1"/>
              <a:t>grid</a:t>
            </a:r>
            <a:r>
              <a:rPr lang="pl-PL" sz="1600" dirty="0"/>
              <a:t> </a:t>
            </a:r>
            <a:r>
              <a:rPr lang="pl-PL" sz="1600" dirty="0" err="1"/>
              <a:t>method</a:t>
            </a:r>
            <a:r>
              <a:rPr lang="pl-PL" sz="1600" dirty="0"/>
              <a:t>).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Prowadnice włączamy klikając prawym przyciskiem myszy </a:t>
            </a:r>
            <a:br>
              <a:rPr lang="pl-PL" sz="1600" dirty="0"/>
            </a:br>
            <a:r>
              <a:rPr lang="pl-PL" sz="1600" dirty="0"/>
              <a:t>w puste tło -&gt; „Siatka i prowadnice” -&gt; „Prowadnice”.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1600" dirty="0"/>
              <a:t>Jeśli występuje zapotrzebowanie na zdjęcia, prośba o kontakt </a:t>
            </a:r>
            <a:br>
              <a:rPr lang="pl-PL" sz="1600" dirty="0"/>
            </a:br>
            <a:r>
              <a:rPr lang="pl-PL" sz="1600" dirty="0"/>
              <a:t>z </a:t>
            </a:r>
            <a:r>
              <a:rPr lang="pl-PL" sz="1600" b="1" dirty="0"/>
              <a:t>Zespołem Obsługi Wizualnej. </a:t>
            </a:r>
            <a:r>
              <a:rPr lang="pl-PL" sz="1600" b="0" dirty="0"/>
              <a:t>Pomożemy dobrać, wstawić lub po prostu podeślemy wybrane.</a:t>
            </a:r>
            <a:endParaRPr lang="pl-PL" sz="1600" b="1" dirty="0"/>
          </a:p>
          <a:p>
            <a:pPr marL="0" indent="0">
              <a:spcAft>
                <a:spcPts val="600"/>
              </a:spcAft>
              <a:buNone/>
            </a:pPr>
            <a:endParaRPr lang="pl-PL" sz="16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8403291E-167A-F53F-E527-295DCB818508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8" name="Dowolny kształt: kształt 7">
              <a:extLst>
                <a:ext uri="{FF2B5EF4-FFF2-40B4-BE49-F238E27FC236}">
                  <a16:creationId xmlns:a16="http://schemas.microsoft.com/office/drawing/2014/main" id="{CC501575-7F33-EAF3-CBA5-01260AF742BF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80012823-2F77-C369-EEEE-24D4330BF208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6D692D49-A5F0-E0E3-E7AC-3E3E5EFEF3E0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936F6C1F-F3E4-6190-1D40-CFEF3D23BDF1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1C0C0535-0786-3E97-BE04-CDDA1578721A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8DD21154-85A5-86DA-55A9-9A77BE5750E4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ED3C005-52E2-3D76-FF05-0027EF864F31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46C29447-1A9A-54FD-A163-198B641123EA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E3D43A48-5B1A-77C8-E61A-493ABED5500C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66CEBE15-C4D1-CA30-937C-85079C3EA695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9279C1AA-8F5B-2B21-EB0F-F161A55F4EE6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24EE1CF3-4727-B9DB-D5F1-1359E92B0F10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85A3298-34CA-DA70-E267-A39AB8F70B3C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A6CF6D3A-7073-08D7-5736-28521D82CA48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7B721CD2-D772-6037-00C9-C8DA7419F31D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06D9540-58E1-2337-030F-52D7B6B5DB84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3CE7958C-3156-F81B-72A3-21522CC4552D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94F67F69-735A-F938-D6A0-87670CDC7EDF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A06FBB8A-C7F4-AEF1-CF60-3EB697F4FC74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E0565BFC-4CBE-F761-ED70-167CE132B81E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9FC8421B-D028-3DEB-E47C-C20EA9DADE7E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C1B2D63A-E1CA-E24B-14A1-FEA63D486919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2F1338BC-1B09-C59C-D572-EDC5F104F27E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F1E49E52-4C2E-F31F-0A80-975A5FF0D065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DA4FE537-2B85-F06D-FDC2-56C9F564E168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82E9F1A1-7BBE-018E-BF1B-138AB3B2FC96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655E479C-A49D-A9EC-9243-E5B5747CFDC7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9760B004-D2CB-485E-8DFB-BF6300C7B97F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819D1C5D-8AD0-3303-308E-02537A7778EB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0A1E7DF9-D04C-DE65-F2C6-9718DCD62DE3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FBD09E94-361E-DC7D-F995-C8A47282C034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F594C8F6-120F-60FC-DA6F-012BF4D54B44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A02B5106-19FF-3F3E-701C-434D131A71DE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DA2DBF6F-9481-1138-1F3F-2659EB47A436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2B0BA881-D488-11D6-149F-4C26D95715D9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B69BB1C2-19F6-5141-B444-F3F1C1FB7E2A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7E1D4999-E14E-9ECB-7F7F-47F1EE026902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3467F5D4-608F-4F02-23F5-4F012B959988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78EFE2B7-8D85-6632-FD50-C011E54F8403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Dowolny kształt: kształt 47">
              <a:extLst>
                <a:ext uri="{FF2B5EF4-FFF2-40B4-BE49-F238E27FC236}">
                  <a16:creationId xmlns:a16="http://schemas.microsoft.com/office/drawing/2014/main" id="{02680716-40BA-15C2-924A-5DA8BAEC7403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44E4FD09-E10A-DEA2-ECC7-F6945CA798DC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F1945491-DA85-1341-FC2D-B6EFD0238708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BCA2BCB7-556F-AE98-409B-64810C355363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99F37CF7-9243-CF0F-F936-8B21FBC96E34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02544EBF-1D0B-6C37-F48E-5C7053FAB1F3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9D14BD3D-1526-6CA4-8B82-75A83B02BB92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05D2CA43-26B6-02B4-8EBC-234FE1ABF81F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43FD05C0-B5A2-1D3D-EF69-2865AB02CC3E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id="{DBEBD7AC-2E25-18A4-E81C-35E8529A16B0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CAE1461D-1203-8DA1-3BA0-42E36A67225D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3CE614E1-1C6A-F14C-FA76-6988AAC5163E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60" name="pole tekstowe 59">
              <a:extLst>
                <a:ext uri="{FF2B5EF4-FFF2-40B4-BE49-F238E27FC236}">
                  <a16:creationId xmlns:a16="http://schemas.microsoft.com/office/drawing/2014/main" id="{66D2E66F-D8DB-458D-4D09-0840F488A66C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46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910" y="3490662"/>
            <a:ext cx="13082970" cy="1553075"/>
          </a:xfrm>
        </p:spPr>
        <p:txBody>
          <a:bodyPr anchor="b"/>
          <a:lstStyle>
            <a:lvl1pPr algn="r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910" y="5350262"/>
            <a:ext cx="13082970" cy="5787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8CA489AE-5214-EA34-A062-B46EE186B0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91154" y="6898106"/>
            <a:ext cx="12589428" cy="1303905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34E330E5-EB1C-B45E-D80D-C0AB8C8298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25330" y="1783652"/>
            <a:ext cx="70675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49" y="2522225"/>
            <a:ext cx="12657333" cy="5042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6"/>
            <a:ext cx="6113464" cy="2314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4625" y="2522225"/>
            <a:ext cx="6113463" cy="50502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050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528238"/>
            <a:ext cx="6113463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4625" y="2528238"/>
            <a:ext cx="6126358" cy="7967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94625" y="3553552"/>
            <a:ext cx="6126358" cy="4018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063606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062306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4843463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33650" y="3566202"/>
            <a:ext cx="4843463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263649" y="356490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25225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52712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50405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257300"/>
            <a:ext cx="5062539" cy="25146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4BACFCC-41A6-4B55-BDF5-29A74E2223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 userDrawn="1"/>
        </p:nvCxnSpPr>
        <p:spPr>
          <a:xfrm>
            <a:off x="1249363" y="5048119"/>
            <a:ext cx="1267301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 userDrawn="1"/>
        </p:nvCxnSpPr>
        <p:spPr>
          <a:xfrm>
            <a:off x="2530475" y="5048119"/>
            <a:ext cx="25304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794625" y="1257300"/>
            <a:ext cx="6113463" cy="251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63651" y="6013922"/>
            <a:ext cx="3794124" cy="15494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/>
            </a:lvl1pPr>
            <a:lvl2pPr>
              <a:spcAft>
                <a:spcPts val="300"/>
              </a:spcAft>
              <a:defRPr sz="1200"/>
            </a:lvl2pPr>
            <a:lvl3pPr>
              <a:spcAft>
                <a:spcPts val="300"/>
              </a:spcAft>
              <a:defRPr sz="1200"/>
            </a:lvl3pPr>
            <a:lvl4pPr>
              <a:spcAft>
                <a:spcPts val="300"/>
              </a:spcAft>
              <a:defRPr sz="1200"/>
            </a:lvl4pPr>
            <a:lvl5pPr>
              <a:spcAft>
                <a:spcPts val="300"/>
              </a:spcAft>
              <a:defRPr sz="12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95253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Kliknij, aby edytować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0126857" y="6013922"/>
            <a:ext cx="3794125" cy="1549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1200" dirty="0" smtClean="0"/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lvl="0">
              <a:spcAft>
                <a:spcPts val="300"/>
              </a:spcAft>
            </a:pPr>
            <a:r>
              <a:rPr lang="pl-PL"/>
              <a:t>Kliknij, aby edytować style wzorca tekstu</a:t>
            </a:r>
          </a:p>
          <a:p>
            <a:pPr lvl="1">
              <a:spcAft>
                <a:spcPts val="300"/>
              </a:spcAft>
            </a:pPr>
            <a:r>
              <a:rPr lang="pl-PL"/>
              <a:t>Drugi poziom</a:t>
            </a:r>
          </a:p>
          <a:p>
            <a:pPr lvl="2">
              <a:spcAft>
                <a:spcPts val="300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300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300"/>
              </a:spcAft>
            </a:pPr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6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46322" y="2727325"/>
            <a:ext cx="12673011" cy="1044575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355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0735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379200" y="4267200"/>
            <a:ext cx="2527300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obrazu 5">
            <a:extLst>
              <a:ext uri="{FF2B5EF4-FFF2-40B4-BE49-F238E27FC236}">
                <a16:creationId xmlns:a16="http://schemas.microsoft.com/office/drawing/2014/main" id="{85DF1417-93FC-47F3-BAB6-6DCDFDCECE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67775" y="0"/>
            <a:ext cx="630396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3230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49" y="2727325"/>
            <a:ext cx="6322219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0" y="5251012"/>
            <a:ext cx="5051425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0" y="6562311"/>
            <a:ext cx="5051425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794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683" y="-1"/>
            <a:ext cx="5300299" cy="251888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0D42958-E6FE-491A-9000-2A77E3072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507" y="1241426"/>
            <a:ext cx="3814762" cy="632618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66270" y="5041900"/>
            <a:ext cx="2518806" cy="2524125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 userDrawn="1"/>
        </p:nvSpPr>
        <p:spPr>
          <a:xfrm>
            <a:off x="5066269" y="1241427"/>
            <a:ext cx="2519362" cy="3163092"/>
          </a:xfrm>
          <a:prstGeom prst="rect">
            <a:avLst/>
          </a:prstGeom>
          <a:solidFill>
            <a:srgbClr val="05B0A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0951" y="1258889"/>
            <a:ext cx="1260000" cy="126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1050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620682" y="3145267"/>
            <a:ext cx="5300299" cy="44207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7963" y="2638426"/>
            <a:ext cx="2074862" cy="164655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56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19" y="0"/>
            <a:ext cx="546239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C85B16B-7463-4224-A031-832620E75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382374" y="0"/>
            <a:ext cx="3789363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789363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48217" y="2727325"/>
            <a:ext cx="5462604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160B3E72-9297-76E5-84E1-767530B87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11011" y="7986274"/>
            <a:ext cx="2937015" cy="2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 userDrawn="1"/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Dobre praktyki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832278B-8B1E-49B9-81A0-51DBB01AB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 userDrawn="1"/>
        </p:nvSpPr>
        <p:spPr>
          <a:xfrm>
            <a:off x="1263650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5"/>
                </a:solidFill>
              </a:rPr>
              <a:t>Zalecane praktyki:</a:t>
            </a:r>
          </a:p>
          <a:p>
            <a:pPr marL="285750" lvl="4" indent="-285750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dirty="0"/>
              <a:t>Dodawanie swoich zdjęć, schematów, treści, wykresów etc. z wykorzystaniem palety kolorów NASK-PIB.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Zmienianie wielkości czcionki w tekście podstawowym (możliwie jak najmniej).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Przesuwanie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placeholderów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ale tylko w ramach wyznaczonych prowadnicami linii (zachowujemy marginesy i odstępy!), np. zamiast dwóch kolumn zrobić jedną szeroką, albo zrobić tylko dwie kolumny bez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Utrzymanie spójności w odległościach między elementami, wielkości czcionek.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Dbanie o odpowiednią ilość „powietrza” w prezentacji.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Używanie jak najmniejszej ilości treści pisanej i stosowanie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bullet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pointów</a:t>
            </a: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Używanie nie tylko zdjęć ale i ikon.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 userDrawn="1"/>
        </p:nvSpPr>
        <p:spPr>
          <a:xfrm>
            <a:off x="7807519" y="2727325"/>
            <a:ext cx="6113463" cy="484028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600"/>
              </a:spcAft>
            </a:pPr>
            <a:r>
              <a:rPr lang="pl-PL" sz="1600" b="1" dirty="0">
                <a:solidFill>
                  <a:schemeClr val="accent3"/>
                </a:solidFill>
              </a:rPr>
              <a:t>Nie powinno się: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Zakodowana jest paleta kolorystyczna NASK i należy jej używać jako wyjściowej. Alternatywnie na prawo od slajdów umieszczona jest paleta kolorów NASK, z której można zaciągać kolory „pipetą”.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85750" lvl="4" indent="-285750" algn="l" defTabSz="1137879" rtl="0" eaLnBrk="1" latinLnBrk="0" hangingPunct="1">
              <a:spcAft>
                <a:spcPts val="600"/>
              </a:spcAft>
              <a:buFont typeface="Century Gothic" panose="020B0502020202020204" pitchFamily="34" charset="0"/>
              <a:buChar char="-"/>
            </a:pPr>
            <a:r>
              <a:rPr lang="pl-P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3D50C391-B6EA-6B66-E752-495E6FCAE6D0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6" name="Dowolny kształt: kształt 5">
              <a:extLst>
                <a:ext uri="{FF2B5EF4-FFF2-40B4-BE49-F238E27FC236}">
                  <a16:creationId xmlns:a16="http://schemas.microsoft.com/office/drawing/2014/main" id="{AB1B0E93-741B-C8EE-EFA2-FB1A43C128FD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894879E7-9C60-F722-FF56-94ECDDC92AD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C4096D1F-55DF-7BB7-1D32-5293F42A91A4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2F9817A3-0D76-6993-65BD-452F97C975AA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" name="Dowolny kształt: kształt 11">
              <a:extLst>
                <a:ext uri="{FF2B5EF4-FFF2-40B4-BE49-F238E27FC236}">
                  <a16:creationId xmlns:a16="http://schemas.microsoft.com/office/drawing/2014/main" id="{21318862-C722-3C0A-BAF6-CB0396E86E26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B85419C6-0032-0F37-803F-B1F2E3CD6A05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id="{25320C67-57AE-AFD7-CB9E-1C8646ADB62A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BF33FA7D-2BE9-6027-4C2D-5C9888D8A601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6" name="Dowolny kształt: kształt 15">
              <a:extLst>
                <a:ext uri="{FF2B5EF4-FFF2-40B4-BE49-F238E27FC236}">
                  <a16:creationId xmlns:a16="http://schemas.microsoft.com/office/drawing/2014/main" id="{DE713E12-C2D9-A7B1-13E6-6E4BA393CBCC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686C2E57-8566-97F7-322F-7AF02A2CB43C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8" name="Dowolny kształt: kształt 17">
              <a:extLst>
                <a:ext uri="{FF2B5EF4-FFF2-40B4-BE49-F238E27FC236}">
                  <a16:creationId xmlns:a16="http://schemas.microsoft.com/office/drawing/2014/main" id="{19723979-BFBD-C336-FAA9-B97FB6D47316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DCF3F44-4082-5ECD-DCE6-7952E36F638F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0" name="Dowolny kształt: kształt 19">
              <a:extLst>
                <a:ext uri="{FF2B5EF4-FFF2-40B4-BE49-F238E27FC236}">
                  <a16:creationId xmlns:a16="http://schemas.microsoft.com/office/drawing/2014/main" id="{E730DC7C-0E62-2913-39E5-70FD2470959A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8422A5E5-D452-E663-5ED3-E868BBBC6E2D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2" name="Dowolny kształt: kształt 21">
              <a:extLst>
                <a:ext uri="{FF2B5EF4-FFF2-40B4-BE49-F238E27FC236}">
                  <a16:creationId xmlns:a16="http://schemas.microsoft.com/office/drawing/2014/main" id="{51D921CD-ABA9-05F9-C07C-93619E81FF1F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3" name="Dowolny kształt: kształt 22">
              <a:extLst>
                <a:ext uri="{FF2B5EF4-FFF2-40B4-BE49-F238E27FC236}">
                  <a16:creationId xmlns:a16="http://schemas.microsoft.com/office/drawing/2014/main" id="{E7613AF2-FE6E-7664-1197-A9556B15FA05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4" name="Dowolny kształt: kształt 23">
              <a:extLst>
                <a:ext uri="{FF2B5EF4-FFF2-40B4-BE49-F238E27FC236}">
                  <a16:creationId xmlns:a16="http://schemas.microsoft.com/office/drawing/2014/main" id="{B3A025C7-41C2-BEEE-C8E2-6D1DD9B92A1A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5" name="Dowolny kształt: kształt 24">
              <a:extLst>
                <a:ext uri="{FF2B5EF4-FFF2-40B4-BE49-F238E27FC236}">
                  <a16:creationId xmlns:a16="http://schemas.microsoft.com/office/drawing/2014/main" id="{99106903-B424-6C59-31A4-85DCB63B3856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6" name="Dowolny kształt: kształt 25">
              <a:extLst>
                <a:ext uri="{FF2B5EF4-FFF2-40B4-BE49-F238E27FC236}">
                  <a16:creationId xmlns:a16="http://schemas.microsoft.com/office/drawing/2014/main" id="{E7AABCFE-07E6-0549-D1F1-94EBFD24B24A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7" name="Dowolny kształt: kształt 26">
              <a:extLst>
                <a:ext uri="{FF2B5EF4-FFF2-40B4-BE49-F238E27FC236}">
                  <a16:creationId xmlns:a16="http://schemas.microsoft.com/office/drawing/2014/main" id="{2278A17A-6803-DC82-EA70-062A67A1541F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8" name="Dowolny kształt: kształt 27">
              <a:extLst>
                <a:ext uri="{FF2B5EF4-FFF2-40B4-BE49-F238E27FC236}">
                  <a16:creationId xmlns:a16="http://schemas.microsoft.com/office/drawing/2014/main" id="{C3BECD09-A3FF-EFE8-D890-94685E4F3212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29" name="Dowolny kształt: kształt 28">
              <a:extLst>
                <a:ext uri="{FF2B5EF4-FFF2-40B4-BE49-F238E27FC236}">
                  <a16:creationId xmlns:a16="http://schemas.microsoft.com/office/drawing/2014/main" id="{4B816C52-A1B2-433B-775E-1115C2064877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0" name="Dowolny kształt: kształt 29">
              <a:extLst>
                <a:ext uri="{FF2B5EF4-FFF2-40B4-BE49-F238E27FC236}">
                  <a16:creationId xmlns:a16="http://schemas.microsoft.com/office/drawing/2014/main" id="{1CC12DC2-57D3-D89F-7F03-C41DB61DB245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1" name="Dowolny kształt: kształt 30">
              <a:extLst>
                <a:ext uri="{FF2B5EF4-FFF2-40B4-BE49-F238E27FC236}">
                  <a16:creationId xmlns:a16="http://schemas.microsoft.com/office/drawing/2014/main" id="{E0BAF03C-BCC7-6F2E-76BD-FBEF088FE36D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2" name="Dowolny kształt: kształt 31">
              <a:extLst>
                <a:ext uri="{FF2B5EF4-FFF2-40B4-BE49-F238E27FC236}">
                  <a16:creationId xmlns:a16="http://schemas.microsoft.com/office/drawing/2014/main" id="{92209C41-D76E-64E9-8731-CAED93FC6C44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3" name="Dowolny kształt: kształt 32">
              <a:extLst>
                <a:ext uri="{FF2B5EF4-FFF2-40B4-BE49-F238E27FC236}">
                  <a16:creationId xmlns:a16="http://schemas.microsoft.com/office/drawing/2014/main" id="{6D6AB13D-4B54-0B7F-CE6F-6BEE7C7C0B09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4" name="Dowolny kształt: kształt 33">
              <a:extLst>
                <a:ext uri="{FF2B5EF4-FFF2-40B4-BE49-F238E27FC236}">
                  <a16:creationId xmlns:a16="http://schemas.microsoft.com/office/drawing/2014/main" id="{0DF3B397-CA25-900A-F914-0AD454CB3F8B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5" name="Dowolny kształt: kształt 34">
              <a:extLst>
                <a:ext uri="{FF2B5EF4-FFF2-40B4-BE49-F238E27FC236}">
                  <a16:creationId xmlns:a16="http://schemas.microsoft.com/office/drawing/2014/main" id="{EAB973F4-F94F-A7F1-7AC2-3F1C975BC5B8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6" name="Dowolny kształt: kształt 35">
              <a:extLst>
                <a:ext uri="{FF2B5EF4-FFF2-40B4-BE49-F238E27FC236}">
                  <a16:creationId xmlns:a16="http://schemas.microsoft.com/office/drawing/2014/main" id="{3D3745B9-0973-2154-0979-1ECB1ED1A30F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7" name="Dowolny kształt: kształt 36">
              <a:extLst>
                <a:ext uri="{FF2B5EF4-FFF2-40B4-BE49-F238E27FC236}">
                  <a16:creationId xmlns:a16="http://schemas.microsoft.com/office/drawing/2014/main" id="{9E3FFB76-E538-BC24-87AA-A032D0CE71E9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8" name="Dowolny kształt: kształt 37">
              <a:extLst>
                <a:ext uri="{FF2B5EF4-FFF2-40B4-BE49-F238E27FC236}">
                  <a16:creationId xmlns:a16="http://schemas.microsoft.com/office/drawing/2014/main" id="{BAEBFB1E-E636-EEB8-2CB2-A0645CA6386D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39" name="Dowolny kształt: kształt 38">
              <a:extLst>
                <a:ext uri="{FF2B5EF4-FFF2-40B4-BE49-F238E27FC236}">
                  <a16:creationId xmlns:a16="http://schemas.microsoft.com/office/drawing/2014/main" id="{174EF8A6-7763-0D7C-E8C5-E2A83D2FF2E9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0" name="Dowolny kształt: kształt 39">
              <a:extLst>
                <a:ext uri="{FF2B5EF4-FFF2-40B4-BE49-F238E27FC236}">
                  <a16:creationId xmlns:a16="http://schemas.microsoft.com/office/drawing/2014/main" id="{53030B88-CE16-B776-0AF9-5E3DAAC81AF9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1" name="Dowolny kształt: kształt 40">
              <a:extLst>
                <a:ext uri="{FF2B5EF4-FFF2-40B4-BE49-F238E27FC236}">
                  <a16:creationId xmlns:a16="http://schemas.microsoft.com/office/drawing/2014/main" id="{6B34080C-E24B-6924-07DD-28D1B6782904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2" name="Dowolny kształt: kształt 41">
              <a:extLst>
                <a:ext uri="{FF2B5EF4-FFF2-40B4-BE49-F238E27FC236}">
                  <a16:creationId xmlns:a16="http://schemas.microsoft.com/office/drawing/2014/main" id="{E24867A5-5637-C785-FC6E-8046BDBC3F63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3" name="Dowolny kształt: kształt 42">
              <a:extLst>
                <a:ext uri="{FF2B5EF4-FFF2-40B4-BE49-F238E27FC236}">
                  <a16:creationId xmlns:a16="http://schemas.microsoft.com/office/drawing/2014/main" id="{DFDB8AA4-9934-890E-C554-8AB027B8EE65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4" name="Dowolny kształt: kształt 43">
              <a:extLst>
                <a:ext uri="{FF2B5EF4-FFF2-40B4-BE49-F238E27FC236}">
                  <a16:creationId xmlns:a16="http://schemas.microsoft.com/office/drawing/2014/main" id="{CFEA9FB1-DBAF-1D5B-92A0-74DE821C0BF3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5" name="Dowolny kształt: kształt 44">
              <a:extLst>
                <a:ext uri="{FF2B5EF4-FFF2-40B4-BE49-F238E27FC236}">
                  <a16:creationId xmlns:a16="http://schemas.microsoft.com/office/drawing/2014/main" id="{10A02B87-AF21-5426-FDCE-04C62B1B47C5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6" name="Dowolny kształt: kształt 45">
              <a:extLst>
                <a:ext uri="{FF2B5EF4-FFF2-40B4-BE49-F238E27FC236}">
                  <a16:creationId xmlns:a16="http://schemas.microsoft.com/office/drawing/2014/main" id="{57E3C893-5413-9228-E18E-E3CE01D7F2D6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7" name="Dowolny kształt: kształt 46">
              <a:extLst>
                <a:ext uri="{FF2B5EF4-FFF2-40B4-BE49-F238E27FC236}">
                  <a16:creationId xmlns:a16="http://schemas.microsoft.com/office/drawing/2014/main" id="{F27D8724-CC4A-A913-37CE-61AD9B442688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48" name="pole tekstowe 47">
              <a:extLst>
                <a:ext uri="{FF2B5EF4-FFF2-40B4-BE49-F238E27FC236}">
                  <a16:creationId xmlns:a16="http://schemas.microsoft.com/office/drawing/2014/main" id="{3E21E92F-32FB-957D-E2DB-7BAB5B928475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49" name="pole tekstowe 48">
              <a:extLst>
                <a:ext uri="{FF2B5EF4-FFF2-40B4-BE49-F238E27FC236}">
                  <a16:creationId xmlns:a16="http://schemas.microsoft.com/office/drawing/2014/main" id="{1690B63B-D27D-13AD-9864-FC13D37C1EDA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79D4E2C2-54BE-72C2-E507-7F27468E413C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ADA134C3-1ACA-E1E7-78A7-CAA75B500C6C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105883E3-F88D-2216-C587-8EA6DAF83931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7655497F-629F-E4BD-E227-5A8AE636E4B3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54" name="pole tekstowe 53">
              <a:extLst>
                <a:ext uri="{FF2B5EF4-FFF2-40B4-BE49-F238E27FC236}">
                  <a16:creationId xmlns:a16="http://schemas.microsoft.com/office/drawing/2014/main" id="{EDE092D2-349E-790A-28CB-8AC892090CF4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55" name="pole tekstowe 54">
              <a:extLst>
                <a:ext uri="{FF2B5EF4-FFF2-40B4-BE49-F238E27FC236}">
                  <a16:creationId xmlns:a16="http://schemas.microsoft.com/office/drawing/2014/main" id="{3571C4B3-71D6-1E91-DC3B-FD7C5A15A4E1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4CF82E6C-EA1C-43F1-6B88-29F3F77C6F8D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57" name="pole tekstowe 56">
              <a:extLst>
                <a:ext uri="{FF2B5EF4-FFF2-40B4-BE49-F238E27FC236}">
                  <a16:creationId xmlns:a16="http://schemas.microsoft.com/office/drawing/2014/main" id="{87C6ABC7-011B-3EF8-36D0-167BE99A181B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58" name="pole tekstowe 57">
              <a:extLst>
                <a:ext uri="{FF2B5EF4-FFF2-40B4-BE49-F238E27FC236}">
                  <a16:creationId xmlns:a16="http://schemas.microsoft.com/office/drawing/2014/main" id="{EEEA6EBE-63AE-5D3B-B159-F2AD620DF0ED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C2582A5E-F86E-BA56-F659-A068041818FE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22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11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3650" y="2522225"/>
            <a:ext cx="5070476" cy="2313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746330" y="1243013"/>
            <a:ext cx="3795408" cy="6323662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85870" y="1243013"/>
            <a:ext cx="2530460" cy="6323662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33651" y="5251012"/>
            <a:ext cx="3800476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63649" y="524971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63649" y="6562311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33651" y="6562311"/>
            <a:ext cx="3800476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5016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5171738" cy="7566675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339654" y="5251450"/>
            <a:ext cx="2095233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68542" y="5251450"/>
            <a:ext cx="2095234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5171738" cy="48371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7511" y="5253038"/>
            <a:ext cx="6959602" cy="210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06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63" y="0"/>
            <a:ext cx="7156450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23513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852400" y="5251450"/>
            <a:ext cx="2111375" cy="328295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94625" y="198438"/>
            <a:ext cx="7156450" cy="463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52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5" y="0"/>
            <a:ext cx="758685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C984E694-AC38-4C56-AF61-36A47D2056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5057774" cy="85344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0963" y="4687613"/>
            <a:ext cx="2408447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34198" y="4687613"/>
            <a:ext cx="2353180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492165" y="4687613"/>
            <a:ext cx="2413209" cy="288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34125" y="2727325"/>
            <a:ext cx="7570788" cy="153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60739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FB87573-1AF3-4D1C-8BBF-81767520E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64292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28585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92878" y="5041900"/>
            <a:ext cx="3064293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2267156" y="5041900"/>
            <a:ext cx="2904582" cy="25257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250950" y="2727325"/>
            <a:ext cx="12657138" cy="2109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94625" y="0"/>
            <a:ext cx="6516461" cy="85344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C248646-9422-439D-9EA4-3492E4F2D4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50950" y="2727325"/>
            <a:ext cx="6335713" cy="355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500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7775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76701A-A876-4BEC-906D-CADC5A8FC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04787" y="198437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1978" y="198437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04787" y="3975966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91978" y="3975966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67775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64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86662" y="0"/>
            <a:ext cx="7585075" cy="85344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-678"/>
            <a:ext cx="5070475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4E7E95E-6796-414F-89A5-8AABAF5B76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650" y="2694214"/>
            <a:ext cx="7585075" cy="4873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924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ory NASK-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E9D6BF-1980-0657-7F1E-13783618E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&lt;- Kolory NASK-PIB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90132EA5-222F-FB60-42FA-668388A68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629EE9F4-C014-5DB4-C635-4E3BD14D1E8C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E6829627-93FD-3206-C11F-333D7B7A0C34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8D885825-769F-34EA-39E7-275A08CF9DE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BD6AF918-BE55-C8CF-835F-B054C96881C5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1E9D4E3F-D051-892A-15D1-452A1AEF2BA0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F9A8C0A5-3275-600F-4CEE-A114A28F6161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177EA397-9BAF-0644-5080-437DDFAB74F9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15DB5CC8-F048-7DCE-BCAC-ABFCE83B082F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DED3A289-8F13-55D6-A881-820242448283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8E90673C-79B3-B81B-606D-7A0EBE9055DF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A209C600-47F7-88F7-2340-4F94AAD1FB32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175EC348-487D-0E07-7561-4CB7FC11F2F4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F0541A82-8EB0-9356-C65F-474DEECF7418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E7575AF8-4056-FF1D-160A-C25371349D98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9157BD52-0FD2-2EEA-8918-CAC13494B907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58AB336A-4865-014F-4B1C-B65C005A8152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12C9C44E-B2B3-ED51-2B89-6DEDB8236B05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EDDECDA3-2933-E1AE-EDD6-3C5D06B9AA0A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1EC7806A-ECCB-0C2F-35A0-8D01378A41B1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AC013F74-AAED-1D26-4962-0673DEFB028A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A5F9CCA3-ED8B-2D3C-26A6-F1FFBB8C2C75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47A5008F-D872-6636-E088-4E45A3579D41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9F35753D-836C-E63E-F9B3-036E7AF2E54E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D0964376-E3B8-C14C-EE76-FE44D6CA609B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CDDD7C28-05C8-914B-8055-5950B9AF7246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D0590ADE-3C73-15E4-6E05-77825643229E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1C7CDDDD-4C57-C3B3-51D5-F288FE390DFD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43BE8175-7C67-3B8C-221E-71B38B943F0A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95D8C395-291F-F5DE-E4BC-FF2BE6C33EEA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25F978C3-01B4-B8FF-E9EF-9C90BA40C375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418DA550-75ED-FD2D-CE11-332F900BE0AE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39480B31-1A10-F4DD-37E6-F6C984B37239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07171F6F-3495-F1C3-9049-686A0C38FF94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BC1C3F35-C7E9-9843-1728-6EC6CC96138E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37577EE8-9B79-50F6-DC6E-DBE3BA7DCE67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39A48B54-BD52-561C-0F81-24107EB1F098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A57C1270-8E02-A60F-484E-4AADC626B1BA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87F723D0-DAD5-97EC-FE5E-80CDB753E0BB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72C5FF0D-EE40-7DDC-BBE3-BB100BCCE36A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117F7ADE-162A-99A7-C57D-4D379FBCC3F7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" name="Dowolny kształt: kształt 96">
              <a:extLst>
                <a:ext uri="{FF2B5EF4-FFF2-40B4-BE49-F238E27FC236}">
                  <a16:creationId xmlns:a16="http://schemas.microsoft.com/office/drawing/2014/main" id="{D0289419-0C62-074E-4C73-DD73BDAB8233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" name="pole tekstowe 97">
              <a:extLst>
                <a:ext uri="{FF2B5EF4-FFF2-40B4-BE49-F238E27FC236}">
                  <a16:creationId xmlns:a16="http://schemas.microsoft.com/office/drawing/2014/main" id="{962EDD4F-19C5-493C-9B22-7C599F3B6DF0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99" name="pole tekstowe 98">
              <a:extLst>
                <a:ext uri="{FF2B5EF4-FFF2-40B4-BE49-F238E27FC236}">
                  <a16:creationId xmlns:a16="http://schemas.microsoft.com/office/drawing/2014/main" id="{F1C9EC4F-863F-41D2-D60A-E9BCB677CE5E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FC5154A9-523E-618B-8EF1-A64A7B8F455F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FD1B4E1D-14C3-A5E4-7EA6-164C511CEC7D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24F9689E-25C2-A49A-ACC8-05EF3AE88C03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599493E7-E379-5EAB-8FEF-AE76121F541A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5266276E-B142-D242-F201-45CCC0F2295D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D2CD3A20-60E7-066B-970B-11E86BFFD1BE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106" name="pole tekstowe 105">
              <a:extLst>
                <a:ext uri="{FF2B5EF4-FFF2-40B4-BE49-F238E27FC236}">
                  <a16:creationId xmlns:a16="http://schemas.microsoft.com/office/drawing/2014/main" id="{656E2338-8431-EA2B-08AA-B44FC9BA3B23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78E41054-B49C-855C-5E8A-E18A219B4F99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51C48211-B124-B3C1-F0D7-3C3DF24F3DD4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109" name="pole tekstowe 108">
              <a:extLst>
                <a:ext uri="{FF2B5EF4-FFF2-40B4-BE49-F238E27FC236}">
                  <a16:creationId xmlns:a16="http://schemas.microsoft.com/office/drawing/2014/main" id="{33A84FEB-97F2-A564-52A9-1BB76B7C1D58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20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365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3649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77982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20982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06648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692315" y="2517775"/>
            <a:ext cx="1800000" cy="180000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3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10387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867DB6E-F97F-42DD-BAB2-3E6801FE9E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9063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69591" y="3975100"/>
            <a:ext cx="2827337" cy="3382963"/>
          </a:xfrm>
          <a:prstGeom prst="rect">
            <a:avLst/>
          </a:prstGeom>
          <a:solidFill>
            <a:srgbClr val="05B0A9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48544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127498" y="3975100"/>
            <a:ext cx="2827337" cy="338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90638" y="2727325"/>
            <a:ext cx="12630150" cy="1033463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4417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416345-FBD1-462F-B369-4E8C3A4EE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34125" y="5355014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34125" y="6667613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85875" y="2726025"/>
            <a:ext cx="3976688" cy="484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4127" y="535834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4127" y="6670676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436474" y="0"/>
            <a:ext cx="2527301" cy="756761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3998914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334125" y="4039352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04127" y="4042678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34125" y="2720364"/>
            <a:ext cx="900000" cy="9000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4127" y="2723690"/>
            <a:ext cx="3800474" cy="896937"/>
          </a:xfrm>
          <a:prstGeom prst="rect">
            <a:avLst/>
          </a:prstGeom>
        </p:spPr>
        <p:txBody>
          <a:bodyPr anchor="ctr"/>
          <a:lstStyle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357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62963AC3-2267-42F7-9EA5-5A6289242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871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rgbClr val="05B0A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1257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871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1257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871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rgbClr val="05B0A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71257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47962" y="3117850"/>
            <a:ext cx="2520000" cy="654050"/>
          </a:xfrm>
          <a:prstGeom prst="roundRect">
            <a:avLst>
              <a:gd name="adj" fmla="val 50000"/>
            </a:avLst>
          </a:prstGeom>
          <a:solidFill>
            <a:srgbClr val="05B0A9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31348" y="6032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962" y="6032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31348" y="31178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31348" y="5632450"/>
            <a:ext cx="2852521" cy="212407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47962" y="5632450"/>
            <a:ext cx="2520000" cy="654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9032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78763E-FFA9-4713-9F9F-CDCD582F8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793038"/>
            <a:ext cx="2946400" cy="177933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793038"/>
            <a:ext cx="2944800" cy="1779337"/>
          </a:xfrm>
          <a:prstGeom prst="rect">
            <a:avLst/>
          </a:prstGeom>
          <a:solidFill>
            <a:srgbClr val="15395A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1257300"/>
            <a:ext cx="2944800" cy="4535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1257300"/>
            <a:ext cx="2944800" cy="45356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161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Y NASK-P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6F087C-0827-4D2F-D561-8902055B0F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Ikony NASK-PIB -&gt;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711AFDA-65D6-E4A6-B46C-03CEFA3B3E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736" name="Grupa 735">
            <a:extLst>
              <a:ext uri="{FF2B5EF4-FFF2-40B4-BE49-F238E27FC236}">
                <a16:creationId xmlns:a16="http://schemas.microsoft.com/office/drawing/2014/main" id="{378893A6-FBC7-7163-037C-C54A7D40BB47}"/>
              </a:ext>
            </a:extLst>
          </p:cNvPr>
          <p:cNvGrpSpPr/>
          <p:nvPr userDrawn="1"/>
        </p:nvGrpSpPr>
        <p:grpSpPr>
          <a:xfrm>
            <a:off x="17641401" y="-3410916"/>
            <a:ext cx="513586" cy="564944"/>
            <a:chOff x="3122324" y="353418"/>
            <a:chExt cx="261791" cy="287970"/>
          </a:xfrm>
        </p:grpSpPr>
        <p:sp>
          <p:nvSpPr>
            <p:cNvPr id="737" name="Dowolny kształt: kształt 736">
              <a:extLst>
                <a:ext uri="{FF2B5EF4-FFF2-40B4-BE49-F238E27FC236}">
                  <a16:creationId xmlns:a16="http://schemas.microsoft.com/office/drawing/2014/main" id="{2944CA8F-390D-80B2-D461-265186DB4C70}"/>
                </a:ext>
              </a:extLst>
            </p:cNvPr>
            <p:cNvSpPr/>
            <p:nvPr/>
          </p:nvSpPr>
          <p:spPr>
            <a:xfrm>
              <a:off x="3122324" y="353418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8" name="Dowolny kształt: kształt 737">
              <a:extLst>
                <a:ext uri="{FF2B5EF4-FFF2-40B4-BE49-F238E27FC236}">
                  <a16:creationId xmlns:a16="http://schemas.microsoft.com/office/drawing/2014/main" id="{AB86E8A2-298E-392B-7B4E-21AB02F2B479}"/>
                </a:ext>
              </a:extLst>
            </p:cNvPr>
            <p:cNvSpPr/>
            <p:nvPr/>
          </p:nvSpPr>
          <p:spPr>
            <a:xfrm>
              <a:off x="3122324" y="458134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9" name="Dowolny kształt: kształt 738">
              <a:extLst>
                <a:ext uri="{FF2B5EF4-FFF2-40B4-BE49-F238E27FC236}">
                  <a16:creationId xmlns:a16="http://schemas.microsoft.com/office/drawing/2014/main" id="{68F76AC0-86F3-5C7A-A40A-CCC3CB3219A5}"/>
                </a:ext>
              </a:extLst>
            </p:cNvPr>
            <p:cNvSpPr/>
            <p:nvPr/>
          </p:nvSpPr>
          <p:spPr>
            <a:xfrm>
              <a:off x="3122324" y="562851"/>
              <a:ext cx="261791" cy="78537"/>
            </a:xfrm>
            <a:custGeom>
              <a:avLst/>
              <a:gdLst>
                <a:gd name="connsiteX0" fmla="*/ 0 w 261791"/>
                <a:gd name="connsiteY0" fmla="*/ 0 h 78537"/>
                <a:gd name="connsiteX1" fmla="*/ 0 w 261791"/>
                <a:gd name="connsiteY1" fmla="*/ 78537 h 78537"/>
                <a:gd name="connsiteX2" fmla="*/ 261791 w 261791"/>
                <a:gd name="connsiteY2" fmla="*/ 78537 h 78537"/>
                <a:gd name="connsiteX3" fmla="*/ 261791 w 261791"/>
                <a:gd name="connsiteY3" fmla="*/ 0 h 78537"/>
                <a:gd name="connsiteX4" fmla="*/ 0 w 261791"/>
                <a:gd name="connsiteY4" fmla="*/ 0 h 78537"/>
                <a:gd name="connsiteX5" fmla="*/ 52358 w 261791"/>
                <a:gd name="connsiteY5" fmla="*/ 52358 h 78537"/>
                <a:gd name="connsiteX6" fmla="*/ 39269 w 261791"/>
                <a:gd name="connsiteY6" fmla="*/ 39269 h 78537"/>
                <a:gd name="connsiteX7" fmla="*/ 52358 w 261791"/>
                <a:gd name="connsiteY7" fmla="*/ 26179 h 78537"/>
                <a:gd name="connsiteX8" fmla="*/ 65448 w 261791"/>
                <a:gd name="connsiteY8" fmla="*/ 39269 h 78537"/>
                <a:gd name="connsiteX9" fmla="*/ 52358 w 261791"/>
                <a:gd name="connsiteY9" fmla="*/ 52358 h 78537"/>
                <a:gd name="connsiteX10" fmla="*/ 235612 w 261791"/>
                <a:gd name="connsiteY10" fmla="*/ 45813 h 78537"/>
                <a:gd name="connsiteX11" fmla="*/ 91627 w 261791"/>
                <a:gd name="connsiteY11" fmla="*/ 45813 h 78537"/>
                <a:gd name="connsiteX12" fmla="*/ 91627 w 261791"/>
                <a:gd name="connsiteY12" fmla="*/ 32724 h 78537"/>
                <a:gd name="connsiteX13" fmla="*/ 235612 w 261791"/>
                <a:gd name="connsiteY13" fmla="*/ 32724 h 78537"/>
                <a:gd name="connsiteX14" fmla="*/ 235612 w 261791"/>
                <a:gd name="connsiteY14" fmla="*/ 45813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791" h="78537">
                  <a:moveTo>
                    <a:pt x="0" y="0"/>
                  </a:moveTo>
                  <a:lnTo>
                    <a:pt x="0" y="78537"/>
                  </a:lnTo>
                  <a:lnTo>
                    <a:pt x="261791" y="78537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52358" y="52358"/>
                  </a:moveTo>
                  <a:cubicBezTo>
                    <a:pt x="45126" y="52358"/>
                    <a:pt x="39269" y="46501"/>
                    <a:pt x="39269" y="39269"/>
                  </a:cubicBezTo>
                  <a:cubicBezTo>
                    <a:pt x="39269" y="32037"/>
                    <a:pt x="45126" y="26179"/>
                    <a:pt x="52358" y="26179"/>
                  </a:cubicBezTo>
                  <a:cubicBezTo>
                    <a:pt x="59590" y="26179"/>
                    <a:pt x="65448" y="32037"/>
                    <a:pt x="65448" y="39269"/>
                  </a:cubicBezTo>
                  <a:cubicBezTo>
                    <a:pt x="65448" y="46501"/>
                    <a:pt x="59590" y="52358"/>
                    <a:pt x="52358" y="52358"/>
                  </a:cubicBezTo>
                  <a:close/>
                  <a:moveTo>
                    <a:pt x="235612" y="45813"/>
                  </a:moveTo>
                  <a:lnTo>
                    <a:pt x="91627" y="45813"/>
                  </a:lnTo>
                  <a:lnTo>
                    <a:pt x="91627" y="32724"/>
                  </a:lnTo>
                  <a:lnTo>
                    <a:pt x="235612" y="32724"/>
                  </a:lnTo>
                  <a:lnTo>
                    <a:pt x="235612" y="4581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40" name="Dowolny kształt: kształt 739">
            <a:extLst>
              <a:ext uri="{FF2B5EF4-FFF2-40B4-BE49-F238E27FC236}">
                <a16:creationId xmlns:a16="http://schemas.microsoft.com/office/drawing/2014/main" id="{14DB47EC-8911-256A-ED81-6515C09F1771}"/>
              </a:ext>
            </a:extLst>
          </p:cNvPr>
          <p:cNvSpPr/>
          <p:nvPr userDrawn="1"/>
        </p:nvSpPr>
        <p:spPr>
          <a:xfrm>
            <a:off x="29505249" y="-3410916"/>
            <a:ext cx="616302" cy="590624"/>
          </a:xfrm>
          <a:custGeom>
            <a:avLst/>
            <a:gdLst>
              <a:gd name="connsiteX0" fmla="*/ 274881 w 314149"/>
              <a:gd name="connsiteY0" fmla="*/ 13090 h 301060"/>
              <a:gd name="connsiteX1" fmla="*/ 248702 w 314149"/>
              <a:gd name="connsiteY1" fmla="*/ 13090 h 301060"/>
              <a:gd name="connsiteX2" fmla="*/ 248702 w 314149"/>
              <a:gd name="connsiteY2" fmla="*/ 0 h 301060"/>
              <a:gd name="connsiteX3" fmla="*/ 65448 w 314149"/>
              <a:gd name="connsiteY3" fmla="*/ 0 h 301060"/>
              <a:gd name="connsiteX4" fmla="*/ 65448 w 314149"/>
              <a:gd name="connsiteY4" fmla="*/ 13090 h 301060"/>
              <a:gd name="connsiteX5" fmla="*/ 0 w 314149"/>
              <a:gd name="connsiteY5" fmla="*/ 13090 h 301060"/>
              <a:gd name="connsiteX6" fmla="*/ 0 w 314149"/>
              <a:gd name="connsiteY6" fmla="*/ 78537 h 301060"/>
              <a:gd name="connsiteX7" fmla="*/ 26179 w 314149"/>
              <a:gd name="connsiteY7" fmla="*/ 117806 h 301060"/>
              <a:gd name="connsiteX8" fmla="*/ 65448 w 314149"/>
              <a:gd name="connsiteY8" fmla="*/ 143985 h 301060"/>
              <a:gd name="connsiteX9" fmla="*/ 91627 w 314149"/>
              <a:gd name="connsiteY9" fmla="*/ 183254 h 301060"/>
              <a:gd name="connsiteX10" fmla="*/ 104717 w 314149"/>
              <a:gd name="connsiteY10" fmla="*/ 183254 h 301060"/>
              <a:gd name="connsiteX11" fmla="*/ 104717 w 314149"/>
              <a:gd name="connsiteY11" fmla="*/ 209433 h 301060"/>
              <a:gd name="connsiteX12" fmla="*/ 130896 w 314149"/>
              <a:gd name="connsiteY12" fmla="*/ 209433 h 301060"/>
              <a:gd name="connsiteX13" fmla="*/ 130896 w 314149"/>
              <a:gd name="connsiteY13" fmla="*/ 248702 h 301060"/>
              <a:gd name="connsiteX14" fmla="*/ 65448 w 314149"/>
              <a:gd name="connsiteY14" fmla="*/ 248702 h 301060"/>
              <a:gd name="connsiteX15" fmla="*/ 65448 w 314149"/>
              <a:gd name="connsiteY15" fmla="*/ 274881 h 301060"/>
              <a:gd name="connsiteX16" fmla="*/ 39269 w 314149"/>
              <a:gd name="connsiteY16" fmla="*/ 274881 h 301060"/>
              <a:gd name="connsiteX17" fmla="*/ 39269 w 314149"/>
              <a:gd name="connsiteY17" fmla="*/ 301060 h 301060"/>
              <a:gd name="connsiteX18" fmla="*/ 274881 w 314149"/>
              <a:gd name="connsiteY18" fmla="*/ 301060 h 301060"/>
              <a:gd name="connsiteX19" fmla="*/ 274881 w 314149"/>
              <a:gd name="connsiteY19" fmla="*/ 274881 h 301060"/>
              <a:gd name="connsiteX20" fmla="*/ 248702 w 314149"/>
              <a:gd name="connsiteY20" fmla="*/ 274881 h 301060"/>
              <a:gd name="connsiteX21" fmla="*/ 248702 w 314149"/>
              <a:gd name="connsiteY21" fmla="*/ 248702 h 301060"/>
              <a:gd name="connsiteX22" fmla="*/ 183254 w 314149"/>
              <a:gd name="connsiteY22" fmla="*/ 248702 h 301060"/>
              <a:gd name="connsiteX23" fmla="*/ 183254 w 314149"/>
              <a:gd name="connsiteY23" fmla="*/ 209433 h 301060"/>
              <a:gd name="connsiteX24" fmla="*/ 209433 w 314149"/>
              <a:gd name="connsiteY24" fmla="*/ 209433 h 301060"/>
              <a:gd name="connsiteX25" fmla="*/ 209433 w 314149"/>
              <a:gd name="connsiteY25" fmla="*/ 183254 h 301060"/>
              <a:gd name="connsiteX26" fmla="*/ 222523 w 314149"/>
              <a:gd name="connsiteY26" fmla="*/ 183254 h 301060"/>
              <a:gd name="connsiteX27" fmla="*/ 248702 w 314149"/>
              <a:gd name="connsiteY27" fmla="*/ 143985 h 301060"/>
              <a:gd name="connsiteX28" fmla="*/ 287971 w 314149"/>
              <a:gd name="connsiteY28" fmla="*/ 117806 h 301060"/>
              <a:gd name="connsiteX29" fmla="*/ 314150 w 314149"/>
              <a:gd name="connsiteY29" fmla="*/ 78537 h 301060"/>
              <a:gd name="connsiteX30" fmla="*/ 314150 w 314149"/>
              <a:gd name="connsiteY30" fmla="*/ 13090 h 301060"/>
              <a:gd name="connsiteX31" fmla="*/ 274881 w 314149"/>
              <a:gd name="connsiteY31" fmla="*/ 13090 h 301060"/>
              <a:gd name="connsiteX32" fmla="*/ 52358 w 314149"/>
              <a:gd name="connsiteY32" fmla="*/ 104717 h 301060"/>
              <a:gd name="connsiteX33" fmla="*/ 26179 w 314149"/>
              <a:gd name="connsiteY33" fmla="*/ 65448 h 301060"/>
              <a:gd name="connsiteX34" fmla="*/ 26179 w 314149"/>
              <a:gd name="connsiteY34" fmla="*/ 39269 h 301060"/>
              <a:gd name="connsiteX35" fmla="*/ 65448 w 314149"/>
              <a:gd name="connsiteY35" fmla="*/ 39269 h 301060"/>
              <a:gd name="connsiteX36" fmla="*/ 52358 w 314149"/>
              <a:gd name="connsiteY36" fmla="*/ 65448 h 301060"/>
              <a:gd name="connsiteX37" fmla="*/ 65448 w 314149"/>
              <a:gd name="connsiteY37" fmla="*/ 117806 h 301060"/>
              <a:gd name="connsiteX38" fmla="*/ 52358 w 314149"/>
              <a:gd name="connsiteY38" fmla="*/ 104717 h 301060"/>
              <a:gd name="connsiteX39" fmla="*/ 287971 w 314149"/>
              <a:gd name="connsiteY39" fmla="*/ 65448 h 301060"/>
              <a:gd name="connsiteX40" fmla="*/ 261791 w 314149"/>
              <a:gd name="connsiteY40" fmla="*/ 104717 h 301060"/>
              <a:gd name="connsiteX41" fmla="*/ 248702 w 314149"/>
              <a:gd name="connsiteY41" fmla="*/ 117806 h 301060"/>
              <a:gd name="connsiteX42" fmla="*/ 261791 w 314149"/>
              <a:gd name="connsiteY42" fmla="*/ 65448 h 301060"/>
              <a:gd name="connsiteX43" fmla="*/ 248702 w 314149"/>
              <a:gd name="connsiteY43" fmla="*/ 39269 h 301060"/>
              <a:gd name="connsiteX44" fmla="*/ 287971 w 314149"/>
              <a:gd name="connsiteY44" fmla="*/ 39269 h 301060"/>
              <a:gd name="connsiteX45" fmla="*/ 287971 w 314149"/>
              <a:gd name="connsiteY45" fmla="*/ 65448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149" h="301060">
                <a:moveTo>
                  <a:pt x="274881" y="13090"/>
                </a:moveTo>
                <a:lnTo>
                  <a:pt x="248702" y="13090"/>
                </a:lnTo>
                <a:lnTo>
                  <a:pt x="248702" y="0"/>
                </a:lnTo>
                <a:lnTo>
                  <a:pt x="65448" y="0"/>
                </a:lnTo>
                <a:lnTo>
                  <a:pt x="65448" y="13090"/>
                </a:lnTo>
                <a:lnTo>
                  <a:pt x="0" y="13090"/>
                </a:lnTo>
                <a:lnTo>
                  <a:pt x="0" y="78537"/>
                </a:lnTo>
                <a:lnTo>
                  <a:pt x="26179" y="117806"/>
                </a:lnTo>
                <a:lnTo>
                  <a:pt x="65448" y="143985"/>
                </a:lnTo>
                <a:lnTo>
                  <a:pt x="91627" y="183254"/>
                </a:lnTo>
                <a:lnTo>
                  <a:pt x="104717" y="183254"/>
                </a:lnTo>
                <a:lnTo>
                  <a:pt x="104717" y="209433"/>
                </a:lnTo>
                <a:lnTo>
                  <a:pt x="130896" y="209433"/>
                </a:lnTo>
                <a:lnTo>
                  <a:pt x="130896" y="248702"/>
                </a:lnTo>
                <a:lnTo>
                  <a:pt x="65448" y="248702"/>
                </a:lnTo>
                <a:lnTo>
                  <a:pt x="65448" y="274881"/>
                </a:lnTo>
                <a:lnTo>
                  <a:pt x="39269" y="274881"/>
                </a:lnTo>
                <a:lnTo>
                  <a:pt x="39269" y="301060"/>
                </a:lnTo>
                <a:lnTo>
                  <a:pt x="274881" y="301060"/>
                </a:lnTo>
                <a:lnTo>
                  <a:pt x="274881" y="274881"/>
                </a:lnTo>
                <a:lnTo>
                  <a:pt x="248702" y="274881"/>
                </a:lnTo>
                <a:lnTo>
                  <a:pt x="248702" y="248702"/>
                </a:lnTo>
                <a:lnTo>
                  <a:pt x="183254" y="248702"/>
                </a:lnTo>
                <a:lnTo>
                  <a:pt x="183254" y="209433"/>
                </a:lnTo>
                <a:lnTo>
                  <a:pt x="209433" y="209433"/>
                </a:lnTo>
                <a:lnTo>
                  <a:pt x="209433" y="183254"/>
                </a:lnTo>
                <a:lnTo>
                  <a:pt x="222523" y="183254"/>
                </a:lnTo>
                <a:lnTo>
                  <a:pt x="248702" y="143985"/>
                </a:lnTo>
                <a:lnTo>
                  <a:pt x="287971" y="117806"/>
                </a:lnTo>
                <a:lnTo>
                  <a:pt x="314150" y="78537"/>
                </a:lnTo>
                <a:lnTo>
                  <a:pt x="314150" y="13090"/>
                </a:lnTo>
                <a:lnTo>
                  <a:pt x="274881" y="13090"/>
                </a:lnTo>
                <a:close/>
                <a:moveTo>
                  <a:pt x="52358" y="104717"/>
                </a:moveTo>
                <a:lnTo>
                  <a:pt x="26179" y="65448"/>
                </a:lnTo>
                <a:lnTo>
                  <a:pt x="26179" y="39269"/>
                </a:lnTo>
                <a:lnTo>
                  <a:pt x="65448" y="39269"/>
                </a:lnTo>
                <a:lnTo>
                  <a:pt x="52358" y="65448"/>
                </a:lnTo>
                <a:lnTo>
                  <a:pt x="65448" y="117806"/>
                </a:lnTo>
                <a:lnTo>
                  <a:pt x="52358" y="104717"/>
                </a:lnTo>
                <a:close/>
                <a:moveTo>
                  <a:pt x="287971" y="65448"/>
                </a:moveTo>
                <a:lnTo>
                  <a:pt x="261791" y="104717"/>
                </a:lnTo>
                <a:lnTo>
                  <a:pt x="248702" y="117806"/>
                </a:lnTo>
                <a:lnTo>
                  <a:pt x="261791" y="65448"/>
                </a:lnTo>
                <a:lnTo>
                  <a:pt x="248702" y="39269"/>
                </a:lnTo>
                <a:lnTo>
                  <a:pt x="287971" y="39269"/>
                </a:lnTo>
                <a:lnTo>
                  <a:pt x="287971" y="65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41" name="Grupa 740">
            <a:extLst>
              <a:ext uri="{FF2B5EF4-FFF2-40B4-BE49-F238E27FC236}">
                <a16:creationId xmlns:a16="http://schemas.microsoft.com/office/drawing/2014/main" id="{B60E1A74-0CA2-3A37-0257-4DBE8A3C318F}"/>
              </a:ext>
            </a:extLst>
          </p:cNvPr>
          <p:cNvGrpSpPr/>
          <p:nvPr userDrawn="1"/>
        </p:nvGrpSpPr>
        <p:grpSpPr>
          <a:xfrm>
            <a:off x="22715602" y="10689472"/>
            <a:ext cx="594436" cy="598711"/>
            <a:chOff x="5708806" y="7540837"/>
            <a:chExt cx="303003" cy="305182"/>
          </a:xfrm>
        </p:grpSpPr>
        <p:sp>
          <p:nvSpPr>
            <p:cNvPr id="742" name="Dowolny kształt: kształt 741">
              <a:extLst>
                <a:ext uri="{FF2B5EF4-FFF2-40B4-BE49-F238E27FC236}">
                  <a16:creationId xmlns:a16="http://schemas.microsoft.com/office/drawing/2014/main" id="{86E407FE-ADDA-492F-45D1-F82EB6E650D3}"/>
                </a:ext>
              </a:extLst>
            </p:cNvPr>
            <p:cNvSpPr/>
            <p:nvPr/>
          </p:nvSpPr>
          <p:spPr>
            <a:xfrm>
              <a:off x="5708806" y="7575261"/>
              <a:ext cx="131895" cy="222195"/>
            </a:xfrm>
            <a:custGeom>
              <a:avLst/>
              <a:gdLst>
                <a:gd name="connsiteX0" fmla="*/ 78182 w 131895"/>
                <a:gd name="connsiteY0" fmla="*/ 36913 h 222195"/>
                <a:gd name="connsiteX1" fmla="*/ 102489 w 131895"/>
                <a:gd name="connsiteY1" fmla="*/ 121995 h 222195"/>
                <a:gd name="connsiteX2" fmla="*/ 41623 w 131895"/>
                <a:gd name="connsiteY2" fmla="*/ 182862 h 222195"/>
                <a:gd name="connsiteX3" fmla="*/ 34718 w 131895"/>
                <a:gd name="connsiteY3" fmla="*/ 169183 h 222195"/>
                <a:gd name="connsiteX4" fmla="*/ 26210 w 131895"/>
                <a:gd name="connsiteY4" fmla="*/ 129587 h 222195"/>
                <a:gd name="connsiteX5" fmla="*/ 54549 w 131895"/>
                <a:gd name="connsiteY5" fmla="*/ 56874 h 222195"/>
                <a:gd name="connsiteX6" fmla="*/ 78182 w 131895"/>
                <a:gd name="connsiteY6" fmla="*/ 36913 h 222195"/>
                <a:gd name="connsiteX7" fmla="*/ 94871 w 131895"/>
                <a:gd name="connsiteY7" fmla="*/ 0 h 222195"/>
                <a:gd name="connsiteX8" fmla="*/ 36040 w 131895"/>
                <a:gd name="connsiteY8" fmla="*/ 38352 h 222195"/>
                <a:gd name="connsiteX9" fmla="*/ 39339 w 131895"/>
                <a:gd name="connsiteY9" fmla="*/ 222195 h 222195"/>
                <a:gd name="connsiteX10" fmla="*/ 131895 w 131895"/>
                <a:gd name="connsiteY10" fmla="*/ 129587 h 222195"/>
                <a:gd name="connsiteX11" fmla="*/ 94871 w 131895"/>
                <a:gd name="connsiteY11" fmla="*/ 0 h 222195"/>
                <a:gd name="connsiteX12" fmla="*/ 94871 w 131895"/>
                <a:gd name="connsiteY12" fmla="*/ 0 h 222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895" h="222195">
                  <a:moveTo>
                    <a:pt x="78182" y="36913"/>
                  </a:moveTo>
                  <a:lnTo>
                    <a:pt x="102489" y="121995"/>
                  </a:lnTo>
                  <a:lnTo>
                    <a:pt x="41623" y="182862"/>
                  </a:lnTo>
                  <a:cubicBezTo>
                    <a:pt x="39018" y="178476"/>
                    <a:pt x="36714" y="173895"/>
                    <a:pt x="34718" y="169183"/>
                  </a:cubicBezTo>
                  <a:cubicBezTo>
                    <a:pt x="29410" y="156551"/>
                    <a:pt x="26544" y="143200"/>
                    <a:pt x="26210" y="129587"/>
                  </a:cubicBezTo>
                  <a:cubicBezTo>
                    <a:pt x="25523" y="101640"/>
                    <a:pt x="35582" y="75854"/>
                    <a:pt x="54549" y="56874"/>
                  </a:cubicBezTo>
                  <a:cubicBezTo>
                    <a:pt x="62534" y="48890"/>
                    <a:pt x="70525" y="42149"/>
                    <a:pt x="78182" y="36913"/>
                  </a:cubicBezTo>
                  <a:moveTo>
                    <a:pt x="94871" y="0"/>
                  </a:moveTo>
                  <a:cubicBezTo>
                    <a:pt x="73123" y="5825"/>
                    <a:pt x="52042" y="22383"/>
                    <a:pt x="36040" y="38352"/>
                  </a:cubicBezTo>
                  <a:cubicBezTo>
                    <a:pt x="-14158" y="88551"/>
                    <a:pt x="-10860" y="171997"/>
                    <a:pt x="39339" y="222195"/>
                  </a:cubicBezTo>
                  <a:lnTo>
                    <a:pt x="131895" y="129587"/>
                  </a:lnTo>
                  <a:lnTo>
                    <a:pt x="94871" y="0"/>
                  </a:lnTo>
                  <a:lnTo>
                    <a:pt x="9487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3" name="Dowolny kształt: kształt 742">
              <a:extLst>
                <a:ext uri="{FF2B5EF4-FFF2-40B4-BE49-F238E27FC236}">
                  <a16:creationId xmlns:a16="http://schemas.microsoft.com/office/drawing/2014/main" id="{AD845343-19DA-947D-7777-67697D748A8F}"/>
                </a:ext>
              </a:extLst>
            </p:cNvPr>
            <p:cNvSpPr/>
            <p:nvPr/>
          </p:nvSpPr>
          <p:spPr>
            <a:xfrm>
              <a:off x="5844942" y="7540837"/>
              <a:ext cx="166867" cy="168984"/>
            </a:xfrm>
            <a:custGeom>
              <a:avLst/>
              <a:gdLst>
                <a:gd name="connsiteX0" fmla="*/ 0 w 166867"/>
                <a:gd name="connsiteY0" fmla="*/ 3860 h 168984"/>
                <a:gd name="connsiteX1" fmla="*/ 161061 w 166867"/>
                <a:gd name="connsiteY1" fmla="*/ 97777 h 168984"/>
                <a:gd name="connsiteX2" fmla="*/ 163319 w 166867"/>
                <a:gd name="connsiteY2" fmla="*/ 168985 h 168984"/>
                <a:gd name="connsiteX3" fmla="*/ 31500 w 166867"/>
                <a:gd name="connsiteY3" fmla="*/ 132858 h 168984"/>
                <a:gd name="connsiteX4" fmla="*/ 0 w 166867"/>
                <a:gd name="connsiteY4" fmla="*/ 3860 h 16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67" h="168984">
                  <a:moveTo>
                    <a:pt x="0" y="3860"/>
                  </a:moveTo>
                  <a:cubicBezTo>
                    <a:pt x="69944" y="-13222"/>
                    <a:pt x="143979" y="27879"/>
                    <a:pt x="161061" y="97777"/>
                  </a:cubicBezTo>
                  <a:cubicBezTo>
                    <a:pt x="166506" y="120096"/>
                    <a:pt x="169739" y="147060"/>
                    <a:pt x="163319" y="168985"/>
                  </a:cubicBezTo>
                  <a:lnTo>
                    <a:pt x="31500" y="132858"/>
                  </a:lnTo>
                  <a:lnTo>
                    <a:pt x="0" y="386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4" name="Dowolny kształt: kształt 743">
              <a:extLst>
                <a:ext uri="{FF2B5EF4-FFF2-40B4-BE49-F238E27FC236}">
                  <a16:creationId xmlns:a16="http://schemas.microsoft.com/office/drawing/2014/main" id="{AC6A1343-1605-5D9F-5C73-5F044FE285AA}"/>
                </a:ext>
              </a:extLst>
            </p:cNvPr>
            <p:cNvSpPr/>
            <p:nvPr/>
          </p:nvSpPr>
          <p:spPr>
            <a:xfrm>
              <a:off x="5757405" y="7714076"/>
              <a:ext cx="222136" cy="131943"/>
            </a:xfrm>
            <a:custGeom>
              <a:avLst/>
              <a:gdLst>
                <a:gd name="connsiteX0" fmla="*/ 100168 w 222136"/>
                <a:gd name="connsiteY0" fmla="*/ 29452 h 131943"/>
                <a:gd name="connsiteX1" fmla="*/ 185244 w 222136"/>
                <a:gd name="connsiteY1" fmla="*/ 53733 h 131943"/>
                <a:gd name="connsiteX2" fmla="*/ 165282 w 222136"/>
                <a:gd name="connsiteY2" fmla="*/ 77359 h 131943"/>
                <a:gd name="connsiteX3" fmla="*/ 95181 w 222136"/>
                <a:gd name="connsiteY3" fmla="*/ 105764 h 131943"/>
                <a:gd name="connsiteX4" fmla="*/ 39334 w 222136"/>
                <a:gd name="connsiteY4" fmla="*/ 90253 h 131943"/>
                <a:gd name="connsiteX5" fmla="*/ 100175 w 222136"/>
                <a:gd name="connsiteY5" fmla="*/ 29452 h 131943"/>
                <a:gd name="connsiteX6" fmla="*/ 92556 w 222136"/>
                <a:gd name="connsiteY6" fmla="*/ 66 h 131943"/>
                <a:gd name="connsiteX7" fmla="*/ 0 w 222136"/>
                <a:gd name="connsiteY7" fmla="*/ 92609 h 131943"/>
                <a:gd name="connsiteX8" fmla="*/ 95187 w 222136"/>
                <a:gd name="connsiteY8" fmla="*/ 131943 h 131943"/>
                <a:gd name="connsiteX9" fmla="*/ 183797 w 222136"/>
                <a:gd name="connsiteY9" fmla="*/ 95881 h 131943"/>
                <a:gd name="connsiteX10" fmla="*/ 222137 w 222136"/>
                <a:gd name="connsiteY10" fmla="*/ 37044 h 131943"/>
                <a:gd name="connsiteX11" fmla="*/ 92556 w 222136"/>
                <a:gd name="connsiteY11" fmla="*/ 0 h 131943"/>
                <a:gd name="connsiteX12" fmla="*/ 92556 w 222136"/>
                <a:gd name="connsiteY12" fmla="*/ 0 h 131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136" h="131943">
                  <a:moveTo>
                    <a:pt x="100168" y="29452"/>
                  </a:moveTo>
                  <a:lnTo>
                    <a:pt x="185244" y="53733"/>
                  </a:lnTo>
                  <a:cubicBezTo>
                    <a:pt x="179995" y="61391"/>
                    <a:pt x="173267" y="69375"/>
                    <a:pt x="165282" y="77359"/>
                  </a:cubicBezTo>
                  <a:cubicBezTo>
                    <a:pt x="146989" y="95685"/>
                    <a:pt x="122093" y="105764"/>
                    <a:pt x="95181" y="105764"/>
                  </a:cubicBezTo>
                  <a:cubicBezTo>
                    <a:pt x="75474" y="105764"/>
                    <a:pt x="56076" y="100266"/>
                    <a:pt x="39334" y="90253"/>
                  </a:cubicBezTo>
                  <a:lnTo>
                    <a:pt x="100175" y="29452"/>
                  </a:lnTo>
                  <a:moveTo>
                    <a:pt x="92556" y="66"/>
                  </a:moveTo>
                  <a:lnTo>
                    <a:pt x="0" y="92609"/>
                  </a:lnTo>
                  <a:cubicBezTo>
                    <a:pt x="25924" y="118526"/>
                    <a:pt x="60696" y="131943"/>
                    <a:pt x="95187" y="131943"/>
                  </a:cubicBezTo>
                  <a:cubicBezTo>
                    <a:pt x="127479" y="131943"/>
                    <a:pt x="159523" y="120163"/>
                    <a:pt x="183797" y="95881"/>
                  </a:cubicBezTo>
                  <a:cubicBezTo>
                    <a:pt x="199799" y="79912"/>
                    <a:pt x="216331" y="58773"/>
                    <a:pt x="222137" y="37044"/>
                  </a:cubicBezTo>
                  <a:lnTo>
                    <a:pt x="92556" y="0"/>
                  </a:lnTo>
                  <a:lnTo>
                    <a:pt x="9255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45" name="Grafika 52">
            <a:extLst>
              <a:ext uri="{FF2B5EF4-FFF2-40B4-BE49-F238E27FC236}">
                <a16:creationId xmlns:a16="http://schemas.microsoft.com/office/drawing/2014/main" id="{7A9F5D64-4B93-F9A1-88C6-BA1456D01F52}"/>
              </a:ext>
            </a:extLst>
          </p:cNvPr>
          <p:cNvGrpSpPr/>
          <p:nvPr userDrawn="1"/>
        </p:nvGrpSpPr>
        <p:grpSpPr>
          <a:xfrm>
            <a:off x="33922092" y="4729428"/>
            <a:ext cx="615661" cy="487905"/>
            <a:chOff x="11421112" y="4502812"/>
            <a:chExt cx="313822" cy="248701"/>
          </a:xfrm>
          <a:solidFill>
            <a:srgbClr val="212E39"/>
          </a:solidFill>
        </p:grpSpPr>
        <p:sp>
          <p:nvSpPr>
            <p:cNvPr id="746" name="Dowolny kształt: kształt 745">
              <a:extLst>
                <a:ext uri="{FF2B5EF4-FFF2-40B4-BE49-F238E27FC236}">
                  <a16:creationId xmlns:a16="http://schemas.microsoft.com/office/drawing/2014/main" id="{EE9A74D2-C0B1-2B1C-BD3D-0EEC1DD5295E}"/>
                </a:ext>
              </a:extLst>
            </p:cNvPr>
            <p:cNvSpPr/>
            <p:nvPr/>
          </p:nvSpPr>
          <p:spPr>
            <a:xfrm>
              <a:off x="11421112" y="4502812"/>
              <a:ext cx="313822" cy="248701"/>
            </a:xfrm>
            <a:custGeom>
              <a:avLst/>
              <a:gdLst>
                <a:gd name="connsiteX0" fmla="*/ 287971 w 313822"/>
                <a:gd name="connsiteY0" fmla="*/ 195571 h 248701"/>
                <a:gd name="connsiteX1" fmla="*/ 301715 w 313822"/>
                <a:gd name="connsiteY1" fmla="*/ 183254 h 248701"/>
                <a:gd name="connsiteX2" fmla="*/ 301715 w 313822"/>
                <a:gd name="connsiteY2" fmla="*/ 0 h 248701"/>
                <a:gd name="connsiteX3" fmla="*/ 13090 w 313822"/>
                <a:gd name="connsiteY3" fmla="*/ 0 h 248701"/>
                <a:gd name="connsiteX4" fmla="*/ 12762 w 313822"/>
                <a:gd name="connsiteY4" fmla="*/ 183254 h 248701"/>
                <a:gd name="connsiteX5" fmla="*/ 26179 w 313822"/>
                <a:gd name="connsiteY5" fmla="*/ 195971 h 248701"/>
                <a:gd name="connsiteX6" fmla="*/ 0 w 313822"/>
                <a:gd name="connsiteY6" fmla="*/ 222523 h 248701"/>
                <a:gd name="connsiteX7" fmla="*/ 0 w 313822"/>
                <a:gd name="connsiteY7" fmla="*/ 248702 h 248701"/>
                <a:gd name="connsiteX8" fmla="*/ 313822 w 313822"/>
                <a:gd name="connsiteY8" fmla="*/ 248702 h 248701"/>
                <a:gd name="connsiteX9" fmla="*/ 313822 w 313822"/>
                <a:gd name="connsiteY9" fmla="*/ 222523 h 248701"/>
                <a:gd name="connsiteX10" fmla="*/ 287971 w 313822"/>
                <a:gd name="connsiteY10" fmla="*/ 195571 h 248701"/>
                <a:gd name="connsiteX11" fmla="*/ 274292 w 313822"/>
                <a:gd name="connsiteY11" fmla="*/ 169274 h 248701"/>
                <a:gd name="connsiteX12" fmla="*/ 263951 w 313822"/>
                <a:gd name="connsiteY12" fmla="*/ 183254 h 248701"/>
                <a:gd name="connsiteX13" fmla="*/ 130896 w 313822"/>
                <a:gd name="connsiteY13" fmla="*/ 183254 h 248701"/>
                <a:gd name="connsiteX14" fmla="*/ 39269 w 313822"/>
                <a:gd name="connsiteY14" fmla="*/ 104717 h 248701"/>
                <a:gd name="connsiteX15" fmla="*/ 39269 w 313822"/>
                <a:gd name="connsiteY15" fmla="*/ 26179 h 248701"/>
                <a:gd name="connsiteX16" fmla="*/ 274292 w 313822"/>
                <a:gd name="connsiteY16" fmla="*/ 26179 h 248701"/>
                <a:gd name="connsiteX17" fmla="*/ 274292 w 313822"/>
                <a:gd name="connsiteY17" fmla="*/ 169274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3822" h="248701">
                  <a:moveTo>
                    <a:pt x="287971" y="195571"/>
                  </a:moveTo>
                  <a:lnTo>
                    <a:pt x="301715" y="183254"/>
                  </a:lnTo>
                  <a:lnTo>
                    <a:pt x="301715" y="0"/>
                  </a:lnTo>
                  <a:lnTo>
                    <a:pt x="13090" y="0"/>
                  </a:lnTo>
                  <a:lnTo>
                    <a:pt x="12762" y="183254"/>
                  </a:lnTo>
                  <a:lnTo>
                    <a:pt x="26179" y="195971"/>
                  </a:lnTo>
                  <a:lnTo>
                    <a:pt x="0" y="222523"/>
                  </a:lnTo>
                  <a:lnTo>
                    <a:pt x="0" y="248702"/>
                  </a:lnTo>
                  <a:lnTo>
                    <a:pt x="313822" y="248702"/>
                  </a:lnTo>
                  <a:lnTo>
                    <a:pt x="313822" y="222523"/>
                  </a:lnTo>
                  <a:lnTo>
                    <a:pt x="287971" y="195571"/>
                  </a:lnTo>
                  <a:close/>
                  <a:moveTo>
                    <a:pt x="274292" y="169274"/>
                  </a:moveTo>
                  <a:lnTo>
                    <a:pt x="263951" y="183254"/>
                  </a:lnTo>
                  <a:lnTo>
                    <a:pt x="130896" y="183254"/>
                  </a:lnTo>
                  <a:lnTo>
                    <a:pt x="39269" y="104717"/>
                  </a:lnTo>
                  <a:lnTo>
                    <a:pt x="39269" y="26179"/>
                  </a:lnTo>
                  <a:lnTo>
                    <a:pt x="274292" y="26179"/>
                  </a:lnTo>
                  <a:lnTo>
                    <a:pt x="274292" y="16927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7" name="Dowolny kształt: kształt 746">
              <a:extLst>
                <a:ext uri="{FF2B5EF4-FFF2-40B4-BE49-F238E27FC236}">
                  <a16:creationId xmlns:a16="http://schemas.microsoft.com/office/drawing/2014/main" id="{67CC9726-EE47-A1CE-F5C7-14CB1AB71E8D}"/>
                </a:ext>
              </a:extLst>
            </p:cNvPr>
            <p:cNvSpPr/>
            <p:nvPr/>
          </p:nvSpPr>
          <p:spPr>
            <a:xfrm>
              <a:off x="11525829" y="4542080"/>
              <a:ext cx="91626" cy="104716"/>
            </a:xfrm>
            <a:custGeom>
              <a:avLst/>
              <a:gdLst>
                <a:gd name="connsiteX0" fmla="*/ 91627 w 91626"/>
                <a:gd name="connsiteY0" fmla="*/ 104717 h 104716"/>
                <a:gd name="connsiteX1" fmla="*/ 91627 w 91626"/>
                <a:gd name="connsiteY1" fmla="*/ 17828 h 104716"/>
                <a:gd name="connsiteX2" fmla="*/ 78406 w 91626"/>
                <a:gd name="connsiteY2" fmla="*/ 17828 h 104716"/>
                <a:gd name="connsiteX3" fmla="*/ 78406 w 91626"/>
                <a:gd name="connsiteY3" fmla="*/ 48242 h 104716"/>
                <a:gd name="connsiteX4" fmla="*/ 74021 w 91626"/>
                <a:gd name="connsiteY4" fmla="*/ 48242 h 104716"/>
                <a:gd name="connsiteX5" fmla="*/ 74021 w 91626"/>
                <a:gd name="connsiteY5" fmla="*/ 4797 h 104716"/>
                <a:gd name="connsiteX6" fmla="*/ 60867 w 91626"/>
                <a:gd name="connsiteY6" fmla="*/ 4797 h 104716"/>
                <a:gd name="connsiteX7" fmla="*/ 60867 w 91626"/>
                <a:gd name="connsiteY7" fmla="*/ 48242 h 104716"/>
                <a:gd name="connsiteX8" fmla="*/ 56416 w 91626"/>
                <a:gd name="connsiteY8" fmla="*/ 48242 h 104716"/>
                <a:gd name="connsiteX9" fmla="*/ 56416 w 91626"/>
                <a:gd name="connsiteY9" fmla="*/ 0 h 104716"/>
                <a:gd name="connsiteX10" fmla="*/ 43261 w 91626"/>
                <a:gd name="connsiteY10" fmla="*/ 0 h 104716"/>
                <a:gd name="connsiteX11" fmla="*/ 43261 w 91626"/>
                <a:gd name="connsiteY11" fmla="*/ 48242 h 104716"/>
                <a:gd name="connsiteX12" fmla="*/ 38876 w 91626"/>
                <a:gd name="connsiteY12" fmla="*/ 48242 h 104716"/>
                <a:gd name="connsiteX13" fmla="*/ 38876 w 91626"/>
                <a:gd name="connsiteY13" fmla="*/ 13090 h 104716"/>
                <a:gd name="connsiteX14" fmla="*/ 26179 w 91626"/>
                <a:gd name="connsiteY14" fmla="*/ 13090 h 104716"/>
                <a:gd name="connsiteX15" fmla="*/ 25656 w 91626"/>
                <a:gd name="connsiteY15" fmla="*/ 69571 h 104716"/>
                <a:gd name="connsiteX16" fmla="*/ 13090 w 91626"/>
                <a:gd name="connsiteY16" fmla="*/ 58628 h 104716"/>
                <a:gd name="connsiteX17" fmla="*/ 0 w 91626"/>
                <a:gd name="connsiteY17" fmla="*/ 65448 h 104716"/>
                <a:gd name="connsiteX18" fmla="*/ 26179 w 91626"/>
                <a:gd name="connsiteY18" fmla="*/ 104717 h 104716"/>
                <a:gd name="connsiteX19" fmla="*/ 91627 w 91626"/>
                <a:gd name="connsiteY19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1626" h="104716">
                  <a:moveTo>
                    <a:pt x="91627" y="104717"/>
                  </a:moveTo>
                  <a:lnTo>
                    <a:pt x="91627" y="17828"/>
                  </a:lnTo>
                  <a:lnTo>
                    <a:pt x="78406" y="17828"/>
                  </a:lnTo>
                  <a:lnTo>
                    <a:pt x="78406" y="48242"/>
                  </a:lnTo>
                  <a:lnTo>
                    <a:pt x="74021" y="48242"/>
                  </a:lnTo>
                  <a:lnTo>
                    <a:pt x="74021" y="4797"/>
                  </a:lnTo>
                  <a:lnTo>
                    <a:pt x="60867" y="4797"/>
                  </a:lnTo>
                  <a:lnTo>
                    <a:pt x="60867" y="48242"/>
                  </a:lnTo>
                  <a:lnTo>
                    <a:pt x="56416" y="48242"/>
                  </a:lnTo>
                  <a:lnTo>
                    <a:pt x="56416" y="0"/>
                  </a:lnTo>
                  <a:lnTo>
                    <a:pt x="43261" y="0"/>
                  </a:lnTo>
                  <a:lnTo>
                    <a:pt x="43261" y="48242"/>
                  </a:lnTo>
                  <a:lnTo>
                    <a:pt x="38876" y="48242"/>
                  </a:lnTo>
                  <a:lnTo>
                    <a:pt x="38876" y="13090"/>
                  </a:lnTo>
                  <a:lnTo>
                    <a:pt x="26179" y="13090"/>
                  </a:lnTo>
                  <a:lnTo>
                    <a:pt x="25656" y="69571"/>
                  </a:lnTo>
                  <a:lnTo>
                    <a:pt x="13090" y="58628"/>
                  </a:lnTo>
                  <a:lnTo>
                    <a:pt x="0" y="65448"/>
                  </a:lnTo>
                  <a:lnTo>
                    <a:pt x="26179" y="104717"/>
                  </a:lnTo>
                  <a:lnTo>
                    <a:pt x="91627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48" name="Grupa 747">
            <a:extLst>
              <a:ext uri="{FF2B5EF4-FFF2-40B4-BE49-F238E27FC236}">
                <a16:creationId xmlns:a16="http://schemas.microsoft.com/office/drawing/2014/main" id="{49F6D0C5-F79B-AD3B-CAD5-C775BD28D544}"/>
              </a:ext>
            </a:extLst>
          </p:cNvPr>
          <p:cNvGrpSpPr/>
          <p:nvPr userDrawn="1"/>
        </p:nvGrpSpPr>
        <p:grpSpPr>
          <a:xfrm>
            <a:off x="17589709" y="4780787"/>
            <a:ext cx="618190" cy="410869"/>
            <a:chOff x="3095975" y="4528991"/>
            <a:chExt cx="315111" cy="209433"/>
          </a:xfrm>
        </p:grpSpPr>
        <p:sp>
          <p:nvSpPr>
            <p:cNvPr id="749" name="Dowolny kształt: kształt 748">
              <a:extLst>
                <a:ext uri="{FF2B5EF4-FFF2-40B4-BE49-F238E27FC236}">
                  <a16:creationId xmlns:a16="http://schemas.microsoft.com/office/drawing/2014/main" id="{0CA14B6A-72FB-6F00-3EAC-9AA4DB288A9E}"/>
                </a:ext>
              </a:extLst>
            </p:cNvPr>
            <p:cNvSpPr/>
            <p:nvPr/>
          </p:nvSpPr>
          <p:spPr>
            <a:xfrm>
              <a:off x="3095975" y="4528991"/>
              <a:ext cx="314319" cy="209433"/>
            </a:xfrm>
            <a:custGeom>
              <a:avLst/>
              <a:gdLst>
                <a:gd name="connsiteX0" fmla="*/ 288141 w 314319"/>
                <a:gd name="connsiteY0" fmla="*/ 183254 h 209433"/>
                <a:gd name="connsiteX1" fmla="*/ 26349 w 314319"/>
                <a:gd name="connsiteY1" fmla="*/ 183254 h 209433"/>
                <a:gd name="connsiteX2" fmla="*/ 26349 w 314319"/>
                <a:gd name="connsiteY2" fmla="*/ 26179 h 209433"/>
                <a:gd name="connsiteX3" fmla="*/ 288141 w 314319"/>
                <a:gd name="connsiteY3" fmla="*/ 26179 h 209433"/>
                <a:gd name="connsiteX4" fmla="*/ 0 w 314319"/>
                <a:gd name="connsiteY4" fmla="*/ 0 h 209433"/>
                <a:gd name="connsiteX5" fmla="*/ 170 w 314319"/>
                <a:gd name="connsiteY5" fmla="*/ 209433 h 209433"/>
                <a:gd name="connsiteX6" fmla="*/ 314320 w 314319"/>
                <a:gd name="connsiteY6" fmla="*/ 209433 h 209433"/>
                <a:gd name="connsiteX7" fmla="*/ 314320 w 314319"/>
                <a:gd name="connsiteY7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319" h="209433">
                  <a:moveTo>
                    <a:pt x="288141" y="183254"/>
                  </a:moveTo>
                  <a:lnTo>
                    <a:pt x="26349" y="183254"/>
                  </a:lnTo>
                  <a:lnTo>
                    <a:pt x="26349" y="26179"/>
                  </a:lnTo>
                  <a:lnTo>
                    <a:pt x="288141" y="26179"/>
                  </a:lnTo>
                  <a:moveTo>
                    <a:pt x="0" y="0"/>
                  </a:moveTo>
                  <a:lnTo>
                    <a:pt x="170" y="209433"/>
                  </a:lnTo>
                  <a:lnTo>
                    <a:pt x="314320" y="209433"/>
                  </a:lnTo>
                  <a:lnTo>
                    <a:pt x="31432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0" name="Dowolny kształt: kształt 749">
              <a:extLst>
                <a:ext uri="{FF2B5EF4-FFF2-40B4-BE49-F238E27FC236}">
                  <a16:creationId xmlns:a16="http://schemas.microsoft.com/office/drawing/2014/main" id="{808827F6-88A8-D58E-2731-3D33EFF6F371}"/>
                </a:ext>
              </a:extLst>
            </p:cNvPr>
            <p:cNvSpPr/>
            <p:nvPr/>
          </p:nvSpPr>
          <p:spPr>
            <a:xfrm>
              <a:off x="3135414" y="4594439"/>
              <a:ext cx="69551" cy="65709"/>
            </a:xfrm>
            <a:custGeom>
              <a:avLst/>
              <a:gdLst>
                <a:gd name="connsiteX0" fmla="*/ 44380 w 69551"/>
                <a:gd name="connsiteY0" fmla="*/ 0 h 65709"/>
                <a:gd name="connsiteX1" fmla="*/ 25178 w 69551"/>
                <a:gd name="connsiteY1" fmla="*/ 0 h 65709"/>
                <a:gd name="connsiteX2" fmla="*/ 26670 w 69551"/>
                <a:gd name="connsiteY2" fmla="*/ 22187 h 65709"/>
                <a:gd name="connsiteX3" fmla="*/ 6185 w 69551"/>
                <a:gd name="connsiteY3" fmla="*/ 13652 h 65709"/>
                <a:gd name="connsiteX4" fmla="*/ 0 w 69551"/>
                <a:gd name="connsiteY4" fmla="*/ 32214 h 65709"/>
                <a:gd name="connsiteX5" fmla="*/ 21977 w 69551"/>
                <a:gd name="connsiteY5" fmla="*/ 37548 h 65709"/>
                <a:gd name="connsiteX6" fmla="*/ 7468 w 69551"/>
                <a:gd name="connsiteY6" fmla="*/ 54616 h 65709"/>
                <a:gd name="connsiteX7" fmla="*/ 23044 w 69551"/>
                <a:gd name="connsiteY7" fmla="*/ 65710 h 65709"/>
                <a:gd name="connsiteX8" fmla="*/ 34779 w 69551"/>
                <a:gd name="connsiteY8" fmla="*/ 46723 h 65709"/>
                <a:gd name="connsiteX9" fmla="*/ 46514 w 69551"/>
                <a:gd name="connsiteY9" fmla="*/ 65710 h 65709"/>
                <a:gd name="connsiteX10" fmla="*/ 62084 w 69551"/>
                <a:gd name="connsiteY10" fmla="*/ 54616 h 65709"/>
                <a:gd name="connsiteX11" fmla="*/ 47581 w 69551"/>
                <a:gd name="connsiteY11" fmla="*/ 37548 h 65709"/>
                <a:gd name="connsiteX12" fmla="*/ 69551 w 69551"/>
                <a:gd name="connsiteY12" fmla="*/ 32214 h 65709"/>
                <a:gd name="connsiteX13" fmla="*/ 63367 w 69551"/>
                <a:gd name="connsiteY13" fmla="*/ 13652 h 65709"/>
                <a:gd name="connsiteX14" fmla="*/ 42881 w 69551"/>
                <a:gd name="connsiteY14" fmla="*/ 22187 h 65709"/>
                <a:gd name="connsiteX15" fmla="*/ 44380 w 69551"/>
                <a:gd name="connsiteY15" fmla="*/ 0 h 65709"/>
                <a:gd name="connsiteX16" fmla="*/ 44380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80" y="0"/>
                  </a:moveTo>
                  <a:lnTo>
                    <a:pt x="25178" y="0"/>
                  </a:lnTo>
                  <a:lnTo>
                    <a:pt x="26670" y="22187"/>
                  </a:lnTo>
                  <a:lnTo>
                    <a:pt x="6185" y="13652"/>
                  </a:lnTo>
                  <a:lnTo>
                    <a:pt x="0" y="32214"/>
                  </a:lnTo>
                  <a:lnTo>
                    <a:pt x="21977" y="37548"/>
                  </a:lnTo>
                  <a:lnTo>
                    <a:pt x="7468" y="54616"/>
                  </a:lnTo>
                  <a:lnTo>
                    <a:pt x="23044" y="65710"/>
                  </a:lnTo>
                  <a:lnTo>
                    <a:pt x="34779" y="46723"/>
                  </a:lnTo>
                  <a:lnTo>
                    <a:pt x="46514" y="65710"/>
                  </a:lnTo>
                  <a:lnTo>
                    <a:pt x="62084" y="54616"/>
                  </a:lnTo>
                  <a:lnTo>
                    <a:pt x="47581" y="37548"/>
                  </a:lnTo>
                  <a:lnTo>
                    <a:pt x="69551" y="32214"/>
                  </a:lnTo>
                  <a:lnTo>
                    <a:pt x="63367" y="13652"/>
                  </a:lnTo>
                  <a:lnTo>
                    <a:pt x="42881" y="22187"/>
                  </a:lnTo>
                  <a:lnTo>
                    <a:pt x="44380" y="0"/>
                  </a:lnTo>
                  <a:lnTo>
                    <a:pt x="4438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1" name="Dowolny kształt: kształt 750">
              <a:extLst>
                <a:ext uri="{FF2B5EF4-FFF2-40B4-BE49-F238E27FC236}">
                  <a16:creationId xmlns:a16="http://schemas.microsoft.com/office/drawing/2014/main" id="{534BAE5A-173A-7943-3C38-D1BB55657FFF}"/>
                </a:ext>
              </a:extLst>
            </p:cNvPr>
            <p:cNvSpPr/>
            <p:nvPr/>
          </p:nvSpPr>
          <p:spPr>
            <a:xfrm>
              <a:off x="3218448" y="4594308"/>
              <a:ext cx="69551" cy="65709"/>
            </a:xfrm>
            <a:custGeom>
              <a:avLst/>
              <a:gdLst>
                <a:gd name="connsiteX0" fmla="*/ 44374 w 69551"/>
                <a:gd name="connsiteY0" fmla="*/ 0 h 65709"/>
                <a:gd name="connsiteX1" fmla="*/ 25171 w 69551"/>
                <a:gd name="connsiteY1" fmla="*/ 0 h 65709"/>
                <a:gd name="connsiteX2" fmla="*/ 26663 w 69551"/>
                <a:gd name="connsiteY2" fmla="*/ 22187 h 65709"/>
                <a:gd name="connsiteX3" fmla="*/ 6185 w 69551"/>
                <a:gd name="connsiteY3" fmla="*/ 13653 h 65709"/>
                <a:gd name="connsiteX4" fmla="*/ 0 w 69551"/>
                <a:gd name="connsiteY4" fmla="*/ 32214 h 65709"/>
                <a:gd name="connsiteX5" fmla="*/ 21971 w 69551"/>
                <a:gd name="connsiteY5" fmla="*/ 37548 h 65709"/>
                <a:gd name="connsiteX6" fmla="*/ 7468 w 69551"/>
                <a:gd name="connsiteY6" fmla="*/ 54616 h 65709"/>
                <a:gd name="connsiteX7" fmla="*/ 23038 w 69551"/>
                <a:gd name="connsiteY7" fmla="*/ 65710 h 65709"/>
                <a:gd name="connsiteX8" fmla="*/ 34772 w 69551"/>
                <a:gd name="connsiteY8" fmla="*/ 46723 h 65709"/>
                <a:gd name="connsiteX9" fmla="*/ 46507 w 69551"/>
                <a:gd name="connsiteY9" fmla="*/ 65710 h 65709"/>
                <a:gd name="connsiteX10" fmla="*/ 62084 w 69551"/>
                <a:gd name="connsiteY10" fmla="*/ 54616 h 65709"/>
                <a:gd name="connsiteX11" fmla="*/ 47574 w 69551"/>
                <a:gd name="connsiteY11" fmla="*/ 37548 h 65709"/>
                <a:gd name="connsiteX12" fmla="*/ 69551 w 69551"/>
                <a:gd name="connsiteY12" fmla="*/ 32214 h 65709"/>
                <a:gd name="connsiteX13" fmla="*/ 63360 w 69551"/>
                <a:gd name="connsiteY13" fmla="*/ 13653 h 65709"/>
                <a:gd name="connsiteX14" fmla="*/ 42881 w 69551"/>
                <a:gd name="connsiteY14" fmla="*/ 22187 h 65709"/>
                <a:gd name="connsiteX15" fmla="*/ 44374 w 69551"/>
                <a:gd name="connsiteY15" fmla="*/ 0 h 65709"/>
                <a:gd name="connsiteX16" fmla="*/ 44374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74" y="0"/>
                  </a:moveTo>
                  <a:lnTo>
                    <a:pt x="25171" y="0"/>
                  </a:lnTo>
                  <a:lnTo>
                    <a:pt x="26663" y="22187"/>
                  </a:lnTo>
                  <a:lnTo>
                    <a:pt x="6185" y="13653"/>
                  </a:lnTo>
                  <a:lnTo>
                    <a:pt x="0" y="32214"/>
                  </a:lnTo>
                  <a:lnTo>
                    <a:pt x="21971" y="37548"/>
                  </a:lnTo>
                  <a:lnTo>
                    <a:pt x="7468" y="54616"/>
                  </a:lnTo>
                  <a:lnTo>
                    <a:pt x="23038" y="65710"/>
                  </a:lnTo>
                  <a:lnTo>
                    <a:pt x="34772" y="46723"/>
                  </a:lnTo>
                  <a:lnTo>
                    <a:pt x="46507" y="65710"/>
                  </a:lnTo>
                  <a:lnTo>
                    <a:pt x="62084" y="54616"/>
                  </a:lnTo>
                  <a:lnTo>
                    <a:pt x="47574" y="37548"/>
                  </a:lnTo>
                  <a:lnTo>
                    <a:pt x="69551" y="32214"/>
                  </a:lnTo>
                  <a:lnTo>
                    <a:pt x="63360" y="13653"/>
                  </a:lnTo>
                  <a:lnTo>
                    <a:pt x="42881" y="22187"/>
                  </a:lnTo>
                  <a:lnTo>
                    <a:pt x="44374" y="0"/>
                  </a:lnTo>
                  <a:lnTo>
                    <a:pt x="4437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2" name="Dowolny kształt: kształt 751">
              <a:extLst>
                <a:ext uri="{FF2B5EF4-FFF2-40B4-BE49-F238E27FC236}">
                  <a16:creationId xmlns:a16="http://schemas.microsoft.com/office/drawing/2014/main" id="{EDD3A5A7-D8F5-ED65-94BA-227CFA8A41E5}"/>
                </a:ext>
              </a:extLst>
            </p:cNvPr>
            <p:cNvSpPr/>
            <p:nvPr/>
          </p:nvSpPr>
          <p:spPr>
            <a:xfrm>
              <a:off x="3301475" y="4594439"/>
              <a:ext cx="69551" cy="65709"/>
            </a:xfrm>
            <a:custGeom>
              <a:avLst/>
              <a:gdLst>
                <a:gd name="connsiteX0" fmla="*/ 44380 w 69551"/>
                <a:gd name="connsiteY0" fmla="*/ 0 h 65709"/>
                <a:gd name="connsiteX1" fmla="*/ 25178 w 69551"/>
                <a:gd name="connsiteY1" fmla="*/ 0 h 65709"/>
                <a:gd name="connsiteX2" fmla="*/ 26670 w 69551"/>
                <a:gd name="connsiteY2" fmla="*/ 22187 h 65709"/>
                <a:gd name="connsiteX3" fmla="*/ 6191 w 69551"/>
                <a:gd name="connsiteY3" fmla="*/ 13652 h 65709"/>
                <a:gd name="connsiteX4" fmla="*/ 0 w 69551"/>
                <a:gd name="connsiteY4" fmla="*/ 32214 h 65709"/>
                <a:gd name="connsiteX5" fmla="*/ 21977 w 69551"/>
                <a:gd name="connsiteY5" fmla="*/ 37548 h 65709"/>
                <a:gd name="connsiteX6" fmla="*/ 7468 w 69551"/>
                <a:gd name="connsiteY6" fmla="*/ 54616 h 65709"/>
                <a:gd name="connsiteX7" fmla="*/ 23044 w 69551"/>
                <a:gd name="connsiteY7" fmla="*/ 65710 h 65709"/>
                <a:gd name="connsiteX8" fmla="*/ 34779 w 69551"/>
                <a:gd name="connsiteY8" fmla="*/ 46723 h 65709"/>
                <a:gd name="connsiteX9" fmla="*/ 46514 w 69551"/>
                <a:gd name="connsiteY9" fmla="*/ 65710 h 65709"/>
                <a:gd name="connsiteX10" fmla="*/ 62084 w 69551"/>
                <a:gd name="connsiteY10" fmla="*/ 54616 h 65709"/>
                <a:gd name="connsiteX11" fmla="*/ 47581 w 69551"/>
                <a:gd name="connsiteY11" fmla="*/ 37548 h 65709"/>
                <a:gd name="connsiteX12" fmla="*/ 69551 w 69551"/>
                <a:gd name="connsiteY12" fmla="*/ 32214 h 65709"/>
                <a:gd name="connsiteX13" fmla="*/ 63367 w 69551"/>
                <a:gd name="connsiteY13" fmla="*/ 13652 h 65709"/>
                <a:gd name="connsiteX14" fmla="*/ 42881 w 69551"/>
                <a:gd name="connsiteY14" fmla="*/ 22187 h 65709"/>
                <a:gd name="connsiteX15" fmla="*/ 44380 w 69551"/>
                <a:gd name="connsiteY15" fmla="*/ 0 h 65709"/>
                <a:gd name="connsiteX16" fmla="*/ 44380 w 69551"/>
                <a:gd name="connsiteY16" fmla="*/ 0 h 65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551" h="65709">
                  <a:moveTo>
                    <a:pt x="44380" y="0"/>
                  </a:moveTo>
                  <a:lnTo>
                    <a:pt x="25178" y="0"/>
                  </a:lnTo>
                  <a:lnTo>
                    <a:pt x="26670" y="22187"/>
                  </a:lnTo>
                  <a:lnTo>
                    <a:pt x="6191" y="13652"/>
                  </a:lnTo>
                  <a:lnTo>
                    <a:pt x="0" y="32214"/>
                  </a:lnTo>
                  <a:lnTo>
                    <a:pt x="21977" y="37548"/>
                  </a:lnTo>
                  <a:lnTo>
                    <a:pt x="7468" y="54616"/>
                  </a:lnTo>
                  <a:lnTo>
                    <a:pt x="23044" y="65710"/>
                  </a:lnTo>
                  <a:lnTo>
                    <a:pt x="34779" y="46723"/>
                  </a:lnTo>
                  <a:lnTo>
                    <a:pt x="46514" y="65710"/>
                  </a:lnTo>
                  <a:lnTo>
                    <a:pt x="62084" y="54616"/>
                  </a:lnTo>
                  <a:lnTo>
                    <a:pt x="47581" y="37548"/>
                  </a:lnTo>
                  <a:lnTo>
                    <a:pt x="69551" y="32214"/>
                  </a:lnTo>
                  <a:lnTo>
                    <a:pt x="63367" y="13652"/>
                  </a:lnTo>
                  <a:lnTo>
                    <a:pt x="42881" y="22187"/>
                  </a:lnTo>
                  <a:lnTo>
                    <a:pt x="44380" y="0"/>
                  </a:lnTo>
                  <a:lnTo>
                    <a:pt x="4438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3" name="Dowolny kształt: kształt 752">
              <a:extLst>
                <a:ext uri="{FF2B5EF4-FFF2-40B4-BE49-F238E27FC236}">
                  <a16:creationId xmlns:a16="http://schemas.microsoft.com/office/drawing/2014/main" id="{8D86CCB6-E0F4-2753-8706-0551102B6009}"/>
                </a:ext>
              </a:extLst>
            </p:cNvPr>
            <p:cNvSpPr/>
            <p:nvPr/>
          </p:nvSpPr>
          <p:spPr>
            <a:xfrm>
              <a:off x="3331757" y="4646797"/>
              <a:ext cx="79329" cy="84440"/>
            </a:xfrm>
            <a:custGeom>
              <a:avLst/>
              <a:gdLst>
                <a:gd name="connsiteX0" fmla="*/ 52358 w 79329"/>
                <a:gd name="connsiteY0" fmla="*/ 0 h 84440"/>
                <a:gd name="connsiteX1" fmla="*/ 0 w 79329"/>
                <a:gd name="connsiteY1" fmla="*/ 65448 h 84440"/>
                <a:gd name="connsiteX2" fmla="*/ 49034 w 79329"/>
                <a:gd name="connsiteY2" fmla="*/ 84441 h 84440"/>
                <a:gd name="connsiteX3" fmla="*/ 79329 w 79329"/>
                <a:gd name="connsiteY3" fmla="*/ 44995 h 84440"/>
                <a:gd name="connsiteX4" fmla="*/ 52358 w 79329"/>
                <a:gd name="connsiteY4" fmla="*/ 0 h 84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29" h="84440">
                  <a:moveTo>
                    <a:pt x="52358" y="0"/>
                  </a:moveTo>
                  <a:lnTo>
                    <a:pt x="0" y="65448"/>
                  </a:lnTo>
                  <a:lnTo>
                    <a:pt x="49034" y="84441"/>
                  </a:lnTo>
                  <a:lnTo>
                    <a:pt x="79329" y="44995"/>
                  </a:lnTo>
                  <a:lnTo>
                    <a:pt x="5235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54" name="Grafika 52">
            <a:extLst>
              <a:ext uri="{FF2B5EF4-FFF2-40B4-BE49-F238E27FC236}">
                <a16:creationId xmlns:a16="http://schemas.microsoft.com/office/drawing/2014/main" id="{24A6F2A9-D669-0DDF-25D3-ECBCD7D6ABCE}"/>
              </a:ext>
            </a:extLst>
          </p:cNvPr>
          <p:cNvGrpSpPr/>
          <p:nvPr userDrawn="1"/>
        </p:nvGrpSpPr>
        <p:grpSpPr>
          <a:xfrm>
            <a:off x="17615723" y="4036085"/>
            <a:ext cx="590624" cy="590624"/>
            <a:chOff x="3109235" y="4149393"/>
            <a:chExt cx="301060" cy="301060"/>
          </a:xfrm>
          <a:solidFill>
            <a:srgbClr val="212E39"/>
          </a:solidFill>
        </p:grpSpPr>
        <p:sp>
          <p:nvSpPr>
            <p:cNvPr id="755" name="Dowolny kształt: kształt 754">
              <a:extLst>
                <a:ext uri="{FF2B5EF4-FFF2-40B4-BE49-F238E27FC236}">
                  <a16:creationId xmlns:a16="http://schemas.microsoft.com/office/drawing/2014/main" id="{9EA755B8-2EAE-A6F5-2FB2-F5CF40550238}"/>
                </a:ext>
              </a:extLst>
            </p:cNvPr>
            <p:cNvSpPr/>
            <p:nvPr/>
          </p:nvSpPr>
          <p:spPr>
            <a:xfrm>
              <a:off x="3109235" y="4149393"/>
              <a:ext cx="248701" cy="274880"/>
            </a:xfrm>
            <a:custGeom>
              <a:avLst/>
              <a:gdLst>
                <a:gd name="connsiteX0" fmla="*/ 0 w 248701"/>
                <a:gd name="connsiteY0" fmla="*/ 0 h 274880"/>
                <a:gd name="connsiteX1" fmla="*/ 0 w 248701"/>
                <a:gd name="connsiteY1" fmla="*/ 274881 h 274880"/>
                <a:gd name="connsiteX2" fmla="*/ 65448 w 248701"/>
                <a:gd name="connsiteY2" fmla="*/ 222523 h 274880"/>
                <a:gd name="connsiteX3" fmla="*/ 170164 w 248701"/>
                <a:gd name="connsiteY3" fmla="*/ 222523 h 274880"/>
                <a:gd name="connsiteX4" fmla="*/ 170164 w 248701"/>
                <a:gd name="connsiteY4" fmla="*/ 117806 h 274880"/>
                <a:gd name="connsiteX5" fmla="*/ 248702 w 248701"/>
                <a:gd name="connsiteY5" fmla="*/ 117806 h 274880"/>
                <a:gd name="connsiteX6" fmla="*/ 248702 w 248701"/>
                <a:gd name="connsiteY6" fmla="*/ 0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01" h="274880">
                  <a:moveTo>
                    <a:pt x="0" y="0"/>
                  </a:moveTo>
                  <a:lnTo>
                    <a:pt x="0" y="274881"/>
                  </a:lnTo>
                  <a:lnTo>
                    <a:pt x="65448" y="222523"/>
                  </a:lnTo>
                  <a:lnTo>
                    <a:pt x="170164" y="222523"/>
                  </a:lnTo>
                  <a:lnTo>
                    <a:pt x="170164" y="117806"/>
                  </a:lnTo>
                  <a:lnTo>
                    <a:pt x="248702" y="117806"/>
                  </a:lnTo>
                  <a:lnTo>
                    <a:pt x="248702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6" name="Dowolny kształt: kształt 755">
              <a:extLst>
                <a:ext uri="{FF2B5EF4-FFF2-40B4-BE49-F238E27FC236}">
                  <a16:creationId xmlns:a16="http://schemas.microsoft.com/office/drawing/2014/main" id="{F9DE9524-D83E-FDDD-9F25-8C58361B1C90}"/>
                </a:ext>
              </a:extLst>
            </p:cNvPr>
            <p:cNvSpPr/>
            <p:nvPr/>
          </p:nvSpPr>
          <p:spPr>
            <a:xfrm>
              <a:off x="3305578" y="4293379"/>
              <a:ext cx="104716" cy="157074"/>
            </a:xfrm>
            <a:custGeom>
              <a:avLst/>
              <a:gdLst>
                <a:gd name="connsiteX0" fmla="*/ 0 w 104716"/>
                <a:gd name="connsiteY0" fmla="*/ 0 h 157074"/>
                <a:gd name="connsiteX1" fmla="*/ 78537 w 104716"/>
                <a:gd name="connsiteY1" fmla="*/ 0 h 157074"/>
                <a:gd name="connsiteX2" fmla="*/ 78537 w 104716"/>
                <a:gd name="connsiteY2" fmla="*/ 52358 h 157074"/>
                <a:gd name="connsiteX3" fmla="*/ 104717 w 104716"/>
                <a:gd name="connsiteY3" fmla="*/ 52319 h 157074"/>
                <a:gd name="connsiteX4" fmla="*/ 26179 w 104716"/>
                <a:gd name="connsiteY4" fmla="*/ 157075 h 157074"/>
                <a:gd name="connsiteX5" fmla="*/ 26179 w 104716"/>
                <a:gd name="connsiteY5" fmla="*/ 78537 h 157074"/>
                <a:gd name="connsiteX6" fmla="*/ 0 w 104716"/>
                <a:gd name="connsiteY6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57074">
                  <a:moveTo>
                    <a:pt x="0" y="0"/>
                  </a:moveTo>
                  <a:lnTo>
                    <a:pt x="78537" y="0"/>
                  </a:lnTo>
                  <a:lnTo>
                    <a:pt x="78537" y="52358"/>
                  </a:lnTo>
                  <a:lnTo>
                    <a:pt x="104717" y="52319"/>
                  </a:lnTo>
                  <a:lnTo>
                    <a:pt x="26179" y="157075"/>
                  </a:lnTo>
                  <a:lnTo>
                    <a:pt x="26179" y="78537"/>
                  </a:lnTo>
                  <a:lnTo>
                    <a:pt x="0" y="7853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57" name="Grafika 52">
            <a:extLst>
              <a:ext uri="{FF2B5EF4-FFF2-40B4-BE49-F238E27FC236}">
                <a16:creationId xmlns:a16="http://schemas.microsoft.com/office/drawing/2014/main" id="{9A62F2B8-8A9A-C389-12F7-3634F9491932}"/>
              </a:ext>
            </a:extLst>
          </p:cNvPr>
          <p:cNvGrpSpPr/>
          <p:nvPr userDrawn="1"/>
        </p:nvGrpSpPr>
        <p:grpSpPr>
          <a:xfrm>
            <a:off x="18283385" y="4036085"/>
            <a:ext cx="590624" cy="590624"/>
            <a:chOff x="3449564" y="4149393"/>
            <a:chExt cx="301060" cy="301060"/>
          </a:xfrm>
          <a:solidFill>
            <a:srgbClr val="212E39"/>
          </a:solidFill>
        </p:grpSpPr>
        <p:sp>
          <p:nvSpPr>
            <p:cNvPr id="758" name="Dowolny kształt: kształt 757">
              <a:extLst>
                <a:ext uri="{FF2B5EF4-FFF2-40B4-BE49-F238E27FC236}">
                  <a16:creationId xmlns:a16="http://schemas.microsoft.com/office/drawing/2014/main" id="{D9FB1197-12CA-90F0-464F-3BAC57770AF9}"/>
                </a:ext>
              </a:extLst>
            </p:cNvPr>
            <p:cNvSpPr/>
            <p:nvPr/>
          </p:nvSpPr>
          <p:spPr>
            <a:xfrm>
              <a:off x="3449564" y="4149393"/>
              <a:ext cx="248701" cy="274880"/>
            </a:xfrm>
            <a:custGeom>
              <a:avLst/>
              <a:gdLst>
                <a:gd name="connsiteX0" fmla="*/ 0 w 248701"/>
                <a:gd name="connsiteY0" fmla="*/ 0 h 274880"/>
                <a:gd name="connsiteX1" fmla="*/ 0 w 248701"/>
                <a:gd name="connsiteY1" fmla="*/ 274881 h 274880"/>
                <a:gd name="connsiteX2" fmla="*/ 65448 w 248701"/>
                <a:gd name="connsiteY2" fmla="*/ 222523 h 274880"/>
                <a:gd name="connsiteX3" fmla="*/ 170164 w 248701"/>
                <a:gd name="connsiteY3" fmla="*/ 222523 h 274880"/>
                <a:gd name="connsiteX4" fmla="*/ 170164 w 248701"/>
                <a:gd name="connsiteY4" fmla="*/ 117806 h 274880"/>
                <a:gd name="connsiteX5" fmla="*/ 248702 w 248701"/>
                <a:gd name="connsiteY5" fmla="*/ 117806 h 274880"/>
                <a:gd name="connsiteX6" fmla="*/ 248702 w 248701"/>
                <a:gd name="connsiteY6" fmla="*/ 0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01" h="274880">
                  <a:moveTo>
                    <a:pt x="0" y="0"/>
                  </a:moveTo>
                  <a:lnTo>
                    <a:pt x="0" y="274881"/>
                  </a:lnTo>
                  <a:lnTo>
                    <a:pt x="65448" y="222523"/>
                  </a:lnTo>
                  <a:lnTo>
                    <a:pt x="170164" y="222523"/>
                  </a:lnTo>
                  <a:lnTo>
                    <a:pt x="170164" y="117806"/>
                  </a:lnTo>
                  <a:lnTo>
                    <a:pt x="248702" y="117806"/>
                  </a:lnTo>
                  <a:lnTo>
                    <a:pt x="248702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9" name="Dowolny kształt: kształt 758">
              <a:extLst>
                <a:ext uri="{FF2B5EF4-FFF2-40B4-BE49-F238E27FC236}">
                  <a16:creationId xmlns:a16="http://schemas.microsoft.com/office/drawing/2014/main" id="{34F6F952-1C1F-D978-EE83-BF76BB9CA7C1}"/>
                </a:ext>
              </a:extLst>
            </p:cNvPr>
            <p:cNvSpPr/>
            <p:nvPr/>
          </p:nvSpPr>
          <p:spPr>
            <a:xfrm>
              <a:off x="3645907" y="4293379"/>
              <a:ext cx="104716" cy="157074"/>
            </a:xfrm>
            <a:custGeom>
              <a:avLst/>
              <a:gdLst>
                <a:gd name="connsiteX0" fmla="*/ 0 w 104716"/>
                <a:gd name="connsiteY0" fmla="*/ 0 h 157074"/>
                <a:gd name="connsiteX1" fmla="*/ 78537 w 104716"/>
                <a:gd name="connsiteY1" fmla="*/ 0 h 157074"/>
                <a:gd name="connsiteX2" fmla="*/ 78537 w 104716"/>
                <a:gd name="connsiteY2" fmla="*/ 52358 h 157074"/>
                <a:gd name="connsiteX3" fmla="*/ 104717 w 104716"/>
                <a:gd name="connsiteY3" fmla="*/ 52319 h 157074"/>
                <a:gd name="connsiteX4" fmla="*/ 26179 w 104716"/>
                <a:gd name="connsiteY4" fmla="*/ 157075 h 157074"/>
                <a:gd name="connsiteX5" fmla="*/ 26179 w 104716"/>
                <a:gd name="connsiteY5" fmla="*/ 78537 h 157074"/>
                <a:gd name="connsiteX6" fmla="*/ 0 w 104716"/>
                <a:gd name="connsiteY6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57074">
                  <a:moveTo>
                    <a:pt x="0" y="0"/>
                  </a:moveTo>
                  <a:lnTo>
                    <a:pt x="78537" y="0"/>
                  </a:lnTo>
                  <a:lnTo>
                    <a:pt x="78537" y="52358"/>
                  </a:lnTo>
                  <a:lnTo>
                    <a:pt x="104717" y="52319"/>
                  </a:lnTo>
                  <a:lnTo>
                    <a:pt x="26179" y="157075"/>
                  </a:lnTo>
                  <a:lnTo>
                    <a:pt x="26179" y="78537"/>
                  </a:lnTo>
                  <a:lnTo>
                    <a:pt x="0" y="7853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60" name="Grafika 52">
            <a:extLst>
              <a:ext uri="{FF2B5EF4-FFF2-40B4-BE49-F238E27FC236}">
                <a16:creationId xmlns:a16="http://schemas.microsoft.com/office/drawing/2014/main" id="{CECBD075-BE13-0CC8-AF34-205508BB4FF8}"/>
              </a:ext>
            </a:extLst>
          </p:cNvPr>
          <p:cNvGrpSpPr/>
          <p:nvPr userDrawn="1"/>
        </p:nvGrpSpPr>
        <p:grpSpPr>
          <a:xfrm>
            <a:off x="16280397" y="4729428"/>
            <a:ext cx="564944" cy="487905"/>
            <a:chOff x="2428577" y="4502812"/>
            <a:chExt cx="287970" cy="248701"/>
          </a:xfrm>
          <a:solidFill>
            <a:srgbClr val="212E39"/>
          </a:solidFill>
        </p:grpSpPr>
        <p:sp>
          <p:nvSpPr>
            <p:cNvPr id="761" name="Dowolny kształt: kształt 760">
              <a:extLst>
                <a:ext uri="{FF2B5EF4-FFF2-40B4-BE49-F238E27FC236}">
                  <a16:creationId xmlns:a16="http://schemas.microsoft.com/office/drawing/2014/main" id="{4A31BEEA-CD57-F735-9A28-79DEAC5A3CD2}"/>
                </a:ext>
              </a:extLst>
            </p:cNvPr>
            <p:cNvSpPr/>
            <p:nvPr/>
          </p:nvSpPr>
          <p:spPr>
            <a:xfrm>
              <a:off x="2428577" y="4502812"/>
              <a:ext cx="183325" cy="209433"/>
            </a:xfrm>
            <a:custGeom>
              <a:avLst/>
              <a:gdLst>
                <a:gd name="connsiteX0" fmla="*/ 0 w 183325"/>
                <a:gd name="connsiteY0" fmla="*/ 0 h 209433"/>
                <a:gd name="connsiteX1" fmla="*/ 0 w 183325"/>
                <a:gd name="connsiteY1" fmla="*/ 209433 h 209433"/>
                <a:gd name="connsiteX2" fmla="*/ 39269 w 183325"/>
                <a:gd name="connsiteY2" fmla="*/ 157075 h 209433"/>
                <a:gd name="connsiteX3" fmla="*/ 130896 w 183325"/>
                <a:gd name="connsiteY3" fmla="*/ 157075 h 209433"/>
                <a:gd name="connsiteX4" fmla="*/ 130896 w 183325"/>
                <a:gd name="connsiteY4" fmla="*/ 78537 h 209433"/>
                <a:gd name="connsiteX5" fmla="*/ 183254 w 183325"/>
                <a:gd name="connsiteY5" fmla="*/ 78537 h 209433"/>
                <a:gd name="connsiteX6" fmla="*/ 183326 w 183325"/>
                <a:gd name="connsiteY6" fmla="*/ 0 h 209433"/>
                <a:gd name="connsiteX7" fmla="*/ 0 w 183325"/>
                <a:gd name="connsiteY7" fmla="*/ 0 h 209433"/>
                <a:gd name="connsiteX8" fmla="*/ 0 w 183325"/>
                <a:gd name="connsiteY8" fmla="*/ 0 h 209433"/>
                <a:gd name="connsiteX9" fmla="*/ 0 w 183325"/>
                <a:gd name="connsiteY9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325" h="209433">
                  <a:moveTo>
                    <a:pt x="0" y="0"/>
                  </a:moveTo>
                  <a:lnTo>
                    <a:pt x="0" y="209433"/>
                  </a:lnTo>
                  <a:lnTo>
                    <a:pt x="39269" y="157075"/>
                  </a:lnTo>
                  <a:lnTo>
                    <a:pt x="130896" y="157075"/>
                  </a:lnTo>
                  <a:lnTo>
                    <a:pt x="130896" y="78537"/>
                  </a:lnTo>
                  <a:lnTo>
                    <a:pt x="183254" y="78537"/>
                  </a:lnTo>
                  <a:lnTo>
                    <a:pt x="18332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2" name="Dowolny kształt: kształt 761">
              <a:extLst>
                <a:ext uri="{FF2B5EF4-FFF2-40B4-BE49-F238E27FC236}">
                  <a16:creationId xmlns:a16="http://schemas.microsoft.com/office/drawing/2014/main" id="{4F39BD1B-7B79-1045-78C8-575B51600F5C}"/>
                </a:ext>
              </a:extLst>
            </p:cNvPr>
            <p:cNvSpPr/>
            <p:nvPr/>
          </p:nvSpPr>
          <p:spPr>
            <a:xfrm>
              <a:off x="2585554" y="4607528"/>
              <a:ext cx="130993" cy="143985"/>
            </a:xfrm>
            <a:custGeom>
              <a:avLst/>
              <a:gdLst>
                <a:gd name="connsiteX0" fmla="*/ 98 w 130993"/>
                <a:gd name="connsiteY0" fmla="*/ 104717 h 143985"/>
                <a:gd name="connsiteX1" fmla="*/ 91725 w 130993"/>
                <a:gd name="connsiteY1" fmla="*/ 104717 h 143985"/>
                <a:gd name="connsiteX2" fmla="*/ 130994 w 130993"/>
                <a:gd name="connsiteY2" fmla="*/ 143985 h 143985"/>
                <a:gd name="connsiteX3" fmla="*/ 130994 w 130993"/>
                <a:gd name="connsiteY3" fmla="*/ 0 h 143985"/>
                <a:gd name="connsiteX4" fmla="*/ 0 w 130993"/>
                <a:gd name="connsiteY4" fmla="*/ 0 h 143985"/>
                <a:gd name="connsiteX5" fmla="*/ 26277 w 130993"/>
                <a:gd name="connsiteY5" fmla="*/ 26179 h 143985"/>
                <a:gd name="connsiteX6" fmla="*/ 104815 w 130993"/>
                <a:gd name="connsiteY6" fmla="*/ 26179 h 143985"/>
                <a:gd name="connsiteX7" fmla="*/ 104815 w 130993"/>
                <a:gd name="connsiteY7" fmla="*/ 79257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993" h="143985">
                  <a:moveTo>
                    <a:pt x="98" y="104717"/>
                  </a:moveTo>
                  <a:lnTo>
                    <a:pt x="91725" y="104717"/>
                  </a:lnTo>
                  <a:lnTo>
                    <a:pt x="130994" y="143985"/>
                  </a:lnTo>
                  <a:lnTo>
                    <a:pt x="130994" y="0"/>
                  </a:lnTo>
                  <a:lnTo>
                    <a:pt x="0" y="0"/>
                  </a:lnTo>
                  <a:moveTo>
                    <a:pt x="26277" y="26179"/>
                  </a:moveTo>
                  <a:lnTo>
                    <a:pt x="104815" y="26179"/>
                  </a:lnTo>
                  <a:lnTo>
                    <a:pt x="104815" y="7925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63" name="Dowolny kształt: kształt 762">
            <a:extLst>
              <a:ext uri="{FF2B5EF4-FFF2-40B4-BE49-F238E27FC236}">
                <a16:creationId xmlns:a16="http://schemas.microsoft.com/office/drawing/2014/main" id="{9D073F73-A8DA-F951-D34D-45F2AF21AAD9}"/>
              </a:ext>
            </a:extLst>
          </p:cNvPr>
          <p:cNvSpPr/>
          <p:nvPr userDrawn="1"/>
        </p:nvSpPr>
        <p:spPr>
          <a:xfrm>
            <a:off x="16948060" y="4678070"/>
            <a:ext cx="564944" cy="616302"/>
          </a:xfrm>
          <a:custGeom>
            <a:avLst/>
            <a:gdLst>
              <a:gd name="connsiteX0" fmla="*/ 0 w 287970"/>
              <a:gd name="connsiteY0" fmla="*/ 261791 h 314149"/>
              <a:gd name="connsiteX1" fmla="*/ 222523 w 287970"/>
              <a:gd name="connsiteY1" fmla="*/ 261791 h 314149"/>
              <a:gd name="connsiteX2" fmla="*/ 287971 w 287970"/>
              <a:gd name="connsiteY2" fmla="*/ 314150 h 314149"/>
              <a:gd name="connsiteX3" fmla="*/ 287971 w 287970"/>
              <a:gd name="connsiteY3" fmla="*/ 0 h 314149"/>
              <a:gd name="connsiteX4" fmla="*/ 0 w 287970"/>
              <a:gd name="connsiteY4" fmla="*/ 0 h 314149"/>
              <a:gd name="connsiteX5" fmla="*/ 26179 w 287970"/>
              <a:gd name="connsiteY5" fmla="*/ 235612 h 314149"/>
              <a:gd name="connsiteX6" fmla="*/ 26179 w 287970"/>
              <a:gd name="connsiteY6" fmla="*/ 26179 h 314149"/>
              <a:gd name="connsiteX7" fmla="*/ 248702 w 287970"/>
              <a:gd name="connsiteY7" fmla="*/ 26179 h 314149"/>
              <a:gd name="connsiteX8" fmla="*/ 26179 w 287970"/>
              <a:gd name="connsiteY8" fmla="*/ 235612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970" h="314149">
                <a:moveTo>
                  <a:pt x="0" y="261791"/>
                </a:moveTo>
                <a:lnTo>
                  <a:pt x="222523" y="261791"/>
                </a:lnTo>
                <a:lnTo>
                  <a:pt x="287971" y="314150"/>
                </a:lnTo>
                <a:lnTo>
                  <a:pt x="287971" y="0"/>
                </a:lnTo>
                <a:lnTo>
                  <a:pt x="0" y="0"/>
                </a:lnTo>
                <a:moveTo>
                  <a:pt x="26179" y="235612"/>
                </a:moveTo>
                <a:lnTo>
                  <a:pt x="26179" y="26179"/>
                </a:lnTo>
                <a:lnTo>
                  <a:pt x="248702" y="26179"/>
                </a:lnTo>
                <a:lnTo>
                  <a:pt x="26179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64" name="Grupa 763">
            <a:extLst>
              <a:ext uri="{FF2B5EF4-FFF2-40B4-BE49-F238E27FC236}">
                <a16:creationId xmlns:a16="http://schemas.microsoft.com/office/drawing/2014/main" id="{1CAB19CE-6696-D18A-788B-C8183301838E}"/>
              </a:ext>
            </a:extLst>
          </p:cNvPr>
          <p:cNvGrpSpPr/>
          <p:nvPr userDrawn="1"/>
        </p:nvGrpSpPr>
        <p:grpSpPr>
          <a:xfrm>
            <a:off x="18257705" y="4678070"/>
            <a:ext cx="616302" cy="616302"/>
            <a:chOff x="3436474" y="4476633"/>
            <a:chExt cx="314149" cy="314149"/>
          </a:xfrm>
        </p:grpSpPr>
        <p:grpSp>
          <p:nvGrpSpPr>
            <p:cNvPr id="765" name="Grafika 52">
              <a:extLst>
                <a:ext uri="{FF2B5EF4-FFF2-40B4-BE49-F238E27FC236}">
                  <a16:creationId xmlns:a16="http://schemas.microsoft.com/office/drawing/2014/main" id="{103279CD-221D-5673-2A59-6EBE6068265B}"/>
                </a:ext>
              </a:extLst>
            </p:cNvPr>
            <p:cNvGrpSpPr/>
            <p:nvPr/>
          </p:nvGrpSpPr>
          <p:grpSpPr>
            <a:xfrm>
              <a:off x="3475743" y="4580956"/>
              <a:ext cx="235612" cy="65840"/>
              <a:chOff x="3475743" y="4580956"/>
              <a:chExt cx="235612" cy="65840"/>
            </a:xfrm>
            <a:solidFill>
              <a:srgbClr val="212E39"/>
            </a:solidFill>
          </p:grpSpPr>
          <p:sp>
            <p:nvSpPr>
              <p:cNvPr id="767" name="Dowolny kształt: kształt 766">
                <a:extLst>
                  <a:ext uri="{FF2B5EF4-FFF2-40B4-BE49-F238E27FC236}">
                    <a16:creationId xmlns:a16="http://schemas.microsoft.com/office/drawing/2014/main" id="{2AD4D2FC-145C-3271-BA6D-F10DBEF10F43}"/>
                  </a:ext>
                </a:extLst>
              </p:cNvPr>
              <p:cNvSpPr/>
              <p:nvPr/>
            </p:nvSpPr>
            <p:spPr>
              <a:xfrm>
                <a:off x="3475743" y="4581087"/>
                <a:ext cx="69551" cy="65709"/>
              </a:xfrm>
              <a:custGeom>
                <a:avLst/>
                <a:gdLst>
                  <a:gd name="connsiteX0" fmla="*/ 44380 w 69551"/>
                  <a:gd name="connsiteY0" fmla="*/ 0 h 65709"/>
                  <a:gd name="connsiteX1" fmla="*/ 25178 w 69551"/>
                  <a:gd name="connsiteY1" fmla="*/ 0 h 65709"/>
                  <a:gd name="connsiteX2" fmla="*/ 26670 w 69551"/>
                  <a:gd name="connsiteY2" fmla="*/ 22187 h 65709"/>
                  <a:gd name="connsiteX3" fmla="*/ 6185 w 69551"/>
                  <a:gd name="connsiteY3" fmla="*/ 13652 h 65709"/>
                  <a:gd name="connsiteX4" fmla="*/ 0 w 69551"/>
                  <a:gd name="connsiteY4" fmla="*/ 32213 h 65709"/>
                  <a:gd name="connsiteX5" fmla="*/ 21977 w 69551"/>
                  <a:gd name="connsiteY5" fmla="*/ 37548 h 65709"/>
                  <a:gd name="connsiteX6" fmla="*/ 7468 w 69551"/>
                  <a:gd name="connsiteY6" fmla="*/ 54616 h 65709"/>
                  <a:gd name="connsiteX7" fmla="*/ 23044 w 69551"/>
                  <a:gd name="connsiteY7" fmla="*/ 65710 h 65709"/>
                  <a:gd name="connsiteX8" fmla="*/ 34779 w 69551"/>
                  <a:gd name="connsiteY8" fmla="*/ 46723 h 65709"/>
                  <a:gd name="connsiteX9" fmla="*/ 46514 w 69551"/>
                  <a:gd name="connsiteY9" fmla="*/ 65710 h 65709"/>
                  <a:gd name="connsiteX10" fmla="*/ 62084 w 69551"/>
                  <a:gd name="connsiteY10" fmla="*/ 54616 h 65709"/>
                  <a:gd name="connsiteX11" fmla="*/ 47574 w 69551"/>
                  <a:gd name="connsiteY11" fmla="*/ 37548 h 65709"/>
                  <a:gd name="connsiteX12" fmla="*/ 69551 w 69551"/>
                  <a:gd name="connsiteY12" fmla="*/ 32213 h 65709"/>
                  <a:gd name="connsiteX13" fmla="*/ 63367 w 69551"/>
                  <a:gd name="connsiteY13" fmla="*/ 13652 h 65709"/>
                  <a:gd name="connsiteX14" fmla="*/ 42881 w 69551"/>
                  <a:gd name="connsiteY14" fmla="*/ 22187 h 65709"/>
                  <a:gd name="connsiteX15" fmla="*/ 44380 w 69551"/>
                  <a:gd name="connsiteY15" fmla="*/ 0 h 65709"/>
                  <a:gd name="connsiteX16" fmla="*/ 44380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80" y="0"/>
                    </a:moveTo>
                    <a:lnTo>
                      <a:pt x="25178" y="0"/>
                    </a:lnTo>
                    <a:lnTo>
                      <a:pt x="26670" y="22187"/>
                    </a:lnTo>
                    <a:lnTo>
                      <a:pt x="6185" y="13652"/>
                    </a:lnTo>
                    <a:lnTo>
                      <a:pt x="0" y="32213"/>
                    </a:lnTo>
                    <a:lnTo>
                      <a:pt x="21977" y="37548"/>
                    </a:lnTo>
                    <a:lnTo>
                      <a:pt x="7468" y="54616"/>
                    </a:lnTo>
                    <a:lnTo>
                      <a:pt x="23044" y="65710"/>
                    </a:lnTo>
                    <a:lnTo>
                      <a:pt x="34779" y="46723"/>
                    </a:lnTo>
                    <a:lnTo>
                      <a:pt x="46514" y="65710"/>
                    </a:lnTo>
                    <a:lnTo>
                      <a:pt x="62084" y="54616"/>
                    </a:lnTo>
                    <a:lnTo>
                      <a:pt x="47574" y="37548"/>
                    </a:lnTo>
                    <a:lnTo>
                      <a:pt x="69551" y="32213"/>
                    </a:lnTo>
                    <a:lnTo>
                      <a:pt x="63367" y="13652"/>
                    </a:lnTo>
                    <a:lnTo>
                      <a:pt x="42881" y="22187"/>
                    </a:lnTo>
                    <a:lnTo>
                      <a:pt x="44380" y="0"/>
                    </a:lnTo>
                    <a:lnTo>
                      <a:pt x="44380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8" name="Dowolny kształt: kształt 767">
                <a:extLst>
                  <a:ext uri="{FF2B5EF4-FFF2-40B4-BE49-F238E27FC236}">
                    <a16:creationId xmlns:a16="http://schemas.microsoft.com/office/drawing/2014/main" id="{3FFC5CC5-B5AE-58B8-39DC-CA17C304C891}"/>
                  </a:ext>
                </a:extLst>
              </p:cNvPr>
              <p:cNvSpPr/>
              <p:nvPr/>
            </p:nvSpPr>
            <p:spPr>
              <a:xfrm>
                <a:off x="3558776" y="4580956"/>
                <a:ext cx="69551" cy="65709"/>
              </a:xfrm>
              <a:custGeom>
                <a:avLst/>
                <a:gdLst>
                  <a:gd name="connsiteX0" fmla="*/ 44374 w 69551"/>
                  <a:gd name="connsiteY0" fmla="*/ 0 h 65709"/>
                  <a:gd name="connsiteX1" fmla="*/ 25171 w 69551"/>
                  <a:gd name="connsiteY1" fmla="*/ 0 h 65709"/>
                  <a:gd name="connsiteX2" fmla="*/ 26663 w 69551"/>
                  <a:gd name="connsiteY2" fmla="*/ 22187 h 65709"/>
                  <a:gd name="connsiteX3" fmla="*/ 6185 w 69551"/>
                  <a:gd name="connsiteY3" fmla="*/ 13652 h 65709"/>
                  <a:gd name="connsiteX4" fmla="*/ 0 w 69551"/>
                  <a:gd name="connsiteY4" fmla="*/ 32214 h 65709"/>
                  <a:gd name="connsiteX5" fmla="*/ 21971 w 69551"/>
                  <a:gd name="connsiteY5" fmla="*/ 37548 h 65709"/>
                  <a:gd name="connsiteX6" fmla="*/ 7468 w 69551"/>
                  <a:gd name="connsiteY6" fmla="*/ 54616 h 65709"/>
                  <a:gd name="connsiteX7" fmla="*/ 23038 w 69551"/>
                  <a:gd name="connsiteY7" fmla="*/ 65710 h 65709"/>
                  <a:gd name="connsiteX8" fmla="*/ 34772 w 69551"/>
                  <a:gd name="connsiteY8" fmla="*/ 46723 h 65709"/>
                  <a:gd name="connsiteX9" fmla="*/ 46507 w 69551"/>
                  <a:gd name="connsiteY9" fmla="*/ 65710 h 65709"/>
                  <a:gd name="connsiteX10" fmla="*/ 62084 w 69551"/>
                  <a:gd name="connsiteY10" fmla="*/ 54616 h 65709"/>
                  <a:gd name="connsiteX11" fmla="*/ 47574 w 69551"/>
                  <a:gd name="connsiteY11" fmla="*/ 37548 h 65709"/>
                  <a:gd name="connsiteX12" fmla="*/ 69551 w 69551"/>
                  <a:gd name="connsiteY12" fmla="*/ 32214 h 65709"/>
                  <a:gd name="connsiteX13" fmla="*/ 63360 w 69551"/>
                  <a:gd name="connsiteY13" fmla="*/ 13652 h 65709"/>
                  <a:gd name="connsiteX14" fmla="*/ 42881 w 69551"/>
                  <a:gd name="connsiteY14" fmla="*/ 22187 h 65709"/>
                  <a:gd name="connsiteX15" fmla="*/ 44374 w 69551"/>
                  <a:gd name="connsiteY15" fmla="*/ 0 h 65709"/>
                  <a:gd name="connsiteX16" fmla="*/ 44374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74" y="0"/>
                    </a:moveTo>
                    <a:lnTo>
                      <a:pt x="25171" y="0"/>
                    </a:lnTo>
                    <a:lnTo>
                      <a:pt x="26663" y="22187"/>
                    </a:lnTo>
                    <a:lnTo>
                      <a:pt x="6185" y="13652"/>
                    </a:lnTo>
                    <a:lnTo>
                      <a:pt x="0" y="32214"/>
                    </a:lnTo>
                    <a:lnTo>
                      <a:pt x="21971" y="37548"/>
                    </a:lnTo>
                    <a:lnTo>
                      <a:pt x="7468" y="54616"/>
                    </a:lnTo>
                    <a:lnTo>
                      <a:pt x="23038" y="65710"/>
                    </a:lnTo>
                    <a:lnTo>
                      <a:pt x="34772" y="46723"/>
                    </a:lnTo>
                    <a:lnTo>
                      <a:pt x="46507" y="65710"/>
                    </a:lnTo>
                    <a:lnTo>
                      <a:pt x="62084" y="54616"/>
                    </a:lnTo>
                    <a:lnTo>
                      <a:pt x="47574" y="37548"/>
                    </a:lnTo>
                    <a:lnTo>
                      <a:pt x="69551" y="32214"/>
                    </a:lnTo>
                    <a:lnTo>
                      <a:pt x="63360" y="13652"/>
                    </a:lnTo>
                    <a:lnTo>
                      <a:pt x="42881" y="22187"/>
                    </a:lnTo>
                    <a:lnTo>
                      <a:pt x="44374" y="0"/>
                    </a:lnTo>
                    <a:lnTo>
                      <a:pt x="44374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769" name="Dowolny kształt: kształt 768">
                <a:extLst>
                  <a:ext uri="{FF2B5EF4-FFF2-40B4-BE49-F238E27FC236}">
                    <a16:creationId xmlns:a16="http://schemas.microsoft.com/office/drawing/2014/main" id="{51D86D57-1B2B-EC56-0B7A-D2E494D683F3}"/>
                  </a:ext>
                </a:extLst>
              </p:cNvPr>
              <p:cNvSpPr/>
              <p:nvPr/>
            </p:nvSpPr>
            <p:spPr>
              <a:xfrm>
                <a:off x="3641804" y="4581087"/>
                <a:ext cx="69551" cy="65709"/>
              </a:xfrm>
              <a:custGeom>
                <a:avLst/>
                <a:gdLst>
                  <a:gd name="connsiteX0" fmla="*/ 44380 w 69551"/>
                  <a:gd name="connsiteY0" fmla="*/ 0 h 65709"/>
                  <a:gd name="connsiteX1" fmla="*/ 25178 w 69551"/>
                  <a:gd name="connsiteY1" fmla="*/ 0 h 65709"/>
                  <a:gd name="connsiteX2" fmla="*/ 26670 w 69551"/>
                  <a:gd name="connsiteY2" fmla="*/ 22187 h 65709"/>
                  <a:gd name="connsiteX3" fmla="*/ 6191 w 69551"/>
                  <a:gd name="connsiteY3" fmla="*/ 13652 h 65709"/>
                  <a:gd name="connsiteX4" fmla="*/ 0 w 69551"/>
                  <a:gd name="connsiteY4" fmla="*/ 32213 h 65709"/>
                  <a:gd name="connsiteX5" fmla="*/ 21977 w 69551"/>
                  <a:gd name="connsiteY5" fmla="*/ 37548 h 65709"/>
                  <a:gd name="connsiteX6" fmla="*/ 7468 w 69551"/>
                  <a:gd name="connsiteY6" fmla="*/ 54616 h 65709"/>
                  <a:gd name="connsiteX7" fmla="*/ 23044 w 69551"/>
                  <a:gd name="connsiteY7" fmla="*/ 65710 h 65709"/>
                  <a:gd name="connsiteX8" fmla="*/ 34779 w 69551"/>
                  <a:gd name="connsiteY8" fmla="*/ 46723 h 65709"/>
                  <a:gd name="connsiteX9" fmla="*/ 46514 w 69551"/>
                  <a:gd name="connsiteY9" fmla="*/ 65710 h 65709"/>
                  <a:gd name="connsiteX10" fmla="*/ 62084 w 69551"/>
                  <a:gd name="connsiteY10" fmla="*/ 54616 h 65709"/>
                  <a:gd name="connsiteX11" fmla="*/ 47581 w 69551"/>
                  <a:gd name="connsiteY11" fmla="*/ 37548 h 65709"/>
                  <a:gd name="connsiteX12" fmla="*/ 69551 w 69551"/>
                  <a:gd name="connsiteY12" fmla="*/ 32213 h 65709"/>
                  <a:gd name="connsiteX13" fmla="*/ 63367 w 69551"/>
                  <a:gd name="connsiteY13" fmla="*/ 13652 h 65709"/>
                  <a:gd name="connsiteX14" fmla="*/ 42881 w 69551"/>
                  <a:gd name="connsiteY14" fmla="*/ 22187 h 65709"/>
                  <a:gd name="connsiteX15" fmla="*/ 44380 w 69551"/>
                  <a:gd name="connsiteY15" fmla="*/ 0 h 65709"/>
                  <a:gd name="connsiteX16" fmla="*/ 44380 w 69551"/>
                  <a:gd name="connsiteY16" fmla="*/ 0 h 65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551" h="65709">
                    <a:moveTo>
                      <a:pt x="44380" y="0"/>
                    </a:moveTo>
                    <a:lnTo>
                      <a:pt x="25178" y="0"/>
                    </a:lnTo>
                    <a:lnTo>
                      <a:pt x="26670" y="22187"/>
                    </a:lnTo>
                    <a:lnTo>
                      <a:pt x="6191" y="13652"/>
                    </a:lnTo>
                    <a:lnTo>
                      <a:pt x="0" y="32213"/>
                    </a:lnTo>
                    <a:lnTo>
                      <a:pt x="21977" y="37548"/>
                    </a:lnTo>
                    <a:lnTo>
                      <a:pt x="7468" y="54616"/>
                    </a:lnTo>
                    <a:lnTo>
                      <a:pt x="23044" y="65710"/>
                    </a:lnTo>
                    <a:lnTo>
                      <a:pt x="34779" y="46723"/>
                    </a:lnTo>
                    <a:lnTo>
                      <a:pt x="46514" y="65710"/>
                    </a:lnTo>
                    <a:lnTo>
                      <a:pt x="62084" y="54616"/>
                    </a:lnTo>
                    <a:lnTo>
                      <a:pt x="47581" y="37548"/>
                    </a:lnTo>
                    <a:lnTo>
                      <a:pt x="69551" y="32213"/>
                    </a:lnTo>
                    <a:lnTo>
                      <a:pt x="63367" y="13652"/>
                    </a:lnTo>
                    <a:lnTo>
                      <a:pt x="42881" y="22187"/>
                    </a:lnTo>
                    <a:lnTo>
                      <a:pt x="44380" y="0"/>
                    </a:lnTo>
                    <a:lnTo>
                      <a:pt x="44380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766" name="Dowolny kształt: kształt 765">
              <a:extLst>
                <a:ext uri="{FF2B5EF4-FFF2-40B4-BE49-F238E27FC236}">
                  <a16:creationId xmlns:a16="http://schemas.microsoft.com/office/drawing/2014/main" id="{D5C4594F-8CDA-F06B-D94B-A544BAF5481E}"/>
                </a:ext>
              </a:extLst>
            </p:cNvPr>
            <p:cNvSpPr/>
            <p:nvPr/>
          </p:nvSpPr>
          <p:spPr>
            <a:xfrm>
              <a:off x="3436474" y="4476633"/>
              <a:ext cx="314149" cy="314149"/>
            </a:xfrm>
            <a:custGeom>
              <a:avLst/>
              <a:gdLst>
                <a:gd name="connsiteX0" fmla="*/ 0 w 314149"/>
                <a:gd name="connsiteY0" fmla="*/ 261791 h 314149"/>
                <a:gd name="connsiteX1" fmla="*/ 248702 w 314149"/>
                <a:gd name="connsiteY1" fmla="*/ 261791 h 314149"/>
                <a:gd name="connsiteX2" fmla="*/ 314150 w 314149"/>
                <a:gd name="connsiteY2" fmla="*/ 314150 h 314149"/>
                <a:gd name="connsiteX3" fmla="*/ 314150 w 314149"/>
                <a:gd name="connsiteY3" fmla="*/ 0 h 314149"/>
                <a:gd name="connsiteX4" fmla="*/ 0 w 314149"/>
                <a:gd name="connsiteY4" fmla="*/ 0 h 314149"/>
                <a:gd name="connsiteX5" fmla="*/ 26179 w 314149"/>
                <a:gd name="connsiteY5" fmla="*/ 235612 h 314149"/>
                <a:gd name="connsiteX6" fmla="*/ 26179 w 314149"/>
                <a:gd name="connsiteY6" fmla="*/ 26179 h 314149"/>
                <a:gd name="connsiteX7" fmla="*/ 287971 w 314149"/>
                <a:gd name="connsiteY7" fmla="*/ 26179 h 314149"/>
                <a:gd name="connsiteX8" fmla="*/ 287971 w 314149"/>
                <a:gd name="connsiteY8" fmla="*/ 235612 h 314149"/>
                <a:gd name="connsiteX9" fmla="*/ 26179 w 314149"/>
                <a:gd name="connsiteY9" fmla="*/ 23561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149" h="314149">
                  <a:moveTo>
                    <a:pt x="0" y="261791"/>
                  </a:moveTo>
                  <a:lnTo>
                    <a:pt x="248702" y="261791"/>
                  </a:lnTo>
                  <a:lnTo>
                    <a:pt x="314150" y="314150"/>
                  </a:lnTo>
                  <a:lnTo>
                    <a:pt x="314150" y="0"/>
                  </a:lnTo>
                  <a:lnTo>
                    <a:pt x="0" y="0"/>
                  </a:lnTo>
                  <a:moveTo>
                    <a:pt x="26179" y="235612"/>
                  </a:moveTo>
                  <a:lnTo>
                    <a:pt x="26179" y="26179"/>
                  </a:lnTo>
                  <a:lnTo>
                    <a:pt x="287971" y="26179"/>
                  </a:lnTo>
                  <a:lnTo>
                    <a:pt x="287971" y="235612"/>
                  </a:lnTo>
                  <a:lnTo>
                    <a:pt x="26179" y="2356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70" name="Grafika 52">
            <a:extLst>
              <a:ext uri="{FF2B5EF4-FFF2-40B4-BE49-F238E27FC236}">
                <a16:creationId xmlns:a16="http://schemas.microsoft.com/office/drawing/2014/main" id="{3FF2B829-311A-E296-ECD5-4487D2210890}"/>
              </a:ext>
            </a:extLst>
          </p:cNvPr>
          <p:cNvGrpSpPr/>
          <p:nvPr userDrawn="1"/>
        </p:nvGrpSpPr>
        <p:grpSpPr>
          <a:xfrm>
            <a:off x="25319519" y="4036085"/>
            <a:ext cx="155705" cy="564944"/>
            <a:chOff x="7036106" y="4149393"/>
            <a:chExt cx="79368" cy="287970"/>
          </a:xfrm>
          <a:solidFill>
            <a:srgbClr val="212E39"/>
          </a:solidFill>
        </p:grpSpPr>
        <p:sp>
          <p:nvSpPr>
            <p:cNvPr id="771" name="Dowolny kształt: kształt 770">
              <a:extLst>
                <a:ext uri="{FF2B5EF4-FFF2-40B4-BE49-F238E27FC236}">
                  <a16:creationId xmlns:a16="http://schemas.microsoft.com/office/drawing/2014/main" id="{39FE9756-E4C2-0744-DEFC-32FE2BEAE6BF}"/>
                </a:ext>
              </a:extLst>
            </p:cNvPr>
            <p:cNvSpPr/>
            <p:nvPr/>
          </p:nvSpPr>
          <p:spPr>
            <a:xfrm>
              <a:off x="7036106" y="4241020"/>
              <a:ext cx="78537" cy="196343"/>
            </a:xfrm>
            <a:custGeom>
              <a:avLst/>
              <a:gdLst>
                <a:gd name="connsiteX0" fmla="*/ 78537 w 78537"/>
                <a:gd name="connsiteY0" fmla="*/ 157075 h 196343"/>
                <a:gd name="connsiteX1" fmla="*/ 39269 w 78537"/>
                <a:gd name="connsiteY1" fmla="*/ 196344 h 196343"/>
                <a:gd name="connsiteX2" fmla="*/ 0 w 78537"/>
                <a:gd name="connsiteY2" fmla="*/ 196344 h 196343"/>
                <a:gd name="connsiteX3" fmla="*/ 0 w 78537"/>
                <a:gd name="connsiteY3" fmla="*/ 0 h 196343"/>
                <a:gd name="connsiteX4" fmla="*/ 78537 w 78537"/>
                <a:gd name="connsiteY4" fmla="*/ 0 h 196343"/>
                <a:gd name="connsiteX5" fmla="*/ 78537 w 78537"/>
                <a:gd name="connsiteY5" fmla="*/ 157075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196343">
                  <a:moveTo>
                    <a:pt x="78537" y="157075"/>
                  </a:moveTo>
                  <a:lnTo>
                    <a:pt x="39269" y="196344"/>
                  </a:lnTo>
                  <a:lnTo>
                    <a:pt x="0" y="196344"/>
                  </a:lnTo>
                  <a:lnTo>
                    <a:pt x="0" y="0"/>
                  </a:lnTo>
                  <a:lnTo>
                    <a:pt x="78537" y="0"/>
                  </a:lnTo>
                  <a:lnTo>
                    <a:pt x="78537" y="15707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2" name="Dowolny kształt: kształt 771">
              <a:extLst>
                <a:ext uri="{FF2B5EF4-FFF2-40B4-BE49-F238E27FC236}">
                  <a16:creationId xmlns:a16="http://schemas.microsoft.com/office/drawing/2014/main" id="{293D7223-ACDE-7155-06B2-513310E1AA07}"/>
                </a:ext>
              </a:extLst>
            </p:cNvPr>
            <p:cNvSpPr/>
            <p:nvPr/>
          </p:nvSpPr>
          <p:spPr>
            <a:xfrm>
              <a:off x="7036531" y="4149393"/>
              <a:ext cx="78943" cy="78543"/>
            </a:xfrm>
            <a:custGeom>
              <a:avLst/>
              <a:gdLst>
                <a:gd name="connsiteX0" fmla="*/ 40237 w 78943"/>
                <a:gd name="connsiteY0" fmla="*/ 0 h 78543"/>
                <a:gd name="connsiteX1" fmla="*/ 38706 w 78943"/>
                <a:gd name="connsiteY1" fmla="*/ 0 h 78543"/>
                <a:gd name="connsiteX2" fmla="*/ 5851 w 78943"/>
                <a:gd name="connsiteY2" fmla="*/ 18973 h 78543"/>
                <a:gd name="connsiteX3" fmla="*/ 5085 w 78943"/>
                <a:gd name="connsiteY3" fmla="*/ 20302 h 78543"/>
                <a:gd name="connsiteX4" fmla="*/ 5085 w 78943"/>
                <a:gd name="connsiteY4" fmla="*/ 58242 h 78543"/>
                <a:gd name="connsiteX5" fmla="*/ 5851 w 78943"/>
                <a:gd name="connsiteY5" fmla="*/ 59571 h 78543"/>
                <a:gd name="connsiteX6" fmla="*/ 38706 w 78943"/>
                <a:gd name="connsiteY6" fmla="*/ 78544 h 78543"/>
                <a:gd name="connsiteX7" fmla="*/ 40237 w 78943"/>
                <a:gd name="connsiteY7" fmla="*/ 78544 h 78543"/>
                <a:gd name="connsiteX8" fmla="*/ 73092 w 78943"/>
                <a:gd name="connsiteY8" fmla="*/ 59571 h 78543"/>
                <a:gd name="connsiteX9" fmla="*/ 73858 w 78943"/>
                <a:gd name="connsiteY9" fmla="*/ 58242 h 78543"/>
                <a:gd name="connsiteX10" fmla="*/ 73858 w 78943"/>
                <a:gd name="connsiteY10" fmla="*/ 20302 h 78543"/>
                <a:gd name="connsiteX11" fmla="*/ 73092 w 78943"/>
                <a:gd name="connsiteY11" fmla="*/ 18973 h 78543"/>
                <a:gd name="connsiteX12" fmla="*/ 40237 w 78943"/>
                <a:gd name="connsiteY12" fmla="*/ 0 h 7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943" h="78543">
                  <a:moveTo>
                    <a:pt x="40237" y="0"/>
                  </a:moveTo>
                  <a:lnTo>
                    <a:pt x="38706" y="0"/>
                  </a:lnTo>
                  <a:cubicBezTo>
                    <a:pt x="25152" y="0"/>
                    <a:pt x="12625" y="7232"/>
                    <a:pt x="5851" y="18973"/>
                  </a:cubicBezTo>
                  <a:lnTo>
                    <a:pt x="5085" y="20302"/>
                  </a:lnTo>
                  <a:cubicBezTo>
                    <a:pt x="-1695" y="32043"/>
                    <a:pt x="-1695" y="46501"/>
                    <a:pt x="5085" y="58242"/>
                  </a:cubicBezTo>
                  <a:lnTo>
                    <a:pt x="5851" y="59571"/>
                  </a:lnTo>
                  <a:cubicBezTo>
                    <a:pt x="12632" y="71312"/>
                    <a:pt x="25152" y="78544"/>
                    <a:pt x="38706" y="78544"/>
                  </a:cubicBezTo>
                  <a:lnTo>
                    <a:pt x="40237" y="78544"/>
                  </a:lnTo>
                  <a:cubicBezTo>
                    <a:pt x="53791" y="78544"/>
                    <a:pt x="66318" y="71312"/>
                    <a:pt x="73092" y="59571"/>
                  </a:cubicBezTo>
                  <a:lnTo>
                    <a:pt x="73858" y="58242"/>
                  </a:lnTo>
                  <a:cubicBezTo>
                    <a:pt x="80638" y="46501"/>
                    <a:pt x="80638" y="32043"/>
                    <a:pt x="73858" y="20302"/>
                  </a:cubicBezTo>
                  <a:lnTo>
                    <a:pt x="73092" y="18973"/>
                  </a:lnTo>
                  <a:cubicBezTo>
                    <a:pt x="66312" y="7232"/>
                    <a:pt x="53791" y="0"/>
                    <a:pt x="40237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73" name="Dowolny kształt: kształt 772">
            <a:extLst>
              <a:ext uri="{FF2B5EF4-FFF2-40B4-BE49-F238E27FC236}">
                <a16:creationId xmlns:a16="http://schemas.microsoft.com/office/drawing/2014/main" id="{78CA356C-91EF-940B-2FF5-F3755E945905}"/>
              </a:ext>
            </a:extLst>
          </p:cNvPr>
          <p:cNvSpPr/>
          <p:nvPr userDrawn="1"/>
        </p:nvSpPr>
        <p:spPr>
          <a:xfrm>
            <a:off x="26502682" y="7733909"/>
            <a:ext cx="462227" cy="564944"/>
          </a:xfrm>
          <a:custGeom>
            <a:avLst/>
            <a:gdLst>
              <a:gd name="connsiteX0" fmla="*/ 235612 w 235612"/>
              <a:gd name="connsiteY0" fmla="*/ 0 h 287970"/>
              <a:gd name="connsiteX1" fmla="*/ 0 w 235612"/>
              <a:gd name="connsiteY1" fmla="*/ 0 h 287970"/>
              <a:gd name="connsiteX2" fmla="*/ 0 w 235612"/>
              <a:gd name="connsiteY2" fmla="*/ 26179 h 287970"/>
              <a:gd name="connsiteX3" fmla="*/ 39269 w 235612"/>
              <a:gd name="connsiteY3" fmla="*/ 26179 h 287970"/>
              <a:gd name="connsiteX4" fmla="*/ 39269 w 235612"/>
              <a:gd name="connsiteY4" fmla="*/ 104717 h 287970"/>
              <a:gd name="connsiteX5" fmla="*/ 91627 w 235612"/>
              <a:gd name="connsiteY5" fmla="*/ 143985 h 287970"/>
              <a:gd name="connsiteX6" fmla="*/ 39269 w 235612"/>
              <a:gd name="connsiteY6" fmla="*/ 183254 h 287970"/>
              <a:gd name="connsiteX7" fmla="*/ 39269 w 235612"/>
              <a:gd name="connsiteY7" fmla="*/ 261791 h 287970"/>
              <a:gd name="connsiteX8" fmla="*/ 0 w 235612"/>
              <a:gd name="connsiteY8" fmla="*/ 261791 h 287970"/>
              <a:gd name="connsiteX9" fmla="*/ 0 w 235612"/>
              <a:gd name="connsiteY9" fmla="*/ 287971 h 287970"/>
              <a:gd name="connsiteX10" fmla="*/ 235612 w 235612"/>
              <a:gd name="connsiteY10" fmla="*/ 287971 h 287970"/>
              <a:gd name="connsiteX11" fmla="*/ 235612 w 235612"/>
              <a:gd name="connsiteY11" fmla="*/ 261791 h 287970"/>
              <a:gd name="connsiteX12" fmla="*/ 196344 w 235612"/>
              <a:gd name="connsiteY12" fmla="*/ 261791 h 287970"/>
              <a:gd name="connsiteX13" fmla="*/ 196344 w 235612"/>
              <a:gd name="connsiteY13" fmla="*/ 183405 h 287970"/>
              <a:gd name="connsiteX14" fmla="*/ 143985 w 235612"/>
              <a:gd name="connsiteY14" fmla="*/ 143985 h 287970"/>
              <a:gd name="connsiteX15" fmla="*/ 196344 w 235612"/>
              <a:gd name="connsiteY15" fmla="*/ 104880 h 287970"/>
              <a:gd name="connsiteX16" fmla="*/ 196344 w 235612"/>
              <a:gd name="connsiteY16" fmla="*/ 26179 h 287970"/>
              <a:gd name="connsiteX17" fmla="*/ 235612 w 235612"/>
              <a:gd name="connsiteY17" fmla="*/ 26179 h 287970"/>
              <a:gd name="connsiteX18" fmla="*/ 235612 w 235612"/>
              <a:gd name="connsiteY18" fmla="*/ 0 h 287970"/>
              <a:gd name="connsiteX19" fmla="*/ 170164 w 235612"/>
              <a:gd name="connsiteY19" fmla="*/ 248702 h 287970"/>
              <a:gd name="connsiteX20" fmla="*/ 130896 w 235612"/>
              <a:gd name="connsiteY20" fmla="*/ 222523 h 287970"/>
              <a:gd name="connsiteX21" fmla="*/ 104717 w 235612"/>
              <a:gd name="connsiteY21" fmla="*/ 222523 h 287970"/>
              <a:gd name="connsiteX22" fmla="*/ 65448 w 235612"/>
              <a:gd name="connsiteY22" fmla="*/ 248702 h 287970"/>
              <a:gd name="connsiteX23" fmla="*/ 65448 w 235612"/>
              <a:gd name="connsiteY23" fmla="*/ 196344 h 287970"/>
              <a:gd name="connsiteX24" fmla="*/ 117806 w 235612"/>
              <a:gd name="connsiteY24" fmla="*/ 157075 h 287970"/>
              <a:gd name="connsiteX25" fmla="*/ 170164 w 235612"/>
              <a:gd name="connsiteY25" fmla="*/ 196344 h 287970"/>
              <a:gd name="connsiteX26" fmla="*/ 170164 w 235612"/>
              <a:gd name="connsiteY26" fmla="*/ 248702 h 287970"/>
              <a:gd name="connsiteX27" fmla="*/ 170164 w 235612"/>
              <a:gd name="connsiteY27" fmla="*/ 78537 h 287970"/>
              <a:gd name="connsiteX28" fmla="*/ 65448 w 235612"/>
              <a:gd name="connsiteY28" fmla="*/ 78537 h 287970"/>
              <a:gd name="connsiteX29" fmla="*/ 65448 w 235612"/>
              <a:gd name="connsiteY29" fmla="*/ 26179 h 287970"/>
              <a:gd name="connsiteX30" fmla="*/ 170164 w 235612"/>
              <a:gd name="connsiteY30" fmla="*/ 26179 h 287970"/>
              <a:gd name="connsiteX31" fmla="*/ 170164 w 235612"/>
              <a:gd name="connsiteY31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35612" h="287970">
                <a:moveTo>
                  <a:pt x="235612" y="0"/>
                </a:moveTo>
                <a:lnTo>
                  <a:pt x="0" y="0"/>
                </a:lnTo>
                <a:lnTo>
                  <a:pt x="0" y="26179"/>
                </a:lnTo>
                <a:lnTo>
                  <a:pt x="39269" y="26179"/>
                </a:lnTo>
                <a:lnTo>
                  <a:pt x="39269" y="104717"/>
                </a:lnTo>
                <a:lnTo>
                  <a:pt x="91627" y="143985"/>
                </a:lnTo>
                <a:lnTo>
                  <a:pt x="39269" y="183254"/>
                </a:lnTo>
                <a:lnTo>
                  <a:pt x="39269" y="261791"/>
                </a:lnTo>
                <a:lnTo>
                  <a:pt x="0" y="261791"/>
                </a:lnTo>
                <a:lnTo>
                  <a:pt x="0" y="287971"/>
                </a:lnTo>
                <a:lnTo>
                  <a:pt x="235612" y="287971"/>
                </a:lnTo>
                <a:lnTo>
                  <a:pt x="235612" y="261791"/>
                </a:lnTo>
                <a:lnTo>
                  <a:pt x="196344" y="261791"/>
                </a:lnTo>
                <a:lnTo>
                  <a:pt x="196344" y="183405"/>
                </a:lnTo>
                <a:lnTo>
                  <a:pt x="143985" y="143985"/>
                </a:lnTo>
                <a:lnTo>
                  <a:pt x="196344" y="104880"/>
                </a:lnTo>
                <a:lnTo>
                  <a:pt x="196344" y="26179"/>
                </a:lnTo>
                <a:lnTo>
                  <a:pt x="235612" y="26179"/>
                </a:lnTo>
                <a:lnTo>
                  <a:pt x="235612" y="0"/>
                </a:lnTo>
                <a:close/>
                <a:moveTo>
                  <a:pt x="170164" y="248702"/>
                </a:moveTo>
                <a:cubicBezTo>
                  <a:pt x="156898" y="237065"/>
                  <a:pt x="130896" y="222523"/>
                  <a:pt x="130896" y="222523"/>
                </a:cubicBezTo>
                <a:lnTo>
                  <a:pt x="104717" y="222523"/>
                </a:lnTo>
                <a:lnTo>
                  <a:pt x="65448" y="248702"/>
                </a:lnTo>
                <a:lnTo>
                  <a:pt x="65448" y="196344"/>
                </a:lnTo>
                <a:lnTo>
                  <a:pt x="117806" y="157075"/>
                </a:lnTo>
                <a:lnTo>
                  <a:pt x="170164" y="196344"/>
                </a:lnTo>
                <a:lnTo>
                  <a:pt x="170164" y="248702"/>
                </a:lnTo>
                <a:close/>
                <a:moveTo>
                  <a:pt x="170164" y="78537"/>
                </a:moveTo>
                <a:lnTo>
                  <a:pt x="65448" y="78537"/>
                </a:lnTo>
                <a:lnTo>
                  <a:pt x="65448" y="26179"/>
                </a:lnTo>
                <a:lnTo>
                  <a:pt x="170164" y="26179"/>
                </a:lnTo>
                <a:lnTo>
                  <a:pt x="170164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774" name="Dowolny kształt: kształt 773">
            <a:extLst>
              <a:ext uri="{FF2B5EF4-FFF2-40B4-BE49-F238E27FC236}">
                <a16:creationId xmlns:a16="http://schemas.microsoft.com/office/drawing/2014/main" id="{966350E2-0EA9-9987-A8D3-3203DE6D86C3}"/>
              </a:ext>
            </a:extLst>
          </p:cNvPr>
          <p:cNvSpPr/>
          <p:nvPr userDrawn="1"/>
        </p:nvSpPr>
        <p:spPr>
          <a:xfrm>
            <a:off x="25113134" y="9043554"/>
            <a:ext cx="564379" cy="590624"/>
          </a:xfrm>
          <a:custGeom>
            <a:avLst/>
            <a:gdLst>
              <a:gd name="connsiteX0" fmla="*/ 287683 w 287682"/>
              <a:gd name="connsiteY0" fmla="*/ 45682 h 301060"/>
              <a:gd name="connsiteX1" fmla="*/ 242000 w 287682"/>
              <a:gd name="connsiteY1" fmla="*/ 0 h 301060"/>
              <a:gd name="connsiteX2" fmla="*/ 196318 w 287682"/>
              <a:gd name="connsiteY2" fmla="*/ 45682 h 301060"/>
              <a:gd name="connsiteX3" fmla="*/ 217143 w 287682"/>
              <a:gd name="connsiteY3" fmla="*/ 83969 h 301060"/>
              <a:gd name="connsiteX4" fmla="*/ 199675 w 287682"/>
              <a:gd name="connsiteY4" fmla="*/ 145098 h 301060"/>
              <a:gd name="connsiteX5" fmla="*/ 189786 w 287682"/>
              <a:gd name="connsiteY5" fmla="*/ 144050 h 301060"/>
              <a:gd name="connsiteX6" fmla="*/ 157055 w 287682"/>
              <a:gd name="connsiteY6" fmla="*/ 157860 h 301060"/>
              <a:gd name="connsiteX7" fmla="*/ 91601 w 287682"/>
              <a:gd name="connsiteY7" fmla="*/ 124482 h 301060"/>
              <a:gd name="connsiteX8" fmla="*/ 91601 w 287682"/>
              <a:gd name="connsiteY8" fmla="*/ 124351 h 301060"/>
              <a:gd name="connsiteX9" fmla="*/ 45801 w 287682"/>
              <a:gd name="connsiteY9" fmla="*/ 78537 h 301060"/>
              <a:gd name="connsiteX10" fmla="*/ 0 w 287682"/>
              <a:gd name="connsiteY10" fmla="*/ 124351 h 301060"/>
              <a:gd name="connsiteX11" fmla="*/ 34334 w 287682"/>
              <a:gd name="connsiteY11" fmla="*/ 168724 h 301060"/>
              <a:gd name="connsiteX12" fmla="*/ 38510 w 287682"/>
              <a:gd name="connsiteY12" fmla="*/ 214211 h 301060"/>
              <a:gd name="connsiteX13" fmla="*/ 13090 w 287682"/>
              <a:gd name="connsiteY13" fmla="*/ 255247 h 301060"/>
              <a:gd name="connsiteX14" fmla="*/ 58903 w 287682"/>
              <a:gd name="connsiteY14" fmla="*/ 301060 h 301060"/>
              <a:gd name="connsiteX15" fmla="*/ 104717 w 287682"/>
              <a:gd name="connsiteY15" fmla="*/ 255247 h 301060"/>
              <a:gd name="connsiteX16" fmla="*/ 64277 w 287682"/>
              <a:gd name="connsiteY16" fmla="*/ 209760 h 301060"/>
              <a:gd name="connsiteX17" fmla="*/ 60428 w 287682"/>
              <a:gd name="connsiteY17" fmla="*/ 167743 h 301060"/>
              <a:gd name="connsiteX18" fmla="*/ 82320 w 287682"/>
              <a:gd name="connsiteY18" fmla="*/ 151970 h 301060"/>
              <a:gd name="connsiteX19" fmla="*/ 144758 w 287682"/>
              <a:gd name="connsiteY19" fmla="*/ 181487 h 301060"/>
              <a:gd name="connsiteX20" fmla="*/ 143979 w 287682"/>
              <a:gd name="connsiteY20" fmla="*/ 189799 h 301060"/>
              <a:gd name="connsiteX21" fmla="*/ 189779 w 287682"/>
              <a:gd name="connsiteY21" fmla="*/ 235612 h 301060"/>
              <a:gd name="connsiteX22" fmla="*/ 235580 w 287682"/>
              <a:gd name="connsiteY22" fmla="*/ 189799 h 301060"/>
              <a:gd name="connsiteX23" fmla="*/ 224617 w 287682"/>
              <a:gd name="connsiteY23" fmla="*/ 160151 h 301060"/>
              <a:gd name="connsiteX24" fmla="*/ 244867 w 287682"/>
              <a:gd name="connsiteY24" fmla="*/ 91300 h 301060"/>
              <a:gd name="connsiteX25" fmla="*/ 287676 w 287682"/>
              <a:gd name="connsiteY25" fmla="*/ 45682 h 301060"/>
              <a:gd name="connsiteX26" fmla="*/ 25774 w 287682"/>
              <a:gd name="connsiteY26" fmla="*/ 124351 h 301060"/>
              <a:gd name="connsiteX27" fmla="*/ 45794 w 287682"/>
              <a:gd name="connsiteY27" fmla="*/ 104324 h 301060"/>
              <a:gd name="connsiteX28" fmla="*/ 65821 w 287682"/>
              <a:gd name="connsiteY28" fmla="*/ 124351 h 301060"/>
              <a:gd name="connsiteX29" fmla="*/ 45794 w 287682"/>
              <a:gd name="connsiteY29" fmla="*/ 144378 h 301060"/>
              <a:gd name="connsiteX30" fmla="*/ 25774 w 287682"/>
              <a:gd name="connsiteY30" fmla="*/ 124351 h 301060"/>
              <a:gd name="connsiteX31" fmla="*/ 78924 w 287682"/>
              <a:gd name="connsiteY31" fmla="*/ 255247 h 301060"/>
              <a:gd name="connsiteX32" fmla="*/ 58897 w 287682"/>
              <a:gd name="connsiteY32" fmla="*/ 275273 h 301060"/>
              <a:gd name="connsiteX33" fmla="*/ 38870 w 287682"/>
              <a:gd name="connsiteY33" fmla="*/ 255247 h 301060"/>
              <a:gd name="connsiteX34" fmla="*/ 58897 w 287682"/>
              <a:gd name="connsiteY34" fmla="*/ 235220 h 301060"/>
              <a:gd name="connsiteX35" fmla="*/ 78924 w 287682"/>
              <a:gd name="connsiteY35" fmla="*/ 255247 h 301060"/>
              <a:gd name="connsiteX36" fmla="*/ 241993 w 287682"/>
              <a:gd name="connsiteY36" fmla="*/ 25721 h 301060"/>
              <a:gd name="connsiteX37" fmla="*/ 261962 w 287682"/>
              <a:gd name="connsiteY37" fmla="*/ 45682 h 301060"/>
              <a:gd name="connsiteX38" fmla="*/ 241993 w 287682"/>
              <a:gd name="connsiteY38" fmla="*/ 65644 h 301060"/>
              <a:gd name="connsiteX39" fmla="*/ 222025 w 287682"/>
              <a:gd name="connsiteY39" fmla="*/ 45682 h 301060"/>
              <a:gd name="connsiteX40" fmla="*/ 241993 w 287682"/>
              <a:gd name="connsiteY40" fmla="*/ 25721 h 301060"/>
              <a:gd name="connsiteX41" fmla="*/ 189779 w 287682"/>
              <a:gd name="connsiteY41" fmla="*/ 209826 h 301060"/>
              <a:gd name="connsiteX42" fmla="*/ 169759 w 287682"/>
              <a:gd name="connsiteY42" fmla="*/ 189799 h 301060"/>
              <a:gd name="connsiteX43" fmla="*/ 189779 w 287682"/>
              <a:gd name="connsiteY43" fmla="*/ 169772 h 301060"/>
              <a:gd name="connsiteX44" fmla="*/ 209806 w 287682"/>
              <a:gd name="connsiteY44" fmla="*/ 189799 h 301060"/>
              <a:gd name="connsiteX45" fmla="*/ 189779 w 287682"/>
              <a:gd name="connsiteY45" fmla="*/ 209826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87682" h="301060">
                <a:moveTo>
                  <a:pt x="287683" y="45682"/>
                </a:moveTo>
                <a:cubicBezTo>
                  <a:pt x="287683" y="20485"/>
                  <a:pt x="267191" y="0"/>
                  <a:pt x="242000" y="0"/>
                </a:cubicBezTo>
                <a:cubicBezTo>
                  <a:pt x="216809" y="0"/>
                  <a:pt x="196318" y="20485"/>
                  <a:pt x="196318" y="45682"/>
                </a:cubicBezTo>
                <a:cubicBezTo>
                  <a:pt x="196318" y="61717"/>
                  <a:pt x="204616" y="75788"/>
                  <a:pt x="217143" y="83969"/>
                </a:cubicBezTo>
                <a:lnTo>
                  <a:pt x="199675" y="145098"/>
                </a:lnTo>
                <a:cubicBezTo>
                  <a:pt x="196488" y="144378"/>
                  <a:pt x="193183" y="144050"/>
                  <a:pt x="189786" y="144050"/>
                </a:cubicBezTo>
                <a:cubicBezTo>
                  <a:pt x="176971" y="144050"/>
                  <a:pt x="165374" y="149352"/>
                  <a:pt x="157055" y="157860"/>
                </a:cubicBezTo>
                <a:lnTo>
                  <a:pt x="91601" y="124482"/>
                </a:lnTo>
                <a:cubicBezTo>
                  <a:pt x="91601" y="124416"/>
                  <a:pt x="91601" y="124351"/>
                  <a:pt x="91601" y="124351"/>
                </a:cubicBezTo>
                <a:cubicBezTo>
                  <a:pt x="91601" y="99088"/>
                  <a:pt x="71057" y="78537"/>
                  <a:pt x="45801" y="78537"/>
                </a:cubicBezTo>
                <a:cubicBezTo>
                  <a:pt x="20544" y="78537"/>
                  <a:pt x="0" y="99088"/>
                  <a:pt x="0" y="124351"/>
                </a:cubicBezTo>
                <a:cubicBezTo>
                  <a:pt x="0" y="145621"/>
                  <a:pt x="14615" y="163620"/>
                  <a:pt x="34334" y="168724"/>
                </a:cubicBezTo>
                <a:lnTo>
                  <a:pt x="38510" y="214211"/>
                </a:lnTo>
                <a:cubicBezTo>
                  <a:pt x="23457" y="221737"/>
                  <a:pt x="13090" y="237314"/>
                  <a:pt x="13090" y="255247"/>
                </a:cubicBezTo>
                <a:cubicBezTo>
                  <a:pt x="13090" y="280509"/>
                  <a:pt x="33640" y="301060"/>
                  <a:pt x="58903" y="301060"/>
                </a:cubicBezTo>
                <a:cubicBezTo>
                  <a:pt x="84166" y="301060"/>
                  <a:pt x="104717" y="280509"/>
                  <a:pt x="104717" y="255247"/>
                </a:cubicBezTo>
                <a:cubicBezTo>
                  <a:pt x="104717" y="231816"/>
                  <a:pt x="87013" y="212443"/>
                  <a:pt x="64277" y="209760"/>
                </a:cubicBezTo>
                <a:lnTo>
                  <a:pt x="60428" y="167743"/>
                </a:lnTo>
                <a:cubicBezTo>
                  <a:pt x="69218" y="164798"/>
                  <a:pt x="76823" y="159235"/>
                  <a:pt x="82320" y="151970"/>
                </a:cubicBezTo>
                <a:lnTo>
                  <a:pt x="144758" y="181487"/>
                </a:lnTo>
                <a:cubicBezTo>
                  <a:pt x="144254" y="184171"/>
                  <a:pt x="143979" y="186985"/>
                  <a:pt x="143979" y="189799"/>
                </a:cubicBezTo>
                <a:cubicBezTo>
                  <a:pt x="143979" y="215061"/>
                  <a:pt x="164523" y="235612"/>
                  <a:pt x="189779" y="235612"/>
                </a:cubicBezTo>
                <a:cubicBezTo>
                  <a:pt x="215036" y="235612"/>
                  <a:pt x="235580" y="215061"/>
                  <a:pt x="235580" y="189799"/>
                </a:cubicBezTo>
                <a:cubicBezTo>
                  <a:pt x="235580" y="178542"/>
                  <a:pt x="231443" y="168136"/>
                  <a:pt x="224617" y="160151"/>
                </a:cubicBezTo>
                <a:lnTo>
                  <a:pt x="244867" y="91300"/>
                </a:lnTo>
                <a:cubicBezTo>
                  <a:pt x="268723" y="89795"/>
                  <a:pt x="287676" y="69898"/>
                  <a:pt x="287676" y="45682"/>
                </a:cubicBezTo>
                <a:close/>
                <a:moveTo>
                  <a:pt x="25774" y="124351"/>
                </a:moveTo>
                <a:cubicBezTo>
                  <a:pt x="25774" y="113290"/>
                  <a:pt x="34753" y="104324"/>
                  <a:pt x="45794" y="104324"/>
                </a:cubicBezTo>
                <a:cubicBezTo>
                  <a:pt x="56835" y="104324"/>
                  <a:pt x="65821" y="113290"/>
                  <a:pt x="65821" y="124351"/>
                </a:cubicBezTo>
                <a:cubicBezTo>
                  <a:pt x="65821" y="135412"/>
                  <a:pt x="56835" y="144378"/>
                  <a:pt x="45794" y="144378"/>
                </a:cubicBezTo>
                <a:cubicBezTo>
                  <a:pt x="34753" y="144378"/>
                  <a:pt x="25774" y="135412"/>
                  <a:pt x="25774" y="124351"/>
                </a:cubicBezTo>
                <a:close/>
                <a:moveTo>
                  <a:pt x="78924" y="255247"/>
                </a:moveTo>
                <a:cubicBezTo>
                  <a:pt x="78924" y="266308"/>
                  <a:pt x="69938" y="275273"/>
                  <a:pt x="58897" y="275273"/>
                </a:cubicBezTo>
                <a:cubicBezTo>
                  <a:pt x="47856" y="275273"/>
                  <a:pt x="38870" y="266308"/>
                  <a:pt x="38870" y="255247"/>
                </a:cubicBezTo>
                <a:cubicBezTo>
                  <a:pt x="38870" y="244186"/>
                  <a:pt x="47856" y="235220"/>
                  <a:pt x="58897" y="235220"/>
                </a:cubicBezTo>
                <a:cubicBezTo>
                  <a:pt x="69938" y="235220"/>
                  <a:pt x="78924" y="244186"/>
                  <a:pt x="78924" y="255247"/>
                </a:cubicBezTo>
                <a:close/>
                <a:moveTo>
                  <a:pt x="241993" y="25721"/>
                </a:moveTo>
                <a:cubicBezTo>
                  <a:pt x="253008" y="25721"/>
                  <a:pt x="261962" y="34687"/>
                  <a:pt x="261962" y="45682"/>
                </a:cubicBezTo>
                <a:cubicBezTo>
                  <a:pt x="261962" y="56678"/>
                  <a:pt x="253002" y="65644"/>
                  <a:pt x="241993" y="65644"/>
                </a:cubicBezTo>
                <a:cubicBezTo>
                  <a:pt x="230985" y="65644"/>
                  <a:pt x="222025" y="56678"/>
                  <a:pt x="222025" y="45682"/>
                </a:cubicBezTo>
                <a:cubicBezTo>
                  <a:pt x="222025" y="34687"/>
                  <a:pt x="230985" y="25721"/>
                  <a:pt x="241993" y="25721"/>
                </a:cubicBezTo>
                <a:close/>
                <a:moveTo>
                  <a:pt x="189779" y="209826"/>
                </a:moveTo>
                <a:cubicBezTo>
                  <a:pt x="178738" y="209826"/>
                  <a:pt x="169759" y="200860"/>
                  <a:pt x="169759" y="189799"/>
                </a:cubicBezTo>
                <a:cubicBezTo>
                  <a:pt x="169759" y="178804"/>
                  <a:pt x="178738" y="169772"/>
                  <a:pt x="189779" y="169772"/>
                </a:cubicBezTo>
                <a:cubicBezTo>
                  <a:pt x="200820" y="169772"/>
                  <a:pt x="209806" y="178804"/>
                  <a:pt x="209806" y="189799"/>
                </a:cubicBezTo>
                <a:cubicBezTo>
                  <a:pt x="209806" y="200860"/>
                  <a:pt x="200820" y="209826"/>
                  <a:pt x="189779" y="20982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75" name="Grupa 774">
            <a:extLst>
              <a:ext uri="{FF2B5EF4-FFF2-40B4-BE49-F238E27FC236}">
                <a16:creationId xmlns:a16="http://schemas.microsoft.com/office/drawing/2014/main" id="{11F1FD00-CBB2-28FE-AE3B-68C997176F3E}"/>
              </a:ext>
            </a:extLst>
          </p:cNvPr>
          <p:cNvGrpSpPr/>
          <p:nvPr userDrawn="1"/>
        </p:nvGrpSpPr>
        <p:grpSpPr>
          <a:xfrm>
            <a:off x="20722921" y="5397091"/>
            <a:ext cx="590622" cy="487905"/>
            <a:chOff x="4693073" y="4843141"/>
            <a:chExt cx="301059" cy="248701"/>
          </a:xfrm>
        </p:grpSpPr>
        <p:sp>
          <p:nvSpPr>
            <p:cNvPr id="776" name="Dowolny kształt: kształt 775">
              <a:extLst>
                <a:ext uri="{FF2B5EF4-FFF2-40B4-BE49-F238E27FC236}">
                  <a16:creationId xmlns:a16="http://schemas.microsoft.com/office/drawing/2014/main" id="{8FAD987C-E29E-6F4D-FA93-5A177B89D282}"/>
                </a:ext>
              </a:extLst>
            </p:cNvPr>
            <p:cNvSpPr/>
            <p:nvPr/>
          </p:nvSpPr>
          <p:spPr>
            <a:xfrm>
              <a:off x="4810879" y="4869320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7" name="Dowolny kształt: kształt 776">
              <a:extLst>
                <a:ext uri="{FF2B5EF4-FFF2-40B4-BE49-F238E27FC236}">
                  <a16:creationId xmlns:a16="http://schemas.microsoft.com/office/drawing/2014/main" id="{9FF26606-F488-9296-804C-5FD0D5AEFEF3}"/>
                </a:ext>
              </a:extLst>
            </p:cNvPr>
            <p:cNvSpPr/>
            <p:nvPr/>
          </p:nvSpPr>
          <p:spPr>
            <a:xfrm>
              <a:off x="4693073" y="4843141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8" name="Dowolny kształt: kształt 777">
              <a:extLst>
                <a:ext uri="{FF2B5EF4-FFF2-40B4-BE49-F238E27FC236}">
                  <a16:creationId xmlns:a16="http://schemas.microsoft.com/office/drawing/2014/main" id="{9F3DFBFF-CB99-38B1-B258-A90C7B6F8A6B}"/>
                </a:ext>
              </a:extLst>
            </p:cNvPr>
            <p:cNvSpPr/>
            <p:nvPr/>
          </p:nvSpPr>
          <p:spPr>
            <a:xfrm>
              <a:off x="4810879" y="4960947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9" name="Dowolny kształt: kształt 778">
              <a:extLst>
                <a:ext uri="{FF2B5EF4-FFF2-40B4-BE49-F238E27FC236}">
                  <a16:creationId xmlns:a16="http://schemas.microsoft.com/office/drawing/2014/main" id="{856D2FD0-B2BB-6000-354A-6D52576E20BF}"/>
                </a:ext>
              </a:extLst>
            </p:cNvPr>
            <p:cNvSpPr/>
            <p:nvPr/>
          </p:nvSpPr>
          <p:spPr>
            <a:xfrm>
              <a:off x="4693073" y="4934768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0" name="Dowolny kształt: kształt 779">
              <a:extLst>
                <a:ext uri="{FF2B5EF4-FFF2-40B4-BE49-F238E27FC236}">
                  <a16:creationId xmlns:a16="http://schemas.microsoft.com/office/drawing/2014/main" id="{995D9699-7875-0A94-6437-4512FBB269A6}"/>
                </a:ext>
              </a:extLst>
            </p:cNvPr>
            <p:cNvSpPr/>
            <p:nvPr/>
          </p:nvSpPr>
          <p:spPr>
            <a:xfrm>
              <a:off x="4810879" y="5052574"/>
              <a:ext cx="183253" cy="26179"/>
            </a:xfrm>
            <a:custGeom>
              <a:avLst/>
              <a:gdLst>
                <a:gd name="connsiteX0" fmla="*/ 0 w 183253"/>
                <a:gd name="connsiteY0" fmla="*/ 0 h 26179"/>
                <a:gd name="connsiteX1" fmla="*/ 183254 w 183253"/>
                <a:gd name="connsiteY1" fmla="*/ 0 h 26179"/>
                <a:gd name="connsiteX2" fmla="*/ 183254 w 183253"/>
                <a:gd name="connsiteY2" fmla="*/ 26179 h 26179"/>
                <a:gd name="connsiteX3" fmla="*/ 0 w 183253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26179">
                  <a:moveTo>
                    <a:pt x="0" y="0"/>
                  </a:moveTo>
                  <a:lnTo>
                    <a:pt x="183254" y="0"/>
                  </a:lnTo>
                  <a:lnTo>
                    <a:pt x="183254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1" name="Dowolny kształt: kształt 780">
              <a:extLst>
                <a:ext uri="{FF2B5EF4-FFF2-40B4-BE49-F238E27FC236}">
                  <a16:creationId xmlns:a16="http://schemas.microsoft.com/office/drawing/2014/main" id="{7EFA7EE8-8B17-8280-FF27-8BB79930FBAC}"/>
                </a:ext>
              </a:extLst>
            </p:cNvPr>
            <p:cNvSpPr/>
            <p:nvPr/>
          </p:nvSpPr>
          <p:spPr>
            <a:xfrm>
              <a:off x="4693073" y="5026395"/>
              <a:ext cx="91626" cy="65447"/>
            </a:xfrm>
            <a:custGeom>
              <a:avLst/>
              <a:gdLst>
                <a:gd name="connsiteX0" fmla="*/ 91627 w 91626"/>
                <a:gd name="connsiteY0" fmla="*/ 13090 h 65447"/>
                <a:gd name="connsiteX1" fmla="*/ 78537 w 91626"/>
                <a:gd name="connsiteY1" fmla="*/ 0 h 65447"/>
                <a:gd name="connsiteX2" fmla="*/ 39269 w 91626"/>
                <a:gd name="connsiteY2" fmla="*/ 39269 h 65447"/>
                <a:gd name="connsiteX3" fmla="*/ 13090 w 91626"/>
                <a:gd name="connsiteY3" fmla="*/ 13090 h 65447"/>
                <a:gd name="connsiteX4" fmla="*/ 0 w 91626"/>
                <a:gd name="connsiteY4" fmla="*/ 26179 h 65447"/>
                <a:gd name="connsiteX5" fmla="*/ 39269 w 91626"/>
                <a:gd name="connsiteY5" fmla="*/ 65448 h 65447"/>
                <a:gd name="connsiteX6" fmla="*/ 91627 w 91626"/>
                <a:gd name="connsiteY6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626" h="65447">
                  <a:moveTo>
                    <a:pt x="91627" y="13090"/>
                  </a:moveTo>
                  <a:lnTo>
                    <a:pt x="78537" y="0"/>
                  </a:lnTo>
                  <a:lnTo>
                    <a:pt x="39269" y="39269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39269" y="65448"/>
                  </a:lnTo>
                  <a:lnTo>
                    <a:pt x="91627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82" name="Grafika 52">
            <a:extLst>
              <a:ext uri="{FF2B5EF4-FFF2-40B4-BE49-F238E27FC236}">
                <a16:creationId xmlns:a16="http://schemas.microsoft.com/office/drawing/2014/main" id="{B1002C5C-663A-B18D-E676-068E9CCE2CAD}"/>
              </a:ext>
            </a:extLst>
          </p:cNvPr>
          <p:cNvGrpSpPr/>
          <p:nvPr userDrawn="1"/>
        </p:nvGrpSpPr>
        <p:grpSpPr>
          <a:xfrm>
            <a:off x="31508237" y="-2768934"/>
            <a:ext cx="616302" cy="616302"/>
            <a:chOff x="10190693" y="680657"/>
            <a:chExt cx="314149" cy="314149"/>
          </a:xfrm>
          <a:solidFill>
            <a:srgbClr val="212E39"/>
          </a:solidFill>
        </p:grpSpPr>
        <p:sp>
          <p:nvSpPr>
            <p:cNvPr id="783" name="Dowolny kształt: kształt 782">
              <a:extLst>
                <a:ext uri="{FF2B5EF4-FFF2-40B4-BE49-F238E27FC236}">
                  <a16:creationId xmlns:a16="http://schemas.microsoft.com/office/drawing/2014/main" id="{C6DFEE50-E5BF-F1A7-B0C1-3398DC62D5D9}"/>
                </a:ext>
              </a:extLst>
            </p:cNvPr>
            <p:cNvSpPr/>
            <p:nvPr/>
          </p:nvSpPr>
          <p:spPr>
            <a:xfrm>
              <a:off x="10256140" y="680657"/>
              <a:ext cx="222522" cy="235612"/>
            </a:xfrm>
            <a:custGeom>
              <a:avLst/>
              <a:gdLst>
                <a:gd name="connsiteX0" fmla="*/ 222523 w 222522"/>
                <a:gd name="connsiteY0" fmla="*/ 65448 h 235612"/>
                <a:gd name="connsiteX1" fmla="*/ 157075 w 222522"/>
                <a:gd name="connsiteY1" fmla="*/ 0 h 235612"/>
                <a:gd name="connsiteX2" fmla="*/ 0 w 222522"/>
                <a:gd name="connsiteY2" fmla="*/ 170164 h 235612"/>
                <a:gd name="connsiteX3" fmla="*/ 65448 w 222522"/>
                <a:gd name="connsiteY3" fmla="*/ 235612 h 235612"/>
                <a:gd name="connsiteX4" fmla="*/ 222523 w 222522"/>
                <a:gd name="connsiteY4" fmla="*/ 65448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22" h="235612">
                  <a:moveTo>
                    <a:pt x="222523" y="65448"/>
                  </a:moveTo>
                  <a:lnTo>
                    <a:pt x="157075" y="0"/>
                  </a:lnTo>
                  <a:lnTo>
                    <a:pt x="0" y="170164"/>
                  </a:lnTo>
                  <a:lnTo>
                    <a:pt x="65448" y="235612"/>
                  </a:lnTo>
                  <a:lnTo>
                    <a:pt x="222523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4" name="Dowolny kształt: kształt 783">
              <a:extLst>
                <a:ext uri="{FF2B5EF4-FFF2-40B4-BE49-F238E27FC236}">
                  <a16:creationId xmlns:a16="http://schemas.microsoft.com/office/drawing/2014/main" id="{777304DA-B6C2-3D26-6953-7CF64501680A}"/>
                </a:ext>
              </a:extLst>
            </p:cNvPr>
            <p:cNvSpPr/>
            <p:nvPr/>
          </p:nvSpPr>
          <p:spPr>
            <a:xfrm rot="-2700000">
              <a:off x="10266540" y="859594"/>
              <a:ext cx="18508" cy="74047"/>
            </a:xfrm>
            <a:custGeom>
              <a:avLst/>
              <a:gdLst>
                <a:gd name="connsiteX0" fmla="*/ 0 w 18508"/>
                <a:gd name="connsiteY0" fmla="*/ 0 h 74047"/>
                <a:gd name="connsiteX1" fmla="*/ 18509 w 18508"/>
                <a:gd name="connsiteY1" fmla="*/ 0 h 74047"/>
                <a:gd name="connsiteX2" fmla="*/ 18509 w 18508"/>
                <a:gd name="connsiteY2" fmla="*/ 74048 h 74047"/>
                <a:gd name="connsiteX3" fmla="*/ 0 w 18508"/>
                <a:gd name="connsiteY3" fmla="*/ 74048 h 7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08" h="74047">
                  <a:moveTo>
                    <a:pt x="0" y="0"/>
                  </a:moveTo>
                  <a:lnTo>
                    <a:pt x="18509" y="0"/>
                  </a:lnTo>
                  <a:lnTo>
                    <a:pt x="18509" y="74048"/>
                  </a:lnTo>
                  <a:lnTo>
                    <a:pt x="0" y="740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5" name="Dowolny kształt: kształt 784">
              <a:extLst>
                <a:ext uri="{FF2B5EF4-FFF2-40B4-BE49-F238E27FC236}">
                  <a16:creationId xmlns:a16="http://schemas.microsoft.com/office/drawing/2014/main" id="{BE2A3303-929A-E809-D3F9-AAEFBD732D7F}"/>
                </a:ext>
              </a:extLst>
            </p:cNvPr>
            <p:cNvSpPr/>
            <p:nvPr/>
          </p:nvSpPr>
          <p:spPr>
            <a:xfrm>
              <a:off x="10216872" y="877001"/>
              <a:ext cx="79977" cy="78498"/>
            </a:xfrm>
            <a:custGeom>
              <a:avLst/>
              <a:gdLst>
                <a:gd name="connsiteX0" fmla="*/ 14530 w 79977"/>
                <a:gd name="connsiteY0" fmla="*/ 0 h 78498"/>
                <a:gd name="connsiteX1" fmla="*/ 0 w 79977"/>
                <a:gd name="connsiteY1" fmla="*/ 78498 h 78498"/>
                <a:gd name="connsiteX2" fmla="*/ 79977 w 79977"/>
                <a:gd name="connsiteY2" fmla="*/ 65448 h 78498"/>
                <a:gd name="connsiteX3" fmla="*/ 14530 w 79977"/>
                <a:gd name="connsiteY3" fmla="*/ 0 h 7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977" h="78498">
                  <a:moveTo>
                    <a:pt x="14530" y="0"/>
                  </a:moveTo>
                  <a:lnTo>
                    <a:pt x="0" y="78498"/>
                  </a:lnTo>
                  <a:lnTo>
                    <a:pt x="79977" y="65448"/>
                  </a:lnTo>
                  <a:lnTo>
                    <a:pt x="1453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6" name="Dowolny kształt: kształt 785">
              <a:extLst>
                <a:ext uri="{FF2B5EF4-FFF2-40B4-BE49-F238E27FC236}">
                  <a16:creationId xmlns:a16="http://schemas.microsoft.com/office/drawing/2014/main" id="{0549309A-5AC5-8CC1-3C29-C128B180DA15}"/>
                </a:ext>
              </a:extLst>
            </p:cNvPr>
            <p:cNvSpPr/>
            <p:nvPr/>
          </p:nvSpPr>
          <p:spPr>
            <a:xfrm>
              <a:off x="10190693" y="968582"/>
              <a:ext cx="314149" cy="26224"/>
            </a:xfrm>
            <a:custGeom>
              <a:avLst/>
              <a:gdLst>
                <a:gd name="connsiteX0" fmla="*/ 52358 w 314149"/>
                <a:gd name="connsiteY0" fmla="*/ 46 h 26224"/>
                <a:gd name="connsiteX1" fmla="*/ 0 w 314149"/>
                <a:gd name="connsiteY1" fmla="*/ 13076 h 26224"/>
                <a:gd name="connsiteX2" fmla="*/ 0 w 314149"/>
                <a:gd name="connsiteY2" fmla="*/ 26225 h 26224"/>
                <a:gd name="connsiteX3" fmla="*/ 314150 w 314149"/>
                <a:gd name="connsiteY3" fmla="*/ 26225 h 26224"/>
                <a:gd name="connsiteX4" fmla="*/ 314150 w 314149"/>
                <a:gd name="connsiteY4" fmla="*/ 0 h 26224"/>
                <a:gd name="connsiteX5" fmla="*/ 52358 w 314149"/>
                <a:gd name="connsiteY5" fmla="*/ 46 h 2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149" h="26224">
                  <a:moveTo>
                    <a:pt x="52358" y="46"/>
                  </a:moveTo>
                  <a:lnTo>
                    <a:pt x="0" y="13076"/>
                  </a:lnTo>
                  <a:lnTo>
                    <a:pt x="0" y="26225"/>
                  </a:lnTo>
                  <a:lnTo>
                    <a:pt x="314150" y="26225"/>
                  </a:lnTo>
                  <a:lnTo>
                    <a:pt x="314150" y="0"/>
                  </a:lnTo>
                  <a:lnTo>
                    <a:pt x="52358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87" name="Dowolny kształt: kształt 786">
            <a:extLst>
              <a:ext uri="{FF2B5EF4-FFF2-40B4-BE49-F238E27FC236}">
                <a16:creationId xmlns:a16="http://schemas.microsoft.com/office/drawing/2014/main" id="{4E98E48B-ADA2-1CB2-D4F0-05B4E9D37AF2}"/>
              </a:ext>
            </a:extLst>
          </p:cNvPr>
          <p:cNvSpPr/>
          <p:nvPr userDrawn="1"/>
        </p:nvSpPr>
        <p:spPr>
          <a:xfrm>
            <a:off x="16948034" y="235522"/>
            <a:ext cx="564944" cy="564944"/>
          </a:xfrm>
          <a:custGeom>
            <a:avLst/>
            <a:gdLst>
              <a:gd name="connsiteX0" fmla="*/ 130909 w 287970"/>
              <a:gd name="connsiteY0" fmla="*/ 26192 h 287970"/>
              <a:gd name="connsiteX1" fmla="*/ 130909 w 287970"/>
              <a:gd name="connsiteY1" fmla="*/ 52371 h 287970"/>
              <a:gd name="connsiteX2" fmla="*/ 232405 w 287970"/>
              <a:gd name="connsiteY2" fmla="*/ 52371 h 287970"/>
              <a:gd name="connsiteX3" fmla="*/ 261805 w 287970"/>
              <a:gd name="connsiteY3" fmla="*/ 59721 h 287970"/>
              <a:gd name="connsiteX4" fmla="*/ 261805 w 287970"/>
              <a:gd name="connsiteY4" fmla="*/ 106974 h 287970"/>
              <a:gd name="connsiteX5" fmla="*/ 256385 w 287970"/>
              <a:gd name="connsiteY5" fmla="*/ 112394 h 287970"/>
              <a:gd name="connsiteX6" fmla="*/ 243041 w 287970"/>
              <a:gd name="connsiteY6" fmla="*/ 125738 h 287970"/>
              <a:gd name="connsiteX7" fmla="*/ 251477 w 287970"/>
              <a:gd name="connsiteY7" fmla="*/ 142617 h 287970"/>
              <a:gd name="connsiteX8" fmla="*/ 261805 w 287970"/>
              <a:gd name="connsiteY8" fmla="*/ 163266 h 287970"/>
              <a:gd name="connsiteX9" fmla="*/ 261805 w 287970"/>
              <a:gd name="connsiteY9" fmla="*/ 201809 h 287970"/>
              <a:gd name="connsiteX10" fmla="*/ 240868 w 287970"/>
              <a:gd name="connsiteY10" fmla="*/ 234637 h 287970"/>
              <a:gd name="connsiteX11" fmla="*/ 236980 w 287970"/>
              <a:gd name="connsiteY11" fmla="*/ 240730 h 287970"/>
              <a:gd name="connsiteX12" fmla="*/ 236771 w 287970"/>
              <a:gd name="connsiteY12" fmla="*/ 247956 h 287970"/>
              <a:gd name="connsiteX13" fmla="*/ 236653 w 287970"/>
              <a:gd name="connsiteY13" fmla="*/ 252007 h 287970"/>
              <a:gd name="connsiteX14" fmla="*/ 230808 w 287970"/>
              <a:gd name="connsiteY14" fmla="*/ 250057 h 287970"/>
              <a:gd name="connsiteX15" fmla="*/ 226777 w 287970"/>
              <a:gd name="connsiteY15" fmla="*/ 248715 h 287970"/>
              <a:gd name="connsiteX16" fmla="*/ 173391 w 287970"/>
              <a:gd name="connsiteY16" fmla="*/ 248715 h 287970"/>
              <a:gd name="connsiteX17" fmla="*/ 131197 w 287970"/>
              <a:gd name="connsiteY17" fmla="*/ 238165 h 287970"/>
              <a:gd name="connsiteX18" fmla="*/ 123232 w 287970"/>
              <a:gd name="connsiteY18" fmla="*/ 230200 h 287970"/>
              <a:gd name="connsiteX19" fmla="*/ 119338 w 287970"/>
              <a:gd name="connsiteY19" fmla="*/ 226306 h 287970"/>
              <a:gd name="connsiteX20" fmla="*/ 114207 w 287970"/>
              <a:gd name="connsiteY20" fmla="*/ 224309 h 287970"/>
              <a:gd name="connsiteX21" fmla="*/ 38699 w 287970"/>
              <a:gd name="connsiteY21" fmla="*/ 194943 h 287970"/>
              <a:gd name="connsiteX22" fmla="*/ 38699 w 287970"/>
              <a:gd name="connsiteY22" fmla="*/ 167082 h 287970"/>
              <a:gd name="connsiteX23" fmla="*/ 37979 w 287970"/>
              <a:gd name="connsiteY23" fmla="*/ 164078 h 287970"/>
              <a:gd name="connsiteX24" fmla="*/ 26690 w 287970"/>
              <a:gd name="connsiteY24" fmla="*/ 116877 h 287970"/>
              <a:gd name="connsiteX25" fmla="*/ 36088 w 287970"/>
              <a:gd name="connsiteY25" fmla="*/ 60500 h 287970"/>
              <a:gd name="connsiteX26" fmla="*/ 71796 w 287970"/>
              <a:gd name="connsiteY26" fmla="*/ 51573 h 287970"/>
              <a:gd name="connsiteX27" fmla="*/ 74584 w 287970"/>
              <a:gd name="connsiteY27" fmla="*/ 50879 h 287970"/>
              <a:gd name="connsiteX28" fmla="*/ 77156 w 287970"/>
              <a:gd name="connsiteY28" fmla="*/ 49596 h 287970"/>
              <a:gd name="connsiteX29" fmla="*/ 103336 w 287970"/>
              <a:gd name="connsiteY29" fmla="*/ 36507 h 287970"/>
              <a:gd name="connsiteX30" fmla="*/ 123984 w 287970"/>
              <a:gd name="connsiteY30" fmla="*/ 26179 h 287970"/>
              <a:gd name="connsiteX31" fmla="*/ 130896 w 287970"/>
              <a:gd name="connsiteY31" fmla="*/ 26179 h 287970"/>
              <a:gd name="connsiteX32" fmla="*/ 157075 w 287970"/>
              <a:gd name="connsiteY32" fmla="*/ 0 h 287970"/>
              <a:gd name="connsiteX33" fmla="*/ 117806 w 287970"/>
              <a:gd name="connsiteY33" fmla="*/ 0 h 287970"/>
              <a:gd name="connsiteX34" fmla="*/ 91627 w 287970"/>
              <a:gd name="connsiteY34" fmla="*/ 13090 h 287970"/>
              <a:gd name="connsiteX35" fmla="*/ 65448 w 287970"/>
              <a:gd name="connsiteY35" fmla="*/ 26179 h 287970"/>
              <a:gd name="connsiteX36" fmla="*/ 13090 w 287970"/>
              <a:gd name="connsiteY36" fmla="*/ 39269 h 287970"/>
              <a:gd name="connsiteX37" fmla="*/ 0 w 287970"/>
              <a:gd name="connsiteY37" fmla="*/ 117806 h 287970"/>
              <a:gd name="connsiteX38" fmla="*/ 12520 w 287970"/>
              <a:gd name="connsiteY38" fmla="*/ 170164 h 287970"/>
              <a:gd name="connsiteX39" fmla="*/ 12520 w 287970"/>
              <a:gd name="connsiteY39" fmla="*/ 212849 h 287970"/>
              <a:gd name="connsiteX40" fmla="*/ 104717 w 287970"/>
              <a:gd name="connsiteY40" fmla="*/ 248702 h 287970"/>
              <a:gd name="connsiteX41" fmla="*/ 117806 w 287970"/>
              <a:gd name="connsiteY41" fmla="*/ 261791 h 287970"/>
              <a:gd name="connsiteX42" fmla="*/ 170164 w 287970"/>
              <a:gd name="connsiteY42" fmla="*/ 274881 h 287970"/>
              <a:gd name="connsiteX43" fmla="*/ 222523 w 287970"/>
              <a:gd name="connsiteY43" fmla="*/ 274881 h 287970"/>
              <a:gd name="connsiteX44" fmla="*/ 261791 w 287970"/>
              <a:gd name="connsiteY44" fmla="*/ 287971 h 287970"/>
              <a:gd name="connsiteX45" fmla="*/ 262930 w 287970"/>
              <a:gd name="connsiteY45" fmla="*/ 248702 h 287970"/>
              <a:gd name="connsiteX46" fmla="*/ 287971 w 287970"/>
              <a:gd name="connsiteY46" fmla="*/ 209433 h 287970"/>
              <a:gd name="connsiteX47" fmla="*/ 287971 w 287970"/>
              <a:gd name="connsiteY47" fmla="*/ 157075 h 287970"/>
              <a:gd name="connsiteX48" fmla="*/ 274881 w 287970"/>
              <a:gd name="connsiteY48" fmla="*/ 130896 h 287970"/>
              <a:gd name="connsiteX49" fmla="*/ 287971 w 287970"/>
              <a:gd name="connsiteY49" fmla="*/ 117806 h 287970"/>
              <a:gd name="connsiteX50" fmla="*/ 287971 w 287970"/>
              <a:gd name="connsiteY50" fmla="*/ 39269 h 287970"/>
              <a:gd name="connsiteX51" fmla="*/ 235612 w 287970"/>
              <a:gd name="connsiteY51" fmla="*/ 26179 h 287970"/>
              <a:gd name="connsiteX52" fmla="*/ 157075 w 287970"/>
              <a:gd name="connsiteY52" fmla="*/ 26179 h 287970"/>
              <a:gd name="connsiteX53" fmla="*/ 157075 w 287970"/>
              <a:gd name="connsiteY53" fmla="*/ 0 h 287970"/>
              <a:gd name="connsiteX54" fmla="*/ 157075 w 287970"/>
              <a:gd name="connsiteY54" fmla="*/ 0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7970" h="287970">
                <a:moveTo>
                  <a:pt x="130909" y="26192"/>
                </a:moveTo>
                <a:lnTo>
                  <a:pt x="130909" y="52371"/>
                </a:lnTo>
                <a:lnTo>
                  <a:pt x="232405" y="52371"/>
                </a:lnTo>
                <a:lnTo>
                  <a:pt x="261805" y="59721"/>
                </a:lnTo>
                <a:lnTo>
                  <a:pt x="261805" y="106974"/>
                </a:lnTo>
                <a:lnTo>
                  <a:pt x="256385" y="112394"/>
                </a:lnTo>
                <a:lnTo>
                  <a:pt x="243041" y="125738"/>
                </a:lnTo>
                <a:lnTo>
                  <a:pt x="251477" y="142617"/>
                </a:lnTo>
                <a:lnTo>
                  <a:pt x="261805" y="163266"/>
                </a:lnTo>
                <a:lnTo>
                  <a:pt x="261805" y="201809"/>
                </a:lnTo>
                <a:lnTo>
                  <a:pt x="240868" y="234637"/>
                </a:lnTo>
                <a:lnTo>
                  <a:pt x="236980" y="240730"/>
                </a:lnTo>
                <a:lnTo>
                  <a:pt x="236771" y="247956"/>
                </a:lnTo>
                <a:lnTo>
                  <a:pt x="236653" y="252007"/>
                </a:lnTo>
                <a:lnTo>
                  <a:pt x="230808" y="250057"/>
                </a:lnTo>
                <a:lnTo>
                  <a:pt x="226777" y="248715"/>
                </a:lnTo>
                <a:lnTo>
                  <a:pt x="173391" y="248715"/>
                </a:lnTo>
                <a:lnTo>
                  <a:pt x="131197" y="238165"/>
                </a:lnTo>
                <a:lnTo>
                  <a:pt x="123232" y="230200"/>
                </a:lnTo>
                <a:lnTo>
                  <a:pt x="119338" y="226306"/>
                </a:lnTo>
                <a:lnTo>
                  <a:pt x="114207" y="224309"/>
                </a:lnTo>
                <a:lnTo>
                  <a:pt x="38699" y="194943"/>
                </a:lnTo>
                <a:lnTo>
                  <a:pt x="38699" y="167082"/>
                </a:lnTo>
                <a:lnTo>
                  <a:pt x="37979" y="164078"/>
                </a:lnTo>
                <a:lnTo>
                  <a:pt x="26690" y="116877"/>
                </a:lnTo>
                <a:lnTo>
                  <a:pt x="36088" y="60500"/>
                </a:lnTo>
                <a:lnTo>
                  <a:pt x="71796" y="51573"/>
                </a:lnTo>
                <a:lnTo>
                  <a:pt x="74584" y="50879"/>
                </a:lnTo>
                <a:lnTo>
                  <a:pt x="77156" y="49596"/>
                </a:lnTo>
                <a:lnTo>
                  <a:pt x="103336" y="36507"/>
                </a:lnTo>
                <a:lnTo>
                  <a:pt x="123984" y="26179"/>
                </a:lnTo>
                <a:lnTo>
                  <a:pt x="130896" y="26179"/>
                </a:lnTo>
                <a:moveTo>
                  <a:pt x="157075" y="0"/>
                </a:move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57075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88" name="Grafika 52">
            <a:extLst>
              <a:ext uri="{FF2B5EF4-FFF2-40B4-BE49-F238E27FC236}">
                <a16:creationId xmlns:a16="http://schemas.microsoft.com/office/drawing/2014/main" id="{05183940-EEAD-7A57-9C32-A1D2FC73B13F}"/>
              </a:ext>
            </a:extLst>
          </p:cNvPr>
          <p:cNvGrpSpPr/>
          <p:nvPr userDrawn="1"/>
        </p:nvGrpSpPr>
        <p:grpSpPr>
          <a:xfrm>
            <a:off x="25884465" y="9043554"/>
            <a:ext cx="359509" cy="616302"/>
            <a:chOff x="7324077" y="6701860"/>
            <a:chExt cx="183253" cy="314149"/>
          </a:xfrm>
          <a:solidFill>
            <a:srgbClr val="212E39"/>
          </a:solidFill>
        </p:grpSpPr>
        <p:sp>
          <p:nvSpPr>
            <p:cNvPr id="789" name="Dowolny kształt: kształt 788">
              <a:extLst>
                <a:ext uri="{FF2B5EF4-FFF2-40B4-BE49-F238E27FC236}">
                  <a16:creationId xmlns:a16="http://schemas.microsoft.com/office/drawing/2014/main" id="{2F95BF32-BB08-5B6F-3E63-1F1C4CD2D4CD}"/>
                </a:ext>
              </a:extLst>
            </p:cNvPr>
            <p:cNvSpPr/>
            <p:nvPr/>
          </p:nvSpPr>
          <p:spPr>
            <a:xfrm>
              <a:off x="7324077" y="6701860"/>
              <a:ext cx="183253" cy="274880"/>
            </a:xfrm>
            <a:custGeom>
              <a:avLst/>
              <a:gdLst>
                <a:gd name="connsiteX0" fmla="*/ 157075 w 183253"/>
                <a:gd name="connsiteY0" fmla="*/ 78537 h 274880"/>
                <a:gd name="connsiteX1" fmla="*/ 157075 w 183253"/>
                <a:gd name="connsiteY1" fmla="*/ 0 h 274880"/>
                <a:gd name="connsiteX2" fmla="*/ 130896 w 183253"/>
                <a:gd name="connsiteY2" fmla="*/ 0 h 274880"/>
                <a:gd name="connsiteX3" fmla="*/ 130896 w 183253"/>
                <a:gd name="connsiteY3" fmla="*/ 78537 h 274880"/>
                <a:gd name="connsiteX4" fmla="*/ 52358 w 183253"/>
                <a:gd name="connsiteY4" fmla="*/ 78537 h 274880"/>
                <a:gd name="connsiteX5" fmla="*/ 52358 w 183253"/>
                <a:gd name="connsiteY5" fmla="*/ 0 h 274880"/>
                <a:gd name="connsiteX6" fmla="*/ 26179 w 183253"/>
                <a:gd name="connsiteY6" fmla="*/ 0 h 274880"/>
                <a:gd name="connsiteX7" fmla="*/ 26179 w 183253"/>
                <a:gd name="connsiteY7" fmla="*/ 78537 h 274880"/>
                <a:gd name="connsiteX8" fmla="*/ 0 w 183253"/>
                <a:gd name="connsiteY8" fmla="*/ 78537 h 274880"/>
                <a:gd name="connsiteX9" fmla="*/ 0 w 183253"/>
                <a:gd name="connsiteY9" fmla="*/ 209433 h 274880"/>
                <a:gd name="connsiteX10" fmla="*/ 52358 w 183253"/>
                <a:gd name="connsiteY10" fmla="*/ 248702 h 274880"/>
                <a:gd name="connsiteX11" fmla="*/ 52358 w 183253"/>
                <a:gd name="connsiteY11" fmla="*/ 274881 h 274880"/>
                <a:gd name="connsiteX12" fmla="*/ 130896 w 183253"/>
                <a:gd name="connsiteY12" fmla="*/ 274881 h 274880"/>
                <a:gd name="connsiteX13" fmla="*/ 130896 w 183253"/>
                <a:gd name="connsiteY13" fmla="*/ 248702 h 274880"/>
                <a:gd name="connsiteX14" fmla="*/ 183254 w 183253"/>
                <a:gd name="connsiteY14" fmla="*/ 209433 h 274880"/>
                <a:gd name="connsiteX15" fmla="*/ 183254 w 183253"/>
                <a:gd name="connsiteY15" fmla="*/ 78537 h 274880"/>
                <a:gd name="connsiteX16" fmla="*/ 157075 w 183253"/>
                <a:gd name="connsiteY16" fmla="*/ 78537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253" h="274880">
                  <a:moveTo>
                    <a:pt x="157075" y="78537"/>
                  </a:moveTo>
                  <a:lnTo>
                    <a:pt x="157075" y="0"/>
                  </a:lnTo>
                  <a:lnTo>
                    <a:pt x="130896" y="0"/>
                  </a:lnTo>
                  <a:lnTo>
                    <a:pt x="130896" y="78537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lnTo>
                    <a:pt x="0" y="209433"/>
                  </a:lnTo>
                  <a:lnTo>
                    <a:pt x="52358" y="248702"/>
                  </a:lnTo>
                  <a:lnTo>
                    <a:pt x="52358" y="274881"/>
                  </a:lnTo>
                  <a:lnTo>
                    <a:pt x="130896" y="274881"/>
                  </a:lnTo>
                  <a:lnTo>
                    <a:pt x="130896" y="248702"/>
                  </a:lnTo>
                  <a:lnTo>
                    <a:pt x="183254" y="209433"/>
                  </a:lnTo>
                  <a:lnTo>
                    <a:pt x="183254" y="78537"/>
                  </a:lnTo>
                  <a:lnTo>
                    <a:pt x="157075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0" name="Dowolny kształt: kształt 789">
              <a:extLst>
                <a:ext uri="{FF2B5EF4-FFF2-40B4-BE49-F238E27FC236}">
                  <a16:creationId xmlns:a16="http://schemas.microsoft.com/office/drawing/2014/main" id="{A2DB8E30-30B3-2E39-E274-D7A930AAD44A}"/>
                </a:ext>
              </a:extLst>
            </p:cNvPr>
            <p:cNvSpPr/>
            <p:nvPr/>
          </p:nvSpPr>
          <p:spPr>
            <a:xfrm>
              <a:off x="7402614" y="6989830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91" name="Dowolny kształt: kształt 790">
            <a:extLst>
              <a:ext uri="{FF2B5EF4-FFF2-40B4-BE49-F238E27FC236}">
                <a16:creationId xmlns:a16="http://schemas.microsoft.com/office/drawing/2014/main" id="{3015E193-665D-1374-0725-234DAA45D997}"/>
              </a:ext>
            </a:extLst>
          </p:cNvPr>
          <p:cNvSpPr/>
          <p:nvPr userDrawn="1"/>
        </p:nvSpPr>
        <p:spPr>
          <a:xfrm>
            <a:off x="22032566" y="928888"/>
            <a:ext cx="616302" cy="487905"/>
          </a:xfrm>
          <a:custGeom>
            <a:avLst/>
            <a:gdLst>
              <a:gd name="connsiteX0" fmla="*/ 143985 w 314149"/>
              <a:gd name="connsiteY0" fmla="*/ 65696 h 248701"/>
              <a:gd name="connsiteX1" fmla="*/ 287971 w 314149"/>
              <a:gd name="connsiteY1" fmla="*/ 65448 h 248701"/>
              <a:gd name="connsiteX2" fmla="*/ 287971 w 314149"/>
              <a:gd name="connsiteY2" fmla="*/ 222523 h 248701"/>
              <a:gd name="connsiteX3" fmla="*/ 26199 w 314149"/>
              <a:gd name="connsiteY3" fmla="*/ 222523 h 248701"/>
              <a:gd name="connsiteX4" fmla="*/ 26336 w 314149"/>
              <a:gd name="connsiteY4" fmla="*/ 26179 h 248701"/>
              <a:gd name="connsiteX5" fmla="*/ 117806 w 314149"/>
              <a:gd name="connsiteY5" fmla="*/ 26179 h 248701"/>
              <a:gd name="connsiteX6" fmla="*/ 130896 w 314149"/>
              <a:gd name="connsiteY6" fmla="*/ 0 h 248701"/>
              <a:gd name="connsiteX7" fmla="*/ 177 w 314149"/>
              <a:gd name="connsiteY7" fmla="*/ 0 h 248701"/>
              <a:gd name="connsiteX8" fmla="*/ 0 w 314149"/>
              <a:gd name="connsiteY8" fmla="*/ 248702 h 248701"/>
              <a:gd name="connsiteX9" fmla="*/ 314150 w 314149"/>
              <a:gd name="connsiteY9" fmla="*/ 248702 h 248701"/>
              <a:gd name="connsiteX10" fmla="*/ 314150 w 314149"/>
              <a:gd name="connsiteY10" fmla="*/ 39269 h 248701"/>
              <a:gd name="connsiteX11" fmla="*/ 158364 w 314149"/>
              <a:gd name="connsiteY11" fmla="*/ 39269 h 248701"/>
              <a:gd name="connsiteX12" fmla="*/ 130896 w 314149"/>
              <a:gd name="connsiteY12" fmla="*/ 0 h 248701"/>
              <a:gd name="connsiteX13" fmla="*/ 130896 w 314149"/>
              <a:gd name="connsiteY13" fmla="*/ 0 h 24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4149" h="248701">
                <a:moveTo>
                  <a:pt x="143985" y="65696"/>
                </a:moveTo>
                <a:lnTo>
                  <a:pt x="287971" y="65448"/>
                </a:lnTo>
                <a:lnTo>
                  <a:pt x="287971" y="222523"/>
                </a:lnTo>
                <a:lnTo>
                  <a:pt x="26199" y="222523"/>
                </a:lnTo>
                <a:lnTo>
                  <a:pt x="26336" y="26179"/>
                </a:lnTo>
                <a:lnTo>
                  <a:pt x="117806" y="26179"/>
                </a:lnTo>
                <a:moveTo>
                  <a:pt x="130896" y="0"/>
                </a:moveTo>
                <a:lnTo>
                  <a:pt x="177" y="0"/>
                </a:lnTo>
                <a:lnTo>
                  <a:pt x="0" y="248702"/>
                </a:lnTo>
                <a:lnTo>
                  <a:pt x="314150" y="248702"/>
                </a:lnTo>
                <a:lnTo>
                  <a:pt x="314150" y="39269"/>
                </a:lnTo>
                <a:lnTo>
                  <a:pt x="158364" y="39269"/>
                </a:lnTo>
                <a:lnTo>
                  <a:pt x="130896" y="0"/>
                </a:lnTo>
                <a:lnTo>
                  <a:pt x="130896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92" name="Grafika 52">
            <a:extLst>
              <a:ext uri="{FF2B5EF4-FFF2-40B4-BE49-F238E27FC236}">
                <a16:creationId xmlns:a16="http://schemas.microsoft.com/office/drawing/2014/main" id="{DA21F860-3C8E-39DC-1DE4-FCF263D0F741}"/>
              </a:ext>
            </a:extLst>
          </p:cNvPr>
          <p:cNvGrpSpPr/>
          <p:nvPr userDrawn="1"/>
        </p:nvGrpSpPr>
        <p:grpSpPr>
          <a:xfrm>
            <a:off x="29607966" y="-2101257"/>
            <a:ext cx="410869" cy="616277"/>
            <a:chOff x="9222064" y="1020993"/>
            <a:chExt cx="209433" cy="314136"/>
          </a:xfrm>
          <a:solidFill>
            <a:srgbClr val="212E39"/>
          </a:solidFill>
        </p:grpSpPr>
        <p:sp>
          <p:nvSpPr>
            <p:cNvPr id="793" name="Dowolny kształt: kształt 792">
              <a:extLst>
                <a:ext uri="{FF2B5EF4-FFF2-40B4-BE49-F238E27FC236}">
                  <a16:creationId xmlns:a16="http://schemas.microsoft.com/office/drawing/2014/main" id="{C0A078E8-4307-FCBC-D892-11EFD89314CB}"/>
                </a:ext>
              </a:extLst>
            </p:cNvPr>
            <p:cNvSpPr/>
            <p:nvPr/>
          </p:nvSpPr>
          <p:spPr>
            <a:xfrm>
              <a:off x="9222064" y="1020993"/>
              <a:ext cx="209433" cy="314136"/>
            </a:xfrm>
            <a:custGeom>
              <a:avLst/>
              <a:gdLst>
                <a:gd name="connsiteX0" fmla="*/ 178738 w 209433"/>
                <a:gd name="connsiteY0" fmla="*/ 74041 h 314136"/>
                <a:gd name="connsiteX1" fmla="*/ 178738 w 209433"/>
                <a:gd name="connsiteY1" fmla="*/ 30669 h 314136"/>
                <a:gd name="connsiteX2" fmla="*/ 135412 w 209433"/>
                <a:gd name="connsiteY2" fmla="*/ 30669 h 314136"/>
                <a:gd name="connsiteX3" fmla="*/ 104717 w 209433"/>
                <a:gd name="connsiteY3" fmla="*/ 0 h 314136"/>
                <a:gd name="connsiteX4" fmla="*/ 74087 w 209433"/>
                <a:gd name="connsiteY4" fmla="*/ 30669 h 314136"/>
                <a:gd name="connsiteX5" fmla="*/ 30695 w 209433"/>
                <a:gd name="connsiteY5" fmla="*/ 30669 h 314136"/>
                <a:gd name="connsiteX6" fmla="*/ 30695 w 209433"/>
                <a:gd name="connsiteY6" fmla="*/ 74041 h 314136"/>
                <a:gd name="connsiteX7" fmla="*/ 0 w 209433"/>
                <a:gd name="connsiteY7" fmla="*/ 104710 h 314136"/>
                <a:gd name="connsiteX8" fmla="*/ 30695 w 209433"/>
                <a:gd name="connsiteY8" fmla="*/ 135379 h 314136"/>
                <a:gd name="connsiteX9" fmla="*/ 30695 w 209433"/>
                <a:gd name="connsiteY9" fmla="*/ 178751 h 314136"/>
                <a:gd name="connsiteX10" fmla="*/ 52358 w 209433"/>
                <a:gd name="connsiteY10" fmla="*/ 178751 h 314136"/>
                <a:gd name="connsiteX11" fmla="*/ 52358 w 209433"/>
                <a:gd name="connsiteY11" fmla="*/ 314137 h 314136"/>
                <a:gd name="connsiteX12" fmla="*/ 104717 w 209433"/>
                <a:gd name="connsiteY12" fmla="*/ 261778 h 314136"/>
                <a:gd name="connsiteX13" fmla="*/ 157075 w 209433"/>
                <a:gd name="connsiteY13" fmla="*/ 314137 h 314136"/>
                <a:gd name="connsiteX14" fmla="*/ 157075 w 209433"/>
                <a:gd name="connsiteY14" fmla="*/ 178751 h 314136"/>
                <a:gd name="connsiteX15" fmla="*/ 178804 w 209433"/>
                <a:gd name="connsiteY15" fmla="*/ 178751 h 314136"/>
                <a:gd name="connsiteX16" fmla="*/ 178804 w 209433"/>
                <a:gd name="connsiteY16" fmla="*/ 135379 h 314136"/>
                <a:gd name="connsiteX17" fmla="*/ 209433 w 209433"/>
                <a:gd name="connsiteY17" fmla="*/ 104710 h 314136"/>
                <a:gd name="connsiteX18" fmla="*/ 178804 w 209433"/>
                <a:gd name="connsiteY18" fmla="*/ 74041 h 314136"/>
                <a:gd name="connsiteX19" fmla="*/ 104717 w 209433"/>
                <a:gd name="connsiteY19" fmla="*/ 169503 h 314136"/>
                <a:gd name="connsiteX20" fmla="*/ 39923 w 209433"/>
                <a:gd name="connsiteY20" fmla="*/ 104710 h 314136"/>
                <a:gd name="connsiteX21" fmla="*/ 104717 w 209433"/>
                <a:gd name="connsiteY21" fmla="*/ 39917 h 314136"/>
                <a:gd name="connsiteX22" fmla="*/ 169510 w 209433"/>
                <a:gd name="connsiteY22" fmla="*/ 104710 h 314136"/>
                <a:gd name="connsiteX23" fmla="*/ 104717 w 209433"/>
                <a:gd name="connsiteY23" fmla="*/ 169503 h 31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9433" h="314136">
                  <a:moveTo>
                    <a:pt x="178738" y="74041"/>
                  </a:moveTo>
                  <a:lnTo>
                    <a:pt x="178738" y="30669"/>
                  </a:lnTo>
                  <a:lnTo>
                    <a:pt x="135412" y="30669"/>
                  </a:lnTo>
                  <a:lnTo>
                    <a:pt x="104717" y="0"/>
                  </a:lnTo>
                  <a:lnTo>
                    <a:pt x="74087" y="30669"/>
                  </a:lnTo>
                  <a:lnTo>
                    <a:pt x="30695" y="30669"/>
                  </a:lnTo>
                  <a:lnTo>
                    <a:pt x="30695" y="74041"/>
                  </a:lnTo>
                  <a:lnTo>
                    <a:pt x="0" y="104710"/>
                  </a:lnTo>
                  <a:lnTo>
                    <a:pt x="30695" y="135379"/>
                  </a:lnTo>
                  <a:lnTo>
                    <a:pt x="30695" y="178751"/>
                  </a:lnTo>
                  <a:lnTo>
                    <a:pt x="52358" y="178751"/>
                  </a:lnTo>
                  <a:lnTo>
                    <a:pt x="52358" y="314137"/>
                  </a:lnTo>
                  <a:lnTo>
                    <a:pt x="104717" y="261778"/>
                  </a:lnTo>
                  <a:lnTo>
                    <a:pt x="157075" y="314137"/>
                  </a:lnTo>
                  <a:lnTo>
                    <a:pt x="157075" y="178751"/>
                  </a:lnTo>
                  <a:lnTo>
                    <a:pt x="178804" y="178751"/>
                  </a:lnTo>
                  <a:lnTo>
                    <a:pt x="178804" y="135379"/>
                  </a:lnTo>
                  <a:lnTo>
                    <a:pt x="209433" y="104710"/>
                  </a:lnTo>
                  <a:lnTo>
                    <a:pt x="178804" y="74041"/>
                  </a:lnTo>
                  <a:close/>
                  <a:moveTo>
                    <a:pt x="104717" y="169503"/>
                  </a:moveTo>
                  <a:cubicBezTo>
                    <a:pt x="68916" y="169503"/>
                    <a:pt x="39923" y="140497"/>
                    <a:pt x="39923" y="104710"/>
                  </a:cubicBezTo>
                  <a:cubicBezTo>
                    <a:pt x="39923" y="68923"/>
                    <a:pt x="68916" y="39917"/>
                    <a:pt x="104717" y="39917"/>
                  </a:cubicBezTo>
                  <a:cubicBezTo>
                    <a:pt x="140517" y="39917"/>
                    <a:pt x="169510" y="68923"/>
                    <a:pt x="169510" y="104710"/>
                  </a:cubicBezTo>
                  <a:cubicBezTo>
                    <a:pt x="169510" y="140497"/>
                    <a:pt x="140517" y="169503"/>
                    <a:pt x="104717" y="16950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4" name="Dowolny kształt: kształt 793">
              <a:extLst>
                <a:ext uri="{FF2B5EF4-FFF2-40B4-BE49-F238E27FC236}">
                  <a16:creationId xmlns:a16="http://schemas.microsoft.com/office/drawing/2014/main" id="{795E4E59-2D80-83D0-898A-1AAE83FF6B24}"/>
                </a:ext>
              </a:extLst>
            </p:cNvPr>
            <p:cNvSpPr/>
            <p:nvPr/>
          </p:nvSpPr>
          <p:spPr>
            <a:xfrm>
              <a:off x="9275863" y="1074797"/>
              <a:ext cx="101836" cy="101810"/>
            </a:xfrm>
            <a:custGeom>
              <a:avLst/>
              <a:gdLst>
                <a:gd name="connsiteX0" fmla="*/ 50918 w 101836"/>
                <a:gd name="connsiteY0" fmla="*/ 0 h 101810"/>
                <a:gd name="connsiteX1" fmla="*/ 0 w 101836"/>
                <a:gd name="connsiteY1" fmla="*/ 50905 h 101810"/>
                <a:gd name="connsiteX2" fmla="*/ 50918 w 101836"/>
                <a:gd name="connsiteY2" fmla="*/ 101811 h 101810"/>
                <a:gd name="connsiteX3" fmla="*/ 101837 w 101836"/>
                <a:gd name="connsiteY3" fmla="*/ 50905 h 101810"/>
                <a:gd name="connsiteX4" fmla="*/ 50918 w 101836"/>
                <a:gd name="connsiteY4" fmla="*/ 0 h 101810"/>
                <a:gd name="connsiteX5" fmla="*/ 50918 w 101836"/>
                <a:gd name="connsiteY5" fmla="*/ 73275 h 101810"/>
                <a:gd name="connsiteX6" fmla="*/ 28535 w 101836"/>
                <a:gd name="connsiteY6" fmla="*/ 50905 h 101810"/>
                <a:gd name="connsiteX7" fmla="*/ 50918 w 101836"/>
                <a:gd name="connsiteY7" fmla="*/ 28535 h 101810"/>
                <a:gd name="connsiteX8" fmla="*/ 73302 w 101836"/>
                <a:gd name="connsiteY8" fmla="*/ 50905 h 101810"/>
                <a:gd name="connsiteX9" fmla="*/ 50918 w 101836"/>
                <a:gd name="connsiteY9" fmla="*/ 73275 h 10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836" h="101810">
                  <a:moveTo>
                    <a:pt x="50918" y="0"/>
                  </a:moveTo>
                  <a:cubicBezTo>
                    <a:pt x="22776" y="0"/>
                    <a:pt x="0" y="22789"/>
                    <a:pt x="0" y="50905"/>
                  </a:cubicBezTo>
                  <a:cubicBezTo>
                    <a:pt x="0" y="79022"/>
                    <a:pt x="22776" y="101811"/>
                    <a:pt x="50918" y="101811"/>
                  </a:cubicBezTo>
                  <a:cubicBezTo>
                    <a:pt x="79061" y="101811"/>
                    <a:pt x="101837" y="79022"/>
                    <a:pt x="101837" y="50905"/>
                  </a:cubicBezTo>
                  <a:cubicBezTo>
                    <a:pt x="101837" y="22789"/>
                    <a:pt x="79061" y="0"/>
                    <a:pt x="50918" y="0"/>
                  </a:cubicBezTo>
                  <a:close/>
                  <a:moveTo>
                    <a:pt x="50918" y="73275"/>
                  </a:moveTo>
                  <a:cubicBezTo>
                    <a:pt x="38548" y="73275"/>
                    <a:pt x="28535" y="63262"/>
                    <a:pt x="28535" y="50905"/>
                  </a:cubicBezTo>
                  <a:cubicBezTo>
                    <a:pt x="28535" y="38549"/>
                    <a:pt x="38548" y="28535"/>
                    <a:pt x="50918" y="28535"/>
                  </a:cubicBezTo>
                  <a:cubicBezTo>
                    <a:pt x="63288" y="28535"/>
                    <a:pt x="73302" y="38549"/>
                    <a:pt x="73302" y="50905"/>
                  </a:cubicBezTo>
                  <a:cubicBezTo>
                    <a:pt x="73302" y="63262"/>
                    <a:pt x="63288" y="73275"/>
                    <a:pt x="50918" y="7327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795" name="Dowolny kształt: kształt 794">
            <a:extLst>
              <a:ext uri="{FF2B5EF4-FFF2-40B4-BE49-F238E27FC236}">
                <a16:creationId xmlns:a16="http://schemas.microsoft.com/office/drawing/2014/main" id="{CD23823B-9DE5-4522-8A24-A5DF696FA422}"/>
              </a:ext>
            </a:extLst>
          </p:cNvPr>
          <p:cNvSpPr/>
          <p:nvPr userDrawn="1"/>
        </p:nvSpPr>
        <p:spPr>
          <a:xfrm>
            <a:off x="30172912" y="-3410916"/>
            <a:ext cx="616302" cy="590624"/>
          </a:xfrm>
          <a:custGeom>
            <a:avLst/>
            <a:gdLst>
              <a:gd name="connsiteX0" fmla="*/ 274881 w 314149"/>
              <a:gd name="connsiteY0" fmla="*/ 13090 h 301060"/>
              <a:gd name="connsiteX1" fmla="*/ 248702 w 314149"/>
              <a:gd name="connsiteY1" fmla="*/ 13090 h 301060"/>
              <a:gd name="connsiteX2" fmla="*/ 248702 w 314149"/>
              <a:gd name="connsiteY2" fmla="*/ 0 h 301060"/>
              <a:gd name="connsiteX3" fmla="*/ 65448 w 314149"/>
              <a:gd name="connsiteY3" fmla="*/ 0 h 301060"/>
              <a:gd name="connsiteX4" fmla="*/ 65448 w 314149"/>
              <a:gd name="connsiteY4" fmla="*/ 13090 h 301060"/>
              <a:gd name="connsiteX5" fmla="*/ 0 w 314149"/>
              <a:gd name="connsiteY5" fmla="*/ 13090 h 301060"/>
              <a:gd name="connsiteX6" fmla="*/ 0 w 314149"/>
              <a:gd name="connsiteY6" fmla="*/ 78537 h 301060"/>
              <a:gd name="connsiteX7" fmla="*/ 26179 w 314149"/>
              <a:gd name="connsiteY7" fmla="*/ 117806 h 301060"/>
              <a:gd name="connsiteX8" fmla="*/ 65448 w 314149"/>
              <a:gd name="connsiteY8" fmla="*/ 143985 h 301060"/>
              <a:gd name="connsiteX9" fmla="*/ 91627 w 314149"/>
              <a:gd name="connsiteY9" fmla="*/ 183254 h 301060"/>
              <a:gd name="connsiteX10" fmla="*/ 104717 w 314149"/>
              <a:gd name="connsiteY10" fmla="*/ 183254 h 301060"/>
              <a:gd name="connsiteX11" fmla="*/ 104717 w 314149"/>
              <a:gd name="connsiteY11" fmla="*/ 209433 h 301060"/>
              <a:gd name="connsiteX12" fmla="*/ 130896 w 314149"/>
              <a:gd name="connsiteY12" fmla="*/ 209433 h 301060"/>
              <a:gd name="connsiteX13" fmla="*/ 130896 w 314149"/>
              <a:gd name="connsiteY13" fmla="*/ 248702 h 301060"/>
              <a:gd name="connsiteX14" fmla="*/ 65448 w 314149"/>
              <a:gd name="connsiteY14" fmla="*/ 248702 h 301060"/>
              <a:gd name="connsiteX15" fmla="*/ 65448 w 314149"/>
              <a:gd name="connsiteY15" fmla="*/ 274881 h 301060"/>
              <a:gd name="connsiteX16" fmla="*/ 39269 w 314149"/>
              <a:gd name="connsiteY16" fmla="*/ 274881 h 301060"/>
              <a:gd name="connsiteX17" fmla="*/ 39269 w 314149"/>
              <a:gd name="connsiteY17" fmla="*/ 301060 h 301060"/>
              <a:gd name="connsiteX18" fmla="*/ 274881 w 314149"/>
              <a:gd name="connsiteY18" fmla="*/ 301060 h 301060"/>
              <a:gd name="connsiteX19" fmla="*/ 274881 w 314149"/>
              <a:gd name="connsiteY19" fmla="*/ 274881 h 301060"/>
              <a:gd name="connsiteX20" fmla="*/ 248702 w 314149"/>
              <a:gd name="connsiteY20" fmla="*/ 274881 h 301060"/>
              <a:gd name="connsiteX21" fmla="*/ 248702 w 314149"/>
              <a:gd name="connsiteY21" fmla="*/ 248702 h 301060"/>
              <a:gd name="connsiteX22" fmla="*/ 183254 w 314149"/>
              <a:gd name="connsiteY22" fmla="*/ 248702 h 301060"/>
              <a:gd name="connsiteX23" fmla="*/ 183254 w 314149"/>
              <a:gd name="connsiteY23" fmla="*/ 209433 h 301060"/>
              <a:gd name="connsiteX24" fmla="*/ 209433 w 314149"/>
              <a:gd name="connsiteY24" fmla="*/ 209433 h 301060"/>
              <a:gd name="connsiteX25" fmla="*/ 209433 w 314149"/>
              <a:gd name="connsiteY25" fmla="*/ 183254 h 301060"/>
              <a:gd name="connsiteX26" fmla="*/ 222523 w 314149"/>
              <a:gd name="connsiteY26" fmla="*/ 183254 h 301060"/>
              <a:gd name="connsiteX27" fmla="*/ 248702 w 314149"/>
              <a:gd name="connsiteY27" fmla="*/ 143985 h 301060"/>
              <a:gd name="connsiteX28" fmla="*/ 287971 w 314149"/>
              <a:gd name="connsiteY28" fmla="*/ 117806 h 301060"/>
              <a:gd name="connsiteX29" fmla="*/ 314150 w 314149"/>
              <a:gd name="connsiteY29" fmla="*/ 78537 h 301060"/>
              <a:gd name="connsiteX30" fmla="*/ 314150 w 314149"/>
              <a:gd name="connsiteY30" fmla="*/ 13090 h 301060"/>
              <a:gd name="connsiteX31" fmla="*/ 274881 w 314149"/>
              <a:gd name="connsiteY31" fmla="*/ 13090 h 301060"/>
              <a:gd name="connsiteX32" fmla="*/ 65448 w 314149"/>
              <a:gd name="connsiteY32" fmla="*/ 117806 h 301060"/>
              <a:gd name="connsiteX33" fmla="*/ 39269 w 314149"/>
              <a:gd name="connsiteY33" fmla="*/ 91627 h 301060"/>
              <a:gd name="connsiteX34" fmla="*/ 26179 w 314149"/>
              <a:gd name="connsiteY34" fmla="*/ 65448 h 301060"/>
              <a:gd name="connsiteX35" fmla="*/ 26179 w 314149"/>
              <a:gd name="connsiteY35" fmla="*/ 39269 h 301060"/>
              <a:gd name="connsiteX36" fmla="*/ 65448 w 314149"/>
              <a:gd name="connsiteY36" fmla="*/ 39269 h 301060"/>
              <a:gd name="connsiteX37" fmla="*/ 52358 w 314149"/>
              <a:gd name="connsiteY37" fmla="*/ 65448 h 301060"/>
              <a:gd name="connsiteX38" fmla="*/ 65448 w 314149"/>
              <a:gd name="connsiteY38" fmla="*/ 117806 h 301060"/>
              <a:gd name="connsiteX39" fmla="*/ 130896 w 314149"/>
              <a:gd name="connsiteY39" fmla="*/ 143985 h 301060"/>
              <a:gd name="connsiteX40" fmla="*/ 104717 w 314149"/>
              <a:gd name="connsiteY40" fmla="*/ 143985 h 301060"/>
              <a:gd name="connsiteX41" fmla="*/ 91627 w 314149"/>
              <a:gd name="connsiteY41" fmla="*/ 117806 h 301060"/>
              <a:gd name="connsiteX42" fmla="*/ 78537 w 314149"/>
              <a:gd name="connsiteY42" fmla="*/ 65448 h 301060"/>
              <a:gd name="connsiteX43" fmla="*/ 91627 w 314149"/>
              <a:gd name="connsiteY43" fmla="*/ 26179 h 301060"/>
              <a:gd name="connsiteX44" fmla="*/ 222523 w 314149"/>
              <a:gd name="connsiteY44" fmla="*/ 26179 h 301060"/>
              <a:gd name="connsiteX45" fmla="*/ 235612 w 314149"/>
              <a:gd name="connsiteY45" fmla="*/ 65448 h 301060"/>
              <a:gd name="connsiteX46" fmla="*/ 130896 w 314149"/>
              <a:gd name="connsiteY46" fmla="*/ 143985 h 301060"/>
              <a:gd name="connsiteX47" fmla="*/ 287971 w 314149"/>
              <a:gd name="connsiteY47" fmla="*/ 65448 h 301060"/>
              <a:gd name="connsiteX48" fmla="*/ 261791 w 314149"/>
              <a:gd name="connsiteY48" fmla="*/ 104717 h 301060"/>
              <a:gd name="connsiteX49" fmla="*/ 248702 w 314149"/>
              <a:gd name="connsiteY49" fmla="*/ 117806 h 301060"/>
              <a:gd name="connsiteX50" fmla="*/ 261791 w 314149"/>
              <a:gd name="connsiteY50" fmla="*/ 65448 h 301060"/>
              <a:gd name="connsiteX51" fmla="*/ 248702 w 314149"/>
              <a:gd name="connsiteY51" fmla="*/ 39269 h 301060"/>
              <a:gd name="connsiteX52" fmla="*/ 287971 w 314149"/>
              <a:gd name="connsiteY52" fmla="*/ 39269 h 301060"/>
              <a:gd name="connsiteX53" fmla="*/ 287971 w 314149"/>
              <a:gd name="connsiteY53" fmla="*/ 65448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01060">
                <a:moveTo>
                  <a:pt x="274881" y="13090"/>
                </a:moveTo>
                <a:lnTo>
                  <a:pt x="248702" y="13090"/>
                </a:lnTo>
                <a:lnTo>
                  <a:pt x="248702" y="0"/>
                </a:lnTo>
                <a:lnTo>
                  <a:pt x="65448" y="0"/>
                </a:lnTo>
                <a:lnTo>
                  <a:pt x="65448" y="13090"/>
                </a:lnTo>
                <a:lnTo>
                  <a:pt x="0" y="13090"/>
                </a:lnTo>
                <a:lnTo>
                  <a:pt x="0" y="78537"/>
                </a:lnTo>
                <a:lnTo>
                  <a:pt x="26179" y="117806"/>
                </a:lnTo>
                <a:lnTo>
                  <a:pt x="65448" y="143985"/>
                </a:lnTo>
                <a:lnTo>
                  <a:pt x="91627" y="183254"/>
                </a:lnTo>
                <a:lnTo>
                  <a:pt x="104717" y="183254"/>
                </a:lnTo>
                <a:lnTo>
                  <a:pt x="104717" y="209433"/>
                </a:lnTo>
                <a:lnTo>
                  <a:pt x="130896" y="209433"/>
                </a:lnTo>
                <a:lnTo>
                  <a:pt x="130896" y="248702"/>
                </a:lnTo>
                <a:lnTo>
                  <a:pt x="65448" y="248702"/>
                </a:lnTo>
                <a:lnTo>
                  <a:pt x="65448" y="274881"/>
                </a:lnTo>
                <a:lnTo>
                  <a:pt x="39269" y="274881"/>
                </a:lnTo>
                <a:lnTo>
                  <a:pt x="39269" y="301060"/>
                </a:lnTo>
                <a:lnTo>
                  <a:pt x="274881" y="301060"/>
                </a:lnTo>
                <a:lnTo>
                  <a:pt x="274881" y="274881"/>
                </a:lnTo>
                <a:lnTo>
                  <a:pt x="248702" y="274881"/>
                </a:lnTo>
                <a:lnTo>
                  <a:pt x="248702" y="248702"/>
                </a:lnTo>
                <a:lnTo>
                  <a:pt x="183254" y="248702"/>
                </a:lnTo>
                <a:lnTo>
                  <a:pt x="183254" y="209433"/>
                </a:lnTo>
                <a:lnTo>
                  <a:pt x="209433" y="209433"/>
                </a:lnTo>
                <a:lnTo>
                  <a:pt x="209433" y="183254"/>
                </a:lnTo>
                <a:lnTo>
                  <a:pt x="222523" y="183254"/>
                </a:lnTo>
                <a:lnTo>
                  <a:pt x="248702" y="143985"/>
                </a:lnTo>
                <a:lnTo>
                  <a:pt x="287971" y="117806"/>
                </a:lnTo>
                <a:lnTo>
                  <a:pt x="314150" y="78537"/>
                </a:lnTo>
                <a:lnTo>
                  <a:pt x="314150" y="13090"/>
                </a:lnTo>
                <a:lnTo>
                  <a:pt x="274881" y="13090"/>
                </a:lnTo>
                <a:close/>
                <a:moveTo>
                  <a:pt x="65448" y="117806"/>
                </a:moveTo>
                <a:lnTo>
                  <a:pt x="39269" y="91627"/>
                </a:lnTo>
                <a:lnTo>
                  <a:pt x="26179" y="65448"/>
                </a:lnTo>
                <a:lnTo>
                  <a:pt x="26179" y="39269"/>
                </a:lnTo>
                <a:lnTo>
                  <a:pt x="65448" y="39269"/>
                </a:lnTo>
                <a:lnTo>
                  <a:pt x="52358" y="65448"/>
                </a:lnTo>
                <a:lnTo>
                  <a:pt x="65448" y="117806"/>
                </a:lnTo>
                <a:close/>
                <a:moveTo>
                  <a:pt x="130896" y="143985"/>
                </a:moveTo>
                <a:lnTo>
                  <a:pt x="104717" y="143985"/>
                </a:lnTo>
                <a:lnTo>
                  <a:pt x="91627" y="117806"/>
                </a:lnTo>
                <a:lnTo>
                  <a:pt x="78537" y="65448"/>
                </a:lnTo>
                <a:lnTo>
                  <a:pt x="91627" y="26179"/>
                </a:lnTo>
                <a:lnTo>
                  <a:pt x="222523" y="26179"/>
                </a:lnTo>
                <a:lnTo>
                  <a:pt x="235612" y="65448"/>
                </a:lnTo>
                <a:lnTo>
                  <a:pt x="130896" y="143985"/>
                </a:lnTo>
                <a:close/>
                <a:moveTo>
                  <a:pt x="287971" y="65448"/>
                </a:moveTo>
                <a:lnTo>
                  <a:pt x="261791" y="104717"/>
                </a:lnTo>
                <a:lnTo>
                  <a:pt x="248702" y="117806"/>
                </a:lnTo>
                <a:lnTo>
                  <a:pt x="261791" y="65448"/>
                </a:lnTo>
                <a:lnTo>
                  <a:pt x="248702" y="39269"/>
                </a:lnTo>
                <a:lnTo>
                  <a:pt x="287971" y="39269"/>
                </a:lnTo>
                <a:lnTo>
                  <a:pt x="287971" y="65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796" name="Grupa 795">
            <a:extLst>
              <a:ext uri="{FF2B5EF4-FFF2-40B4-BE49-F238E27FC236}">
                <a16:creationId xmlns:a16="http://schemas.microsoft.com/office/drawing/2014/main" id="{95D92391-FF26-928A-FE1F-9A6A7FB13AD7}"/>
              </a:ext>
            </a:extLst>
          </p:cNvPr>
          <p:cNvGrpSpPr/>
          <p:nvPr userDrawn="1"/>
        </p:nvGrpSpPr>
        <p:grpSpPr>
          <a:xfrm>
            <a:off x="22700229" y="1570872"/>
            <a:ext cx="616302" cy="564944"/>
            <a:chOff x="5700970" y="2892795"/>
            <a:chExt cx="314149" cy="287970"/>
          </a:xfrm>
        </p:grpSpPr>
        <p:sp>
          <p:nvSpPr>
            <p:cNvPr id="797" name="Dowolny kształt: kształt 796">
              <a:extLst>
                <a:ext uri="{FF2B5EF4-FFF2-40B4-BE49-F238E27FC236}">
                  <a16:creationId xmlns:a16="http://schemas.microsoft.com/office/drawing/2014/main" id="{8C96A62D-DA02-943E-49AC-A915066D7AF7}"/>
                </a:ext>
              </a:extLst>
            </p:cNvPr>
            <p:cNvSpPr/>
            <p:nvPr/>
          </p:nvSpPr>
          <p:spPr>
            <a:xfrm>
              <a:off x="5753328" y="2892795"/>
              <a:ext cx="209433" cy="52358"/>
            </a:xfrm>
            <a:custGeom>
              <a:avLst/>
              <a:gdLst>
                <a:gd name="connsiteX0" fmla="*/ 0 w 209433"/>
                <a:gd name="connsiteY0" fmla="*/ 0 h 52358"/>
                <a:gd name="connsiteX1" fmla="*/ 209433 w 209433"/>
                <a:gd name="connsiteY1" fmla="*/ 0 h 52358"/>
                <a:gd name="connsiteX2" fmla="*/ 209433 w 209433"/>
                <a:gd name="connsiteY2" fmla="*/ 52358 h 52358"/>
                <a:gd name="connsiteX3" fmla="*/ 0 w 209433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433" h="52358">
                  <a:moveTo>
                    <a:pt x="0" y="0"/>
                  </a:moveTo>
                  <a:lnTo>
                    <a:pt x="209433" y="0"/>
                  </a:lnTo>
                  <a:lnTo>
                    <a:pt x="209433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8" name="Dowolny kształt: kształt 797">
              <a:extLst>
                <a:ext uri="{FF2B5EF4-FFF2-40B4-BE49-F238E27FC236}">
                  <a16:creationId xmlns:a16="http://schemas.microsoft.com/office/drawing/2014/main" id="{BDB60EE4-82FA-0ABF-9CAA-40B2DA772601}"/>
                </a:ext>
              </a:extLst>
            </p:cNvPr>
            <p:cNvSpPr/>
            <p:nvPr/>
          </p:nvSpPr>
          <p:spPr>
            <a:xfrm>
              <a:off x="5700970" y="2971332"/>
              <a:ext cx="314149" cy="209433"/>
            </a:xfrm>
            <a:custGeom>
              <a:avLst/>
              <a:gdLst>
                <a:gd name="connsiteX0" fmla="*/ 0 w 314149"/>
                <a:gd name="connsiteY0" fmla="*/ 19 h 209433"/>
                <a:gd name="connsiteX1" fmla="*/ 0 w 314149"/>
                <a:gd name="connsiteY1" fmla="*/ 130896 h 209433"/>
                <a:gd name="connsiteX2" fmla="*/ 52358 w 314149"/>
                <a:gd name="connsiteY2" fmla="*/ 130896 h 209433"/>
                <a:gd name="connsiteX3" fmla="*/ 52358 w 314149"/>
                <a:gd name="connsiteY3" fmla="*/ 209433 h 209433"/>
                <a:gd name="connsiteX4" fmla="*/ 261791 w 314149"/>
                <a:gd name="connsiteY4" fmla="*/ 209433 h 209433"/>
                <a:gd name="connsiteX5" fmla="*/ 261791 w 314149"/>
                <a:gd name="connsiteY5" fmla="*/ 130896 h 209433"/>
                <a:gd name="connsiteX6" fmla="*/ 314150 w 314149"/>
                <a:gd name="connsiteY6" fmla="*/ 130896 h 209433"/>
                <a:gd name="connsiteX7" fmla="*/ 314150 w 314149"/>
                <a:gd name="connsiteY7" fmla="*/ 0 h 209433"/>
                <a:gd name="connsiteX8" fmla="*/ 0 w 314149"/>
                <a:gd name="connsiteY8" fmla="*/ 19 h 209433"/>
                <a:gd name="connsiteX9" fmla="*/ 235612 w 314149"/>
                <a:gd name="connsiteY9" fmla="*/ 183254 h 209433"/>
                <a:gd name="connsiteX10" fmla="*/ 78537 w 314149"/>
                <a:gd name="connsiteY10" fmla="*/ 183254 h 209433"/>
                <a:gd name="connsiteX11" fmla="*/ 78537 w 314149"/>
                <a:gd name="connsiteY11" fmla="*/ 104717 h 209433"/>
                <a:gd name="connsiteX12" fmla="*/ 235612 w 314149"/>
                <a:gd name="connsiteY12" fmla="*/ 104717 h 209433"/>
                <a:gd name="connsiteX13" fmla="*/ 235612 w 314149"/>
                <a:gd name="connsiteY13" fmla="*/ 183254 h 209433"/>
                <a:gd name="connsiteX14" fmla="*/ 261791 w 314149"/>
                <a:gd name="connsiteY14" fmla="*/ 52358 h 209433"/>
                <a:gd name="connsiteX15" fmla="*/ 248702 w 314149"/>
                <a:gd name="connsiteY15" fmla="*/ 39269 h 209433"/>
                <a:gd name="connsiteX16" fmla="*/ 261791 w 314149"/>
                <a:gd name="connsiteY16" fmla="*/ 26179 h 209433"/>
                <a:gd name="connsiteX17" fmla="*/ 274881 w 314149"/>
                <a:gd name="connsiteY17" fmla="*/ 39269 h 209433"/>
                <a:gd name="connsiteX18" fmla="*/ 261791 w 314149"/>
                <a:gd name="connsiteY18" fmla="*/ 52358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49" h="209433">
                  <a:moveTo>
                    <a:pt x="0" y="19"/>
                  </a:moveTo>
                  <a:lnTo>
                    <a:pt x="0" y="130896"/>
                  </a:lnTo>
                  <a:lnTo>
                    <a:pt x="52358" y="130896"/>
                  </a:lnTo>
                  <a:lnTo>
                    <a:pt x="52358" y="209433"/>
                  </a:lnTo>
                  <a:lnTo>
                    <a:pt x="261791" y="209433"/>
                  </a:lnTo>
                  <a:lnTo>
                    <a:pt x="261791" y="130896"/>
                  </a:lnTo>
                  <a:lnTo>
                    <a:pt x="314150" y="130896"/>
                  </a:lnTo>
                  <a:lnTo>
                    <a:pt x="314150" y="0"/>
                  </a:lnTo>
                  <a:lnTo>
                    <a:pt x="0" y="19"/>
                  </a:lnTo>
                  <a:close/>
                  <a:moveTo>
                    <a:pt x="235612" y="183254"/>
                  </a:moveTo>
                  <a:lnTo>
                    <a:pt x="78537" y="183254"/>
                  </a:lnTo>
                  <a:lnTo>
                    <a:pt x="78537" y="104717"/>
                  </a:lnTo>
                  <a:lnTo>
                    <a:pt x="235612" y="104717"/>
                  </a:lnTo>
                  <a:lnTo>
                    <a:pt x="235612" y="183254"/>
                  </a:lnTo>
                  <a:close/>
                  <a:moveTo>
                    <a:pt x="261791" y="52358"/>
                  </a:moveTo>
                  <a:cubicBezTo>
                    <a:pt x="254560" y="52358"/>
                    <a:pt x="248702" y="46501"/>
                    <a:pt x="248702" y="39269"/>
                  </a:cubicBezTo>
                  <a:cubicBezTo>
                    <a:pt x="248702" y="32037"/>
                    <a:pt x="254560" y="26179"/>
                    <a:pt x="261791" y="26179"/>
                  </a:cubicBezTo>
                  <a:cubicBezTo>
                    <a:pt x="269023" y="26179"/>
                    <a:pt x="274881" y="32037"/>
                    <a:pt x="274881" y="39269"/>
                  </a:cubicBezTo>
                  <a:cubicBezTo>
                    <a:pt x="274881" y="46501"/>
                    <a:pt x="269023" y="52358"/>
                    <a:pt x="261791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799" name="Grafika 52">
            <a:extLst>
              <a:ext uri="{FF2B5EF4-FFF2-40B4-BE49-F238E27FC236}">
                <a16:creationId xmlns:a16="http://schemas.microsoft.com/office/drawing/2014/main" id="{99E54AB1-6BA7-A370-DD2C-B756D2842B3A}"/>
              </a:ext>
            </a:extLst>
          </p:cNvPr>
          <p:cNvGrpSpPr/>
          <p:nvPr userDrawn="1"/>
        </p:nvGrpSpPr>
        <p:grpSpPr>
          <a:xfrm>
            <a:off x="29530929" y="-2768934"/>
            <a:ext cx="564944" cy="590624"/>
            <a:chOff x="9182796" y="680657"/>
            <a:chExt cx="287970" cy="301060"/>
          </a:xfrm>
          <a:solidFill>
            <a:srgbClr val="212E39"/>
          </a:solidFill>
        </p:grpSpPr>
        <p:sp>
          <p:nvSpPr>
            <p:cNvPr id="800" name="Dowolny kształt: kształt 799">
              <a:extLst>
                <a:ext uri="{FF2B5EF4-FFF2-40B4-BE49-F238E27FC236}">
                  <a16:creationId xmlns:a16="http://schemas.microsoft.com/office/drawing/2014/main" id="{BD4D5D44-4C8C-DD18-D072-1712E8FC7C1D}"/>
                </a:ext>
              </a:extLst>
            </p:cNvPr>
            <p:cNvSpPr/>
            <p:nvPr/>
          </p:nvSpPr>
          <p:spPr>
            <a:xfrm>
              <a:off x="9182796" y="772284"/>
              <a:ext cx="287970" cy="209433"/>
            </a:xfrm>
            <a:custGeom>
              <a:avLst/>
              <a:gdLst>
                <a:gd name="connsiteX0" fmla="*/ 0 w 287970"/>
                <a:gd name="connsiteY0" fmla="*/ 26179 h 209433"/>
                <a:gd name="connsiteX1" fmla="*/ 13090 w 287970"/>
                <a:gd name="connsiteY1" fmla="*/ 26179 h 209433"/>
                <a:gd name="connsiteX2" fmla="*/ 13090 w 287970"/>
                <a:gd name="connsiteY2" fmla="*/ 39269 h 209433"/>
                <a:gd name="connsiteX3" fmla="*/ 26179 w 287970"/>
                <a:gd name="connsiteY3" fmla="*/ 39269 h 209433"/>
                <a:gd name="connsiteX4" fmla="*/ 26179 w 287970"/>
                <a:gd name="connsiteY4" fmla="*/ 157075 h 209433"/>
                <a:gd name="connsiteX5" fmla="*/ 13090 w 287970"/>
                <a:gd name="connsiteY5" fmla="*/ 157075 h 209433"/>
                <a:gd name="connsiteX6" fmla="*/ 13090 w 287970"/>
                <a:gd name="connsiteY6" fmla="*/ 183254 h 209433"/>
                <a:gd name="connsiteX7" fmla="*/ 0 w 287970"/>
                <a:gd name="connsiteY7" fmla="*/ 183254 h 209433"/>
                <a:gd name="connsiteX8" fmla="*/ 0 w 287970"/>
                <a:gd name="connsiteY8" fmla="*/ 209433 h 209433"/>
                <a:gd name="connsiteX9" fmla="*/ 287971 w 287970"/>
                <a:gd name="connsiteY9" fmla="*/ 209433 h 209433"/>
                <a:gd name="connsiteX10" fmla="*/ 287971 w 287970"/>
                <a:gd name="connsiteY10" fmla="*/ 183254 h 209433"/>
                <a:gd name="connsiteX11" fmla="*/ 274881 w 287970"/>
                <a:gd name="connsiteY11" fmla="*/ 183254 h 209433"/>
                <a:gd name="connsiteX12" fmla="*/ 274881 w 287970"/>
                <a:gd name="connsiteY12" fmla="*/ 157075 h 209433"/>
                <a:gd name="connsiteX13" fmla="*/ 261791 w 287970"/>
                <a:gd name="connsiteY13" fmla="*/ 157075 h 209433"/>
                <a:gd name="connsiteX14" fmla="*/ 261791 w 287970"/>
                <a:gd name="connsiteY14" fmla="*/ 39269 h 209433"/>
                <a:gd name="connsiteX15" fmla="*/ 274881 w 287970"/>
                <a:gd name="connsiteY15" fmla="*/ 39269 h 209433"/>
                <a:gd name="connsiteX16" fmla="*/ 274881 w 287970"/>
                <a:gd name="connsiteY16" fmla="*/ 26179 h 209433"/>
                <a:gd name="connsiteX17" fmla="*/ 287971 w 287970"/>
                <a:gd name="connsiteY17" fmla="*/ 26179 h 209433"/>
                <a:gd name="connsiteX18" fmla="*/ 287971 w 287970"/>
                <a:gd name="connsiteY18" fmla="*/ 0 h 209433"/>
                <a:gd name="connsiteX19" fmla="*/ 0 w 287970"/>
                <a:gd name="connsiteY19" fmla="*/ 0 h 209433"/>
                <a:gd name="connsiteX20" fmla="*/ 0 w 287970"/>
                <a:gd name="connsiteY20" fmla="*/ 26179 h 209433"/>
                <a:gd name="connsiteX21" fmla="*/ 209433 w 287970"/>
                <a:gd name="connsiteY21" fmla="*/ 26179 h 209433"/>
                <a:gd name="connsiteX22" fmla="*/ 209433 w 287970"/>
                <a:gd name="connsiteY22" fmla="*/ 39269 h 209433"/>
                <a:gd name="connsiteX23" fmla="*/ 222523 w 287970"/>
                <a:gd name="connsiteY23" fmla="*/ 39269 h 209433"/>
                <a:gd name="connsiteX24" fmla="*/ 222523 w 287970"/>
                <a:gd name="connsiteY24" fmla="*/ 157075 h 209433"/>
                <a:gd name="connsiteX25" fmla="*/ 209433 w 287970"/>
                <a:gd name="connsiteY25" fmla="*/ 157075 h 209433"/>
                <a:gd name="connsiteX26" fmla="*/ 209433 w 287970"/>
                <a:gd name="connsiteY26" fmla="*/ 183254 h 209433"/>
                <a:gd name="connsiteX27" fmla="*/ 183254 w 287970"/>
                <a:gd name="connsiteY27" fmla="*/ 183254 h 209433"/>
                <a:gd name="connsiteX28" fmla="*/ 183254 w 287970"/>
                <a:gd name="connsiteY28" fmla="*/ 157075 h 209433"/>
                <a:gd name="connsiteX29" fmla="*/ 170164 w 287970"/>
                <a:gd name="connsiteY29" fmla="*/ 157075 h 209433"/>
                <a:gd name="connsiteX30" fmla="*/ 170164 w 287970"/>
                <a:gd name="connsiteY30" fmla="*/ 39269 h 209433"/>
                <a:gd name="connsiteX31" fmla="*/ 183254 w 287970"/>
                <a:gd name="connsiteY31" fmla="*/ 39269 h 209433"/>
                <a:gd name="connsiteX32" fmla="*/ 183254 w 287970"/>
                <a:gd name="connsiteY32" fmla="*/ 26179 h 209433"/>
                <a:gd name="connsiteX33" fmla="*/ 209433 w 287970"/>
                <a:gd name="connsiteY33" fmla="*/ 26179 h 209433"/>
                <a:gd name="connsiteX34" fmla="*/ 104717 w 287970"/>
                <a:gd name="connsiteY34" fmla="*/ 26179 h 209433"/>
                <a:gd name="connsiteX35" fmla="*/ 104717 w 287970"/>
                <a:gd name="connsiteY35" fmla="*/ 39269 h 209433"/>
                <a:gd name="connsiteX36" fmla="*/ 117806 w 287970"/>
                <a:gd name="connsiteY36" fmla="*/ 39269 h 209433"/>
                <a:gd name="connsiteX37" fmla="*/ 117806 w 287970"/>
                <a:gd name="connsiteY37" fmla="*/ 157075 h 209433"/>
                <a:gd name="connsiteX38" fmla="*/ 104717 w 287970"/>
                <a:gd name="connsiteY38" fmla="*/ 157075 h 209433"/>
                <a:gd name="connsiteX39" fmla="*/ 104717 w 287970"/>
                <a:gd name="connsiteY39" fmla="*/ 183254 h 209433"/>
                <a:gd name="connsiteX40" fmla="*/ 78537 w 287970"/>
                <a:gd name="connsiteY40" fmla="*/ 183254 h 209433"/>
                <a:gd name="connsiteX41" fmla="*/ 78537 w 287970"/>
                <a:gd name="connsiteY41" fmla="*/ 157075 h 209433"/>
                <a:gd name="connsiteX42" fmla="*/ 65448 w 287970"/>
                <a:gd name="connsiteY42" fmla="*/ 157075 h 209433"/>
                <a:gd name="connsiteX43" fmla="*/ 65448 w 287970"/>
                <a:gd name="connsiteY43" fmla="*/ 39269 h 209433"/>
                <a:gd name="connsiteX44" fmla="*/ 78537 w 287970"/>
                <a:gd name="connsiteY44" fmla="*/ 39269 h 209433"/>
                <a:gd name="connsiteX45" fmla="*/ 78537 w 287970"/>
                <a:gd name="connsiteY45" fmla="*/ 26179 h 209433"/>
                <a:gd name="connsiteX46" fmla="*/ 104717 w 287970"/>
                <a:gd name="connsiteY46" fmla="*/ 2617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7970" h="209433">
                  <a:moveTo>
                    <a:pt x="0" y="26179"/>
                  </a:moveTo>
                  <a:lnTo>
                    <a:pt x="13090" y="26179"/>
                  </a:lnTo>
                  <a:lnTo>
                    <a:pt x="13090" y="39269"/>
                  </a:lnTo>
                  <a:lnTo>
                    <a:pt x="26179" y="39269"/>
                  </a:lnTo>
                  <a:lnTo>
                    <a:pt x="26179" y="157075"/>
                  </a:lnTo>
                  <a:lnTo>
                    <a:pt x="13090" y="157075"/>
                  </a:lnTo>
                  <a:lnTo>
                    <a:pt x="13090" y="183254"/>
                  </a:lnTo>
                  <a:lnTo>
                    <a:pt x="0" y="183254"/>
                  </a:lnTo>
                  <a:lnTo>
                    <a:pt x="0" y="209433"/>
                  </a:lnTo>
                  <a:lnTo>
                    <a:pt x="287971" y="209433"/>
                  </a:lnTo>
                  <a:lnTo>
                    <a:pt x="287971" y="183254"/>
                  </a:lnTo>
                  <a:lnTo>
                    <a:pt x="274881" y="183254"/>
                  </a:lnTo>
                  <a:lnTo>
                    <a:pt x="274881" y="157075"/>
                  </a:lnTo>
                  <a:lnTo>
                    <a:pt x="261791" y="157075"/>
                  </a:lnTo>
                  <a:lnTo>
                    <a:pt x="261791" y="39269"/>
                  </a:lnTo>
                  <a:lnTo>
                    <a:pt x="274881" y="39269"/>
                  </a:lnTo>
                  <a:lnTo>
                    <a:pt x="274881" y="26179"/>
                  </a:lnTo>
                  <a:lnTo>
                    <a:pt x="287971" y="26179"/>
                  </a:lnTo>
                  <a:lnTo>
                    <a:pt x="287971" y="0"/>
                  </a:lnTo>
                  <a:lnTo>
                    <a:pt x="0" y="0"/>
                  </a:lnTo>
                  <a:lnTo>
                    <a:pt x="0" y="26179"/>
                  </a:lnTo>
                  <a:close/>
                  <a:moveTo>
                    <a:pt x="209433" y="26179"/>
                  </a:moveTo>
                  <a:lnTo>
                    <a:pt x="209433" y="39269"/>
                  </a:lnTo>
                  <a:lnTo>
                    <a:pt x="222523" y="39269"/>
                  </a:lnTo>
                  <a:lnTo>
                    <a:pt x="222523" y="157075"/>
                  </a:lnTo>
                  <a:lnTo>
                    <a:pt x="209433" y="157075"/>
                  </a:lnTo>
                  <a:lnTo>
                    <a:pt x="209433" y="183254"/>
                  </a:lnTo>
                  <a:lnTo>
                    <a:pt x="183254" y="183254"/>
                  </a:lnTo>
                  <a:lnTo>
                    <a:pt x="183254" y="157075"/>
                  </a:lnTo>
                  <a:lnTo>
                    <a:pt x="170164" y="157075"/>
                  </a:lnTo>
                  <a:lnTo>
                    <a:pt x="170164" y="39269"/>
                  </a:lnTo>
                  <a:lnTo>
                    <a:pt x="183254" y="39269"/>
                  </a:lnTo>
                  <a:lnTo>
                    <a:pt x="183254" y="26179"/>
                  </a:lnTo>
                  <a:lnTo>
                    <a:pt x="209433" y="26179"/>
                  </a:lnTo>
                  <a:close/>
                  <a:moveTo>
                    <a:pt x="104717" y="26179"/>
                  </a:moveTo>
                  <a:lnTo>
                    <a:pt x="104717" y="39269"/>
                  </a:lnTo>
                  <a:lnTo>
                    <a:pt x="117806" y="39269"/>
                  </a:lnTo>
                  <a:lnTo>
                    <a:pt x="117806" y="157075"/>
                  </a:lnTo>
                  <a:lnTo>
                    <a:pt x="104717" y="157075"/>
                  </a:lnTo>
                  <a:lnTo>
                    <a:pt x="104717" y="183254"/>
                  </a:lnTo>
                  <a:lnTo>
                    <a:pt x="78537" y="183254"/>
                  </a:lnTo>
                  <a:lnTo>
                    <a:pt x="78537" y="157075"/>
                  </a:lnTo>
                  <a:lnTo>
                    <a:pt x="65448" y="157075"/>
                  </a:lnTo>
                  <a:lnTo>
                    <a:pt x="65448" y="39269"/>
                  </a:lnTo>
                  <a:lnTo>
                    <a:pt x="78537" y="39269"/>
                  </a:lnTo>
                  <a:lnTo>
                    <a:pt x="78537" y="26179"/>
                  </a:lnTo>
                  <a:lnTo>
                    <a:pt x="10471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1" name="Dowolny kształt: kształt 800">
              <a:extLst>
                <a:ext uri="{FF2B5EF4-FFF2-40B4-BE49-F238E27FC236}">
                  <a16:creationId xmlns:a16="http://schemas.microsoft.com/office/drawing/2014/main" id="{B3BAACFB-C628-CBC8-066D-F7B68104AFEE}"/>
                </a:ext>
              </a:extLst>
            </p:cNvPr>
            <p:cNvSpPr/>
            <p:nvPr/>
          </p:nvSpPr>
          <p:spPr>
            <a:xfrm>
              <a:off x="9182796" y="680657"/>
              <a:ext cx="287970" cy="78537"/>
            </a:xfrm>
            <a:custGeom>
              <a:avLst/>
              <a:gdLst>
                <a:gd name="connsiteX0" fmla="*/ 143985 w 287970"/>
                <a:gd name="connsiteY0" fmla="*/ 0 h 78537"/>
                <a:gd name="connsiteX1" fmla="*/ 0 w 287970"/>
                <a:gd name="connsiteY1" fmla="*/ 78537 h 78537"/>
                <a:gd name="connsiteX2" fmla="*/ 287971 w 287970"/>
                <a:gd name="connsiteY2" fmla="*/ 78537 h 78537"/>
                <a:gd name="connsiteX3" fmla="*/ 143985 w 287970"/>
                <a:gd name="connsiteY3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78537">
                  <a:moveTo>
                    <a:pt x="143985" y="0"/>
                  </a:moveTo>
                  <a:lnTo>
                    <a:pt x="0" y="78537"/>
                  </a:lnTo>
                  <a:lnTo>
                    <a:pt x="287971" y="78537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02" name="Grafika 52">
            <a:extLst>
              <a:ext uri="{FF2B5EF4-FFF2-40B4-BE49-F238E27FC236}">
                <a16:creationId xmlns:a16="http://schemas.microsoft.com/office/drawing/2014/main" id="{37992429-FA25-45B7-08B8-1F24AE4C9AB4}"/>
              </a:ext>
            </a:extLst>
          </p:cNvPr>
          <p:cNvGrpSpPr/>
          <p:nvPr userDrawn="1"/>
        </p:nvGrpSpPr>
        <p:grpSpPr>
          <a:xfrm>
            <a:off x="30198590" y="-2768934"/>
            <a:ext cx="564944" cy="590624"/>
            <a:chOff x="9523124" y="680657"/>
            <a:chExt cx="287970" cy="301060"/>
          </a:xfrm>
          <a:solidFill>
            <a:srgbClr val="212E39"/>
          </a:solidFill>
        </p:grpSpPr>
        <p:sp>
          <p:nvSpPr>
            <p:cNvPr id="803" name="Dowolny kształt: kształt 802">
              <a:extLst>
                <a:ext uri="{FF2B5EF4-FFF2-40B4-BE49-F238E27FC236}">
                  <a16:creationId xmlns:a16="http://schemas.microsoft.com/office/drawing/2014/main" id="{2B16550A-4B84-EA9D-1246-8F09BF7B0AE5}"/>
                </a:ext>
              </a:extLst>
            </p:cNvPr>
            <p:cNvSpPr/>
            <p:nvPr/>
          </p:nvSpPr>
          <p:spPr>
            <a:xfrm>
              <a:off x="9536214" y="772284"/>
              <a:ext cx="261791" cy="209433"/>
            </a:xfrm>
            <a:custGeom>
              <a:avLst/>
              <a:gdLst>
                <a:gd name="connsiteX0" fmla="*/ 0 w 261791"/>
                <a:gd name="connsiteY0" fmla="*/ 26179 h 209433"/>
                <a:gd name="connsiteX1" fmla="*/ 26179 w 261791"/>
                <a:gd name="connsiteY1" fmla="*/ 26179 h 209433"/>
                <a:gd name="connsiteX2" fmla="*/ 26179 w 261791"/>
                <a:gd name="connsiteY2" fmla="*/ 39269 h 209433"/>
                <a:gd name="connsiteX3" fmla="*/ 39269 w 261791"/>
                <a:gd name="connsiteY3" fmla="*/ 39269 h 209433"/>
                <a:gd name="connsiteX4" fmla="*/ 39269 w 261791"/>
                <a:gd name="connsiteY4" fmla="*/ 157075 h 209433"/>
                <a:gd name="connsiteX5" fmla="*/ 26179 w 261791"/>
                <a:gd name="connsiteY5" fmla="*/ 157075 h 209433"/>
                <a:gd name="connsiteX6" fmla="*/ 26179 w 261791"/>
                <a:gd name="connsiteY6" fmla="*/ 183254 h 209433"/>
                <a:gd name="connsiteX7" fmla="*/ 0 w 261791"/>
                <a:gd name="connsiteY7" fmla="*/ 183254 h 209433"/>
                <a:gd name="connsiteX8" fmla="*/ 0 w 261791"/>
                <a:gd name="connsiteY8" fmla="*/ 209433 h 209433"/>
                <a:gd name="connsiteX9" fmla="*/ 261791 w 261791"/>
                <a:gd name="connsiteY9" fmla="*/ 209433 h 209433"/>
                <a:gd name="connsiteX10" fmla="*/ 261791 w 261791"/>
                <a:gd name="connsiteY10" fmla="*/ 183254 h 209433"/>
                <a:gd name="connsiteX11" fmla="*/ 235612 w 261791"/>
                <a:gd name="connsiteY11" fmla="*/ 183254 h 209433"/>
                <a:gd name="connsiteX12" fmla="*/ 235612 w 261791"/>
                <a:gd name="connsiteY12" fmla="*/ 157075 h 209433"/>
                <a:gd name="connsiteX13" fmla="*/ 222523 w 261791"/>
                <a:gd name="connsiteY13" fmla="*/ 157075 h 209433"/>
                <a:gd name="connsiteX14" fmla="*/ 222523 w 261791"/>
                <a:gd name="connsiteY14" fmla="*/ 39269 h 209433"/>
                <a:gd name="connsiteX15" fmla="*/ 235612 w 261791"/>
                <a:gd name="connsiteY15" fmla="*/ 39269 h 209433"/>
                <a:gd name="connsiteX16" fmla="*/ 235612 w 261791"/>
                <a:gd name="connsiteY16" fmla="*/ 26179 h 209433"/>
                <a:gd name="connsiteX17" fmla="*/ 261791 w 261791"/>
                <a:gd name="connsiteY17" fmla="*/ 26179 h 209433"/>
                <a:gd name="connsiteX18" fmla="*/ 261791 w 261791"/>
                <a:gd name="connsiteY18" fmla="*/ 0 h 209433"/>
                <a:gd name="connsiteX19" fmla="*/ 0 w 261791"/>
                <a:gd name="connsiteY19" fmla="*/ 0 h 209433"/>
                <a:gd name="connsiteX20" fmla="*/ 0 w 261791"/>
                <a:gd name="connsiteY20" fmla="*/ 26179 h 209433"/>
                <a:gd name="connsiteX21" fmla="*/ 157075 w 261791"/>
                <a:gd name="connsiteY21" fmla="*/ 26179 h 209433"/>
                <a:gd name="connsiteX22" fmla="*/ 157075 w 261791"/>
                <a:gd name="connsiteY22" fmla="*/ 39269 h 209433"/>
                <a:gd name="connsiteX23" fmla="*/ 170164 w 261791"/>
                <a:gd name="connsiteY23" fmla="*/ 39269 h 209433"/>
                <a:gd name="connsiteX24" fmla="*/ 170164 w 261791"/>
                <a:gd name="connsiteY24" fmla="*/ 157075 h 209433"/>
                <a:gd name="connsiteX25" fmla="*/ 157075 w 261791"/>
                <a:gd name="connsiteY25" fmla="*/ 157075 h 209433"/>
                <a:gd name="connsiteX26" fmla="*/ 157075 w 261791"/>
                <a:gd name="connsiteY26" fmla="*/ 183254 h 209433"/>
                <a:gd name="connsiteX27" fmla="*/ 104717 w 261791"/>
                <a:gd name="connsiteY27" fmla="*/ 183254 h 209433"/>
                <a:gd name="connsiteX28" fmla="*/ 104717 w 261791"/>
                <a:gd name="connsiteY28" fmla="*/ 157075 h 209433"/>
                <a:gd name="connsiteX29" fmla="*/ 91627 w 261791"/>
                <a:gd name="connsiteY29" fmla="*/ 157075 h 209433"/>
                <a:gd name="connsiteX30" fmla="*/ 91627 w 261791"/>
                <a:gd name="connsiteY30" fmla="*/ 39269 h 209433"/>
                <a:gd name="connsiteX31" fmla="*/ 104717 w 261791"/>
                <a:gd name="connsiteY31" fmla="*/ 39269 h 209433"/>
                <a:gd name="connsiteX32" fmla="*/ 104717 w 261791"/>
                <a:gd name="connsiteY32" fmla="*/ 26179 h 209433"/>
                <a:gd name="connsiteX33" fmla="*/ 157075 w 261791"/>
                <a:gd name="connsiteY33" fmla="*/ 2617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1791" h="209433">
                  <a:moveTo>
                    <a:pt x="0" y="26179"/>
                  </a:moveTo>
                  <a:lnTo>
                    <a:pt x="26179" y="26179"/>
                  </a:lnTo>
                  <a:lnTo>
                    <a:pt x="26179" y="39269"/>
                  </a:lnTo>
                  <a:lnTo>
                    <a:pt x="39269" y="39269"/>
                  </a:lnTo>
                  <a:lnTo>
                    <a:pt x="39269" y="157075"/>
                  </a:lnTo>
                  <a:lnTo>
                    <a:pt x="26179" y="157075"/>
                  </a:lnTo>
                  <a:lnTo>
                    <a:pt x="26179" y="183254"/>
                  </a:lnTo>
                  <a:lnTo>
                    <a:pt x="0" y="183254"/>
                  </a:lnTo>
                  <a:lnTo>
                    <a:pt x="0" y="209433"/>
                  </a:lnTo>
                  <a:lnTo>
                    <a:pt x="261791" y="209433"/>
                  </a:lnTo>
                  <a:lnTo>
                    <a:pt x="261791" y="183254"/>
                  </a:lnTo>
                  <a:lnTo>
                    <a:pt x="235612" y="183254"/>
                  </a:lnTo>
                  <a:lnTo>
                    <a:pt x="235612" y="157075"/>
                  </a:lnTo>
                  <a:lnTo>
                    <a:pt x="222523" y="157075"/>
                  </a:lnTo>
                  <a:lnTo>
                    <a:pt x="222523" y="39269"/>
                  </a:lnTo>
                  <a:lnTo>
                    <a:pt x="235612" y="39269"/>
                  </a:lnTo>
                  <a:lnTo>
                    <a:pt x="235612" y="26179"/>
                  </a:lnTo>
                  <a:lnTo>
                    <a:pt x="261791" y="26179"/>
                  </a:lnTo>
                  <a:lnTo>
                    <a:pt x="261791" y="0"/>
                  </a:lnTo>
                  <a:lnTo>
                    <a:pt x="0" y="0"/>
                  </a:lnTo>
                  <a:lnTo>
                    <a:pt x="0" y="26179"/>
                  </a:lnTo>
                  <a:close/>
                  <a:moveTo>
                    <a:pt x="157075" y="26179"/>
                  </a:moveTo>
                  <a:lnTo>
                    <a:pt x="157075" y="39269"/>
                  </a:lnTo>
                  <a:lnTo>
                    <a:pt x="170164" y="39269"/>
                  </a:lnTo>
                  <a:lnTo>
                    <a:pt x="170164" y="157075"/>
                  </a:lnTo>
                  <a:lnTo>
                    <a:pt x="157075" y="157075"/>
                  </a:lnTo>
                  <a:lnTo>
                    <a:pt x="157075" y="183254"/>
                  </a:lnTo>
                  <a:lnTo>
                    <a:pt x="104717" y="183254"/>
                  </a:lnTo>
                  <a:lnTo>
                    <a:pt x="104717" y="157075"/>
                  </a:lnTo>
                  <a:lnTo>
                    <a:pt x="91627" y="157075"/>
                  </a:lnTo>
                  <a:lnTo>
                    <a:pt x="91627" y="39269"/>
                  </a:lnTo>
                  <a:lnTo>
                    <a:pt x="104717" y="39269"/>
                  </a:lnTo>
                  <a:lnTo>
                    <a:pt x="104717" y="26179"/>
                  </a:lnTo>
                  <a:lnTo>
                    <a:pt x="15707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4" name="Dowolny kształt: kształt 803">
              <a:extLst>
                <a:ext uri="{FF2B5EF4-FFF2-40B4-BE49-F238E27FC236}">
                  <a16:creationId xmlns:a16="http://schemas.microsoft.com/office/drawing/2014/main" id="{90574665-E477-0CF0-B337-A85A2DE59F29}"/>
                </a:ext>
              </a:extLst>
            </p:cNvPr>
            <p:cNvSpPr/>
            <p:nvPr/>
          </p:nvSpPr>
          <p:spPr>
            <a:xfrm>
              <a:off x="9523124" y="680657"/>
              <a:ext cx="287970" cy="78537"/>
            </a:xfrm>
            <a:custGeom>
              <a:avLst/>
              <a:gdLst>
                <a:gd name="connsiteX0" fmla="*/ 143985 w 287970"/>
                <a:gd name="connsiteY0" fmla="*/ 0 h 78537"/>
                <a:gd name="connsiteX1" fmla="*/ 0 w 287970"/>
                <a:gd name="connsiteY1" fmla="*/ 78537 h 78537"/>
                <a:gd name="connsiteX2" fmla="*/ 287971 w 287970"/>
                <a:gd name="connsiteY2" fmla="*/ 78537 h 78537"/>
                <a:gd name="connsiteX3" fmla="*/ 143985 w 287970"/>
                <a:gd name="connsiteY3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78537">
                  <a:moveTo>
                    <a:pt x="143985" y="0"/>
                  </a:moveTo>
                  <a:lnTo>
                    <a:pt x="0" y="78537"/>
                  </a:lnTo>
                  <a:lnTo>
                    <a:pt x="287971" y="78537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05" name="Dowolny kształt: kształt 804">
            <a:extLst>
              <a:ext uri="{FF2B5EF4-FFF2-40B4-BE49-F238E27FC236}">
                <a16:creationId xmlns:a16="http://schemas.microsoft.com/office/drawing/2014/main" id="{773EABAA-A21F-9CA1-D58F-E16B19EAA0E2}"/>
              </a:ext>
            </a:extLst>
          </p:cNvPr>
          <p:cNvSpPr/>
          <p:nvPr userDrawn="1"/>
        </p:nvSpPr>
        <p:spPr>
          <a:xfrm>
            <a:off x="16280397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52358 h 287970"/>
              <a:gd name="connsiteX22" fmla="*/ 209433 w 287970"/>
              <a:gd name="connsiteY22" fmla="*/ 52358 h 287970"/>
              <a:gd name="connsiteX23" fmla="*/ 209433 w 287970"/>
              <a:gd name="connsiteY23" fmla="*/ 78537 h 287970"/>
              <a:gd name="connsiteX24" fmla="*/ 287971 w 287970"/>
              <a:gd name="connsiteY24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6" name="Dowolny kształt: kształt 805">
            <a:extLst>
              <a:ext uri="{FF2B5EF4-FFF2-40B4-BE49-F238E27FC236}">
                <a16:creationId xmlns:a16="http://schemas.microsoft.com/office/drawing/2014/main" id="{219A50AB-86D3-CA68-02B4-1728231B0FDE}"/>
              </a:ext>
            </a:extLst>
          </p:cNvPr>
          <p:cNvSpPr/>
          <p:nvPr userDrawn="1"/>
        </p:nvSpPr>
        <p:spPr>
          <a:xfrm>
            <a:off x="17615723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7" name="Dowolny kształt: kształt 806">
            <a:extLst>
              <a:ext uri="{FF2B5EF4-FFF2-40B4-BE49-F238E27FC236}">
                <a16:creationId xmlns:a16="http://schemas.microsoft.com/office/drawing/2014/main" id="{3C9C3C59-4B9B-EED4-4928-E28C8A2D8CCD}"/>
              </a:ext>
            </a:extLst>
          </p:cNvPr>
          <p:cNvSpPr/>
          <p:nvPr userDrawn="1"/>
        </p:nvSpPr>
        <p:spPr>
          <a:xfrm>
            <a:off x="16948060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  <a:gd name="connsiteX33" fmla="*/ 235612 w 287970"/>
              <a:gd name="connsiteY33" fmla="*/ 26179 h 287970"/>
              <a:gd name="connsiteX34" fmla="*/ 261791 w 287970"/>
              <a:gd name="connsiteY34" fmla="*/ 26179 h 287970"/>
              <a:gd name="connsiteX35" fmla="*/ 261791 w 287970"/>
              <a:gd name="connsiteY35" fmla="*/ 52358 h 287970"/>
              <a:gd name="connsiteX36" fmla="*/ 235612 w 287970"/>
              <a:gd name="connsiteY36" fmla="*/ 52358 h 287970"/>
              <a:gd name="connsiteX37" fmla="*/ 235612 w 287970"/>
              <a:gd name="connsiteY37" fmla="*/ 26179 h 287970"/>
              <a:gd name="connsiteX38" fmla="*/ 52358 w 287970"/>
              <a:gd name="connsiteY38" fmla="*/ 157075 h 287970"/>
              <a:gd name="connsiteX39" fmla="*/ 26179 w 287970"/>
              <a:gd name="connsiteY39" fmla="*/ 157075 h 287970"/>
              <a:gd name="connsiteX40" fmla="*/ 26179 w 287970"/>
              <a:gd name="connsiteY40" fmla="*/ 130896 h 287970"/>
              <a:gd name="connsiteX41" fmla="*/ 52358 w 287970"/>
              <a:gd name="connsiteY41" fmla="*/ 130896 h 287970"/>
              <a:gd name="connsiteX42" fmla="*/ 52358 w 287970"/>
              <a:gd name="connsiteY42" fmla="*/ 157075 h 287970"/>
              <a:gd name="connsiteX43" fmla="*/ 235612 w 287970"/>
              <a:gd name="connsiteY43" fmla="*/ 235612 h 287970"/>
              <a:gd name="connsiteX44" fmla="*/ 261791 w 287970"/>
              <a:gd name="connsiteY44" fmla="*/ 235612 h 287970"/>
              <a:gd name="connsiteX45" fmla="*/ 261791 w 287970"/>
              <a:gd name="connsiteY45" fmla="*/ 261791 h 287970"/>
              <a:gd name="connsiteX46" fmla="*/ 235612 w 287970"/>
              <a:gd name="connsiteY46" fmla="*/ 261791 h 287970"/>
              <a:gd name="connsiteX47" fmla="*/ 235612 w 287970"/>
              <a:gd name="connsiteY47" fmla="*/ 235612 h 287970"/>
              <a:gd name="connsiteX48" fmla="*/ 235612 w 287970"/>
              <a:gd name="connsiteY48" fmla="*/ 130896 h 287970"/>
              <a:gd name="connsiteX49" fmla="*/ 261791 w 287970"/>
              <a:gd name="connsiteY49" fmla="*/ 130896 h 287970"/>
              <a:gd name="connsiteX50" fmla="*/ 261791 w 287970"/>
              <a:gd name="connsiteY50" fmla="*/ 157075 h 287970"/>
              <a:gd name="connsiteX51" fmla="*/ 235612 w 287970"/>
              <a:gd name="connsiteY51" fmla="*/ 157075 h 287970"/>
              <a:gd name="connsiteX52" fmla="*/ 235612 w 287970"/>
              <a:gd name="connsiteY52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  <a:moveTo>
                  <a:pt x="235612" y="130896"/>
                </a:moveTo>
                <a:lnTo>
                  <a:pt x="261791" y="130896"/>
                </a:lnTo>
                <a:lnTo>
                  <a:pt x="261791" y="157075"/>
                </a:lnTo>
                <a:lnTo>
                  <a:pt x="235612" y="157075"/>
                </a:lnTo>
                <a:lnTo>
                  <a:pt x="235612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8" name="Dowolny kształt: kształt 807">
            <a:extLst>
              <a:ext uri="{FF2B5EF4-FFF2-40B4-BE49-F238E27FC236}">
                <a16:creationId xmlns:a16="http://schemas.microsoft.com/office/drawing/2014/main" id="{FB3F29BD-70A1-5C2F-4D88-5C4F70ECAD53}"/>
              </a:ext>
            </a:extLst>
          </p:cNvPr>
          <p:cNvSpPr/>
          <p:nvPr userDrawn="1"/>
        </p:nvSpPr>
        <p:spPr>
          <a:xfrm>
            <a:off x="18283385" y="-3410916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157075 h 287970"/>
              <a:gd name="connsiteX22" fmla="*/ 209433 w 287970"/>
              <a:gd name="connsiteY22" fmla="*/ 157075 h 287970"/>
              <a:gd name="connsiteX23" fmla="*/ 209433 w 287970"/>
              <a:gd name="connsiteY23" fmla="*/ 183254 h 287970"/>
              <a:gd name="connsiteX24" fmla="*/ 287971 w 287970"/>
              <a:gd name="connsiteY24" fmla="*/ 183254 h 287970"/>
              <a:gd name="connsiteX25" fmla="*/ 287971 w 287970"/>
              <a:gd name="connsiteY25" fmla="*/ 104717 h 287970"/>
              <a:gd name="connsiteX26" fmla="*/ 209433 w 287970"/>
              <a:gd name="connsiteY26" fmla="*/ 104717 h 287970"/>
              <a:gd name="connsiteX27" fmla="*/ 209433 w 287970"/>
              <a:gd name="connsiteY27" fmla="*/ 130896 h 287970"/>
              <a:gd name="connsiteX28" fmla="*/ 170164 w 287970"/>
              <a:gd name="connsiteY28" fmla="*/ 130896 h 287970"/>
              <a:gd name="connsiteX29" fmla="*/ 170164 w 287970"/>
              <a:gd name="connsiteY29" fmla="*/ 52358 h 287970"/>
              <a:gd name="connsiteX30" fmla="*/ 209433 w 287970"/>
              <a:gd name="connsiteY30" fmla="*/ 52358 h 287970"/>
              <a:gd name="connsiteX31" fmla="*/ 209433 w 287970"/>
              <a:gd name="connsiteY31" fmla="*/ 78537 h 287970"/>
              <a:gd name="connsiteX32" fmla="*/ 287971 w 287970"/>
              <a:gd name="connsiteY32" fmla="*/ 78537 h 287970"/>
              <a:gd name="connsiteX33" fmla="*/ 235612 w 287970"/>
              <a:gd name="connsiteY33" fmla="*/ 26179 h 287970"/>
              <a:gd name="connsiteX34" fmla="*/ 261791 w 287970"/>
              <a:gd name="connsiteY34" fmla="*/ 26179 h 287970"/>
              <a:gd name="connsiteX35" fmla="*/ 261791 w 287970"/>
              <a:gd name="connsiteY35" fmla="*/ 52358 h 287970"/>
              <a:gd name="connsiteX36" fmla="*/ 235612 w 287970"/>
              <a:gd name="connsiteY36" fmla="*/ 52358 h 287970"/>
              <a:gd name="connsiteX37" fmla="*/ 235612 w 287970"/>
              <a:gd name="connsiteY37" fmla="*/ 26179 h 287970"/>
              <a:gd name="connsiteX38" fmla="*/ 52358 w 287970"/>
              <a:gd name="connsiteY38" fmla="*/ 157075 h 287970"/>
              <a:gd name="connsiteX39" fmla="*/ 26179 w 287970"/>
              <a:gd name="connsiteY39" fmla="*/ 157075 h 287970"/>
              <a:gd name="connsiteX40" fmla="*/ 26179 w 287970"/>
              <a:gd name="connsiteY40" fmla="*/ 130896 h 287970"/>
              <a:gd name="connsiteX41" fmla="*/ 52358 w 287970"/>
              <a:gd name="connsiteY41" fmla="*/ 130896 h 287970"/>
              <a:gd name="connsiteX42" fmla="*/ 52358 w 287970"/>
              <a:gd name="connsiteY42" fmla="*/ 157075 h 287970"/>
              <a:gd name="connsiteX43" fmla="*/ 235612 w 287970"/>
              <a:gd name="connsiteY43" fmla="*/ 235612 h 287970"/>
              <a:gd name="connsiteX44" fmla="*/ 261791 w 287970"/>
              <a:gd name="connsiteY44" fmla="*/ 235612 h 287970"/>
              <a:gd name="connsiteX45" fmla="*/ 261791 w 287970"/>
              <a:gd name="connsiteY45" fmla="*/ 261791 h 287970"/>
              <a:gd name="connsiteX46" fmla="*/ 235612 w 287970"/>
              <a:gd name="connsiteY46" fmla="*/ 261791 h 287970"/>
              <a:gd name="connsiteX47" fmla="*/ 235612 w 287970"/>
              <a:gd name="connsiteY47" fmla="*/ 235612 h 287970"/>
              <a:gd name="connsiteX48" fmla="*/ 235612 w 287970"/>
              <a:gd name="connsiteY48" fmla="*/ 130896 h 287970"/>
              <a:gd name="connsiteX49" fmla="*/ 261791 w 287970"/>
              <a:gd name="connsiteY49" fmla="*/ 130896 h 287970"/>
              <a:gd name="connsiteX50" fmla="*/ 261791 w 287970"/>
              <a:gd name="connsiteY50" fmla="*/ 157075 h 287970"/>
              <a:gd name="connsiteX51" fmla="*/ 235612 w 287970"/>
              <a:gd name="connsiteY51" fmla="*/ 157075 h 287970"/>
              <a:gd name="connsiteX52" fmla="*/ 235612 w 287970"/>
              <a:gd name="connsiteY52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157075"/>
                </a:lnTo>
                <a:lnTo>
                  <a:pt x="209433" y="157075"/>
                </a:lnTo>
                <a:lnTo>
                  <a:pt x="209433" y="183254"/>
                </a:lnTo>
                <a:lnTo>
                  <a:pt x="287971" y="183254"/>
                </a:lnTo>
                <a:lnTo>
                  <a:pt x="287971" y="104717"/>
                </a:lnTo>
                <a:lnTo>
                  <a:pt x="209433" y="104717"/>
                </a:lnTo>
                <a:lnTo>
                  <a:pt x="209433" y="130896"/>
                </a:lnTo>
                <a:lnTo>
                  <a:pt x="170164" y="130896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  <a:moveTo>
                  <a:pt x="235612" y="130896"/>
                </a:moveTo>
                <a:lnTo>
                  <a:pt x="261791" y="130896"/>
                </a:lnTo>
                <a:lnTo>
                  <a:pt x="261791" y="157075"/>
                </a:lnTo>
                <a:lnTo>
                  <a:pt x="235612" y="157075"/>
                </a:lnTo>
                <a:lnTo>
                  <a:pt x="235612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09" name="Dowolny kształt: kształt 808">
            <a:extLst>
              <a:ext uri="{FF2B5EF4-FFF2-40B4-BE49-F238E27FC236}">
                <a16:creationId xmlns:a16="http://schemas.microsoft.com/office/drawing/2014/main" id="{85279540-FD32-8E7B-9A12-7CA24CEF33B5}"/>
              </a:ext>
            </a:extLst>
          </p:cNvPr>
          <p:cNvSpPr/>
          <p:nvPr userDrawn="1"/>
        </p:nvSpPr>
        <p:spPr>
          <a:xfrm>
            <a:off x="18283385" y="-2743254"/>
            <a:ext cx="564944" cy="564944"/>
          </a:xfrm>
          <a:custGeom>
            <a:avLst/>
            <a:gdLst>
              <a:gd name="connsiteX0" fmla="*/ 287971 w 287970"/>
              <a:gd name="connsiteY0" fmla="*/ 78537 h 287970"/>
              <a:gd name="connsiteX1" fmla="*/ 287971 w 287970"/>
              <a:gd name="connsiteY1" fmla="*/ 0 h 287970"/>
              <a:gd name="connsiteX2" fmla="*/ 209433 w 287970"/>
              <a:gd name="connsiteY2" fmla="*/ 0 h 287970"/>
              <a:gd name="connsiteX3" fmla="*/ 209433 w 287970"/>
              <a:gd name="connsiteY3" fmla="*/ 26179 h 287970"/>
              <a:gd name="connsiteX4" fmla="*/ 143985 w 287970"/>
              <a:gd name="connsiteY4" fmla="*/ 26179 h 287970"/>
              <a:gd name="connsiteX5" fmla="*/ 143985 w 287970"/>
              <a:gd name="connsiteY5" fmla="*/ 130896 h 287970"/>
              <a:gd name="connsiteX6" fmla="*/ 78537 w 287970"/>
              <a:gd name="connsiteY6" fmla="*/ 130896 h 287970"/>
              <a:gd name="connsiteX7" fmla="*/ 78537 w 287970"/>
              <a:gd name="connsiteY7" fmla="*/ 104717 h 287970"/>
              <a:gd name="connsiteX8" fmla="*/ 0 w 287970"/>
              <a:gd name="connsiteY8" fmla="*/ 104717 h 287970"/>
              <a:gd name="connsiteX9" fmla="*/ 0 w 287970"/>
              <a:gd name="connsiteY9" fmla="*/ 183254 h 287970"/>
              <a:gd name="connsiteX10" fmla="*/ 78537 w 287970"/>
              <a:gd name="connsiteY10" fmla="*/ 183254 h 287970"/>
              <a:gd name="connsiteX11" fmla="*/ 78537 w 287970"/>
              <a:gd name="connsiteY11" fmla="*/ 157075 h 287970"/>
              <a:gd name="connsiteX12" fmla="*/ 143985 w 287970"/>
              <a:gd name="connsiteY12" fmla="*/ 157075 h 287970"/>
              <a:gd name="connsiteX13" fmla="*/ 143985 w 287970"/>
              <a:gd name="connsiteY13" fmla="*/ 261791 h 287970"/>
              <a:gd name="connsiteX14" fmla="*/ 209433 w 287970"/>
              <a:gd name="connsiteY14" fmla="*/ 261791 h 287970"/>
              <a:gd name="connsiteX15" fmla="*/ 209433 w 287970"/>
              <a:gd name="connsiteY15" fmla="*/ 287971 h 287970"/>
              <a:gd name="connsiteX16" fmla="*/ 287971 w 287970"/>
              <a:gd name="connsiteY16" fmla="*/ 287971 h 287970"/>
              <a:gd name="connsiteX17" fmla="*/ 287971 w 287970"/>
              <a:gd name="connsiteY17" fmla="*/ 209433 h 287970"/>
              <a:gd name="connsiteX18" fmla="*/ 209433 w 287970"/>
              <a:gd name="connsiteY18" fmla="*/ 209433 h 287970"/>
              <a:gd name="connsiteX19" fmla="*/ 209433 w 287970"/>
              <a:gd name="connsiteY19" fmla="*/ 235612 h 287970"/>
              <a:gd name="connsiteX20" fmla="*/ 170164 w 287970"/>
              <a:gd name="connsiteY20" fmla="*/ 235612 h 287970"/>
              <a:gd name="connsiteX21" fmla="*/ 170164 w 287970"/>
              <a:gd name="connsiteY21" fmla="*/ 52358 h 287970"/>
              <a:gd name="connsiteX22" fmla="*/ 209433 w 287970"/>
              <a:gd name="connsiteY22" fmla="*/ 52358 h 287970"/>
              <a:gd name="connsiteX23" fmla="*/ 209433 w 287970"/>
              <a:gd name="connsiteY23" fmla="*/ 78537 h 287970"/>
              <a:gd name="connsiteX24" fmla="*/ 287971 w 287970"/>
              <a:gd name="connsiteY24" fmla="*/ 78537 h 287970"/>
              <a:gd name="connsiteX25" fmla="*/ 235612 w 287970"/>
              <a:gd name="connsiteY25" fmla="*/ 26179 h 287970"/>
              <a:gd name="connsiteX26" fmla="*/ 261791 w 287970"/>
              <a:gd name="connsiteY26" fmla="*/ 26179 h 287970"/>
              <a:gd name="connsiteX27" fmla="*/ 261791 w 287970"/>
              <a:gd name="connsiteY27" fmla="*/ 52358 h 287970"/>
              <a:gd name="connsiteX28" fmla="*/ 235612 w 287970"/>
              <a:gd name="connsiteY28" fmla="*/ 52358 h 287970"/>
              <a:gd name="connsiteX29" fmla="*/ 235612 w 287970"/>
              <a:gd name="connsiteY29" fmla="*/ 26179 h 287970"/>
              <a:gd name="connsiteX30" fmla="*/ 52358 w 287970"/>
              <a:gd name="connsiteY30" fmla="*/ 157075 h 287970"/>
              <a:gd name="connsiteX31" fmla="*/ 26179 w 287970"/>
              <a:gd name="connsiteY31" fmla="*/ 157075 h 287970"/>
              <a:gd name="connsiteX32" fmla="*/ 26179 w 287970"/>
              <a:gd name="connsiteY32" fmla="*/ 130896 h 287970"/>
              <a:gd name="connsiteX33" fmla="*/ 52358 w 287970"/>
              <a:gd name="connsiteY33" fmla="*/ 130896 h 287970"/>
              <a:gd name="connsiteX34" fmla="*/ 52358 w 287970"/>
              <a:gd name="connsiteY34" fmla="*/ 157075 h 287970"/>
              <a:gd name="connsiteX35" fmla="*/ 235612 w 287970"/>
              <a:gd name="connsiteY35" fmla="*/ 235612 h 287970"/>
              <a:gd name="connsiteX36" fmla="*/ 261791 w 287970"/>
              <a:gd name="connsiteY36" fmla="*/ 235612 h 287970"/>
              <a:gd name="connsiteX37" fmla="*/ 261791 w 287970"/>
              <a:gd name="connsiteY37" fmla="*/ 261791 h 287970"/>
              <a:gd name="connsiteX38" fmla="*/ 235612 w 287970"/>
              <a:gd name="connsiteY38" fmla="*/ 261791 h 287970"/>
              <a:gd name="connsiteX39" fmla="*/ 235612 w 287970"/>
              <a:gd name="connsiteY39" fmla="*/ 235612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87970" h="287970">
                <a:moveTo>
                  <a:pt x="287971" y="78537"/>
                </a:moveTo>
                <a:lnTo>
                  <a:pt x="287971" y="0"/>
                </a:lnTo>
                <a:lnTo>
                  <a:pt x="209433" y="0"/>
                </a:lnTo>
                <a:lnTo>
                  <a:pt x="209433" y="26179"/>
                </a:lnTo>
                <a:lnTo>
                  <a:pt x="143985" y="26179"/>
                </a:lnTo>
                <a:lnTo>
                  <a:pt x="143985" y="130896"/>
                </a:lnTo>
                <a:lnTo>
                  <a:pt x="78537" y="130896"/>
                </a:lnTo>
                <a:lnTo>
                  <a:pt x="78537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78537" y="183254"/>
                </a:lnTo>
                <a:lnTo>
                  <a:pt x="78537" y="157075"/>
                </a:lnTo>
                <a:lnTo>
                  <a:pt x="143985" y="157075"/>
                </a:lnTo>
                <a:lnTo>
                  <a:pt x="143985" y="261791"/>
                </a:lnTo>
                <a:lnTo>
                  <a:pt x="209433" y="261791"/>
                </a:lnTo>
                <a:lnTo>
                  <a:pt x="209433" y="287971"/>
                </a:lnTo>
                <a:lnTo>
                  <a:pt x="287971" y="287971"/>
                </a:lnTo>
                <a:lnTo>
                  <a:pt x="287971" y="209433"/>
                </a:lnTo>
                <a:lnTo>
                  <a:pt x="209433" y="209433"/>
                </a:lnTo>
                <a:lnTo>
                  <a:pt x="209433" y="235612"/>
                </a:lnTo>
                <a:lnTo>
                  <a:pt x="170164" y="235612"/>
                </a:lnTo>
                <a:lnTo>
                  <a:pt x="170164" y="52358"/>
                </a:lnTo>
                <a:lnTo>
                  <a:pt x="209433" y="52358"/>
                </a:lnTo>
                <a:lnTo>
                  <a:pt x="209433" y="78537"/>
                </a:lnTo>
                <a:lnTo>
                  <a:pt x="287971" y="78537"/>
                </a:lnTo>
                <a:close/>
                <a:moveTo>
                  <a:pt x="235612" y="26179"/>
                </a:moveTo>
                <a:lnTo>
                  <a:pt x="261791" y="26179"/>
                </a:ln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close/>
                <a:moveTo>
                  <a:pt x="52358" y="157075"/>
                </a:moveTo>
                <a:lnTo>
                  <a:pt x="26179" y="157075"/>
                </a:lnTo>
                <a:lnTo>
                  <a:pt x="26179" y="130896"/>
                </a:lnTo>
                <a:lnTo>
                  <a:pt x="52358" y="130896"/>
                </a:lnTo>
                <a:lnTo>
                  <a:pt x="52358" y="157075"/>
                </a:lnTo>
                <a:close/>
                <a:moveTo>
                  <a:pt x="235612" y="235612"/>
                </a:moveTo>
                <a:lnTo>
                  <a:pt x="261791" y="235612"/>
                </a:lnTo>
                <a:lnTo>
                  <a:pt x="261791" y="261791"/>
                </a:lnTo>
                <a:lnTo>
                  <a:pt x="235612" y="261791"/>
                </a:lnTo>
                <a:lnTo>
                  <a:pt x="235612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10" name="Dowolny kształt: kształt 809">
            <a:extLst>
              <a:ext uri="{FF2B5EF4-FFF2-40B4-BE49-F238E27FC236}">
                <a16:creationId xmlns:a16="http://schemas.microsoft.com/office/drawing/2014/main" id="{BB7EA034-61CE-5754-35B6-24083EF48D4D}"/>
              </a:ext>
            </a:extLst>
          </p:cNvPr>
          <p:cNvSpPr/>
          <p:nvPr userDrawn="1"/>
        </p:nvSpPr>
        <p:spPr>
          <a:xfrm>
            <a:off x="16254719" y="-4104257"/>
            <a:ext cx="616302" cy="616302"/>
          </a:xfrm>
          <a:custGeom>
            <a:avLst/>
            <a:gdLst>
              <a:gd name="connsiteX0" fmla="*/ 314150 w 314149"/>
              <a:gd name="connsiteY0" fmla="*/ 78537 h 314149"/>
              <a:gd name="connsiteX1" fmla="*/ 314150 w 314149"/>
              <a:gd name="connsiteY1" fmla="*/ 0 h 314149"/>
              <a:gd name="connsiteX2" fmla="*/ 0 w 314149"/>
              <a:gd name="connsiteY2" fmla="*/ 0 h 314149"/>
              <a:gd name="connsiteX3" fmla="*/ 0 w 314149"/>
              <a:gd name="connsiteY3" fmla="*/ 78537 h 314149"/>
              <a:gd name="connsiteX4" fmla="*/ 130896 w 314149"/>
              <a:gd name="connsiteY4" fmla="*/ 78537 h 314149"/>
              <a:gd name="connsiteX5" fmla="*/ 130896 w 314149"/>
              <a:gd name="connsiteY5" fmla="*/ 104717 h 314149"/>
              <a:gd name="connsiteX6" fmla="*/ 0 w 314149"/>
              <a:gd name="connsiteY6" fmla="*/ 104717 h 314149"/>
              <a:gd name="connsiteX7" fmla="*/ 0 w 314149"/>
              <a:gd name="connsiteY7" fmla="*/ 183254 h 314149"/>
              <a:gd name="connsiteX8" fmla="*/ 130896 w 314149"/>
              <a:gd name="connsiteY8" fmla="*/ 183254 h 314149"/>
              <a:gd name="connsiteX9" fmla="*/ 130896 w 314149"/>
              <a:gd name="connsiteY9" fmla="*/ 209433 h 314149"/>
              <a:gd name="connsiteX10" fmla="*/ 0 w 314149"/>
              <a:gd name="connsiteY10" fmla="*/ 209433 h 314149"/>
              <a:gd name="connsiteX11" fmla="*/ 0 w 314149"/>
              <a:gd name="connsiteY11" fmla="*/ 287971 h 314149"/>
              <a:gd name="connsiteX12" fmla="*/ 130896 w 314149"/>
              <a:gd name="connsiteY12" fmla="*/ 287971 h 314149"/>
              <a:gd name="connsiteX13" fmla="*/ 130896 w 314149"/>
              <a:gd name="connsiteY13" fmla="*/ 314150 h 314149"/>
              <a:gd name="connsiteX14" fmla="*/ 183254 w 314149"/>
              <a:gd name="connsiteY14" fmla="*/ 314150 h 314149"/>
              <a:gd name="connsiteX15" fmla="*/ 183254 w 314149"/>
              <a:gd name="connsiteY15" fmla="*/ 287971 h 314149"/>
              <a:gd name="connsiteX16" fmla="*/ 314150 w 314149"/>
              <a:gd name="connsiteY16" fmla="*/ 287971 h 314149"/>
              <a:gd name="connsiteX17" fmla="*/ 314150 w 314149"/>
              <a:gd name="connsiteY17" fmla="*/ 209433 h 314149"/>
              <a:gd name="connsiteX18" fmla="*/ 183254 w 314149"/>
              <a:gd name="connsiteY18" fmla="*/ 209433 h 314149"/>
              <a:gd name="connsiteX19" fmla="*/ 183254 w 314149"/>
              <a:gd name="connsiteY19" fmla="*/ 183254 h 314149"/>
              <a:gd name="connsiteX20" fmla="*/ 314150 w 314149"/>
              <a:gd name="connsiteY20" fmla="*/ 183254 h 314149"/>
              <a:gd name="connsiteX21" fmla="*/ 314150 w 314149"/>
              <a:gd name="connsiteY21" fmla="*/ 104717 h 314149"/>
              <a:gd name="connsiteX22" fmla="*/ 183254 w 314149"/>
              <a:gd name="connsiteY22" fmla="*/ 104717 h 314149"/>
              <a:gd name="connsiteX23" fmla="*/ 183254 w 314149"/>
              <a:gd name="connsiteY23" fmla="*/ 78537 h 314149"/>
              <a:gd name="connsiteX24" fmla="*/ 314150 w 314149"/>
              <a:gd name="connsiteY24" fmla="*/ 78537 h 314149"/>
              <a:gd name="connsiteX25" fmla="*/ 183254 w 314149"/>
              <a:gd name="connsiteY25" fmla="*/ 26179 h 314149"/>
              <a:gd name="connsiteX26" fmla="*/ 287971 w 314149"/>
              <a:gd name="connsiteY26" fmla="*/ 26179 h 314149"/>
              <a:gd name="connsiteX27" fmla="*/ 287971 w 314149"/>
              <a:gd name="connsiteY27" fmla="*/ 52358 h 314149"/>
              <a:gd name="connsiteX28" fmla="*/ 183254 w 314149"/>
              <a:gd name="connsiteY28" fmla="*/ 52358 h 314149"/>
              <a:gd name="connsiteX29" fmla="*/ 183254 w 314149"/>
              <a:gd name="connsiteY29" fmla="*/ 26179 h 314149"/>
              <a:gd name="connsiteX30" fmla="*/ 39269 w 314149"/>
              <a:gd name="connsiteY30" fmla="*/ 52358 h 314149"/>
              <a:gd name="connsiteX31" fmla="*/ 26179 w 314149"/>
              <a:gd name="connsiteY31" fmla="*/ 39269 h 314149"/>
              <a:gd name="connsiteX32" fmla="*/ 39269 w 314149"/>
              <a:gd name="connsiteY32" fmla="*/ 26179 h 314149"/>
              <a:gd name="connsiteX33" fmla="*/ 52358 w 314149"/>
              <a:gd name="connsiteY33" fmla="*/ 39269 h 314149"/>
              <a:gd name="connsiteX34" fmla="*/ 39269 w 314149"/>
              <a:gd name="connsiteY34" fmla="*/ 52358 h 314149"/>
              <a:gd name="connsiteX35" fmla="*/ 91627 w 314149"/>
              <a:gd name="connsiteY35" fmla="*/ 52358 h 314149"/>
              <a:gd name="connsiteX36" fmla="*/ 78537 w 314149"/>
              <a:gd name="connsiteY36" fmla="*/ 39269 h 314149"/>
              <a:gd name="connsiteX37" fmla="*/ 91627 w 314149"/>
              <a:gd name="connsiteY37" fmla="*/ 26179 h 314149"/>
              <a:gd name="connsiteX38" fmla="*/ 104717 w 314149"/>
              <a:gd name="connsiteY38" fmla="*/ 39269 h 314149"/>
              <a:gd name="connsiteX39" fmla="*/ 91627 w 314149"/>
              <a:gd name="connsiteY39" fmla="*/ 52358 h 314149"/>
              <a:gd name="connsiteX40" fmla="*/ 39269 w 314149"/>
              <a:gd name="connsiteY40" fmla="*/ 157075 h 314149"/>
              <a:gd name="connsiteX41" fmla="*/ 26179 w 314149"/>
              <a:gd name="connsiteY41" fmla="*/ 143985 h 314149"/>
              <a:gd name="connsiteX42" fmla="*/ 39269 w 314149"/>
              <a:gd name="connsiteY42" fmla="*/ 130896 h 314149"/>
              <a:gd name="connsiteX43" fmla="*/ 52358 w 314149"/>
              <a:gd name="connsiteY43" fmla="*/ 143985 h 314149"/>
              <a:gd name="connsiteX44" fmla="*/ 39269 w 314149"/>
              <a:gd name="connsiteY44" fmla="*/ 157075 h 314149"/>
              <a:gd name="connsiteX45" fmla="*/ 91627 w 314149"/>
              <a:gd name="connsiteY45" fmla="*/ 157075 h 314149"/>
              <a:gd name="connsiteX46" fmla="*/ 78537 w 314149"/>
              <a:gd name="connsiteY46" fmla="*/ 143985 h 314149"/>
              <a:gd name="connsiteX47" fmla="*/ 91627 w 314149"/>
              <a:gd name="connsiteY47" fmla="*/ 130896 h 314149"/>
              <a:gd name="connsiteX48" fmla="*/ 104717 w 314149"/>
              <a:gd name="connsiteY48" fmla="*/ 143985 h 314149"/>
              <a:gd name="connsiteX49" fmla="*/ 91627 w 314149"/>
              <a:gd name="connsiteY49" fmla="*/ 157075 h 314149"/>
              <a:gd name="connsiteX50" fmla="*/ 39269 w 314149"/>
              <a:gd name="connsiteY50" fmla="*/ 261791 h 314149"/>
              <a:gd name="connsiteX51" fmla="*/ 26179 w 314149"/>
              <a:gd name="connsiteY51" fmla="*/ 248702 h 314149"/>
              <a:gd name="connsiteX52" fmla="*/ 39269 w 314149"/>
              <a:gd name="connsiteY52" fmla="*/ 235612 h 314149"/>
              <a:gd name="connsiteX53" fmla="*/ 52358 w 314149"/>
              <a:gd name="connsiteY53" fmla="*/ 248702 h 314149"/>
              <a:gd name="connsiteX54" fmla="*/ 39269 w 314149"/>
              <a:gd name="connsiteY54" fmla="*/ 261791 h 314149"/>
              <a:gd name="connsiteX55" fmla="*/ 91627 w 314149"/>
              <a:gd name="connsiteY55" fmla="*/ 261791 h 314149"/>
              <a:gd name="connsiteX56" fmla="*/ 78537 w 314149"/>
              <a:gd name="connsiteY56" fmla="*/ 248702 h 314149"/>
              <a:gd name="connsiteX57" fmla="*/ 91627 w 314149"/>
              <a:gd name="connsiteY57" fmla="*/ 235612 h 314149"/>
              <a:gd name="connsiteX58" fmla="*/ 104717 w 314149"/>
              <a:gd name="connsiteY58" fmla="*/ 248702 h 314149"/>
              <a:gd name="connsiteX59" fmla="*/ 91627 w 314149"/>
              <a:gd name="connsiteY59" fmla="*/ 261791 h 314149"/>
              <a:gd name="connsiteX60" fmla="*/ 143985 w 314149"/>
              <a:gd name="connsiteY60" fmla="*/ 235612 h 314149"/>
              <a:gd name="connsiteX61" fmla="*/ 157075 w 314149"/>
              <a:gd name="connsiteY61" fmla="*/ 248702 h 314149"/>
              <a:gd name="connsiteX62" fmla="*/ 143985 w 314149"/>
              <a:gd name="connsiteY62" fmla="*/ 261791 h 314149"/>
              <a:gd name="connsiteX63" fmla="*/ 130896 w 314149"/>
              <a:gd name="connsiteY63" fmla="*/ 248702 h 314149"/>
              <a:gd name="connsiteX64" fmla="*/ 143985 w 314149"/>
              <a:gd name="connsiteY64" fmla="*/ 235612 h 314149"/>
              <a:gd name="connsiteX65" fmla="*/ 287971 w 314149"/>
              <a:gd name="connsiteY65" fmla="*/ 235612 h 314149"/>
              <a:gd name="connsiteX66" fmla="*/ 287971 w 314149"/>
              <a:gd name="connsiteY66" fmla="*/ 261791 h 314149"/>
              <a:gd name="connsiteX67" fmla="*/ 183254 w 314149"/>
              <a:gd name="connsiteY67" fmla="*/ 261791 h 314149"/>
              <a:gd name="connsiteX68" fmla="*/ 183254 w 314149"/>
              <a:gd name="connsiteY68" fmla="*/ 235612 h 314149"/>
              <a:gd name="connsiteX69" fmla="*/ 287971 w 314149"/>
              <a:gd name="connsiteY69" fmla="*/ 235612 h 314149"/>
              <a:gd name="connsiteX70" fmla="*/ 143985 w 314149"/>
              <a:gd name="connsiteY70" fmla="*/ 130896 h 314149"/>
              <a:gd name="connsiteX71" fmla="*/ 157075 w 314149"/>
              <a:gd name="connsiteY71" fmla="*/ 143985 h 314149"/>
              <a:gd name="connsiteX72" fmla="*/ 143985 w 314149"/>
              <a:gd name="connsiteY72" fmla="*/ 157075 h 314149"/>
              <a:gd name="connsiteX73" fmla="*/ 130896 w 314149"/>
              <a:gd name="connsiteY73" fmla="*/ 143985 h 314149"/>
              <a:gd name="connsiteX74" fmla="*/ 143985 w 314149"/>
              <a:gd name="connsiteY74" fmla="*/ 130896 h 314149"/>
              <a:gd name="connsiteX75" fmla="*/ 287971 w 314149"/>
              <a:gd name="connsiteY75" fmla="*/ 130896 h 314149"/>
              <a:gd name="connsiteX76" fmla="*/ 287971 w 314149"/>
              <a:gd name="connsiteY76" fmla="*/ 157075 h 314149"/>
              <a:gd name="connsiteX77" fmla="*/ 183254 w 314149"/>
              <a:gd name="connsiteY77" fmla="*/ 157075 h 314149"/>
              <a:gd name="connsiteX78" fmla="*/ 183254 w 314149"/>
              <a:gd name="connsiteY78" fmla="*/ 130896 h 314149"/>
              <a:gd name="connsiteX79" fmla="*/ 287971 w 314149"/>
              <a:gd name="connsiteY79" fmla="*/ 130896 h 314149"/>
              <a:gd name="connsiteX80" fmla="*/ 143985 w 314149"/>
              <a:gd name="connsiteY80" fmla="*/ 26179 h 314149"/>
              <a:gd name="connsiteX81" fmla="*/ 157075 w 314149"/>
              <a:gd name="connsiteY81" fmla="*/ 39269 h 314149"/>
              <a:gd name="connsiteX82" fmla="*/ 143985 w 314149"/>
              <a:gd name="connsiteY82" fmla="*/ 52358 h 314149"/>
              <a:gd name="connsiteX83" fmla="*/ 130896 w 314149"/>
              <a:gd name="connsiteY83" fmla="*/ 39269 h 314149"/>
              <a:gd name="connsiteX84" fmla="*/ 143985 w 314149"/>
              <a:gd name="connsiteY84" fmla="*/ 2617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314149" h="314149">
                <a:moveTo>
                  <a:pt x="314150" y="78537"/>
                </a:moveTo>
                <a:lnTo>
                  <a:pt x="314150" y="0"/>
                </a:lnTo>
                <a:lnTo>
                  <a:pt x="0" y="0"/>
                </a:lnTo>
                <a:lnTo>
                  <a:pt x="0" y="78537"/>
                </a:lnTo>
                <a:lnTo>
                  <a:pt x="130896" y="78537"/>
                </a:lnTo>
                <a:lnTo>
                  <a:pt x="130896" y="104717"/>
                </a:lnTo>
                <a:lnTo>
                  <a:pt x="0" y="104717"/>
                </a:lnTo>
                <a:lnTo>
                  <a:pt x="0" y="183254"/>
                </a:lnTo>
                <a:lnTo>
                  <a:pt x="130896" y="183254"/>
                </a:lnTo>
                <a:lnTo>
                  <a:pt x="130896" y="209433"/>
                </a:lnTo>
                <a:lnTo>
                  <a:pt x="0" y="209433"/>
                </a:lnTo>
                <a:lnTo>
                  <a:pt x="0" y="287971"/>
                </a:lnTo>
                <a:lnTo>
                  <a:pt x="130896" y="287971"/>
                </a:lnTo>
                <a:lnTo>
                  <a:pt x="130896" y="314150"/>
                </a:lnTo>
                <a:lnTo>
                  <a:pt x="183254" y="314150"/>
                </a:lnTo>
                <a:lnTo>
                  <a:pt x="183254" y="287971"/>
                </a:lnTo>
                <a:lnTo>
                  <a:pt x="314150" y="287971"/>
                </a:lnTo>
                <a:lnTo>
                  <a:pt x="314150" y="209433"/>
                </a:lnTo>
                <a:lnTo>
                  <a:pt x="183254" y="209433"/>
                </a:lnTo>
                <a:lnTo>
                  <a:pt x="183254" y="183254"/>
                </a:lnTo>
                <a:lnTo>
                  <a:pt x="314150" y="183254"/>
                </a:lnTo>
                <a:lnTo>
                  <a:pt x="314150" y="104717"/>
                </a:lnTo>
                <a:lnTo>
                  <a:pt x="183254" y="104717"/>
                </a:lnTo>
                <a:lnTo>
                  <a:pt x="183254" y="78537"/>
                </a:lnTo>
                <a:lnTo>
                  <a:pt x="314150" y="78537"/>
                </a:lnTo>
                <a:close/>
                <a:moveTo>
                  <a:pt x="183254" y="26179"/>
                </a:moveTo>
                <a:lnTo>
                  <a:pt x="287971" y="26179"/>
                </a:lnTo>
                <a:lnTo>
                  <a:pt x="287971" y="52358"/>
                </a:lnTo>
                <a:lnTo>
                  <a:pt x="183254" y="52358"/>
                </a:lnTo>
                <a:lnTo>
                  <a:pt x="183254" y="26179"/>
                </a:lnTo>
                <a:close/>
                <a:moveTo>
                  <a:pt x="39269" y="52358"/>
                </a:moveTo>
                <a:cubicBezTo>
                  <a:pt x="32037" y="52358"/>
                  <a:pt x="26179" y="46501"/>
                  <a:pt x="26179" y="39269"/>
                </a:cubicBezTo>
                <a:cubicBezTo>
                  <a:pt x="26179" y="32037"/>
                  <a:pt x="32037" y="26179"/>
                  <a:pt x="39269" y="26179"/>
                </a:cubicBezTo>
                <a:cubicBezTo>
                  <a:pt x="46501" y="26179"/>
                  <a:pt x="52358" y="32037"/>
                  <a:pt x="52358" y="39269"/>
                </a:cubicBezTo>
                <a:cubicBezTo>
                  <a:pt x="52358" y="46501"/>
                  <a:pt x="46501" y="52358"/>
                  <a:pt x="39269" y="52358"/>
                </a:cubicBezTo>
                <a:close/>
                <a:moveTo>
                  <a:pt x="91627" y="52358"/>
                </a:moveTo>
                <a:cubicBezTo>
                  <a:pt x="84395" y="52358"/>
                  <a:pt x="78537" y="46501"/>
                  <a:pt x="78537" y="39269"/>
                </a:cubicBezTo>
                <a:cubicBezTo>
                  <a:pt x="78537" y="32037"/>
                  <a:pt x="84395" y="26179"/>
                  <a:pt x="91627" y="26179"/>
                </a:cubicBezTo>
                <a:cubicBezTo>
                  <a:pt x="98859" y="26179"/>
                  <a:pt x="104717" y="32037"/>
                  <a:pt x="104717" y="39269"/>
                </a:cubicBezTo>
                <a:cubicBezTo>
                  <a:pt x="104717" y="46501"/>
                  <a:pt x="98859" y="52358"/>
                  <a:pt x="91627" y="52358"/>
                </a:cubicBezTo>
                <a:close/>
                <a:moveTo>
                  <a:pt x="39269" y="157075"/>
                </a:moveTo>
                <a:cubicBezTo>
                  <a:pt x="32037" y="157075"/>
                  <a:pt x="26179" y="151217"/>
                  <a:pt x="26179" y="143985"/>
                </a:cubicBezTo>
                <a:cubicBezTo>
                  <a:pt x="26179" y="136753"/>
                  <a:pt x="32037" y="130896"/>
                  <a:pt x="39269" y="130896"/>
                </a:cubicBezTo>
                <a:cubicBezTo>
                  <a:pt x="46501" y="130896"/>
                  <a:pt x="52358" y="136753"/>
                  <a:pt x="52358" y="143985"/>
                </a:cubicBezTo>
                <a:cubicBezTo>
                  <a:pt x="52358" y="151217"/>
                  <a:pt x="46501" y="157075"/>
                  <a:pt x="39269" y="157075"/>
                </a:cubicBezTo>
                <a:close/>
                <a:moveTo>
                  <a:pt x="91627" y="157075"/>
                </a:moveTo>
                <a:cubicBezTo>
                  <a:pt x="84395" y="157075"/>
                  <a:pt x="78537" y="151217"/>
                  <a:pt x="78537" y="143985"/>
                </a:cubicBezTo>
                <a:cubicBezTo>
                  <a:pt x="78537" y="136753"/>
                  <a:pt x="84395" y="130896"/>
                  <a:pt x="91627" y="130896"/>
                </a:cubicBezTo>
                <a:cubicBezTo>
                  <a:pt x="98859" y="130896"/>
                  <a:pt x="104717" y="136753"/>
                  <a:pt x="104717" y="143985"/>
                </a:cubicBezTo>
                <a:cubicBezTo>
                  <a:pt x="104717" y="151217"/>
                  <a:pt x="98859" y="157075"/>
                  <a:pt x="91627" y="157075"/>
                </a:cubicBezTo>
                <a:close/>
                <a:moveTo>
                  <a:pt x="39269" y="261791"/>
                </a:moveTo>
                <a:cubicBezTo>
                  <a:pt x="32037" y="261791"/>
                  <a:pt x="26179" y="255934"/>
                  <a:pt x="26179" y="248702"/>
                </a:cubicBezTo>
                <a:cubicBezTo>
                  <a:pt x="26179" y="241470"/>
                  <a:pt x="32037" y="235612"/>
                  <a:pt x="39269" y="235612"/>
                </a:cubicBezTo>
                <a:cubicBezTo>
                  <a:pt x="46501" y="235612"/>
                  <a:pt x="52358" y="241470"/>
                  <a:pt x="52358" y="248702"/>
                </a:cubicBezTo>
                <a:cubicBezTo>
                  <a:pt x="52358" y="255934"/>
                  <a:pt x="46501" y="261791"/>
                  <a:pt x="39269" y="261791"/>
                </a:cubicBezTo>
                <a:close/>
                <a:moveTo>
                  <a:pt x="91627" y="261791"/>
                </a:moveTo>
                <a:cubicBezTo>
                  <a:pt x="84395" y="261791"/>
                  <a:pt x="78537" y="255934"/>
                  <a:pt x="78537" y="248702"/>
                </a:cubicBezTo>
                <a:cubicBezTo>
                  <a:pt x="78537" y="241470"/>
                  <a:pt x="84395" y="235612"/>
                  <a:pt x="91627" y="235612"/>
                </a:cubicBezTo>
                <a:cubicBezTo>
                  <a:pt x="98859" y="235612"/>
                  <a:pt x="104717" y="241470"/>
                  <a:pt x="104717" y="248702"/>
                </a:cubicBezTo>
                <a:cubicBezTo>
                  <a:pt x="104717" y="255934"/>
                  <a:pt x="98859" y="261791"/>
                  <a:pt x="91627" y="261791"/>
                </a:cubicBezTo>
                <a:close/>
                <a:moveTo>
                  <a:pt x="143985" y="235612"/>
                </a:moveTo>
                <a:cubicBezTo>
                  <a:pt x="151217" y="235612"/>
                  <a:pt x="157075" y="241470"/>
                  <a:pt x="157075" y="248702"/>
                </a:cubicBezTo>
                <a:cubicBezTo>
                  <a:pt x="157075" y="255934"/>
                  <a:pt x="151217" y="261791"/>
                  <a:pt x="143985" y="261791"/>
                </a:cubicBezTo>
                <a:cubicBezTo>
                  <a:pt x="136753" y="261791"/>
                  <a:pt x="130896" y="255934"/>
                  <a:pt x="130896" y="248702"/>
                </a:cubicBezTo>
                <a:cubicBezTo>
                  <a:pt x="130896" y="241470"/>
                  <a:pt x="136753" y="235612"/>
                  <a:pt x="143985" y="235612"/>
                </a:cubicBezTo>
                <a:close/>
                <a:moveTo>
                  <a:pt x="287971" y="235612"/>
                </a:moveTo>
                <a:lnTo>
                  <a:pt x="287971" y="261791"/>
                </a:lnTo>
                <a:lnTo>
                  <a:pt x="183254" y="261791"/>
                </a:lnTo>
                <a:lnTo>
                  <a:pt x="183254" y="235612"/>
                </a:lnTo>
                <a:lnTo>
                  <a:pt x="287971" y="235612"/>
                </a:lnTo>
                <a:close/>
                <a:moveTo>
                  <a:pt x="143985" y="130896"/>
                </a:moveTo>
                <a:cubicBezTo>
                  <a:pt x="151217" y="130896"/>
                  <a:pt x="157075" y="136753"/>
                  <a:pt x="157075" y="143985"/>
                </a:cubicBezTo>
                <a:cubicBezTo>
                  <a:pt x="157075" y="151217"/>
                  <a:pt x="151217" y="157075"/>
                  <a:pt x="143985" y="157075"/>
                </a:cubicBezTo>
                <a:cubicBezTo>
                  <a:pt x="136753" y="157075"/>
                  <a:pt x="130896" y="151217"/>
                  <a:pt x="130896" y="143985"/>
                </a:cubicBezTo>
                <a:cubicBezTo>
                  <a:pt x="130896" y="136753"/>
                  <a:pt x="136753" y="130896"/>
                  <a:pt x="143985" y="130896"/>
                </a:cubicBezTo>
                <a:close/>
                <a:moveTo>
                  <a:pt x="287971" y="130896"/>
                </a:moveTo>
                <a:lnTo>
                  <a:pt x="287971" y="157075"/>
                </a:lnTo>
                <a:lnTo>
                  <a:pt x="183254" y="157075"/>
                </a:lnTo>
                <a:lnTo>
                  <a:pt x="183254" y="130896"/>
                </a:lnTo>
                <a:lnTo>
                  <a:pt x="287971" y="130896"/>
                </a:lnTo>
                <a:close/>
                <a:moveTo>
                  <a:pt x="143985" y="26179"/>
                </a:moveTo>
                <a:cubicBezTo>
                  <a:pt x="151217" y="26179"/>
                  <a:pt x="157075" y="32037"/>
                  <a:pt x="157075" y="39269"/>
                </a:cubicBezTo>
                <a:cubicBezTo>
                  <a:pt x="157075" y="46501"/>
                  <a:pt x="151217" y="52358"/>
                  <a:pt x="143985" y="52358"/>
                </a:cubicBezTo>
                <a:cubicBezTo>
                  <a:pt x="136753" y="52358"/>
                  <a:pt x="130896" y="46501"/>
                  <a:pt x="130896" y="39269"/>
                </a:cubicBezTo>
                <a:cubicBezTo>
                  <a:pt x="130896" y="32037"/>
                  <a:pt x="136753" y="26179"/>
                  <a:pt x="143985" y="2617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11" name="Grafika 52">
            <a:extLst>
              <a:ext uri="{FF2B5EF4-FFF2-40B4-BE49-F238E27FC236}">
                <a16:creationId xmlns:a16="http://schemas.microsoft.com/office/drawing/2014/main" id="{8F5295F0-CC16-2F12-09A2-EF7758F2895D}"/>
              </a:ext>
            </a:extLst>
          </p:cNvPr>
          <p:cNvGrpSpPr/>
          <p:nvPr userDrawn="1"/>
        </p:nvGrpSpPr>
        <p:grpSpPr>
          <a:xfrm>
            <a:off x="17615723" y="-4104257"/>
            <a:ext cx="513586" cy="616302"/>
            <a:chOff x="3109235" y="0"/>
            <a:chExt cx="261791" cy="314149"/>
          </a:xfrm>
          <a:solidFill>
            <a:srgbClr val="212E39"/>
          </a:solidFill>
        </p:grpSpPr>
        <p:sp>
          <p:nvSpPr>
            <p:cNvPr id="812" name="Dowolny kształt: kształt 811">
              <a:extLst>
                <a:ext uri="{FF2B5EF4-FFF2-40B4-BE49-F238E27FC236}">
                  <a16:creationId xmlns:a16="http://schemas.microsoft.com/office/drawing/2014/main" id="{A58CE50B-2546-4A2C-5A1A-72F062026C73}"/>
                </a:ext>
              </a:extLst>
            </p:cNvPr>
            <p:cNvSpPr/>
            <p:nvPr/>
          </p:nvSpPr>
          <p:spPr>
            <a:xfrm>
              <a:off x="3109235" y="0"/>
              <a:ext cx="261791" cy="314149"/>
            </a:xfrm>
            <a:custGeom>
              <a:avLst/>
              <a:gdLst>
                <a:gd name="connsiteX0" fmla="*/ 0 w 261791"/>
                <a:gd name="connsiteY0" fmla="*/ 0 h 314149"/>
                <a:gd name="connsiteX1" fmla="*/ 0 w 261791"/>
                <a:gd name="connsiteY1" fmla="*/ 314150 h 314149"/>
                <a:gd name="connsiteX2" fmla="*/ 261791 w 261791"/>
                <a:gd name="connsiteY2" fmla="*/ 314150 h 314149"/>
                <a:gd name="connsiteX3" fmla="*/ 261791 w 261791"/>
                <a:gd name="connsiteY3" fmla="*/ 0 h 314149"/>
                <a:gd name="connsiteX4" fmla="*/ 0 w 261791"/>
                <a:gd name="connsiteY4" fmla="*/ 0 h 314149"/>
                <a:gd name="connsiteX5" fmla="*/ 235612 w 261791"/>
                <a:gd name="connsiteY5" fmla="*/ 287971 h 314149"/>
                <a:gd name="connsiteX6" fmla="*/ 26179 w 261791"/>
                <a:gd name="connsiteY6" fmla="*/ 287971 h 314149"/>
                <a:gd name="connsiteX7" fmla="*/ 26179 w 261791"/>
                <a:gd name="connsiteY7" fmla="*/ 235612 h 314149"/>
                <a:gd name="connsiteX8" fmla="*/ 235612 w 261791"/>
                <a:gd name="connsiteY8" fmla="*/ 235612 h 314149"/>
                <a:gd name="connsiteX9" fmla="*/ 235612 w 261791"/>
                <a:gd name="connsiteY9" fmla="*/ 287971 h 314149"/>
                <a:gd name="connsiteX10" fmla="*/ 235612 w 261791"/>
                <a:gd name="connsiteY10" fmla="*/ 130896 h 314149"/>
                <a:gd name="connsiteX11" fmla="*/ 235612 w 261791"/>
                <a:gd name="connsiteY11" fmla="*/ 183254 h 314149"/>
                <a:gd name="connsiteX12" fmla="*/ 26179 w 261791"/>
                <a:gd name="connsiteY12" fmla="*/ 183254 h 314149"/>
                <a:gd name="connsiteX13" fmla="*/ 26179 w 261791"/>
                <a:gd name="connsiteY13" fmla="*/ 130896 h 314149"/>
                <a:gd name="connsiteX14" fmla="*/ 235612 w 261791"/>
                <a:gd name="connsiteY14" fmla="*/ 130896 h 314149"/>
                <a:gd name="connsiteX15" fmla="*/ 26179 w 261791"/>
                <a:gd name="connsiteY15" fmla="*/ 26179 h 314149"/>
                <a:gd name="connsiteX16" fmla="*/ 235612 w 261791"/>
                <a:gd name="connsiteY16" fmla="*/ 26179 h 314149"/>
                <a:gd name="connsiteX17" fmla="*/ 235612 w 261791"/>
                <a:gd name="connsiteY17" fmla="*/ 78537 h 314149"/>
                <a:gd name="connsiteX18" fmla="*/ 26179 w 261791"/>
                <a:gd name="connsiteY18" fmla="*/ 78537 h 314149"/>
                <a:gd name="connsiteX19" fmla="*/ 26179 w 261791"/>
                <a:gd name="connsiteY19" fmla="*/ 26179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1791" h="314149">
                  <a:moveTo>
                    <a:pt x="0" y="0"/>
                  </a:moveTo>
                  <a:lnTo>
                    <a:pt x="0" y="314150"/>
                  </a:lnTo>
                  <a:lnTo>
                    <a:pt x="261791" y="314150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235612" y="287971"/>
                  </a:moveTo>
                  <a:lnTo>
                    <a:pt x="26179" y="287971"/>
                  </a:lnTo>
                  <a:lnTo>
                    <a:pt x="26179" y="235612"/>
                  </a:lnTo>
                  <a:lnTo>
                    <a:pt x="235612" y="235612"/>
                  </a:lnTo>
                  <a:lnTo>
                    <a:pt x="235612" y="287971"/>
                  </a:lnTo>
                  <a:close/>
                  <a:moveTo>
                    <a:pt x="235612" y="130896"/>
                  </a:moveTo>
                  <a:lnTo>
                    <a:pt x="235612" y="183254"/>
                  </a:lnTo>
                  <a:lnTo>
                    <a:pt x="26179" y="183254"/>
                  </a:lnTo>
                  <a:lnTo>
                    <a:pt x="26179" y="130896"/>
                  </a:lnTo>
                  <a:lnTo>
                    <a:pt x="235612" y="130896"/>
                  </a:lnTo>
                  <a:close/>
                  <a:moveTo>
                    <a:pt x="26179" y="26179"/>
                  </a:moveTo>
                  <a:lnTo>
                    <a:pt x="235612" y="26179"/>
                  </a:lnTo>
                  <a:lnTo>
                    <a:pt x="235612" y="78537"/>
                  </a:lnTo>
                  <a:lnTo>
                    <a:pt x="26179" y="78537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3" name="Dowolny kształt: kształt 812">
              <a:extLst>
                <a:ext uri="{FF2B5EF4-FFF2-40B4-BE49-F238E27FC236}">
                  <a16:creationId xmlns:a16="http://schemas.microsoft.com/office/drawing/2014/main" id="{8FBE1C4C-02DB-0020-0833-42DC60582EA7}"/>
                </a:ext>
              </a:extLst>
            </p:cNvPr>
            <p:cNvSpPr/>
            <p:nvPr/>
          </p:nvSpPr>
          <p:spPr>
            <a:xfrm>
              <a:off x="3213951" y="39268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4" name="Dowolny kształt: kształt 813">
              <a:extLst>
                <a:ext uri="{FF2B5EF4-FFF2-40B4-BE49-F238E27FC236}">
                  <a16:creationId xmlns:a16="http://schemas.microsoft.com/office/drawing/2014/main" id="{911DA31C-2748-F7C5-2304-1863084128A9}"/>
                </a:ext>
              </a:extLst>
            </p:cNvPr>
            <p:cNvSpPr/>
            <p:nvPr/>
          </p:nvSpPr>
          <p:spPr>
            <a:xfrm>
              <a:off x="3161593" y="39268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5" name="Dowolny kształt: kształt 814">
              <a:extLst>
                <a:ext uri="{FF2B5EF4-FFF2-40B4-BE49-F238E27FC236}">
                  <a16:creationId xmlns:a16="http://schemas.microsoft.com/office/drawing/2014/main" id="{97771B5D-B735-C009-87D3-2C9B4C8464A3}"/>
                </a:ext>
              </a:extLst>
            </p:cNvPr>
            <p:cNvSpPr/>
            <p:nvPr/>
          </p:nvSpPr>
          <p:spPr>
            <a:xfrm>
              <a:off x="3213951" y="143985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6" name="Dowolny kształt: kształt 815">
              <a:extLst>
                <a:ext uri="{FF2B5EF4-FFF2-40B4-BE49-F238E27FC236}">
                  <a16:creationId xmlns:a16="http://schemas.microsoft.com/office/drawing/2014/main" id="{615AD61F-4012-2F4C-25E9-C96CE2FB118C}"/>
                </a:ext>
              </a:extLst>
            </p:cNvPr>
            <p:cNvSpPr/>
            <p:nvPr/>
          </p:nvSpPr>
          <p:spPr>
            <a:xfrm>
              <a:off x="3161593" y="143985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7" name="Dowolny kształt: kształt 816">
              <a:extLst>
                <a:ext uri="{FF2B5EF4-FFF2-40B4-BE49-F238E27FC236}">
                  <a16:creationId xmlns:a16="http://schemas.microsoft.com/office/drawing/2014/main" id="{80558C6E-1C21-BCFD-1F9F-BC0F2DC4F7B9}"/>
                </a:ext>
              </a:extLst>
            </p:cNvPr>
            <p:cNvSpPr/>
            <p:nvPr/>
          </p:nvSpPr>
          <p:spPr>
            <a:xfrm>
              <a:off x="3213951" y="248701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8" name="Dowolny kształt: kształt 817">
              <a:extLst>
                <a:ext uri="{FF2B5EF4-FFF2-40B4-BE49-F238E27FC236}">
                  <a16:creationId xmlns:a16="http://schemas.microsoft.com/office/drawing/2014/main" id="{179AEBE3-BB11-EE0B-8F0C-D438E21943C7}"/>
                </a:ext>
              </a:extLst>
            </p:cNvPr>
            <p:cNvSpPr/>
            <p:nvPr/>
          </p:nvSpPr>
          <p:spPr>
            <a:xfrm>
              <a:off x="3161593" y="248701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19" name="Dowolny kształt: kształt 818">
            <a:extLst>
              <a:ext uri="{FF2B5EF4-FFF2-40B4-BE49-F238E27FC236}">
                <a16:creationId xmlns:a16="http://schemas.microsoft.com/office/drawing/2014/main" id="{C3289922-7BE1-7426-721E-EC955349582E}"/>
              </a:ext>
            </a:extLst>
          </p:cNvPr>
          <p:cNvSpPr/>
          <p:nvPr userDrawn="1"/>
        </p:nvSpPr>
        <p:spPr>
          <a:xfrm>
            <a:off x="18283385" y="-3667710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20" name="Dowolny kształt: kształt 819">
            <a:extLst>
              <a:ext uri="{FF2B5EF4-FFF2-40B4-BE49-F238E27FC236}">
                <a16:creationId xmlns:a16="http://schemas.microsoft.com/office/drawing/2014/main" id="{203639F4-B1C8-C5B4-2647-1D5136D78AFD}"/>
              </a:ext>
            </a:extLst>
          </p:cNvPr>
          <p:cNvSpPr/>
          <p:nvPr userDrawn="1"/>
        </p:nvSpPr>
        <p:spPr>
          <a:xfrm>
            <a:off x="18283385" y="-3873143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21" name="Dowolny kształt: kształt 820">
            <a:extLst>
              <a:ext uri="{FF2B5EF4-FFF2-40B4-BE49-F238E27FC236}">
                <a16:creationId xmlns:a16="http://schemas.microsoft.com/office/drawing/2014/main" id="{825EE2C7-2B41-A208-D6D5-C90B56526DF9}"/>
              </a:ext>
            </a:extLst>
          </p:cNvPr>
          <p:cNvSpPr/>
          <p:nvPr userDrawn="1"/>
        </p:nvSpPr>
        <p:spPr>
          <a:xfrm>
            <a:off x="18283385" y="-4078579"/>
            <a:ext cx="513586" cy="179753"/>
          </a:xfrm>
          <a:custGeom>
            <a:avLst/>
            <a:gdLst>
              <a:gd name="connsiteX0" fmla="*/ 0 w 261791"/>
              <a:gd name="connsiteY0" fmla="*/ 0 h 91626"/>
              <a:gd name="connsiteX1" fmla="*/ 0 w 261791"/>
              <a:gd name="connsiteY1" fmla="*/ 91627 h 91626"/>
              <a:gd name="connsiteX2" fmla="*/ 261791 w 261791"/>
              <a:gd name="connsiteY2" fmla="*/ 91627 h 91626"/>
              <a:gd name="connsiteX3" fmla="*/ 261791 w 261791"/>
              <a:gd name="connsiteY3" fmla="*/ 0 h 91626"/>
              <a:gd name="connsiteX4" fmla="*/ 0 w 261791"/>
              <a:gd name="connsiteY4" fmla="*/ 0 h 91626"/>
              <a:gd name="connsiteX5" fmla="*/ 65448 w 261791"/>
              <a:gd name="connsiteY5" fmla="*/ 65448 h 91626"/>
              <a:gd name="connsiteX6" fmla="*/ 45814 w 261791"/>
              <a:gd name="connsiteY6" fmla="*/ 45813 h 91626"/>
              <a:gd name="connsiteX7" fmla="*/ 65448 w 261791"/>
              <a:gd name="connsiteY7" fmla="*/ 26179 h 91626"/>
              <a:gd name="connsiteX8" fmla="*/ 85082 w 261791"/>
              <a:gd name="connsiteY8" fmla="*/ 45813 h 91626"/>
              <a:gd name="connsiteX9" fmla="*/ 65448 w 261791"/>
              <a:gd name="connsiteY9" fmla="*/ 65448 h 91626"/>
              <a:gd name="connsiteX10" fmla="*/ 222523 w 261791"/>
              <a:gd name="connsiteY10" fmla="*/ 52358 h 91626"/>
              <a:gd name="connsiteX11" fmla="*/ 117806 w 261791"/>
              <a:gd name="connsiteY11" fmla="*/ 52358 h 91626"/>
              <a:gd name="connsiteX12" fmla="*/ 117806 w 261791"/>
              <a:gd name="connsiteY12" fmla="*/ 39269 h 91626"/>
              <a:gd name="connsiteX13" fmla="*/ 222523 w 261791"/>
              <a:gd name="connsiteY13" fmla="*/ 39269 h 91626"/>
              <a:gd name="connsiteX14" fmla="*/ 222523 w 261791"/>
              <a:gd name="connsiteY14" fmla="*/ 52358 h 9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1791" h="91626">
                <a:moveTo>
                  <a:pt x="0" y="0"/>
                </a:moveTo>
                <a:lnTo>
                  <a:pt x="0" y="91627"/>
                </a:lnTo>
                <a:lnTo>
                  <a:pt x="261791" y="91627"/>
                </a:lnTo>
                <a:lnTo>
                  <a:pt x="261791" y="0"/>
                </a:lnTo>
                <a:lnTo>
                  <a:pt x="0" y="0"/>
                </a:lnTo>
                <a:close/>
                <a:moveTo>
                  <a:pt x="65448" y="65448"/>
                </a:moveTo>
                <a:cubicBezTo>
                  <a:pt x="54603" y="65448"/>
                  <a:pt x="45814" y="56658"/>
                  <a:pt x="45814" y="45813"/>
                </a:cubicBezTo>
                <a:cubicBezTo>
                  <a:pt x="45814" y="34969"/>
                  <a:pt x="54603" y="26179"/>
                  <a:pt x="65448" y="26179"/>
                </a:cubicBezTo>
                <a:cubicBezTo>
                  <a:pt x="76293" y="26179"/>
                  <a:pt x="85082" y="34969"/>
                  <a:pt x="85082" y="45813"/>
                </a:cubicBezTo>
                <a:cubicBezTo>
                  <a:pt x="85082" y="56658"/>
                  <a:pt x="76293" y="65448"/>
                  <a:pt x="65448" y="65448"/>
                </a:cubicBezTo>
                <a:close/>
                <a:moveTo>
                  <a:pt x="222523" y="52358"/>
                </a:moveTo>
                <a:lnTo>
                  <a:pt x="117806" y="52358"/>
                </a:lnTo>
                <a:lnTo>
                  <a:pt x="117806" y="39269"/>
                </a:lnTo>
                <a:lnTo>
                  <a:pt x="222523" y="39269"/>
                </a:lnTo>
                <a:lnTo>
                  <a:pt x="222523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22" name="Grupa 821">
            <a:extLst>
              <a:ext uri="{FF2B5EF4-FFF2-40B4-BE49-F238E27FC236}">
                <a16:creationId xmlns:a16="http://schemas.microsoft.com/office/drawing/2014/main" id="{321F0BF4-522E-C52F-624E-2A8D90B1DC3B}"/>
              </a:ext>
            </a:extLst>
          </p:cNvPr>
          <p:cNvGrpSpPr/>
          <p:nvPr userDrawn="1"/>
        </p:nvGrpSpPr>
        <p:grpSpPr>
          <a:xfrm>
            <a:off x="16280397" y="-3410916"/>
            <a:ext cx="564944" cy="539264"/>
            <a:chOff x="2428577" y="353418"/>
            <a:chExt cx="287970" cy="274880"/>
          </a:xfrm>
        </p:grpSpPr>
        <p:sp>
          <p:nvSpPr>
            <p:cNvPr id="823" name="Dowolny kształt: kształt 822">
              <a:extLst>
                <a:ext uri="{FF2B5EF4-FFF2-40B4-BE49-F238E27FC236}">
                  <a16:creationId xmlns:a16="http://schemas.microsoft.com/office/drawing/2014/main" id="{8FAF7074-5B70-6E22-5220-825FA0E1CA97}"/>
                </a:ext>
              </a:extLst>
            </p:cNvPr>
            <p:cNvSpPr/>
            <p:nvPr/>
          </p:nvSpPr>
          <p:spPr>
            <a:xfrm>
              <a:off x="2533294" y="39268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4" name="Dowolny kształt: kształt 823">
              <a:extLst>
                <a:ext uri="{FF2B5EF4-FFF2-40B4-BE49-F238E27FC236}">
                  <a16:creationId xmlns:a16="http://schemas.microsoft.com/office/drawing/2014/main" id="{34B4D3C6-98F8-BC41-AF7D-E98D4A07BEEC}"/>
                </a:ext>
              </a:extLst>
            </p:cNvPr>
            <p:cNvSpPr/>
            <p:nvPr/>
          </p:nvSpPr>
          <p:spPr>
            <a:xfrm>
              <a:off x="2476884" y="392687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5" name="Dowolny kształt: kształt 824">
              <a:extLst>
                <a:ext uri="{FF2B5EF4-FFF2-40B4-BE49-F238E27FC236}">
                  <a16:creationId xmlns:a16="http://schemas.microsoft.com/office/drawing/2014/main" id="{AE1AB9A9-0873-B324-8DDE-D616997783BA}"/>
                </a:ext>
              </a:extLst>
            </p:cNvPr>
            <p:cNvSpPr/>
            <p:nvPr/>
          </p:nvSpPr>
          <p:spPr>
            <a:xfrm>
              <a:off x="2533294" y="484314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6" name="Dowolny kształt: kształt 825">
              <a:extLst>
                <a:ext uri="{FF2B5EF4-FFF2-40B4-BE49-F238E27FC236}">
                  <a16:creationId xmlns:a16="http://schemas.microsoft.com/office/drawing/2014/main" id="{682306C0-A101-3C8B-10B8-DAF4EE7CE942}"/>
                </a:ext>
              </a:extLst>
            </p:cNvPr>
            <p:cNvSpPr/>
            <p:nvPr/>
          </p:nvSpPr>
          <p:spPr>
            <a:xfrm>
              <a:off x="2476884" y="484314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7" name="Dowolny kształt: kształt 826">
              <a:extLst>
                <a:ext uri="{FF2B5EF4-FFF2-40B4-BE49-F238E27FC236}">
                  <a16:creationId xmlns:a16="http://schemas.microsoft.com/office/drawing/2014/main" id="{B016F230-1407-E08F-992D-D4C8A1BE31B1}"/>
                </a:ext>
              </a:extLst>
            </p:cNvPr>
            <p:cNvSpPr/>
            <p:nvPr/>
          </p:nvSpPr>
          <p:spPr>
            <a:xfrm>
              <a:off x="2476884" y="562851"/>
              <a:ext cx="30230" cy="26179"/>
            </a:xfrm>
            <a:custGeom>
              <a:avLst/>
              <a:gdLst>
                <a:gd name="connsiteX0" fmla="*/ 22671 w 30230"/>
                <a:gd name="connsiteY0" fmla="*/ 26179 h 26179"/>
                <a:gd name="connsiteX1" fmla="*/ 30230 w 30230"/>
                <a:gd name="connsiteY1" fmla="*/ 13090 h 26179"/>
                <a:gd name="connsiteX2" fmla="*/ 22671 w 30230"/>
                <a:gd name="connsiteY2" fmla="*/ 0 h 26179"/>
                <a:gd name="connsiteX3" fmla="*/ 7559 w 30230"/>
                <a:gd name="connsiteY3" fmla="*/ 0 h 26179"/>
                <a:gd name="connsiteX4" fmla="*/ 0 w 30230"/>
                <a:gd name="connsiteY4" fmla="*/ 13090 h 26179"/>
                <a:gd name="connsiteX5" fmla="*/ 7559 w 30230"/>
                <a:gd name="connsiteY5" fmla="*/ 26179 h 26179"/>
                <a:gd name="connsiteX6" fmla="*/ 22671 w 30230"/>
                <a:gd name="connsiteY6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22671" y="26179"/>
                  </a:move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28" name="Grafika 52">
              <a:extLst>
                <a:ext uri="{FF2B5EF4-FFF2-40B4-BE49-F238E27FC236}">
                  <a16:creationId xmlns:a16="http://schemas.microsoft.com/office/drawing/2014/main" id="{2B84162D-86C8-4195-E382-4ABB9F48B71B}"/>
                </a:ext>
              </a:extLst>
            </p:cNvPr>
            <p:cNvGrpSpPr/>
            <p:nvPr/>
          </p:nvGrpSpPr>
          <p:grpSpPr>
            <a:xfrm>
              <a:off x="2428577" y="353418"/>
              <a:ext cx="222522" cy="274880"/>
              <a:chOff x="2428577" y="353418"/>
              <a:chExt cx="222522" cy="274880"/>
            </a:xfrm>
            <a:solidFill>
              <a:srgbClr val="212E39"/>
            </a:solidFill>
          </p:grpSpPr>
          <p:sp>
            <p:nvSpPr>
              <p:cNvPr id="830" name="Dowolny kształt: kształt 829">
                <a:extLst>
                  <a:ext uri="{FF2B5EF4-FFF2-40B4-BE49-F238E27FC236}">
                    <a16:creationId xmlns:a16="http://schemas.microsoft.com/office/drawing/2014/main" id="{C4A9CCA0-343C-79FB-4735-70FB0669AB7C}"/>
                  </a:ext>
                </a:extLst>
              </p:cNvPr>
              <p:cNvSpPr/>
              <p:nvPr/>
            </p:nvSpPr>
            <p:spPr>
              <a:xfrm>
                <a:off x="2598741" y="575941"/>
                <a:ext cx="52358" cy="52358"/>
              </a:xfrm>
              <a:custGeom>
                <a:avLst/>
                <a:gdLst>
                  <a:gd name="connsiteX0" fmla="*/ 0 w 52358"/>
                  <a:gd name="connsiteY0" fmla="*/ 52358 h 52358"/>
                  <a:gd name="connsiteX1" fmla="*/ 52358 w 52358"/>
                  <a:gd name="connsiteY1" fmla="*/ 52358 h 52358"/>
                  <a:gd name="connsiteX2" fmla="*/ 52358 w 52358"/>
                  <a:gd name="connsiteY2" fmla="*/ 0 h 52358"/>
                  <a:gd name="connsiteX3" fmla="*/ 0 w 52358"/>
                  <a:gd name="connsiteY3" fmla="*/ 52358 h 52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358" h="52358">
                    <a:moveTo>
                      <a:pt x="0" y="52358"/>
                    </a:moveTo>
                    <a:lnTo>
                      <a:pt x="52358" y="52358"/>
                    </a:lnTo>
                    <a:lnTo>
                      <a:pt x="52358" y="0"/>
                    </a:lnTo>
                    <a:lnTo>
                      <a:pt x="0" y="5235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31" name="Dowolny kształt: kształt 830">
                <a:extLst>
                  <a:ext uri="{FF2B5EF4-FFF2-40B4-BE49-F238E27FC236}">
                    <a16:creationId xmlns:a16="http://schemas.microsoft.com/office/drawing/2014/main" id="{3E149CD0-94D9-0BB1-7FE8-53BF1029A750}"/>
                  </a:ext>
                </a:extLst>
              </p:cNvPr>
              <p:cNvSpPr/>
              <p:nvPr/>
            </p:nvSpPr>
            <p:spPr>
              <a:xfrm>
                <a:off x="2428577" y="353418"/>
                <a:ext cx="222522" cy="274880"/>
              </a:xfrm>
              <a:custGeom>
                <a:avLst/>
                <a:gdLst>
                  <a:gd name="connsiteX0" fmla="*/ 117806 w 222522"/>
                  <a:gd name="connsiteY0" fmla="*/ 248702 h 274880"/>
                  <a:gd name="connsiteX1" fmla="*/ 26179 w 222522"/>
                  <a:gd name="connsiteY1" fmla="*/ 248702 h 274880"/>
                  <a:gd name="connsiteX2" fmla="*/ 26179 w 222522"/>
                  <a:gd name="connsiteY2" fmla="*/ 196344 h 274880"/>
                  <a:gd name="connsiteX3" fmla="*/ 91627 w 222522"/>
                  <a:gd name="connsiteY3" fmla="*/ 196344 h 274880"/>
                  <a:gd name="connsiteX4" fmla="*/ 117806 w 222522"/>
                  <a:gd name="connsiteY4" fmla="*/ 170164 h 274880"/>
                  <a:gd name="connsiteX5" fmla="*/ 143985 w 222522"/>
                  <a:gd name="connsiteY5" fmla="*/ 196344 h 274880"/>
                  <a:gd name="connsiteX6" fmla="*/ 170164 w 222522"/>
                  <a:gd name="connsiteY6" fmla="*/ 196344 h 274880"/>
                  <a:gd name="connsiteX7" fmla="*/ 222523 w 222522"/>
                  <a:gd name="connsiteY7" fmla="*/ 143985 h 274880"/>
                  <a:gd name="connsiteX8" fmla="*/ 222523 w 222522"/>
                  <a:gd name="connsiteY8" fmla="*/ 0 h 274880"/>
                  <a:gd name="connsiteX9" fmla="*/ 0 w 222522"/>
                  <a:gd name="connsiteY9" fmla="*/ 0 h 274880"/>
                  <a:gd name="connsiteX10" fmla="*/ 0 w 222522"/>
                  <a:gd name="connsiteY10" fmla="*/ 274881 h 274880"/>
                  <a:gd name="connsiteX11" fmla="*/ 143985 w 222522"/>
                  <a:gd name="connsiteY11" fmla="*/ 274881 h 274880"/>
                  <a:gd name="connsiteX12" fmla="*/ 117806 w 222522"/>
                  <a:gd name="connsiteY12" fmla="*/ 248702 h 274880"/>
                  <a:gd name="connsiteX13" fmla="*/ 26179 w 222522"/>
                  <a:gd name="connsiteY13" fmla="*/ 26179 h 274880"/>
                  <a:gd name="connsiteX14" fmla="*/ 196344 w 222522"/>
                  <a:gd name="connsiteY14" fmla="*/ 26179 h 274880"/>
                  <a:gd name="connsiteX15" fmla="*/ 196344 w 222522"/>
                  <a:gd name="connsiteY15" fmla="*/ 78537 h 274880"/>
                  <a:gd name="connsiteX16" fmla="*/ 26179 w 222522"/>
                  <a:gd name="connsiteY16" fmla="*/ 78537 h 274880"/>
                  <a:gd name="connsiteX17" fmla="*/ 26179 w 222522"/>
                  <a:gd name="connsiteY17" fmla="*/ 26179 h 274880"/>
                  <a:gd name="connsiteX18" fmla="*/ 26179 w 222522"/>
                  <a:gd name="connsiteY18" fmla="*/ 117806 h 274880"/>
                  <a:gd name="connsiteX19" fmla="*/ 196344 w 222522"/>
                  <a:gd name="connsiteY19" fmla="*/ 117806 h 274880"/>
                  <a:gd name="connsiteX20" fmla="*/ 196344 w 222522"/>
                  <a:gd name="connsiteY20" fmla="*/ 170164 h 274880"/>
                  <a:gd name="connsiteX21" fmla="*/ 26179 w 222522"/>
                  <a:gd name="connsiteY21" fmla="*/ 170164 h 274880"/>
                  <a:gd name="connsiteX22" fmla="*/ 26179 w 222522"/>
                  <a:gd name="connsiteY22" fmla="*/ 117806 h 27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2522" h="274880">
                    <a:moveTo>
                      <a:pt x="117806" y="248702"/>
                    </a:moveTo>
                    <a:lnTo>
                      <a:pt x="26179" y="248702"/>
                    </a:lnTo>
                    <a:lnTo>
                      <a:pt x="26179" y="196344"/>
                    </a:lnTo>
                    <a:lnTo>
                      <a:pt x="91627" y="196344"/>
                    </a:lnTo>
                    <a:lnTo>
                      <a:pt x="117806" y="170164"/>
                    </a:lnTo>
                    <a:lnTo>
                      <a:pt x="143985" y="196344"/>
                    </a:lnTo>
                    <a:lnTo>
                      <a:pt x="170164" y="196344"/>
                    </a:lnTo>
                    <a:lnTo>
                      <a:pt x="222523" y="143985"/>
                    </a:lnTo>
                    <a:lnTo>
                      <a:pt x="222523" y="0"/>
                    </a:lnTo>
                    <a:lnTo>
                      <a:pt x="0" y="0"/>
                    </a:lnTo>
                    <a:lnTo>
                      <a:pt x="0" y="274881"/>
                    </a:lnTo>
                    <a:lnTo>
                      <a:pt x="143985" y="274881"/>
                    </a:lnTo>
                    <a:lnTo>
                      <a:pt x="117806" y="248702"/>
                    </a:lnTo>
                    <a:close/>
                    <a:moveTo>
                      <a:pt x="26179" y="26179"/>
                    </a:moveTo>
                    <a:lnTo>
                      <a:pt x="196344" y="26179"/>
                    </a:lnTo>
                    <a:lnTo>
                      <a:pt x="196344" y="78537"/>
                    </a:lnTo>
                    <a:lnTo>
                      <a:pt x="26179" y="78537"/>
                    </a:lnTo>
                    <a:lnTo>
                      <a:pt x="26179" y="26179"/>
                    </a:lnTo>
                    <a:close/>
                    <a:moveTo>
                      <a:pt x="26179" y="117806"/>
                    </a:moveTo>
                    <a:lnTo>
                      <a:pt x="196344" y="117806"/>
                    </a:lnTo>
                    <a:lnTo>
                      <a:pt x="196344" y="170164"/>
                    </a:lnTo>
                    <a:lnTo>
                      <a:pt x="26179" y="170164"/>
                    </a:lnTo>
                    <a:lnTo>
                      <a:pt x="26179" y="117806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829" name="Dowolny kształt: kształt 828">
              <a:extLst>
                <a:ext uri="{FF2B5EF4-FFF2-40B4-BE49-F238E27FC236}">
                  <a16:creationId xmlns:a16="http://schemas.microsoft.com/office/drawing/2014/main" id="{B34821EB-9AAD-FB62-3E5D-DF7E53687046}"/>
                </a:ext>
              </a:extLst>
            </p:cNvPr>
            <p:cNvSpPr/>
            <p:nvPr/>
          </p:nvSpPr>
          <p:spPr>
            <a:xfrm>
              <a:off x="2520204" y="471224"/>
              <a:ext cx="196343" cy="157074"/>
            </a:xfrm>
            <a:custGeom>
              <a:avLst/>
              <a:gdLst>
                <a:gd name="connsiteX0" fmla="*/ 196344 w 196343"/>
                <a:gd name="connsiteY0" fmla="*/ 26179 h 157074"/>
                <a:gd name="connsiteX1" fmla="*/ 170164 w 196343"/>
                <a:gd name="connsiteY1" fmla="*/ 0 h 157074"/>
                <a:gd name="connsiteX2" fmla="*/ 65448 w 196343"/>
                <a:gd name="connsiteY2" fmla="*/ 104717 h 157074"/>
                <a:gd name="connsiteX3" fmla="*/ 26179 w 196343"/>
                <a:gd name="connsiteY3" fmla="*/ 65448 h 157074"/>
                <a:gd name="connsiteX4" fmla="*/ 0 w 196343"/>
                <a:gd name="connsiteY4" fmla="*/ 91791 h 157074"/>
                <a:gd name="connsiteX5" fmla="*/ 65448 w 196343"/>
                <a:gd name="connsiteY5" fmla="*/ 157075 h 157074"/>
                <a:gd name="connsiteX6" fmla="*/ 196344 w 196343"/>
                <a:gd name="connsiteY6" fmla="*/ 26179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3" h="157074">
                  <a:moveTo>
                    <a:pt x="196344" y="26179"/>
                  </a:moveTo>
                  <a:lnTo>
                    <a:pt x="170164" y="0"/>
                  </a:lnTo>
                  <a:lnTo>
                    <a:pt x="65448" y="104717"/>
                  </a:lnTo>
                  <a:lnTo>
                    <a:pt x="26179" y="65448"/>
                  </a:lnTo>
                  <a:lnTo>
                    <a:pt x="0" y="91791"/>
                  </a:lnTo>
                  <a:lnTo>
                    <a:pt x="65448" y="157075"/>
                  </a:lnTo>
                  <a:lnTo>
                    <a:pt x="196344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32" name="Grupa 831">
            <a:extLst>
              <a:ext uri="{FF2B5EF4-FFF2-40B4-BE49-F238E27FC236}">
                <a16:creationId xmlns:a16="http://schemas.microsoft.com/office/drawing/2014/main" id="{FE049B24-1C09-72C5-9480-C5350ABA5D51}"/>
              </a:ext>
            </a:extLst>
          </p:cNvPr>
          <p:cNvGrpSpPr/>
          <p:nvPr userDrawn="1"/>
        </p:nvGrpSpPr>
        <p:grpSpPr>
          <a:xfrm>
            <a:off x="16948060" y="-3410916"/>
            <a:ext cx="539264" cy="539264"/>
            <a:chOff x="2768906" y="353418"/>
            <a:chExt cx="274880" cy="274880"/>
          </a:xfrm>
        </p:grpSpPr>
        <p:sp>
          <p:nvSpPr>
            <p:cNvPr id="833" name="Dowolny kształt: kształt 832">
              <a:extLst>
                <a:ext uri="{FF2B5EF4-FFF2-40B4-BE49-F238E27FC236}">
                  <a16:creationId xmlns:a16="http://schemas.microsoft.com/office/drawing/2014/main" id="{2A2BB28B-7532-49F6-8633-AC86429F1D7E}"/>
                </a:ext>
              </a:extLst>
            </p:cNvPr>
            <p:cNvSpPr/>
            <p:nvPr/>
          </p:nvSpPr>
          <p:spPr>
            <a:xfrm>
              <a:off x="2817213" y="392687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4" name="Dowolny kształt: kształt 833">
              <a:extLst>
                <a:ext uri="{FF2B5EF4-FFF2-40B4-BE49-F238E27FC236}">
                  <a16:creationId xmlns:a16="http://schemas.microsoft.com/office/drawing/2014/main" id="{318F0372-1872-7F85-82BD-7BF533E58E1E}"/>
                </a:ext>
              </a:extLst>
            </p:cNvPr>
            <p:cNvSpPr/>
            <p:nvPr/>
          </p:nvSpPr>
          <p:spPr>
            <a:xfrm>
              <a:off x="2817213" y="484314"/>
              <a:ext cx="30230" cy="26179"/>
            </a:xfrm>
            <a:custGeom>
              <a:avLst/>
              <a:gdLst>
                <a:gd name="connsiteX0" fmla="*/ 7559 w 30230"/>
                <a:gd name="connsiteY0" fmla="*/ 0 h 26179"/>
                <a:gd name="connsiteX1" fmla="*/ 0 w 30230"/>
                <a:gd name="connsiteY1" fmla="*/ 13090 h 26179"/>
                <a:gd name="connsiteX2" fmla="*/ 7559 w 30230"/>
                <a:gd name="connsiteY2" fmla="*/ 26179 h 26179"/>
                <a:gd name="connsiteX3" fmla="*/ 22671 w 30230"/>
                <a:gd name="connsiteY3" fmla="*/ 26179 h 26179"/>
                <a:gd name="connsiteX4" fmla="*/ 30230 w 30230"/>
                <a:gd name="connsiteY4" fmla="*/ 13090 h 26179"/>
                <a:gd name="connsiteX5" fmla="*/ 22671 w 30230"/>
                <a:gd name="connsiteY5" fmla="*/ 0 h 26179"/>
                <a:gd name="connsiteX6" fmla="*/ 7559 w 30230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7559" y="0"/>
                  </a:move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5" name="Dowolny kształt: kształt 834">
              <a:extLst>
                <a:ext uri="{FF2B5EF4-FFF2-40B4-BE49-F238E27FC236}">
                  <a16:creationId xmlns:a16="http://schemas.microsoft.com/office/drawing/2014/main" id="{5B831277-F13D-E988-4DEB-9B1904627DEB}"/>
                </a:ext>
              </a:extLst>
            </p:cNvPr>
            <p:cNvSpPr/>
            <p:nvPr/>
          </p:nvSpPr>
          <p:spPr>
            <a:xfrm>
              <a:off x="2817213" y="562851"/>
              <a:ext cx="30230" cy="26179"/>
            </a:xfrm>
            <a:custGeom>
              <a:avLst/>
              <a:gdLst>
                <a:gd name="connsiteX0" fmla="*/ 22671 w 30230"/>
                <a:gd name="connsiteY0" fmla="*/ 26179 h 26179"/>
                <a:gd name="connsiteX1" fmla="*/ 30230 w 30230"/>
                <a:gd name="connsiteY1" fmla="*/ 13090 h 26179"/>
                <a:gd name="connsiteX2" fmla="*/ 22671 w 30230"/>
                <a:gd name="connsiteY2" fmla="*/ 0 h 26179"/>
                <a:gd name="connsiteX3" fmla="*/ 7559 w 30230"/>
                <a:gd name="connsiteY3" fmla="*/ 0 h 26179"/>
                <a:gd name="connsiteX4" fmla="*/ 0 w 30230"/>
                <a:gd name="connsiteY4" fmla="*/ 13090 h 26179"/>
                <a:gd name="connsiteX5" fmla="*/ 7559 w 30230"/>
                <a:gd name="connsiteY5" fmla="*/ 26179 h 26179"/>
                <a:gd name="connsiteX6" fmla="*/ 22671 w 30230"/>
                <a:gd name="connsiteY6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30" h="26179">
                  <a:moveTo>
                    <a:pt x="22671" y="26179"/>
                  </a:moveTo>
                  <a:lnTo>
                    <a:pt x="30230" y="13090"/>
                  </a:lnTo>
                  <a:lnTo>
                    <a:pt x="22671" y="0"/>
                  </a:lnTo>
                  <a:lnTo>
                    <a:pt x="7559" y="0"/>
                  </a:lnTo>
                  <a:lnTo>
                    <a:pt x="0" y="13090"/>
                  </a:lnTo>
                  <a:lnTo>
                    <a:pt x="7559" y="26179"/>
                  </a:lnTo>
                  <a:lnTo>
                    <a:pt x="22671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6" name="Dowolny kształt: kształt 835">
              <a:extLst>
                <a:ext uri="{FF2B5EF4-FFF2-40B4-BE49-F238E27FC236}">
                  <a16:creationId xmlns:a16="http://schemas.microsoft.com/office/drawing/2014/main" id="{E1EEBD8D-7C5A-5469-C746-27AB5FA9950A}"/>
                </a:ext>
              </a:extLst>
            </p:cNvPr>
            <p:cNvSpPr/>
            <p:nvPr/>
          </p:nvSpPr>
          <p:spPr>
            <a:xfrm>
              <a:off x="2912891" y="445045"/>
              <a:ext cx="130895" cy="183253"/>
            </a:xfrm>
            <a:custGeom>
              <a:avLst/>
              <a:gdLst>
                <a:gd name="connsiteX0" fmla="*/ 130896 w 130895"/>
                <a:gd name="connsiteY0" fmla="*/ 91627 h 183253"/>
                <a:gd name="connsiteX1" fmla="*/ 65448 w 130895"/>
                <a:gd name="connsiteY1" fmla="*/ 0 h 183253"/>
                <a:gd name="connsiteX2" fmla="*/ 0 w 130895"/>
                <a:gd name="connsiteY2" fmla="*/ 91627 h 183253"/>
                <a:gd name="connsiteX3" fmla="*/ 39269 w 130895"/>
                <a:gd name="connsiteY3" fmla="*/ 91627 h 183253"/>
                <a:gd name="connsiteX4" fmla="*/ 39269 w 130895"/>
                <a:gd name="connsiteY4" fmla="*/ 183254 h 183253"/>
                <a:gd name="connsiteX5" fmla="*/ 91627 w 130895"/>
                <a:gd name="connsiteY5" fmla="*/ 183254 h 183253"/>
                <a:gd name="connsiteX6" fmla="*/ 91627 w 130895"/>
                <a:gd name="connsiteY6" fmla="*/ 91627 h 183253"/>
                <a:gd name="connsiteX7" fmla="*/ 130896 w 130895"/>
                <a:gd name="connsiteY7" fmla="*/ 91627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895" h="183253">
                  <a:moveTo>
                    <a:pt x="130896" y="91627"/>
                  </a:moveTo>
                  <a:lnTo>
                    <a:pt x="65448" y="0"/>
                  </a:lnTo>
                  <a:lnTo>
                    <a:pt x="0" y="91627"/>
                  </a:lnTo>
                  <a:lnTo>
                    <a:pt x="39269" y="91627"/>
                  </a:lnTo>
                  <a:lnTo>
                    <a:pt x="39269" y="183254"/>
                  </a:lnTo>
                  <a:lnTo>
                    <a:pt x="91627" y="183254"/>
                  </a:lnTo>
                  <a:lnTo>
                    <a:pt x="91627" y="91627"/>
                  </a:lnTo>
                  <a:lnTo>
                    <a:pt x="130896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7" name="Dowolny kształt: kształt 836">
              <a:extLst>
                <a:ext uri="{FF2B5EF4-FFF2-40B4-BE49-F238E27FC236}">
                  <a16:creationId xmlns:a16="http://schemas.microsoft.com/office/drawing/2014/main" id="{9D58A620-8990-C586-62D7-ABA4162B7DE4}"/>
                </a:ext>
              </a:extLst>
            </p:cNvPr>
            <p:cNvSpPr/>
            <p:nvPr/>
          </p:nvSpPr>
          <p:spPr>
            <a:xfrm>
              <a:off x="2768906" y="353418"/>
              <a:ext cx="222522" cy="274880"/>
            </a:xfrm>
            <a:custGeom>
              <a:avLst/>
              <a:gdLst>
                <a:gd name="connsiteX0" fmla="*/ 130896 w 222522"/>
                <a:gd name="connsiteY0" fmla="*/ 170164 h 274880"/>
                <a:gd name="connsiteX1" fmla="*/ 26179 w 222522"/>
                <a:gd name="connsiteY1" fmla="*/ 170164 h 274880"/>
                <a:gd name="connsiteX2" fmla="*/ 26179 w 222522"/>
                <a:gd name="connsiteY2" fmla="*/ 117806 h 274880"/>
                <a:gd name="connsiteX3" fmla="*/ 177985 w 222522"/>
                <a:gd name="connsiteY3" fmla="*/ 117806 h 274880"/>
                <a:gd name="connsiteX4" fmla="*/ 209433 w 222522"/>
                <a:gd name="connsiteY4" fmla="*/ 78537 h 274880"/>
                <a:gd name="connsiteX5" fmla="*/ 222523 w 222522"/>
                <a:gd name="connsiteY5" fmla="*/ 94369 h 274880"/>
                <a:gd name="connsiteX6" fmla="*/ 222523 w 222522"/>
                <a:gd name="connsiteY6" fmla="*/ 0 h 274880"/>
                <a:gd name="connsiteX7" fmla="*/ 0 w 222522"/>
                <a:gd name="connsiteY7" fmla="*/ 0 h 274880"/>
                <a:gd name="connsiteX8" fmla="*/ 0 w 222522"/>
                <a:gd name="connsiteY8" fmla="*/ 274881 h 274880"/>
                <a:gd name="connsiteX9" fmla="*/ 170164 w 222522"/>
                <a:gd name="connsiteY9" fmla="*/ 274881 h 274880"/>
                <a:gd name="connsiteX10" fmla="*/ 170164 w 222522"/>
                <a:gd name="connsiteY10" fmla="*/ 248702 h 274880"/>
                <a:gd name="connsiteX11" fmla="*/ 26179 w 222522"/>
                <a:gd name="connsiteY11" fmla="*/ 248702 h 274880"/>
                <a:gd name="connsiteX12" fmla="*/ 26179 w 222522"/>
                <a:gd name="connsiteY12" fmla="*/ 196344 h 274880"/>
                <a:gd name="connsiteX13" fmla="*/ 130896 w 222522"/>
                <a:gd name="connsiteY13" fmla="*/ 196344 h 274880"/>
                <a:gd name="connsiteX14" fmla="*/ 130896 w 222522"/>
                <a:gd name="connsiteY14" fmla="*/ 183254 h 274880"/>
                <a:gd name="connsiteX15" fmla="*/ 26179 w 222522"/>
                <a:gd name="connsiteY15" fmla="*/ 26179 h 274880"/>
                <a:gd name="connsiteX16" fmla="*/ 196344 w 222522"/>
                <a:gd name="connsiteY16" fmla="*/ 26179 h 274880"/>
                <a:gd name="connsiteX17" fmla="*/ 196344 w 222522"/>
                <a:gd name="connsiteY17" fmla="*/ 78537 h 274880"/>
                <a:gd name="connsiteX18" fmla="*/ 26179 w 222522"/>
                <a:gd name="connsiteY18" fmla="*/ 78537 h 274880"/>
                <a:gd name="connsiteX19" fmla="*/ 26179 w 222522"/>
                <a:gd name="connsiteY19" fmla="*/ 26179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522" h="274880">
                  <a:moveTo>
                    <a:pt x="130896" y="170164"/>
                  </a:moveTo>
                  <a:lnTo>
                    <a:pt x="26179" y="170164"/>
                  </a:lnTo>
                  <a:lnTo>
                    <a:pt x="26179" y="117806"/>
                  </a:lnTo>
                  <a:lnTo>
                    <a:pt x="177985" y="117806"/>
                  </a:lnTo>
                  <a:lnTo>
                    <a:pt x="209433" y="78537"/>
                  </a:lnTo>
                  <a:lnTo>
                    <a:pt x="222523" y="94369"/>
                  </a:lnTo>
                  <a:lnTo>
                    <a:pt x="222523" y="0"/>
                  </a:lnTo>
                  <a:lnTo>
                    <a:pt x="0" y="0"/>
                  </a:lnTo>
                  <a:lnTo>
                    <a:pt x="0" y="274881"/>
                  </a:lnTo>
                  <a:lnTo>
                    <a:pt x="170164" y="274881"/>
                  </a:lnTo>
                  <a:lnTo>
                    <a:pt x="170164" y="248702"/>
                  </a:lnTo>
                  <a:lnTo>
                    <a:pt x="26179" y="248702"/>
                  </a:lnTo>
                  <a:lnTo>
                    <a:pt x="26179" y="196344"/>
                  </a:lnTo>
                  <a:lnTo>
                    <a:pt x="130896" y="196344"/>
                  </a:lnTo>
                  <a:lnTo>
                    <a:pt x="130896" y="183254"/>
                  </a:lnTo>
                  <a:moveTo>
                    <a:pt x="26179" y="26179"/>
                  </a:moveTo>
                  <a:lnTo>
                    <a:pt x="196344" y="26179"/>
                  </a:lnTo>
                  <a:lnTo>
                    <a:pt x="196344" y="78537"/>
                  </a:lnTo>
                  <a:lnTo>
                    <a:pt x="26179" y="78537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38" name="Dowolny kształt: kształt 837">
            <a:extLst>
              <a:ext uri="{FF2B5EF4-FFF2-40B4-BE49-F238E27FC236}">
                <a16:creationId xmlns:a16="http://schemas.microsoft.com/office/drawing/2014/main" id="{B8B49049-89F0-2A5A-670E-10E2434507AD}"/>
              </a:ext>
            </a:extLst>
          </p:cNvPr>
          <p:cNvSpPr/>
          <p:nvPr userDrawn="1"/>
        </p:nvSpPr>
        <p:spPr>
          <a:xfrm>
            <a:off x="16896702" y="-4078579"/>
            <a:ext cx="616302" cy="564944"/>
          </a:xfrm>
          <a:custGeom>
            <a:avLst/>
            <a:gdLst>
              <a:gd name="connsiteX0" fmla="*/ 314150 w 314149"/>
              <a:gd name="connsiteY0" fmla="*/ 235612 h 287970"/>
              <a:gd name="connsiteX1" fmla="*/ 200709 w 314149"/>
              <a:gd name="connsiteY1" fmla="*/ 235612 h 287970"/>
              <a:gd name="connsiteX2" fmla="*/ 183254 w 314149"/>
              <a:gd name="connsiteY2" fmla="*/ 209433 h 287970"/>
              <a:gd name="connsiteX3" fmla="*/ 170164 w 314149"/>
              <a:gd name="connsiteY3" fmla="*/ 209433 h 287970"/>
              <a:gd name="connsiteX4" fmla="*/ 170164 w 314149"/>
              <a:gd name="connsiteY4" fmla="*/ 183280 h 287970"/>
              <a:gd name="connsiteX5" fmla="*/ 288455 w 314149"/>
              <a:gd name="connsiteY5" fmla="*/ 183280 h 287970"/>
              <a:gd name="connsiteX6" fmla="*/ 287971 w 314149"/>
              <a:gd name="connsiteY6" fmla="*/ 104717 h 287970"/>
              <a:gd name="connsiteX7" fmla="*/ 287971 w 314149"/>
              <a:gd name="connsiteY7" fmla="*/ 0 h 287970"/>
              <a:gd name="connsiteX8" fmla="*/ 26179 w 314149"/>
              <a:gd name="connsiteY8" fmla="*/ 0 h 287970"/>
              <a:gd name="connsiteX9" fmla="*/ 26179 w 314149"/>
              <a:gd name="connsiteY9" fmla="*/ 130896 h 287970"/>
              <a:gd name="connsiteX10" fmla="*/ 26343 w 314149"/>
              <a:gd name="connsiteY10" fmla="*/ 130896 h 287970"/>
              <a:gd name="connsiteX11" fmla="*/ 26663 w 314149"/>
              <a:gd name="connsiteY11" fmla="*/ 183280 h 287970"/>
              <a:gd name="connsiteX12" fmla="*/ 143985 w 314149"/>
              <a:gd name="connsiteY12" fmla="*/ 183280 h 287970"/>
              <a:gd name="connsiteX13" fmla="*/ 143985 w 314149"/>
              <a:gd name="connsiteY13" fmla="*/ 209433 h 287970"/>
              <a:gd name="connsiteX14" fmla="*/ 130896 w 314149"/>
              <a:gd name="connsiteY14" fmla="*/ 209433 h 287970"/>
              <a:gd name="connsiteX15" fmla="*/ 113441 w 314149"/>
              <a:gd name="connsiteY15" fmla="*/ 235612 h 287970"/>
              <a:gd name="connsiteX16" fmla="*/ 0 w 314149"/>
              <a:gd name="connsiteY16" fmla="*/ 235612 h 287970"/>
              <a:gd name="connsiteX17" fmla="*/ 0 w 314149"/>
              <a:gd name="connsiteY17" fmla="*/ 261791 h 287970"/>
              <a:gd name="connsiteX18" fmla="*/ 113441 w 314149"/>
              <a:gd name="connsiteY18" fmla="*/ 261791 h 287970"/>
              <a:gd name="connsiteX19" fmla="*/ 130896 w 314149"/>
              <a:gd name="connsiteY19" fmla="*/ 287971 h 287970"/>
              <a:gd name="connsiteX20" fmla="*/ 183254 w 314149"/>
              <a:gd name="connsiteY20" fmla="*/ 287971 h 287970"/>
              <a:gd name="connsiteX21" fmla="*/ 200709 w 314149"/>
              <a:gd name="connsiteY21" fmla="*/ 261791 h 287970"/>
              <a:gd name="connsiteX22" fmla="*/ 314150 w 314149"/>
              <a:gd name="connsiteY22" fmla="*/ 261791 h 287970"/>
              <a:gd name="connsiteX23" fmla="*/ 314150 w 314149"/>
              <a:gd name="connsiteY23" fmla="*/ 235612 h 287970"/>
              <a:gd name="connsiteX24" fmla="*/ 261791 w 314149"/>
              <a:gd name="connsiteY24" fmla="*/ 157075 h 287970"/>
              <a:gd name="connsiteX25" fmla="*/ 235612 w 314149"/>
              <a:gd name="connsiteY25" fmla="*/ 157075 h 287970"/>
              <a:gd name="connsiteX26" fmla="*/ 235612 w 314149"/>
              <a:gd name="connsiteY26" fmla="*/ 130896 h 287970"/>
              <a:gd name="connsiteX27" fmla="*/ 261791 w 314149"/>
              <a:gd name="connsiteY27" fmla="*/ 130896 h 287970"/>
              <a:gd name="connsiteX28" fmla="*/ 261791 w 314149"/>
              <a:gd name="connsiteY28" fmla="*/ 157075 h 287970"/>
              <a:gd name="connsiteX29" fmla="*/ 130896 w 314149"/>
              <a:gd name="connsiteY29" fmla="*/ 78537 h 287970"/>
              <a:gd name="connsiteX30" fmla="*/ 183254 w 314149"/>
              <a:gd name="connsiteY30" fmla="*/ 78537 h 287970"/>
              <a:gd name="connsiteX31" fmla="*/ 183254 w 314149"/>
              <a:gd name="connsiteY31" fmla="*/ 104717 h 287970"/>
              <a:gd name="connsiteX32" fmla="*/ 130896 w 314149"/>
              <a:gd name="connsiteY32" fmla="*/ 104717 h 287970"/>
              <a:gd name="connsiteX33" fmla="*/ 130896 w 314149"/>
              <a:gd name="connsiteY33" fmla="*/ 78537 h 287970"/>
              <a:gd name="connsiteX34" fmla="*/ 261791 w 314149"/>
              <a:gd name="connsiteY34" fmla="*/ 104717 h 287970"/>
              <a:gd name="connsiteX35" fmla="*/ 235612 w 314149"/>
              <a:gd name="connsiteY35" fmla="*/ 104717 h 287970"/>
              <a:gd name="connsiteX36" fmla="*/ 235612 w 314149"/>
              <a:gd name="connsiteY36" fmla="*/ 78537 h 287970"/>
              <a:gd name="connsiteX37" fmla="*/ 261791 w 314149"/>
              <a:gd name="connsiteY37" fmla="*/ 78537 h 287970"/>
              <a:gd name="connsiteX38" fmla="*/ 261791 w 314149"/>
              <a:gd name="connsiteY38" fmla="*/ 104717 h 287970"/>
              <a:gd name="connsiteX39" fmla="*/ 261791 w 314149"/>
              <a:gd name="connsiteY39" fmla="*/ 26179 h 287970"/>
              <a:gd name="connsiteX40" fmla="*/ 261791 w 314149"/>
              <a:gd name="connsiteY40" fmla="*/ 52358 h 287970"/>
              <a:gd name="connsiteX41" fmla="*/ 235612 w 314149"/>
              <a:gd name="connsiteY41" fmla="*/ 52358 h 287970"/>
              <a:gd name="connsiteX42" fmla="*/ 235612 w 314149"/>
              <a:gd name="connsiteY42" fmla="*/ 26179 h 287970"/>
              <a:gd name="connsiteX43" fmla="*/ 261791 w 314149"/>
              <a:gd name="connsiteY43" fmla="*/ 26179 h 287970"/>
              <a:gd name="connsiteX44" fmla="*/ 183254 w 314149"/>
              <a:gd name="connsiteY44" fmla="*/ 26179 h 287970"/>
              <a:gd name="connsiteX45" fmla="*/ 183254 w 314149"/>
              <a:gd name="connsiteY45" fmla="*/ 52358 h 287970"/>
              <a:gd name="connsiteX46" fmla="*/ 130896 w 314149"/>
              <a:gd name="connsiteY46" fmla="*/ 52358 h 287970"/>
              <a:gd name="connsiteX47" fmla="*/ 130896 w 314149"/>
              <a:gd name="connsiteY47" fmla="*/ 26179 h 287970"/>
              <a:gd name="connsiteX48" fmla="*/ 183254 w 314149"/>
              <a:gd name="connsiteY48" fmla="*/ 26179 h 287970"/>
              <a:gd name="connsiteX49" fmla="*/ 52358 w 314149"/>
              <a:gd name="connsiteY49" fmla="*/ 26179 h 287970"/>
              <a:gd name="connsiteX50" fmla="*/ 104717 w 314149"/>
              <a:gd name="connsiteY50" fmla="*/ 26179 h 287970"/>
              <a:gd name="connsiteX51" fmla="*/ 104717 w 314149"/>
              <a:gd name="connsiteY51" fmla="*/ 52358 h 287970"/>
              <a:gd name="connsiteX52" fmla="*/ 52358 w 314149"/>
              <a:gd name="connsiteY52" fmla="*/ 52358 h 287970"/>
              <a:gd name="connsiteX53" fmla="*/ 52358 w 314149"/>
              <a:gd name="connsiteY53" fmla="*/ 26179 h 287970"/>
              <a:gd name="connsiteX54" fmla="*/ 52358 w 314149"/>
              <a:gd name="connsiteY54" fmla="*/ 78537 h 287970"/>
              <a:gd name="connsiteX55" fmla="*/ 104717 w 314149"/>
              <a:gd name="connsiteY55" fmla="*/ 78537 h 287970"/>
              <a:gd name="connsiteX56" fmla="*/ 104717 w 314149"/>
              <a:gd name="connsiteY56" fmla="*/ 104717 h 287970"/>
              <a:gd name="connsiteX57" fmla="*/ 52358 w 314149"/>
              <a:gd name="connsiteY57" fmla="*/ 104717 h 287970"/>
              <a:gd name="connsiteX58" fmla="*/ 52358 w 314149"/>
              <a:gd name="connsiteY58" fmla="*/ 78537 h 287970"/>
              <a:gd name="connsiteX59" fmla="*/ 52358 w 314149"/>
              <a:gd name="connsiteY59" fmla="*/ 157075 h 287970"/>
              <a:gd name="connsiteX60" fmla="*/ 52358 w 314149"/>
              <a:gd name="connsiteY60" fmla="*/ 130896 h 287970"/>
              <a:gd name="connsiteX61" fmla="*/ 104717 w 314149"/>
              <a:gd name="connsiteY61" fmla="*/ 130896 h 287970"/>
              <a:gd name="connsiteX62" fmla="*/ 104717 w 314149"/>
              <a:gd name="connsiteY62" fmla="*/ 157075 h 287970"/>
              <a:gd name="connsiteX63" fmla="*/ 52358 w 314149"/>
              <a:gd name="connsiteY63" fmla="*/ 157075 h 287970"/>
              <a:gd name="connsiteX64" fmla="*/ 130896 w 314149"/>
              <a:gd name="connsiteY64" fmla="*/ 130896 h 287970"/>
              <a:gd name="connsiteX65" fmla="*/ 183254 w 314149"/>
              <a:gd name="connsiteY65" fmla="*/ 130896 h 287970"/>
              <a:gd name="connsiteX66" fmla="*/ 183254 w 314149"/>
              <a:gd name="connsiteY66" fmla="*/ 157075 h 287970"/>
              <a:gd name="connsiteX67" fmla="*/ 130896 w 314149"/>
              <a:gd name="connsiteY67" fmla="*/ 157075 h 287970"/>
              <a:gd name="connsiteX68" fmla="*/ 130896 w 314149"/>
              <a:gd name="connsiteY68" fmla="*/ 130896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4149" h="287970">
                <a:moveTo>
                  <a:pt x="314150" y="235612"/>
                </a:moveTo>
                <a:lnTo>
                  <a:pt x="200709" y="235612"/>
                </a:lnTo>
                <a:lnTo>
                  <a:pt x="183254" y="209433"/>
                </a:lnTo>
                <a:lnTo>
                  <a:pt x="170164" y="209433"/>
                </a:lnTo>
                <a:lnTo>
                  <a:pt x="170164" y="183280"/>
                </a:lnTo>
                <a:lnTo>
                  <a:pt x="288455" y="183280"/>
                </a:lnTo>
                <a:lnTo>
                  <a:pt x="287971" y="104717"/>
                </a:lnTo>
                <a:lnTo>
                  <a:pt x="287971" y="0"/>
                </a:lnTo>
                <a:lnTo>
                  <a:pt x="26179" y="0"/>
                </a:lnTo>
                <a:lnTo>
                  <a:pt x="26179" y="130896"/>
                </a:lnTo>
                <a:lnTo>
                  <a:pt x="26343" y="130896"/>
                </a:lnTo>
                <a:lnTo>
                  <a:pt x="26663" y="183280"/>
                </a:lnTo>
                <a:lnTo>
                  <a:pt x="143985" y="183280"/>
                </a:lnTo>
                <a:lnTo>
                  <a:pt x="143985" y="209433"/>
                </a:lnTo>
                <a:lnTo>
                  <a:pt x="130896" y="209433"/>
                </a:lnTo>
                <a:lnTo>
                  <a:pt x="113441" y="235612"/>
                </a:lnTo>
                <a:lnTo>
                  <a:pt x="0" y="235612"/>
                </a:lnTo>
                <a:lnTo>
                  <a:pt x="0" y="261791"/>
                </a:lnTo>
                <a:lnTo>
                  <a:pt x="113441" y="261791"/>
                </a:lnTo>
                <a:lnTo>
                  <a:pt x="130896" y="287971"/>
                </a:lnTo>
                <a:lnTo>
                  <a:pt x="183254" y="287971"/>
                </a:lnTo>
                <a:lnTo>
                  <a:pt x="200709" y="261791"/>
                </a:lnTo>
                <a:lnTo>
                  <a:pt x="314150" y="261791"/>
                </a:lnTo>
                <a:lnTo>
                  <a:pt x="314150" y="235612"/>
                </a:lnTo>
                <a:close/>
                <a:moveTo>
                  <a:pt x="261791" y="157075"/>
                </a:moveTo>
                <a:lnTo>
                  <a:pt x="235612" y="157075"/>
                </a:lnTo>
                <a:lnTo>
                  <a:pt x="235612" y="130896"/>
                </a:lnTo>
                <a:lnTo>
                  <a:pt x="261791" y="130896"/>
                </a:lnTo>
                <a:lnTo>
                  <a:pt x="261791" y="157075"/>
                </a:lnTo>
                <a:close/>
                <a:moveTo>
                  <a:pt x="130896" y="78537"/>
                </a:moveTo>
                <a:lnTo>
                  <a:pt x="183254" y="78537"/>
                </a:lnTo>
                <a:lnTo>
                  <a:pt x="183254" y="104717"/>
                </a:lnTo>
                <a:lnTo>
                  <a:pt x="130896" y="104717"/>
                </a:lnTo>
                <a:lnTo>
                  <a:pt x="130896" y="78537"/>
                </a:lnTo>
                <a:close/>
                <a:moveTo>
                  <a:pt x="261791" y="104717"/>
                </a:moveTo>
                <a:lnTo>
                  <a:pt x="235612" y="104717"/>
                </a:lnTo>
                <a:lnTo>
                  <a:pt x="235612" y="78537"/>
                </a:lnTo>
                <a:lnTo>
                  <a:pt x="261791" y="78537"/>
                </a:lnTo>
                <a:lnTo>
                  <a:pt x="261791" y="104717"/>
                </a:lnTo>
                <a:close/>
                <a:moveTo>
                  <a:pt x="261791" y="26179"/>
                </a:moveTo>
                <a:lnTo>
                  <a:pt x="261791" y="52358"/>
                </a:lnTo>
                <a:lnTo>
                  <a:pt x="235612" y="52358"/>
                </a:lnTo>
                <a:lnTo>
                  <a:pt x="235612" y="26179"/>
                </a:lnTo>
                <a:lnTo>
                  <a:pt x="261791" y="26179"/>
                </a:lnTo>
                <a:close/>
                <a:moveTo>
                  <a:pt x="183254" y="26179"/>
                </a:moveTo>
                <a:lnTo>
                  <a:pt x="183254" y="52358"/>
                </a:lnTo>
                <a:lnTo>
                  <a:pt x="130896" y="52358"/>
                </a:lnTo>
                <a:lnTo>
                  <a:pt x="130896" y="26179"/>
                </a:lnTo>
                <a:lnTo>
                  <a:pt x="183254" y="26179"/>
                </a:lnTo>
                <a:close/>
                <a:moveTo>
                  <a:pt x="52358" y="26179"/>
                </a:moveTo>
                <a:lnTo>
                  <a:pt x="104717" y="26179"/>
                </a:lnTo>
                <a:lnTo>
                  <a:pt x="104717" y="52358"/>
                </a:lnTo>
                <a:lnTo>
                  <a:pt x="52358" y="52358"/>
                </a:lnTo>
                <a:lnTo>
                  <a:pt x="52358" y="26179"/>
                </a:lnTo>
                <a:close/>
                <a:moveTo>
                  <a:pt x="52358" y="78537"/>
                </a:moveTo>
                <a:lnTo>
                  <a:pt x="104717" y="78537"/>
                </a:lnTo>
                <a:lnTo>
                  <a:pt x="104717" y="104717"/>
                </a:lnTo>
                <a:lnTo>
                  <a:pt x="52358" y="104717"/>
                </a:lnTo>
                <a:lnTo>
                  <a:pt x="52358" y="78537"/>
                </a:lnTo>
                <a:close/>
                <a:moveTo>
                  <a:pt x="52358" y="157075"/>
                </a:moveTo>
                <a:lnTo>
                  <a:pt x="52358" y="130896"/>
                </a:lnTo>
                <a:lnTo>
                  <a:pt x="104717" y="130896"/>
                </a:lnTo>
                <a:lnTo>
                  <a:pt x="104717" y="157075"/>
                </a:lnTo>
                <a:lnTo>
                  <a:pt x="52358" y="157075"/>
                </a:lnTo>
                <a:close/>
                <a:moveTo>
                  <a:pt x="130896" y="130896"/>
                </a:moveTo>
                <a:lnTo>
                  <a:pt x="183254" y="130896"/>
                </a:lnTo>
                <a:lnTo>
                  <a:pt x="183254" y="157075"/>
                </a:lnTo>
                <a:lnTo>
                  <a:pt x="130896" y="157075"/>
                </a:lnTo>
                <a:lnTo>
                  <a:pt x="130896" y="130896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39" name="Dowolny kształt: kształt 838">
            <a:extLst>
              <a:ext uri="{FF2B5EF4-FFF2-40B4-BE49-F238E27FC236}">
                <a16:creationId xmlns:a16="http://schemas.microsoft.com/office/drawing/2014/main" id="{4B857B88-B0EC-0A0C-7F66-615046ED49A5}"/>
              </a:ext>
            </a:extLst>
          </p:cNvPr>
          <p:cNvSpPr/>
          <p:nvPr userDrawn="1"/>
        </p:nvSpPr>
        <p:spPr>
          <a:xfrm>
            <a:off x="25088406" y="235547"/>
            <a:ext cx="616302" cy="359509"/>
          </a:xfrm>
          <a:custGeom>
            <a:avLst/>
            <a:gdLst>
              <a:gd name="connsiteX0" fmla="*/ 140896 w 314149"/>
              <a:gd name="connsiteY0" fmla="*/ 26179 h 183253"/>
              <a:gd name="connsiteX1" fmla="*/ 146747 w 314149"/>
              <a:gd name="connsiteY1" fmla="*/ 37888 h 183253"/>
              <a:gd name="connsiteX2" fmla="*/ 153986 w 314149"/>
              <a:gd name="connsiteY2" fmla="*/ 52358 h 183253"/>
              <a:gd name="connsiteX3" fmla="*/ 221600 w 314149"/>
              <a:gd name="connsiteY3" fmla="*/ 52358 h 183253"/>
              <a:gd name="connsiteX4" fmla="*/ 240004 w 314149"/>
              <a:gd name="connsiteY4" fmla="*/ 79971 h 183253"/>
              <a:gd name="connsiteX5" fmla="*/ 247779 w 314149"/>
              <a:gd name="connsiteY5" fmla="*/ 91627 h 183253"/>
              <a:gd name="connsiteX6" fmla="*/ 277126 w 314149"/>
              <a:gd name="connsiteY6" fmla="*/ 91627 h 183253"/>
              <a:gd name="connsiteX7" fmla="*/ 287971 w 314149"/>
              <a:gd name="connsiteY7" fmla="*/ 102472 h 183253"/>
              <a:gd name="connsiteX8" fmla="*/ 287971 w 314149"/>
              <a:gd name="connsiteY8" fmla="*/ 146230 h 183253"/>
              <a:gd name="connsiteX9" fmla="*/ 277126 w 314149"/>
              <a:gd name="connsiteY9" fmla="*/ 157075 h 183253"/>
              <a:gd name="connsiteX10" fmla="*/ 40192 w 314149"/>
              <a:gd name="connsiteY10" fmla="*/ 157075 h 183253"/>
              <a:gd name="connsiteX11" fmla="*/ 26179 w 314149"/>
              <a:gd name="connsiteY11" fmla="*/ 136059 h 183253"/>
              <a:gd name="connsiteX12" fmla="*/ 26179 w 314149"/>
              <a:gd name="connsiteY12" fmla="*/ 99553 h 183253"/>
              <a:gd name="connsiteX13" fmla="*/ 40192 w 314149"/>
              <a:gd name="connsiteY13" fmla="*/ 78537 h 183253"/>
              <a:gd name="connsiteX14" fmla="*/ 68537 w 314149"/>
              <a:gd name="connsiteY14" fmla="*/ 78537 h 183253"/>
              <a:gd name="connsiteX15" fmla="*/ 75775 w 314149"/>
              <a:gd name="connsiteY15" fmla="*/ 64067 h 183253"/>
              <a:gd name="connsiteX16" fmla="*/ 94716 w 314149"/>
              <a:gd name="connsiteY16" fmla="*/ 26179 h 183253"/>
              <a:gd name="connsiteX17" fmla="*/ 140896 w 314149"/>
              <a:gd name="connsiteY17" fmla="*/ 26179 h 183253"/>
              <a:gd name="connsiteX18" fmla="*/ 157075 w 314149"/>
              <a:gd name="connsiteY18" fmla="*/ 0 h 183253"/>
              <a:gd name="connsiteX19" fmla="*/ 78537 w 314149"/>
              <a:gd name="connsiteY19" fmla="*/ 0 h 183253"/>
              <a:gd name="connsiteX20" fmla="*/ 52358 w 314149"/>
              <a:gd name="connsiteY20" fmla="*/ 52358 h 183253"/>
              <a:gd name="connsiteX21" fmla="*/ 26179 w 314149"/>
              <a:gd name="connsiteY21" fmla="*/ 52358 h 183253"/>
              <a:gd name="connsiteX22" fmla="*/ 0 w 314149"/>
              <a:gd name="connsiteY22" fmla="*/ 91627 h 183253"/>
              <a:gd name="connsiteX23" fmla="*/ 0 w 314149"/>
              <a:gd name="connsiteY23" fmla="*/ 143985 h 183253"/>
              <a:gd name="connsiteX24" fmla="*/ 26179 w 314149"/>
              <a:gd name="connsiteY24" fmla="*/ 183254 h 183253"/>
              <a:gd name="connsiteX25" fmla="*/ 287971 w 314149"/>
              <a:gd name="connsiteY25" fmla="*/ 183254 h 183253"/>
              <a:gd name="connsiteX26" fmla="*/ 314150 w 314149"/>
              <a:gd name="connsiteY26" fmla="*/ 157075 h 183253"/>
              <a:gd name="connsiteX27" fmla="*/ 314150 w 314149"/>
              <a:gd name="connsiteY27" fmla="*/ 91627 h 183253"/>
              <a:gd name="connsiteX28" fmla="*/ 287971 w 314149"/>
              <a:gd name="connsiteY28" fmla="*/ 65448 h 183253"/>
              <a:gd name="connsiteX29" fmla="*/ 261791 w 314149"/>
              <a:gd name="connsiteY29" fmla="*/ 65448 h 183253"/>
              <a:gd name="connsiteX30" fmla="*/ 235612 w 314149"/>
              <a:gd name="connsiteY30" fmla="*/ 26179 h 183253"/>
              <a:gd name="connsiteX31" fmla="*/ 170164 w 314149"/>
              <a:gd name="connsiteY31" fmla="*/ 26179 h 183253"/>
              <a:gd name="connsiteX32" fmla="*/ 157075 w 314149"/>
              <a:gd name="connsiteY32" fmla="*/ 0 h 183253"/>
              <a:gd name="connsiteX33" fmla="*/ 157075 w 314149"/>
              <a:gd name="connsiteY33" fmla="*/ 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183253">
                <a:moveTo>
                  <a:pt x="140896" y="26179"/>
                </a:move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lnTo>
                  <a:pt x="277126" y="157075"/>
                </a:lnTo>
                <a:lnTo>
                  <a:pt x="40192" y="157075"/>
                </a:lnTo>
                <a:lnTo>
                  <a:pt x="26179" y="136059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moveTo>
                  <a:pt x="157075" y="0"/>
                </a:move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157075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40" name="Grupa 839">
            <a:extLst>
              <a:ext uri="{FF2B5EF4-FFF2-40B4-BE49-F238E27FC236}">
                <a16:creationId xmlns:a16="http://schemas.microsoft.com/office/drawing/2014/main" id="{747C710F-5ECC-7512-C8DE-A0C045ED166E}"/>
              </a:ext>
            </a:extLst>
          </p:cNvPr>
          <p:cNvGrpSpPr/>
          <p:nvPr userDrawn="1"/>
        </p:nvGrpSpPr>
        <p:grpSpPr>
          <a:xfrm>
            <a:off x="30224270" y="10725548"/>
            <a:ext cx="513586" cy="552106"/>
            <a:chOff x="9536214" y="7559226"/>
            <a:chExt cx="261791" cy="281426"/>
          </a:xfrm>
        </p:grpSpPr>
        <p:sp>
          <p:nvSpPr>
            <p:cNvPr id="841" name="Dowolny kształt: kształt 840">
              <a:extLst>
                <a:ext uri="{FF2B5EF4-FFF2-40B4-BE49-F238E27FC236}">
                  <a16:creationId xmlns:a16="http://schemas.microsoft.com/office/drawing/2014/main" id="{B9BDD8EF-EBA3-2BE2-C79F-824C8B67C38C}"/>
                </a:ext>
              </a:extLst>
            </p:cNvPr>
            <p:cNvSpPr/>
            <p:nvPr/>
          </p:nvSpPr>
          <p:spPr>
            <a:xfrm>
              <a:off x="9627841" y="7591950"/>
              <a:ext cx="78537" cy="39268"/>
            </a:xfrm>
            <a:custGeom>
              <a:avLst/>
              <a:gdLst>
                <a:gd name="connsiteX0" fmla="*/ 0 w 78537"/>
                <a:gd name="connsiteY0" fmla="*/ 39269 h 39268"/>
                <a:gd name="connsiteX1" fmla="*/ 11191 w 78537"/>
                <a:gd name="connsiteY1" fmla="*/ 0 h 39268"/>
                <a:gd name="connsiteX2" fmla="*/ 67346 w 78537"/>
                <a:gd name="connsiteY2" fmla="*/ 0 h 39268"/>
                <a:gd name="connsiteX3" fmla="*/ 78537 w 78537"/>
                <a:gd name="connsiteY3" fmla="*/ 39269 h 39268"/>
                <a:gd name="connsiteX4" fmla="*/ 0 w 78537"/>
                <a:gd name="connsiteY4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39268">
                  <a:moveTo>
                    <a:pt x="0" y="39269"/>
                  </a:moveTo>
                  <a:lnTo>
                    <a:pt x="11191" y="0"/>
                  </a:lnTo>
                  <a:lnTo>
                    <a:pt x="67346" y="0"/>
                  </a:lnTo>
                  <a:lnTo>
                    <a:pt x="78537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2" name="Dowolny kształt: kształt 841">
              <a:extLst>
                <a:ext uri="{FF2B5EF4-FFF2-40B4-BE49-F238E27FC236}">
                  <a16:creationId xmlns:a16="http://schemas.microsoft.com/office/drawing/2014/main" id="{C0CAEC2E-5E1F-52AB-8DFD-9F208087D085}"/>
                </a:ext>
              </a:extLst>
            </p:cNvPr>
            <p:cNvSpPr/>
            <p:nvPr/>
          </p:nvSpPr>
          <p:spPr>
            <a:xfrm>
              <a:off x="9682032" y="7559226"/>
              <a:ext cx="37436" cy="19634"/>
            </a:xfrm>
            <a:custGeom>
              <a:avLst/>
              <a:gdLst>
                <a:gd name="connsiteX0" fmla="*/ 15970 w 37436"/>
                <a:gd name="connsiteY0" fmla="*/ 13090 h 19634"/>
                <a:gd name="connsiteX1" fmla="*/ 37436 w 37436"/>
                <a:gd name="connsiteY1" fmla="*/ 13090 h 19634"/>
                <a:gd name="connsiteX2" fmla="*/ 37436 w 37436"/>
                <a:gd name="connsiteY2" fmla="*/ 0 h 19634"/>
                <a:gd name="connsiteX3" fmla="*/ 6545 w 37436"/>
                <a:gd name="connsiteY3" fmla="*/ 0 h 19634"/>
                <a:gd name="connsiteX4" fmla="*/ 0 w 37436"/>
                <a:gd name="connsiteY4" fmla="*/ 19634 h 19634"/>
                <a:gd name="connsiteX5" fmla="*/ 13810 w 37436"/>
                <a:gd name="connsiteY5" fmla="*/ 19634 h 19634"/>
                <a:gd name="connsiteX6" fmla="*/ 15970 w 37436"/>
                <a:gd name="connsiteY6" fmla="*/ 13090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6" h="19634">
                  <a:moveTo>
                    <a:pt x="15970" y="13090"/>
                  </a:moveTo>
                  <a:lnTo>
                    <a:pt x="37436" y="13090"/>
                  </a:lnTo>
                  <a:lnTo>
                    <a:pt x="37436" y="0"/>
                  </a:lnTo>
                  <a:lnTo>
                    <a:pt x="6545" y="0"/>
                  </a:lnTo>
                  <a:lnTo>
                    <a:pt x="0" y="19634"/>
                  </a:lnTo>
                  <a:lnTo>
                    <a:pt x="13810" y="19634"/>
                  </a:lnTo>
                  <a:lnTo>
                    <a:pt x="1597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3" name="Dowolny kształt: kształt 842">
              <a:extLst>
                <a:ext uri="{FF2B5EF4-FFF2-40B4-BE49-F238E27FC236}">
                  <a16:creationId xmlns:a16="http://schemas.microsoft.com/office/drawing/2014/main" id="{28592533-079F-501C-45DF-632EADD56130}"/>
                </a:ext>
              </a:extLst>
            </p:cNvPr>
            <p:cNvSpPr/>
            <p:nvPr/>
          </p:nvSpPr>
          <p:spPr>
            <a:xfrm>
              <a:off x="9614751" y="7559226"/>
              <a:ext cx="37436" cy="19634"/>
            </a:xfrm>
            <a:custGeom>
              <a:avLst/>
              <a:gdLst>
                <a:gd name="connsiteX0" fmla="*/ 30892 w 37436"/>
                <a:gd name="connsiteY0" fmla="*/ 0 h 19634"/>
                <a:gd name="connsiteX1" fmla="*/ 0 w 37436"/>
                <a:gd name="connsiteY1" fmla="*/ 0 h 19634"/>
                <a:gd name="connsiteX2" fmla="*/ 0 w 37436"/>
                <a:gd name="connsiteY2" fmla="*/ 13090 h 19634"/>
                <a:gd name="connsiteX3" fmla="*/ 21467 w 37436"/>
                <a:gd name="connsiteY3" fmla="*/ 13090 h 19634"/>
                <a:gd name="connsiteX4" fmla="*/ 23626 w 37436"/>
                <a:gd name="connsiteY4" fmla="*/ 19634 h 19634"/>
                <a:gd name="connsiteX5" fmla="*/ 37436 w 37436"/>
                <a:gd name="connsiteY5" fmla="*/ 19634 h 19634"/>
                <a:gd name="connsiteX6" fmla="*/ 30892 w 37436"/>
                <a:gd name="connsiteY6" fmla="*/ 0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36" h="19634">
                  <a:moveTo>
                    <a:pt x="30892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21467" y="13090"/>
                  </a:lnTo>
                  <a:lnTo>
                    <a:pt x="23626" y="19634"/>
                  </a:lnTo>
                  <a:lnTo>
                    <a:pt x="37436" y="19634"/>
                  </a:lnTo>
                  <a:lnTo>
                    <a:pt x="3089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4" name="Dowolny kształt: kształt 843">
              <a:extLst>
                <a:ext uri="{FF2B5EF4-FFF2-40B4-BE49-F238E27FC236}">
                  <a16:creationId xmlns:a16="http://schemas.microsoft.com/office/drawing/2014/main" id="{3F19C242-31DB-37E3-E5D4-4B05005A75D7}"/>
                </a:ext>
              </a:extLst>
            </p:cNvPr>
            <p:cNvSpPr/>
            <p:nvPr/>
          </p:nvSpPr>
          <p:spPr>
            <a:xfrm>
              <a:off x="9588572" y="7773568"/>
              <a:ext cx="39268" cy="67084"/>
            </a:xfrm>
            <a:custGeom>
              <a:avLst/>
              <a:gdLst>
                <a:gd name="connsiteX0" fmla="*/ 0 w 39268"/>
                <a:gd name="connsiteY0" fmla="*/ 40905 h 67084"/>
                <a:gd name="connsiteX1" fmla="*/ 11650 w 39268"/>
                <a:gd name="connsiteY1" fmla="*/ 67084 h 67084"/>
                <a:gd name="connsiteX2" fmla="*/ 39269 w 39268"/>
                <a:gd name="connsiteY2" fmla="*/ 67084 h 67084"/>
                <a:gd name="connsiteX3" fmla="*/ 27553 w 39268"/>
                <a:gd name="connsiteY3" fmla="*/ 40905 h 67084"/>
                <a:gd name="connsiteX4" fmla="*/ 35996 w 39268"/>
                <a:gd name="connsiteY4" fmla="*/ 15707 h 67084"/>
                <a:gd name="connsiteX5" fmla="*/ 13613 w 39268"/>
                <a:gd name="connsiteY5" fmla="*/ 0 h 67084"/>
                <a:gd name="connsiteX6" fmla="*/ 0 w 39268"/>
                <a:gd name="connsiteY6" fmla="*/ 40905 h 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8" h="67084">
                  <a:moveTo>
                    <a:pt x="0" y="40905"/>
                  </a:moveTo>
                  <a:lnTo>
                    <a:pt x="11650" y="67084"/>
                  </a:lnTo>
                  <a:lnTo>
                    <a:pt x="39269" y="67084"/>
                  </a:lnTo>
                  <a:lnTo>
                    <a:pt x="27553" y="40905"/>
                  </a:lnTo>
                  <a:lnTo>
                    <a:pt x="35996" y="15707"/>
                  </a:lnTo>
                  <a:lnTo>
                    <a:pt x="13613" y="0"/>
                  </a:lnTo>
                  <a:lnTo>
                    <a:pt x="0" y="4090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5" name="Dowolny kształt: kształt 844">
              <a:extLst>
                <a:ext uri="{FF2B5EF4-FFF2-40B4-BE49-F238E27FC236}">
                  <a16:creationId xmlns:a16="http://schemas.microsoft.com/office/drawing/2014/main" id="{ADD98D03-1988-45DD-50A5-569CBC97E954}"/>
                </a:ext>
              </a:extLst>
            </p:cNvPr>
            <p:cNvSpPr/>
            <p:nvPr/>
          </p:nvSpPr>
          <p:spPr>
            <a:xfrm>
              <a:off x="9706378" y="7773633"/>
              <a:ext cx="39268" cy="67018"/>
            </a:xfrm>
            <a:custGeom>
              <a:avLst/>
              <a:gdLst>
                <a:gd name="connsiteX0" fmla="*/ 11650 w 39268"/>
                <a:gd name="connsiteY0" fmla="*/ 40840 h 67018"/>
                <a:gd name="connsiteX1" fmla="*/ 0 w 39268"/>
                <a:gd name="connsiteY1" fmla="*/ 67019 h 67018"/>
                <a:gd name="connsiteX2" fmla="*/ 27619 w 39268"/>
                <a:gd name="connsiteY2" fmla="*/ 67019 h 67018"/>
                <a:gd name="connsiteX3" fmla="*/ 39269 w 39268"/>
                <a:gd name="connsiteY3" fmla="*/ 40840 h 67018"/>
                <a:gd name="connsiteX4" fmla="*/ 25656 w 39268"/>
                <a:gd name="connsiteY4" fmla="*/ 0 h 67018"/>
                <a:gd name="connsiteX5" fmla="*/ 3272 w 39268"/>
                <a:gd name="connsiteY5" fmla="*/ 15642 h 67018"/>
                <a:gd name="connsiteX6" fmla="*/ 11650 w 39268"/>
                <a:gd name="connsiteY6" fmla="*/ 40840 h 6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68" h="67018">
                  <a:moveTo>
                    <a:pt x="11650" y="40840"/>
                  </a:moveTo>
                  <a:lnTo>
                    <a:pt x="0" y="67019"/>
                  </a:lnTo>
                  <a:lnTo>
                    <a:pt x="27619" y="67019"/>
                  </a:lnTo>
                  <a:lnTo>
                    <a:pt x="39269" y="40840"/>
                  </a:lnTo>
                  <a:lnTo>
                    <a:pt x="25656" y="0"/>
                  </a:lnTo>
                  <a:lnTo>
                    <a:pt x="3272" y="15642"/>
                  </a:lnTo>
                  <a:lnTo>
                    <a:pt x="11650" y="408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6" name="Dowolny kształt: kształt 845">
              <a:extLst>
                <a:ext uri="{FF2B5EF4-FFF2-40B4-BE49-F238E27FC236}">
                  <a16:creationId xmlns:a16="http://schemas.microsoft.com/office/drawing/2014/main" id="{6C9EA494-BB3E-41C5-1951-94CB48468D7E}"/>
                </a:ext>
              </a:extLst>
            </p:cNvPr>
            <p:cNvSpPr/>
            <p:nvPr/>
          </p:nvSpPr>
          <p:spPr>
            <a:xfrm>
              <a:off x="9747480" y="7720424"/>
              <a:ext cx="50525" cy="54779"/>
            </a:xfrm>
            <a:custGeom>
              <a:avLst/>
              <a:gdLst>
                <a:gd name="connsiteX0" fmla="*/ 39007 w 50525"/>
                <a:gd name="connsiteY0" fmla="*/ 20224 h 54779"/>
                <a:gd name="connsiteX1" fmla="*/ 8704 w 50525"/>
                <a:gd name="connsiteY1" fmla="*/ 0 h 54779"/>
                <a:gd name="connsiteX2" fmla="*/ 0 w 50525"/>
                <a:gd name="connsiteY2" fmla="*/ 25656 h 54779"/>
                <a:gd name="connsiteX3" fmla="*/ 17016 w 50525"/>
                <a:gd name="connsiteY3" fmla="*/ 36978 h 54779"/>
                <a:gd name="connsiteX4" fmla="*/ 22907 w 50525"/>
                <a:gd name="connsiteY4" fmla="*/ 54780 h 54779"/>
                <a:gd name="connsiteX5" fmla="*/ 50526 w 50525"/>
                <a:gd name="connsiteY5" fmla="*/ 54780 h 54779"/>
                <a:gd name="connsiteX6" fmla="*/ 39007 w 50525"/>
                <a:gd name="connsiteY6" fmla="*/ 20224 h 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5" h="54779">
                  <a:moveTo>
                    <a:pt x="39007" y="20224"/>
                  </a:moveTo>
                  <a:lnTo>
                    <a:pt x="8704" y="0"/>
                  </a:lnTo>
                  <a:lnTo>
                    <a:pt x="0" y="25656"/>
                  </a:lnTo>
                  <a:lnTo>
                    <a:pt x="17016" y="36978"/>
                  </a:lnTo>
                  <a:lnTo>
                    <a:pt x="22907" y="54780"/>
                  </a:lnTo>
                  <a:lnTo>
                    <a:pt x="50526" y="54780"/>
                  </a:lnTo>
                  <a:lnTo>
                    <a:pt x="39007" y="202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7" name="Dowolny kształt: kształt 846">
              <a:extLst>
                <a:ext uri="{FF2B5EF4-FFF2-40B4-BE49-F238E27FC236}">
                  <a16:creationId xmlns:a16="http://schemas.microsoft.com/office/drawing/2014/main" id="{57FF1EDE-4AB7-B7B9-8554-40A1AF6D955E}"/>
                </a:ext>
              </a:extLst>
            </p:cNvPr>
            <p:cNvSpPr/>
            <p:nvPr/>
          </p:nvSpPr>
          <p:spPr>
            <a:xfrm>
              <a:off x="9536214" y="7720424"/>
              <a:ext cx="50525" cy="54779"/>
            </a:xfrm>
            <a:custGeom>
              <a:avLst/>
              <a:gdLst>
                <a:gd name="connsiteX0" fmla="*/ 11519 w 50525"/>
                <a:gd name="connsiteY0" fmla="*/ 20224 h 54779"/>
                <a:gd name="connsiteX1" fmla="*/ 0 w 50525"/>
                <a:gd name="connsiteY1" fmla="*/ 54780 h 54779"/>
                <a:gd name="connsiteX2" fmla="*/ 27619 w 50525"/>
                <a:gd name="connsiteY2" fmla="*/ 54780 h 54779"/>
                <a:gd name="connsiteX3" fmla="*/ 33509 w 50525"/>
                <a:gd name="connsiteY3" fmla="*/ 36978 h 54779"/>
                <a:gd name="connsiteX4" fmla="*/ 50526 w 50525"/>
                <a:gd name="connsiteY4" fmla="*/ 25656 h 54779"/>
                <a:gd name="connsiteX5" fmla="*/ 41821 w 50525"/>
                <a:gd name="connsiteY5" fmla="*/ 0 h 54779"/>
                <a:gd name="connsiteX6" fmla="*/ 11519 w 50525"/>
                <a:gd name="connsiteY6" fmla="*/ 20224 h 54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25" h="54779">
                  <a:moveTo>
                    <a:pt x="11519" y="20224"/>
                  </a:moveTo>
                  <a:lnTo>
                    <a:pt x="0" y="54780"/>
                  </a:lnTo>
                  <a:lnTo>
                    <a:pt x="27619" y="54780"/>
                  </a:lnTo>
                  <a:lnTo>
                    <a:pt x="33509" y="36978"/>
                  </a:lnTo>
                  <a:lnTo>
                    <a:pt x="50526" y="25656"/>
                  </a:lnTo>
                  <a:lnTo>
                    <a:pt x="41821" y="0"/>
                  </a:lnTo>
                  <a:lnTo>
                    <a:pt x="11519" y="202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8" name="Dowolny kształt: kształt 847">
              <a:extLst>
                <a:ext uri="{FF2B5EF4-FFF2-40B4-BE49-F238E27FC236}">
                  <a16:creationId xmlns:a16="http://schemas.microsoft.com/office/drawing/2014/main" id="{9C287244-8D26-84EA-1C8F-B1E10308DFAE}"/>
                </a:ext>
              </a:extLst>
            </p:cNvPr>
            <p:cNvSpPr/>
            <p:nvPr/>
          </p:nvSpPr>
          <p:spPr>
            <a:xfrm>
              <a:off x="9710174" y="7605040"/>
              <a:ext cx="73890" cy="57397"/>
            </a:xfrm>
            <a:custGeom>
              <a:avLst/>
              <a:gdLst>
                <a:gd name="connsiteX0" fmla="*/ 48890 w 73890"/>
                <a:gd name="connsiteY0" fmla="*/ 49937 h 57397"/>
                <a:gd name="connsiteX1" fmla="*/ 73891 w 73890"/>
                <a:gd name="connsiteY1" fmla="*/ 0 h 57397"/>
                <a:gd name="connsiteX2" fmla="*/ 44636 w 73890"/>
                <a:gd name="connsiteY2" fmla="*/ 0 h 57397"/>
                <a:gd name="connsiteX3" fmla="*/ 30302 w 73890"/>
                <a:gd name="connsiteY3" fmla="*/ 28601 h 57397"/>
                <a:gd name="connsiteX4" fmla="*/ 0 w 73890"/>
                <a:gd name="connsiteY4" fmla="*/ 38679 h 57397"/>
                <a:gd name="connsiteX5" fmla="*/ 26703 w 73890"/>
                <a:gd name="connsiteY5" fmla="*/ 57398 h 57397"/>
                <a:gd name="connsiteX6" fmla="*/ 48890 w 73890"/>
                <a:gd name="connsiteY6" fmla="*/ 49937 h 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890" h="57397">
                  <a:moveTo>
                    <a:pt x="48890" y="49937"/>
                  </a:moveTo>
                  <a:lnTo>
                    <a:pt x="73891" y="0"/>
                  </a:lnTo>
                  <a:lnTo>
                    <a:pt x="44636" y="0"/>
                  </a:lnTo>
                  <a:lnTo>
                    <a:pt x="30302" y="28601"/>
                  </a:lnTo>
                  <a:lnTo>
                    <a:pt x="0" y="38679"/>
                  </a:lnTo>
                  <a:lnTo>
                    <a:pt x="26703" y="57398"/>
                  </a:lnTo>
                  <a:lnTo>
                    <a:pt x="48890" y="499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9" name="Dowolny kształt: kształt 848">
              <a:extLst>
                <a:ext uri="{FF2B5EF4-FFF2-40B4-BE49-F238E27FC236}">
                  <a16:creationId xmlns:a16="http://schemas.microsoft.com/office/drawing/2014/main" id="{AD5DACF0-9351-7E64-8131-336176CC0609}"/>
                </a:ext>
              </a:extLst>
            </p:cNvPr>
            <p:cNvSpPr/>
            <p:nvPr/>
          </p:nvSpPr>
          <p:spPr>
            <a:xfrm>
              <a:off x="9549304" y="7605040"/>
              <a:ext cx="74479" cy="57594"/>
            </a:xfrm>
            <a:custGeom>
              <a:avLst/>
              <a:gdLst>
                <a:gd name="connsiteX0" fmla="*/ 74480 w 74479"/>
                <a:gd name="connsiteY0" fmla="*/ 38876 h 57594"/>
                <a:gd name="connsiteX1" fmla="*/ 43523 w 74479"/>
                <a:gd name="connsiteY1" fmla="*/ 28601 h 57594"/>
                <a:gd name="connsiteX2" fmla="*/ 29255 w 74479"/>
                <a:gd name="connsiteY2" fmla="*/ 0 h 57594"/>
                <a:gd name="connsiteX3" fmla="*/ 0 w 74479"/>
                <a:gd name="connsiteY3" fmla="*/ 0 h 57594"/>
                <a:gd name="connsiteX4" fmla="*/ 25001 w 74479"/>
                <a:gd name="connsiteY4" fmla="*/ 49937 h 57594"/>
                <a:gd name="connsiteX5" fmla="*/ 47777 w 74479"/>
                <a:gd name="connsiteY5" fmla="*/ 57594 h 57594"/>
                <a:gd name="connsiteX6" fmla="*/ 47777 w 74479"/>
                <a:gd name="connsiteY6" fmla="*/ 57529 h 57594"/>
                <a:gd name="connsiteX7" fmla="*/ 74480 w 74479"/>
                <a:gd name="connsiteY7" fmla="*/ 38876 h 5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479" h="57594">
                  <a:moveTo>
                    <a:pt x="74480" y="38876"/>
                  </a:moveTo>
                  <a:lnTo>
                    <a:pt x="43523" y="28601"/>
                  </a:lnTo>
                  <a:lnTo>
                    <a:pt x="29255" y="0"/>
                  </a:lnTo>
                  <a:lnTo>
                    <a:pt x="0" y="0"/>
                  </a:lnTo>
                  <a:lnTo>
                    <a:pt x="25001" y="49937"/>
                  </a:lnTo>
                  <a:lnTo>
                    <a:pt x="47777" y="57594"/>
                  </a:lnTo>
                  <a:lnTo>
                    <a:pt x="47777" y="57529"/>
                  </a:lnTo>
                  <a:lnTo>
                    <a:pt x="74480" y="3887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0" name="Dowolny kształt: kształt 849">
              <a:extLst>
                <a:ext uri="{FF2B5EF4-FFF2-40B4-BE49-F238E27FC236}">
                  <a16:creationId xmlns:a16="http://schemas.microsoft.com/office/drawing/2014/main" id="{D04EA2FC-951D-D1C2-31E5-F13866D172ED}"/>
                </a:ext>
              </a:extLst>
            </p:cNvPr>
            <p:cNvSpPr/>
            <p:nvPr/>
          </p:nvSpPr>
          <p:spPr>
            <a:xfrm>
              <a:off x="9588572" y="7644309"/>
              <a:ext cx="157074" cy="143985"/>
            </a:xfrm>
            <a:custGeom>
              <a:avLst/>
              <a:gdLst>
                <a:gd name="connsiteX0" fmla="*/ 142087 w 157074"/>
                <a:gd name="connsiteY0" fmla="*/ 27488 h 143985"/>
                <a:gd name="connsiteX1" fmla="*/ 102818 w 157074"/>
                <a:gd name="connsiteY1" fmla="*/ 0 h 143985"/>
                <a:gd name="connsiteX2" fmla="*/ 54257 w 157074"/>
                <a:gd name="connsiteY2" fmla="*/ 0 h 143985"/>
                <a:gd name="connsiteX3" fmla="*/ 14988 w 157074"/>
                <a:gd name="connsiteY3" fmla="*/ 27488 h 143985"/>
                <a:gd name="connsiteX4" fmla="*/ 0 w 157074"/>
                <a:gd name="connsiteY4" fmla="*/ 71993 h 143985"/>
                <a:gd name="connsiteX5" fmla="*/ 14988 w 157074"/>
                <a:gd name="connsiteY5" fmla="*/ 116497 h 143985"/>
                <a:gd name="connsiteX6" fmla="*/ 54257 w 157074"/>
                <a:gd name="connsiteY6" fmla="*/ 143985 h 143985"/>
                <a:gd name="connsiteX7" fmla="*/ 102818 w 157074"/>
                <a:gd name="connsiteY7" fmla="*/ 143985 h 143985"/>
                <a:gd name="connsiteX8" fmla="*/ 142087 w 157074"/>
                <a:gd name="connsiteY8" fmla="*/ 116497 h 143985"/>
                <a:gd name="connsiteX9" fmla="*/ 157075 w 157074"/>
                <a:gd name="connsiteY9" fmla="*/ 71993 h 143985"/>
                <a:gd name="connsiteX10" fmla="*/ 142087 w 157074"/>
                <a:gd name="connsiteY10" fmla="*/ 27488 h 143985"/>
                <a:gd name="connsiteX11" fmla="*/ 52358 w 157074"/>
                <a:gd name="connsiteY11" fmla="*/ 117806 h 143985"/>
                <a:gd name="connsiteX12" fmla="*/ 78537 w 157074"/>
                <a:gd name="connsiteY12" fmla="*/ 26179 h 143985"/>
                <a:gd name="connsiteX13" fmla="*/ 104717 w 157074"/>
                <a:gd name="connsiteY13" fmla="*/ 117806 h 143985"/>
                <a:gd name="connsiteX14" fmla="*/ 52358 w 157074"/>
                <a:gd name="connsiteY14" fmla="*/ 117806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7074" h="143985">
                  <a:moveTo>
                    <a:pt x="142087" y="27488"/>
                  </a:moveTo>
                  <a:lnTo>
                    <a:pt x="102818" y="0"/>
                  </a:lnTo>
                  <a:lnTo>
                    <a:pt x="54257" y="0"/>
                  </a:lnTo>
                  <a:lnTo>
                    <a:pt x="14988" y="27488"/>
                  </a:lnTo>
                  <a:lnTo>
                    <a:pt x="0" y="71993"/>
                  </a:lnTo>
                  <a:lnTo>
                    <a:pt x="14988" y="116497"/>
                  </a:lnTo>
                  <a:lnTo>
                    <a:pt x="54257" y="143985"/>
                  </a:lnTo>
                  <a:lnTo>
                    <a:pt x="102818" y="143985"/>
                  </a:lnTo>
                  <a:lnTo>
                    <a:pt x="142087" y="116497"/>
                  </a:lnTo>
                  <a:lnTo>
                    <a:pt x="157075" y="71993"/>
                  </a:lnTo>
                  <a:lnTo>
                    <a:pt x="142087" y="27488"/>
                  </a:lnTo>
                  <a:close/>
                  <a:moveTo>
                    <a:pt x="52358" y="117806"/>
                  </a:moveTo>
                  <a:lnTo>
                    <a:pt x="78537" y="26179"/>
                  </a:lnTo>
                  <a:lnTo>
                    <a:pt x="104717" y="117806"/>
                  </a:lnTo>
                  <a:lnTo>
                    <a:pt x="52358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851" name="Dowolny kształt: kształt 850">
            <a:extLst>
              <a:ext uri="{FF2B5EF4-FFF2-40B4-BE49-F238E27FC236}">
                <a16:creationId xmlns:a16="http://schemas.microsoft.com/office/drawing/2014/main" id="{EE1C283A-8EDB-C1C2-9378-F041C03FD046}"/>
              </a:ext>
            </a:extLst>
          </p:cNvPr>
          <p:cNvSpPr/>
          <p:nvPr userDrawn="1"/>
        </p:nvSpPr>
        <p:spPr>
          <a:xfrm>
            <a:off x="20697241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287971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287971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59" y="52358"/>
                  <a:pt x="248702" y="46501"/>
                  <a:pt x="248702" y="39269"/>
                </a:cubicBezTo>
                <a:cubicBezTo>
                  <a:pt x="248702" y="32037"/>
                  <a:pt x="254559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287971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287971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2" name="Dowolny kształt: kształt 851">
            <a:extLst>
              <a:ext uri="{FF2B5EF4-FFF2-40B4-BE49-F238E27FC236}">
                <a16:creationId xmlns:a16="http://schemas.microsoft.com/office/drawing/2014/main" id="{125E749B-0038-CA38-0D43-FF66F42F37CF}"/>
              </a:ext>
            </a:extLst>
          </p:cNvPr>
          <p:cNvSpPr/>
          <p:nvPr userDrawn="1"/>
        </p:nvSpPr>
        <p:spPr>
          <a:xfrm>
            <a:off x="21364903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130896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130896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60" y="52358"/>
                  <a:pt x="248702" y="46501"/>
                  <a:pt x="248702" y="39269"/>
                </a:cubicBezTo>
                <a:cubicBezTo>
                  <a:pt x="248702" y="32037"/>
                  <a:pt x="254560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130896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130896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3" name="Dowolny kształt: kształt 852">
            <a:extLst>
              <a:ext uri="{FF2B5EF4-FFF2-40B4-BE49-F238E27FC236}">
                <a16:creationId xmlns:a16="http://schemas.microsoft.com/office/drawing/2014/main" id="{5D3C98A8-0F21-B546-C17C-BE7FC618AD42}"/>
              </a:ext>
            </a:extLst>
          </p:cNvPr>
          <p:cNvSpPr/>
          <p:nvPr userDrawn="1"/>
        </p:nvSpPr>
        <p:spPr>
          <a:xfrm>
            <a:off x="22417757" y="492341"/>
            <a:ext cx="128395" cy="154075"/>
          </a:xfrm>
          <a:custGeom>
            <a:avLst/>
            <a:gdLst>
              <a:gd name="connsiteX0" fmla="*/ 26179 w 65447"/>
              <a:gd name="connsiteY0" fmla="*/ 78537 h 78537"/>
              <a:gd name="connsiteX1" fmla="*/ 0 w 65447"/>
              <a:gd name="connsiteY1" fmla="*/ 65448 h 78537"/>
              <a:gd name="connsiteX2" fmla="*/ 26179 w 65447"/>
              <a:gd name="connsiteY2" fmla="*/ 39269 h 78537"/>
              <a:gd name="connsiteX3" fmla="*/ 0 w 65447"/>
              <a:gd name="connsiteY3" fmla="*/ 13090 h 78537"/>
              <a:gd name="connsiteX4" fmla="*/ 26179 w 65447"/>
              <a:gd name="connsiteY4" fmla="*/ 0 h 78537"/>
              <a:gd name="connsiteX5" fmla="*/ 65448 w 65447"/>
              <a:gd name="connsiteY5" fmla="*/ 39269 h 78537"/>
              <a:gd name="connsiteX6" fmla="*/ 26179 w 65447"/>
              <a:gd name="connsiteY6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7" h="78537">
                <a:moveTo>
                  <a:pt x="26179" y="78537"/>
                </a:moveTo>
                <a:lnTo>
                  <a:pt x="0" y="65448"/>
                </a:lnTo>
                <a:lnTo>
                  <a:pt x="26179" y="39269"/>
                </a:lnTo>
                <a:lnTo>
                  <a:pt x="0" y="13090"/>
                </a:lnTo>
                <a:lnTo>
                  <a:pt x="26179" y="0"/>
                </a:lnTo>
                <a:lnTo>
                  <a:pt x="65448" y="39269"/>
                </a:lnTo>
                <a:lnTo>
                  <a:pt x="26179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4" name="Dowolny kształt: kształt 853">
            <a:extLst>
              <a:ext uri="{FF2B5EF4-FFF2-40B4-BE49-F238E27FC236}">
                <a16:creationId xmlns:a16="http://schemas.microsoft.com/office/drawing/2014/main" id="{2709C2AA-261F-9128-57D9-0C626AAC8CC5}"/>
              </a:ext>
            </a:extLst>
          </p:cNvPr>
          <p:cNvSpPr/>
          <p:nvPr userDrawn="1"/>
        </p:nvSpPr>
        <p:spPr>
          <a:xfrm>
            <a:off x="22135283" y="492341"/>
            <a:ext cx="128395" cy="154075"/>
          </a:xfrm>
          <a:custGeom>
            <a:avLst/>
            <a:gdLst>
              <a:gd name="connsiteX0" fmla="*/ 39269 w 65447"/>
              <a:gd name="connsiteY0" fmla="*/ 78537 h 78537"/>
              <a:gd name="connsiteX1" fmla="*/ 65448 w 65447"/>
              <a:gd name="connsiteY1" fmla="*/ 65448 h 78537"/>
              <a:gd name="connsiteX2" fmla="*/ 39269 w 65447"/>
              <a:gd name="connsiteY2" fmla="*/ 39269 h 78537"/>
              <a:gd name="connsiteX3" fmla="*/ 65448 w 65447"/>
              <a:gd name="connsiteY3" fmla="*/ 13090 h 78537"/>
              <a:gd name="connsiteX4" fmla="*/ 39269 w 65447"/>
              <a:gd name="connsiteY4" fmla="*/ 0 h 78537"/>
              <a:gd name="connsiteX5" fmla="*/ 0 w 65447"/>
              <a:gd name="connsiteY5" fmla="*/ 39269 h 78537"/>
              <a:gd name="connsiteX6" fmla="*/ 39269 w 65447"/>
              <a:gd name="connsiteY6" fmla="*/ 78537 h 7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447" h="78537">
                <a:moveTo>
                  <a:pt x="39269" y="78537"/>
                </a:moveTo>
                <a:lnTo>
                  <a:pt x="65448" y="65448"/>
                </a:lnTo>
                <a:lnTo>
                  <a:pt x="39269" y="39269"/>
                </a:lnTo>
                <a:lnTo>
                  <a:pt x="65448" y="13090"/>
                </a:lnTo>
                <a:lnTo>
                  <a:pt x="39269" y="0"/>
                </a:lnTo>
                <a:lnTo>
                  <a:pt x="0" y="39269"/>
                </a:lnTo>
                <a:lnTo>
                  <a:pt x="39269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5" name="Dowolny kształt: kształt 854">
            <a:extLst>
              <a:ext uri="{FF2B5EF4-FFF2-40B4-BE49-F238E27FC236}">
                <a16:creationId xmlns:a16="http://schemas.microsoft.com/office/drawing/2014/main" id="{32FA9C60-A8DB-6C77-3948-8EF26ED2B234}"/>
              </a:ext>
            </a:extLst>
          </p:cNvPr>
          <p:cNvSpPr/>
          <p:nvPr userDrawn="1"/>
        </p:nvSpPr>
        <p:spPr>
          <a:xfrm>
            <a:off x="22289360" y="466661"/>
            <a:ext cx="102717" cy="205433"/>
          </a:xfrm>
          <a:custGeom>
            <a:avLst/>
            <a:gdLst>
              <a:gd name="connsiteX0" fmla="*/ 26179 w 52358"/>
              <a:gd name="connsiteY0" fmla="*/ 104717 h 104716"/>
              <a:gd name="connsiteX1" fmla="*/ 0 w 52358"/>
              <a:gd name="connsiteY1" fmla="*/ 91627 h 104716"/>
              <a:gd name="connsiteX2" fmla="*/ 26179 w 52358"/>
              <a:gd name="connsiteY2" fmla="*/ 0 h 104716"/>
              <a:gd name="connsiteX3" fmla="*/ 52358 w 52358"/>
              <a:gd name="connsiteY3" fmla="*/ 13090 h 104716"/>
              <a:gd name="connsiteX4" fmla="*/ 26179 w 52358"/>
              <a:gd name="connsiteY4" fmla="*/ 104717 h 10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104716">
                <a:moveTo>
                  <a:pt x="26179" y="104717"/>
                </a:moveTo>
                <a:lnTo>
                  <a:pt x="0" y="91627"/>
                </a:lnTo>
                <a:lnTo>
                  <a:pt x="26179" y="0"/>
                </a:lnTo>
                <a:lnTo>
                  <a:pt x="52358" y="13090"/>
                </a:lnTo>
                <a:lnTo>
                  <a:pt x="26179" y="10471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856" name="Dowolny kształt: kształt 855">
            <a:extLst>
              <a:ext uri="{FF2B5EF4-FFF2-40B4-BE49-F238E27FC236}">
                <a16:creationId xmlns:a16="http://schemas.microsoft.com/office/drawing/2014/main" id="{D36E806D-CADC-363D-2F6C-B229C9B90B61}"/>
              </a:ext>
            </a:extLst>
          </p:cNvPr>
          <p:cNvSpPr/>
          <p:nvPr userDrawn="1"/>
        </p:nvSpPr>
        <p:spPr>
          <a:xfrm>
            <a:off x="22032566" y="261225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261791 h 261791"/>
              <a:gd name="connsiteX2" fmla="*/ 314150 w 314149"/>
              <a:gd name="connsiteY2" fmla="*/ 261791 h 261791"/>
              <a:gd name="connsiteX3" fmla="*/ 314150 w 314149"/>
              <a:gd name="connsiteY3" fmla="*/ 0 h 261791"/>
              <a:gd name="connsiteX4" fmla="*/ 0 w 314149"/>
              <a:gd name="connsiteY4" fmla="*/ 0 h 261791"/>
              <a:gd name="connsiteX5" fmla="*/ 261791 w 314149"/>
              <a:gd name="connsiteY5" fmla="*/ 26179 h 261791"/>
              <a:gd name="connsiteX6" fmla="*/ 274881 w 314149"/>
              <a:gd name="connsiteY6" fmla="*/ 39269 h 261791"/>
              <a:gd name="connsiteX7" fmla="*/ 261791 w 314149"/>
              <a:gd name="connsiteY7" fmla="*/ 52358 h 261791"/>
              <a:gd name="connsiteX8" fmla="*/ 248702 w 314149"/>
              <a:gd name="connsiteY8" fmla="*/ 39269 h 261791"/>
              <a:gd name="connsiteX9" fmla="*/ 261791 w 314149"/>
              <a:gd name="connsiteY9" fmla="*/ 26179 h 261791"/>
              <a:gd name="connsiteX10" fmla="*/ 222523 w 314149"/>
              <a:gd name="connsiteY10" fmla="*/ 26179 h 261791"/>
              <a:gd name="connsiteX11" fmla="*/ 235612 w 314149"/>
              <a:gd name="connsiteY11" fmla="*/ 39269 h 261791"/>
              <a:gd name="connsiteX12" fmla="*/ 222523 w 314149"/>
              <a:gd name="connsiteY12" fmla="*/ 52358 h 261791"/>
              <a:gd name="connsiteX13" fmla="*/ 209433 w 314149"/>
              <a:gd name="connsiteY13" fmla="*/ 39269 h 261791"/>
              <a:gd name="connsiteX14" fmla="*/ 222523 w 314149"/>
              <a:gd name="connsiteY14" fmla="*/ 26179 h 261791"/>
              <a:gd name="connsiteX15" fmla="*/ 183254 w 314149"/>
              <a:gd name="connsiteY15" fmla="*/ 26179 h 261791"/>
              <a:gd name="connsiteX16" fmla="*/ 196344 w 314149"/>
              <a:gd name="connsiteY16" fmla="*/ 39269 h 261791"/>
              <a:gd name="connsiteX17" fmla="*/ 183254 w 314149"/>
              <a:gd name="connsiteY17" fmla="*/ 52358 h 261791"/>
              <a:gd name="connsiteX18" fmla="*/ 170164 w 314149"/>
              <a:gd name="connsiteY18" fmla="*/ 39269 h 261791"/>
              <a:gd name="connsiteX19" fmla="*/ 183254 w 314149"/>
              <a:gd name="connsiteY19" fmla="*/ 26179 h 261791"/>
              <a:gd name="connsiteX20" fmla="*/ 287971 w 314149"/>
              <a:gd name="connsiteY20" fmla="*/ 235612 h 261791"/>
              <a:gd name="connsiteX21" fmla="*/ 26179 w 314149"/>
              <a:gd name="connsiteY21" fmla="*/ 235612 h 261791"/>
              <a:gd name="connsiteX22" fmla="*/ 26179 w 314149"/>
              <a:gd name="connsiteY22" fmla="*/ 78537 h 261791"/>
              <a:gd name="connsiteX23" fmla="*/ 287971 w 314149"/>
              <a:gd name="connsiteY23" fmla="*/ 78537 h 261791"/>
              <a:gd name="connsiteX24" fmla="*/ 287971 w 314149"/>
              <a:gd name="connsiteY24" fmla="*/ 235612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261791"/>
                </a:lnTo>
                <a:lnTo>
                  <a:pt x="314150" y="261791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261791" y="26179"/>
                </a:moveTo>
                <a:cubicBezTo>
                  <a:pt x="269023" y="26179"/>
                  <a:pt x="274881" y="32037"/>
                  <a:pt x="274881" y="39269"/>
                </a:cubicBezTo>
                <a:cubicBezTo>
                  <a:pt x="274881" y="46501"/>
                  <a:pt x="269023" y="52358"/>
                  <a:pt x="261791" y="52358"/>
                </a:cubicBezTo>
                <a:cubicBezTo>
                  <a:pt x="254560" y="52358"/>
                  <a:pt x="248702" y="46501"/>
                  <a:pt x="248702" y="39269"/>
                </a:cubicBezTo>
                <a:cubicBezTo>
                  <a:pt x="248702" y="32037"/>
                  <a:pt x="254560" y="26179"/>
                  <a:pt x="261791" y="26179"/>
                </a:cubicBezTo>
                <a:close/>
                <a:moveTo>
                  <a:pt x="222523" y="26179"/>
                </a:moveTo>
                <a:cubicBezTo>
                  <a:pt x="229755" y="26179"/>
                  <a:pt x="235612" y="32037"/>
                  <a:pt x="235612" y="39269"/>
                </a:cubicBezTo>
                <a:cubicBezTo>
                  <a:pt x="235612" y="46501"/>
                  <a:pt x="229755" y="52358"/>
                  <a:pt x="222523" y="52358"/>
                </a:cubicBezTo>
                <a:cubicBezTo>
                  <a:pt x="215291" y="52358"/>
                  <a:pt x="209433" y="46501"/>
                  <a:pt x="209433" y="39269"/>
                </a:cubicBezTo>
                <a:cubicBezTo>
                  <a:pt x="209433" y="32037"/>
                  <a:pt x="215291" y="26179"/>
                  <a:pt x="222523" y="26179"/>
                </a:cubicBezTo>
                <a:close/>
                <a:moveTo>
                  <a:pt x="183254" y="26179"/>
                </a:moveTo>
                <a:cubicBezTo>
                  <a:pt x="190486" y="26179"/>
                  <a:pt x="196344" y="32037"/>
                  <a:pt x="196344" y="39269"/>
                </a:cubicBezTo>
                <a:cubicBezTo>
                  <a:pt x="196344" y="46501"/>
                  <a:pt x="190486" y="52358"/>
                  <a:pt x="183254" y="52358"/>
                </a:cubicBezTo>
                <a:cubicBezTo>
                  <a:pt x="176022" y="52358"/>
                  <a:pt x="170164" y="46501"/>
                  <a:pt x="170164" y="39269"/>
                </a:cubicBezTo>
                <a:cubicBezTo>
                  <a:pt x="170164" y="32037"/>
                  <a:pt x="176022" y="26179"/>
                  <a:pt x="183254" y="26179"/>
                </a:cubicBezTo>
                <a:close/>
                <a:moveTo>
                  <a:pt x="287971" y="235612"/>
                </a:moveTo>
                <a:lnTo>
                  <a:pt x="26179" y="235612"/>
                </a:lnTo>
                <a:lnTo>
                  <a:pt x="26179" y="78537"/>
                </a:lnTo>
                <a:lnTo>
                  <a:pt x="287971" y="78537"/>
                </a:lnTo>
                <a:lnTo>
                  <a:pt x="287971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857" name="Grupa 856">
            <a:extLst>
              <a:ext uri="{FF2B5EF4-FFF2-40B4-BE49-F238E27FC236}">
                <a16:creationId xmlns:a16="http://schemas.microsoft.com/office/drawing/2014/main" id="{56F6F5E2-33CB-34D1-6AB1-CF6E27B674A1}"/>
              </a:ext>
            </a:extLst>
          </p:cNvPr>
          <p:cNvGrpSpPr/>
          <p:nvPr userDrawn="1"/>
        </p:nvGrpSpPr>
        <p:grpSpPr>
          <a:xfrm>
            <a:off x="22700229" y="209867"/>
            <a:ext cx="616302" cy="616302"/>
            <a:chOff x="5700970" y="2199047"/>
            <a:chExt cx="314149" cy="314149"/>
          </a:xfrm>
        </p:grpSpPr>
        <p:sp>
          <p:nvSpPr>
            <p:cNvPr id="858" name="Dowolny kształt: kształt 857">
              <a:extLst>
                <a:ext uri="{FF2B5EF4-FFF2-40B4-BE49-F238E27FC236}">
                  <a16:creationId xmlns:a16="http://schemas.microsoft.com/office/drawing/2014/main" id="{B8B57A68-4A9F-9EE9-6A03-A4E9A4257743}"/>
                </a:ext>
              </a:extLst>
            </p:cNvPr>
            <p:cNvSpPr/>
            <p:nvPr/>
          </p:nvSpPr>
          <p:spPr>
            <a:xfrm>
              <a:off x="5700970" y="2199047"/>
              <a:ext cx="261909" cy="183253"/>
            </a:xfrm>
            <a:custGeom>
              <a:avLst/>
              <a:gdLst>
                <a:gd name="connsiteX0" fmla="*/ 0 w 261909"/>
                <a:gd name="connsiteY0" fmla="*/ 0 h 183253"/>
                <a:gd name="connsiteX1" fmla="*/ 0 w 261909"/>
                <a:gd name="connsiteY1" fmla="*/ 183254 h 183253"/>
                <a:gd name="connsiteX2" fmla="*/ 26179 w 261909"/>
                <a:gd name="connsiteY2" fmla="*/ 183254 h 183253"/>
                <a:gd name="connsiteX3" fmla="*/ 26179 w 261909"/>
                <a:gd name="connsiteY3" fmla="*/ 52358 h 183253"/>
                <a:gd name="connsiteX4" fmla="*/ 235612 w 261909"/>
                <a:gd name="connsiteY4" fmla="*/ 52358 h 183253"/>
                <a:gd name="connsiteX5" fmla="*/ 235612 w 261909"/>
                <a:gd name="connsiteY5" fmla="*/ 104717 h 183253"/>
                <a:gd name="connsiteX6" fmla="*/ 261791 w 261909"/>
                <a:gd name="connsiteY6" fmla="*/ 104717 h 183253"/>
                <a:gd name="connsiteX7" fmla="*/ 261909 w 261909"/>
                <a:gd name="connsiteY7" fmla="*/ 157 h 183253"/>
                <a:gd name="connsiteX8" fmla="*/ 0 w 261909"/>
                <a:gd name="connsiteY8" fmla="*/ 0 h 183253"/>
                <a:gd name="connsiteX9" fmla="*/ 143985 w 261909"/>
                <a:gd name="connsiteY9" fmla="*/ 39269 h 183253"/>
                <a:gd name="connsiteX10" fmla="*/ 130896 w 261909"/>
                <a:gd name="connsiteY10" fmla="*/ 26179 h 183253"/>
                <a:gd name="connsiteX11" fmla="*/ 143985 w 261909"/>
                <a:gd name="connsiteY11" fmla="*/ 13090 h 183253"/>
                <a:gd name="connsiteX12" fmla="*/ 157075 w 261909"/>
                <a:gd name="connsiteY12" fmla="*/ 26179 h 183253"/>
                <a:gd name="connsiteX13" fmla="*/ 143985 w 261909"/>
                <a:gd name="connsiteY13" fmla="*/ 39269 h 183253"/>
                <a:gd name="connsiteX14" fmla="*/ 183254 w 261909"/>
                <a:gd name="connsiteY14" fmla="*/ 39269 h 183253"/>
                <a:gd name="connsiteX15" fmla="*/ 170164 w 261909"/>
                <a:gd name="connsiteY15" fmla="*/ 26179 h 183253"/>
                <a:gd name="connsiteX16" fmla="*/ 183254 w 261909"/>
                <a:gd name="connsiteY16" fmla="*/ 13090 h 183253"/>
                <a:gd name="connsiteX17" fmla="*/ 196344 w 261909"/>
                <a:gd name="connsiteY17" fmla="*/ 26179 h 183253"/>
                <a:gd name="connsiteX18" fmla="*/ 183254 w 261909"/>
                <a:gd name="connsiteY18" fmla="*/ 39269 h 183253"/>
                <a:gd name="connsiteX19" fmla="*/ 222523 w 261909"/>
                <a:gd name="connsiteY19" fmla="*/ 39269 h 183253"/>
                <a:gd name="connsiteX20" fmla="*/ 209433 w 261909"/>
                <a:gd name="connsiteY20" fmla="*/ 26179 h 183253"/>
                <a:gd name="connsiteX21" fmla="*/ 222523 w 261909"/>
                <a:gd name="connsiteY21" fmla="*/ 13090 h 183253"/>
                <a:gd name="connsiteX22" fmla="*/ 235612 w 261909"/>
                <a:gd name="connsiteY22" fmla="*/ 26179 h 183253"/>
                <a:gd name="connsiteX23" fmla="*/ 222523 w 261909"/>
                <a:gd name="connsiteY23" fmla="*/ 39269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909" h="183253">
                  <a:moveTo>
                    <a:pt x="0" y="0"/>
                  </a:moveTo>
                  <a:lnTo>
                    <a:pt x="0" y="183254"/>
                  </a:lnTo>
                  <a:lnTo>
                    <a:pt x="26179" y="183254"/>
                  </a:lnTo>
                  <a:lnTo>
                    <a:pt x="26179" y="52358"/>
                  </a:lnTo>
                  <a:lnTo>
                    <a:pt x="235612" y="52358"/>
                  </a:lnTo>
                  <a:lnTo>
                    <a:pt x="235612" y="104717"/>
                  </a:lnTo>
                  <a:lnTo>
                    <a:pt x="261791" y="104717"/>
                  </a:lnTo>
                  <a:lnTo>
                    <a:pt x="261909" y="157"/>
                  </a:lnTo>
                  <a:lnTo>
                    <a:pt x="0" y="0"/>
                  </a:lnTo>
                  <a:close/>
                  <a:moveTo>
                    <a:pt x="143985" y="39269"/>
                  </a:moveTo>
                  <a:cubicBezTo>
                    <a:pt x="136753" y="39269"/>
                    <a:pt x="130896" y="33411"/>
                    <a:pt x="130896" y="26179"/>
                  </a:cubicBezTo>
                  <a:cubicBezTo>
                    <a:pt x="130896" y="18947"/>
                    <a:pt x="136753" y="13090"/>
                    <a:pt x="143985" y="13090"/>
                  </a:cubicBezTo>
                  <a:cubicBezTo>
                    <a:pt x="151217" y="13090"/>
                    <a:pt x="157075" y="18947"/>
                    <a:pt x="157075" y="26179"/>
                  </a:cubicBezTo>
                  <a:cubicBezTo>
                    <a:pt x="157075" y="33411"/>
                    <a:pt x="151217" y="39269"/>
                    <a:pt x="143985" y="39269"/>
                  </a:cubicBezTo>
                  <a:close/>
                  <a:moveTo>
                    <a:pt x="183254" y="39269"/>
                  </a:moveTo>
                  <a:cubicBezTo>
                    <a:pt x="176022" y="39269"/>
                    <a:pt x="170164" y="33411"/>
                    <a:pt x="170164" y="26179"/>
                  </a:cubicBezTo>
                  <a:cubicBezTo>
                    <a:pt x="170164" y="18947"/>
                    <a:pt x="176022" y="13090"/>
                    <a:pt x="183254" y="13090"/>
                  </a:cubicBezTo>
                  <a:cubicBezTo>
                    <a:pt x="190486" y="13090"/>
                    <a:pt x="196344" y="18947"/>
                    <a:pt x="196344" y="26179"/>
                  </a:cubicBezTo>
                  <a:cubicBezTo>
                    <a:pt x="196344" y="33411"/>
                    <a:pt x="190486" y="39269"/>
                    <a:pt x="183254" y="39269"/>
                  </a:cubicBezTo>
                  <a:close/>
                  <a:moveTo>
                    <a:pt x="222523" y="39269"/>
                  </a:moveTo>
                  <a:cubicBezTo>
                    <a:pt x="215291" y="39269"/>
                    <a:pt x="209433" y="33411"/>
                    <a:pt x="209433" y="26179"/>
                  </a:cubicBezTo>
                  <a:cubicBezTo>
                    <a:pt x="209433" y="18947"/>
                    <a:pt x="215291" y="13090"/>
                    <a:pt x="222523" y="13090"/>
                  </a:cubicBezTo>
                  <a:cubicBezTo>
                    <a:pt x="229755" y="13090"/>
                    <a:pt x="235612" y="18947"/>
                    <a:pt x="235612" y="26179"/>
                  </a:cubicBezTo>
                  <a:cubicBezTo>
                    <a:pt x="235612" y="33411"/>
                    <a:pt x="229755" y="39269"/>
                    <a:pt x="222523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9" name="Dowolny kształt: kształt 858">
              <a:extLst>
                <a:ext uri="{FF2B5EF4-FFF2-40B4-BE49-F238E27FC236}">
                  <a16:creationId xmlns:a16="http://schemas.microsoft.com/office/drawing/2014/main" id="{75036724-4791-9BCD-D045-196847B472D2}"/>
                </a:ext>
              </a:extLst>
            </p:cNvPr>
            <p:cNvSpPr/>
            <p:nvPr/>
          </p:nvSpPr>
          <p:spPr>
            <a:xfrm>
              <a:off x="5753328" y="2329943"/>
              <a:ext cx="261791" cy="183253"/>
            </a:xfrm>
            <a:custGeom>
              <a:avLst/>
              <a:gdLst>
                <a:gd name="connsiteX0" fmla="*/ 0 w 261791"/>
                <a:gd name="connsiteY0" fmla="*/ 0 h 183253"/>
                <a:gd name="connsiteX1" fmla="*/ 0 w 261791"/>
                <a:gd name="connsiteY1" fmla="*/ 183254 h 183253"/>
                <a:gd name="connsiteX2" fmla="*/ 261791 w 261791"/>
                <a:gd name="connsiteY2" fmla="*/ 183254 h 183253"/>
                <a:gd name="connsiteX3" fmla="*/ 261791 w 261791"/>
                <a:gd name="connsiteY3" fmla="*/ 0 h 183253"/>
                <a:gd name="connsiteX4" fmla="*/ 0 w 261791"/>
                <a:gd name="connsiteY4" fmla="*/ 0 h 183253"/>
                <a:gd name="connsiteX5" fmla="*/ 183254 w 261791"/>
                <a:gd name="connsiteY5" fmla="*/ 13090 h 183253"/>
                <a:gd name="connsiteX6" fmla="*/ 196344 w 261791"/>
                <a:gd name="connsiteY6" fmla="*/ 26179 h 183253"/>
                <a:gd name="connsiteX7" fmla="*/ 183254 w 261791"/>
                <a:gd name="connsiteY7" fmla="*/ 39269 h 183253"/>
                <a:gd name="connsiteX8" fmla="*/ 170164 w 261791"/>
                <a:gd name="connsiteY8" fmla="*/ 26179 h 183253"/>
                <a:gd name="connsiteX9" fmla="*/ 183254 w 261791"/>
                <a:gd name="connsiteY9" fmla="*/ 13090 h 183253"/>
                <a:gd name="connsiteX10" fmla="*/ 143985 w 261791"/>
                <a:gd name="connsiteY10" fmla="*/ 13090 h 183253"/>
                <a:gd name="connsiteX11" fmla="*/ 157075 w 261791"/>
                <a:gd name="connsiteY11" fmla="*/ 26179 h 183253"/>
                <a:gd name="connsiteX12" fmla="*/ 143985 w 261791"/>
                <a:gd name="connsiteY12" fmla="*/ 39269 h 183253"/>
                <a:gd name="connsiteX13" fmla="*/ 130896 w 261791"/>
                <a:gd name="connsiteY13" fmla="*/ 26179 h 183253"/>
                <a:gd name="connsiteX14" fmla="*/ 143985 w 261791"/>
                <a:gd name="connsiteY14" fmla="*/ 13090 h 183253"/>
                <a:gd name="connsiteX15" fmla="*/ 117806 w 261791"/>
                <a:gd name="connsiteY15" fmla="*/ 157075 h 183253"/>
                <a:gd name="connsiteX16" fmla="*/ 26179 w 261791"/>
                <a:gd name="connsiteY16" fmla="*/ 157075 h 183253"/>
                <a:gd name="connsiteX17" fmla="*/ 25413 w 261791"/>
                <a:gd name="connsiteY17" fmla="*/ 53445 h 183253"/>
                <a:gd name="connsiteX18" fmla="*/ 235612 w 261791"/>
                <a:gd name="connsiteY18" fmla="*/ 52358 h 183253"/>
                <a:gd name="connsiteX19" fmla="*/ 117806 w 261791"/>
                <a:gd name="connsiteY19" fmla="*/ 157075 h 183253"/>
                <a:gd name="connsiteX20" fmla="*/ 222523 w 261791"/>
                <a:gd name="connsiteY20" fmla="*/ 39269 h 183253"/>
                <a:gd name="connsiteX21" fmla="*/ 209433 w 261791"/>
                <a:gd name="connsiteY21" fmla="*/ 26179 h 183253"/>
                <a:gd name="connsiteX22" fmla="*/ 222523 w 261791"/>
                <a:gd name="connsiteY22" fmla="*/ 13090 h 183253"/>
                <a:gd name="connsiteX23" fmla="*/ 235612 w 261791"/>
                <a:gd name="connsiteY23" fmla="*/ 26179 h 183253"/>
                <a:gd name="connsiteX24" fmla="*/ 222523 w 261791"/>
                <a:gd name="connsiteY24" fmla="*/ 39269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1791" h="183253">
                  <a:moveTo>
                    <a:pt x="0" y="0"/>
                  </a:moveTo>
                  <a:lnTo>
                    <a:pt x="0" y="183254"/>
                  </a:lnTo>
                  <a:lnTo>
                    <a:pt x="261791" y="183254"/>
                  </a:lnTo>
                  <a:lnTo>
                    <a:pt x="261791" y="0"/>
                  </a:lnTo>
                  <a:lnTo>
                    <a:pt x="0" y="0"/>
                  </a:lnTo>
                  <a:close/>
                  <a:moveTo>
                    <a:pt x="183254" y="13090"/>
                  </a:moveTo>
                  <a:cubicBezTo>
                    <a:pt x="190486" y="13090"/>
                    <a:pt x="196344" y="18947"/>
                    <a:pt x="196344" y="26179"/>
                  </a:cubicBezTo>
                  <a:cubicBezTo>
                    <a:pt x="196344" y="33411"/>
                    <a:pt x="190486" y="39269"/>
                    <a:pt x="183254" y="39269"/>
                  </a:cubicBezTo>
                  <a:cubicBezTo>
                    <a:pt x="176022" y="39269"/>
                    <a:pt x="170164" y="33411"/>
                    <a:pt x="170164" y="26179"/>
                  </a:cubicBezTo>
                  <a:cubicBezTo>
                    <a:pt x="170164" y="18947"/>
                    <a:pt x="176022" y="13090"/>
                    <a:pt x="183254" y="13090"/>
                  </a:cubicBezTo>
                  <a:close/>
                  <a:moveTo>
                    <a:pt x="143985" y="13090"/>
                  </a:moveTo>
                  <a:cubicBezTo>
                    <a:pt x="151217" y="13090"/>
                    <a:pt x="157075" y="18947"/>
                    <a:pt x="157075" y="26179"/>
                  </a:cubicBezTo>
                  <a:cubicBezTo>
                    <a:pt x="157075" y="33411"/>
                    <a:pt x="151217" y="39269"/>
                    <a:pt x="143985" y="39269"/>
                  </a:cubicBezTo>
                  <a:cubicBezTo>
                    <a:pt x="136753" y="39269"/>
                    <a:pt x="130896" y="33411"/>
                    <a:pt x="130896" y="26179"/>
                  </a:cubicBezTo>
                  <a:cubicBezTo>
                    <a:pt x="130896" y="18947"/>
                    <a:pt x="136753" y="13090"/>
                    <a:pt x="143985" y="13090"/>
                  </a:cubicBezTo>
                  <a:close/>
                  <a:moveTo>
                    <a:pt x="117806" y="157075"/>
                  </a:moveTo>
                  <a:lnTo>
                    <a:pt x="26179" y="157075"/>
                  </a:lnTo>
                  <a:lnTo>
                    <a:pt x="25413" y="53445"/>
                  </a:lnTo>
                  <a:lnTo>
                    <a:pt x="235612" y="52358"/>
                  </a:lnTo>
                  <a:lnTo>
                    <a:pt x="117806" y="157075"/>
                  </a:lnTo>
                  <a:close/>
                  <a:moveTo>
                    <a:pt x="222523" y="39269"/>
                  </a:moveTo>
                  <a:cubicBezTo>
                    <a:pt x="215291" y="39269"/>
                    <a:pt x="209433" y="33411"/>
                    <a:pt x="209433" y="26179"/>
                  </a:cubicBezTo>
                  <a:cubicBezTo>
                    <a:pt x="209433" y="18947"/>
                    <a:pt x="215291" y="13090"/>
                    <a:pt x="222523" y="13090"/>
                  </a:cubicBezTo>
                  <a:cubicBezTo>
                    <a:pt x="229755" y="13090"/>
                    <a:pt x="235612" y="18947"/>
                    <a:pt x="235612" y="26179"/>
                  </a:cubicBezTo>
                  <a:cubicBezTo>
                    <a:pt x="235612" y="33411"/>
                    <a:pt x="229755" y="39269"/>
                    <a:pt x="222523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0" name="Grupa 859">
            <a:extLst>
              <a:ext uri="{FF2B5EF4-FFF2-40B4-BE49-F238E27FC236}">
                <a16:creationId xmlns:a16="http://schemas.microsoft.com/office/drawing/2014/main" id="{D93BE986-140A-9033-7FF0-9B755AFCF02E}"/>
              </a:ext>
            </a:extLst>
          </p:cNvPr>
          <p:cNvGrpSpPr/>
          <p:nvPr userDrawn="1"/>
        </p:nvGrpSpPr>
        <p:grpSpPr>
          <a:xfrm>
            <a:off x="20825637" y="-3359558"/>
            <a:ext cx="359509" cy="487905"/>
            <a:chOff x="4745431" y="379597"/>
            <a:chExt cx="183253" cy="248701"/>
          </a:xfrm>
        </p:grpSpPr>
        <p:sp>
          <p:nvSpPr>
            <p:cNvPr id="861" name="Dowolny kształt: kształt 860">
              <a:extLst>
                <a:ext uri="{FF2B5EF4-FFF2-40B4-BE49-F238E27FC236}">
                  <a16:creationId xmlns:a16="http://schemas.microsoft.com/office/drawing/2014/main" id="{B58F4212-DC02-AB2C-EFBA-A2097916E631}"/>
                </a:ext>
              </a:extLst>
            </p:cNvPr>
            <p:cNvSpPr/>
            <p:nvPr/>
          </p:nvSpPr>
          <p:spPr>
            <a:xfrm>
              <a:off x="4784699" y="379597"/>
              <a:ext cx="104716" cy="104716"/>
            </a:xfrm>
            <a:custGeom>
              <a:avLst/>
              <a:gdLst>
                <a:gd name="connsiteX0" fmla="*/ 52359 w 104716"/>
                <a:gd name="connsiteY0" fmla="*/ 104717 h 104716"/>
                <a:gd name="connsiteX1" fmla="*/ 104717 w 104716"/>
                <a:gd name="connsiteY1" fmla="*/ 52358 h 104716"/>
                <a:gd name="connsiteX2" fmla="*/ 52359 w 104716"/>
                <a:gd name="connsiteY2" fmla="*/ 0 h 104716"/>
                <a:gd name="connsiteX3" fmla="*/ 0 w 104716"/>
                <a:gd name="connsiteY3" fmla="*/ 52358 h 104716"/>
                <a:gd name="connsiteX4" fmla="*/ 0 w 104716"/>
                <a:gd name="connsiteY4" fmla="*/ 52384 h 104716"/>
                <a:gd name="connsiteX5" fmla="*/ 51953 w 104716"/>
                <a:gd name="connsiteY5" fmla="*/ 104717 h 104716"/>
                <a:gd name="connsiteX6" fmla="*/ 52359 w 104716"/>
                <a:gd name="connsiteY6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04716">
                  <a:moveTo>
                    <a:pt x="52359" y="104717"/>
                  </a:moveTo>
                  <a:cubicBezTo>
                    <a:pt x="81273" y="104717"/>
                    <a:pt x="104717" y="81273"/>
                    <a:pt x="104717" y="52358"/>
                  </a:cubicBezTo>
                  <a:cubicBezTo>
                    <a:pt x="104717" y="23443"/>
                    <a:pt x="81273" y="0"/>
                    <a:pt x="52359" y="0"/>
                  </a:cubicBezTo>
                  <a:cubicBezTo>
                    <a:pt x="23444" y="0"/>
                    <a:pt x="0" y="23443"/>
                    <a:pt x="0" y="52358"/>
                  </a:cubicBezTo>
                  <a:lnTo>
                    <a:pt x="0" y="52384"/>
                  </a:lnTo>
                  <a:cubicBezTo>
                    <a:pt x="-104" y="81182"/>
                    <a:pt x="23156" y="104612"/>
                    <a:pt x="51953" y="104717"/>
                  </a:cubicBezTo>
                  <a:lnTo>
                    <a:pt x="52359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2" name="Dowolny kształt: kształt 861">
              <a:extLst>
                <a:ext uri="{FF2B5EF4-FFF2-40B4-BE49-F238E27FC236}">
                  <a16:creationId xmlns:a16="http://schemas.microsoft.com/office/drawing/2014/main" id="{AA8620E6-6FEF-86E7-2187-B73D0F16EB33}"/>
                </a:ext>
              </a:extLst>
            </p:cNvPr>
            <p:cNvSpPr/>
            <p:nvPr/>
          </p:nvSpPr>
          <p:spPr>
            <a:xfrm>
              <a:off x="4745431" y="497403"/>
              <a:ext cx="183253" cy="130895"/>
            </a:xfrm>
            <a:custGeom>
              <a:avLst/>
              <a:gdLst>
                <a:gd name="connsiteX0" fmla="*/ 130896 w 183253"/>
                <a:gd name="connsiteY0" fmla="*/ 0 h 130895"/>
                <a:gd name="connsiteX1" fmla="*/ 52358 w 183253"/>
                <a:gd name="connsiteY1" fmla="*/ 0 h 130895"/>
                <a:gd name="connsiteX2" fmla="*/ 0 w 183253"/>
                <a:gd name="connsiteY2" fmla="*/ 52358 h 130895"/>
                <a:gd name="connsiteX3" fmla="*/ 0 w 183253"/>
                <a:gd name="connsiteY3" fmla="*/ 130896 h 130895"/>
                <a:gd name="connsiteX4" fmla="*/ 183254 w 183253"/>
                <a:gd name="connsiteY4" fmla="*/ 130896 h 130895"/>
                <a:gd name="connsiteX5" fmla="*/ 183254 w 183253"/>
                <a:gd name="connsiteY5" fmla="*/ 52358 h 130895"/>
                <a:gd name="connsiteX6" fmla="*/ 130896 w 183253"/>
                <a:gd name="connsiteY6" fmla="*/ 0 h 130895"/>
                <a:gd name="connsiteX7" fmla="*/ 157075 w 183253"/>
                <a:gd name="connsiteY7" fmla="*/ 104717 h 130895"/>
                <a:gd name="connsiteX8" fmla="*/ 26179 w 183253"/>
                <a:gd name="connsiteY8" fmla="*/ 104717 h 130895"/>
                <a:gd name="connsiteX9" fmla="*/ 26179 w 183253"/>
                <a:gd name="connsiteY9" fmla="*/ 65448 h 130895"/>
                <a:gd name="connsiteX10" fmla="*/ 65448 w 183253"/>
                <a:gd name="connsiteY10" fmla="*/ 26179 h 130895"/>
                <a:gd name="connsiteX11" fmla="*/ 117806 w 183253"/>
                <a:gd name="connsiteY11" fmla="*/ 26179 h 130895"/>
                <a:gd name="connsiteX12" fmla="*/ 157075 w 183253"/>
                <a:gd name="connsiteY12" fmla="*/ 65448 h 130895"/>
                <a:gd name="connsiteX13" fmla="*/ 157075 w 183253"/>
                <a:gd name="connsiteY13" fmla="*/ 10471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3253" h="130895">
                  <a:moveTo>
                    <a:pt x="130896" y="0"/>
                  </a:moveTo>
                  <a:lnTo>
                    <a:pt x="52358" y="0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183254" y="130896"/>
                  </a:lnTo>
                  <a:lnTo>
                    <a:pt x="183254" y="52358"/>
                  </a:lnTo>
                  <a:lnTo>
                    <a:pt x="130896" y="0"/>
                  </a:lnTo>
                  <a:close/>
                  <a:moveTo>
                    <a:pt x="157075" y="104717"/>
                  </a:moveTo>
                  <a:lnTo>
                    <a:pt x="26179" y="104717"/>
                  </a:lnTo>
                  <a:lnTo>
                    <a:pt x="26179" y="65448"/>
                  </a:lnTo>
                  <a:lnTo>
                    <a:pt x="65448" y="26179"/>
                  </a:lnTo>
                  <a:lnTo>
                    <a:pt x="117806" y="26179"/>
                  </a:lnTo>
                  <a:lnTo>
                    <a:pt x="157075" y="65448"/>
                  </a:lnTo>
                  <a:lnTo>
                    <a:pt x="157075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3" name="Grafika 52">
            <a:extLst>
              <a:ext uri="{FF2B5EF4-FFF2-40B4-BE49-F238E27FC236}">
                <a16:creationId xmlns:a16="http://schemas.microsoft.com/office/drawing/2014/main" id="{C2857E2E-DFA2-B293-D86E-6431B7967C14}"/>
              </a:ext>
            </a:extLst>
          </p:cNvPr>
          <p:cNvGrpSpPr/>
          <p:nvPr userDrawn="1"/>
        </p:nvGrpSpPr>
        <p:grpSpPr>
          <a:xfrm>
            <a:off x="21493300" y="-3359558"/>
            <a:ext cx="359509" cy="487905"/>
            <a:chOff x="5085760" y="379597"/>
            <a:chExt cx="183253" cy="248701"/>
          </a:xfrm>
          <a:solidFill>
            <a:srgbClr val="212E39"/>
          </a:solidFill>
        </p:grpSpPr>
        <p:sp>
          <p:nvSpPr>
            <p:cNvPr id="864" name="Dowolny kształt: kształt 863">
              <a:extLst>
                <a:ext uri="{FF2B5EF4-FFF2-40B4-BE49-F238E27FC236}">
                  <a16:creationId xmlns:a16="http://schemas.microsoft.com/office/drawing/2014/main" id="{52538B8B-D0C2-BFAE-785A-3B3FA38EB8FF}"/>
                </a:ext>
              </a:extLst>
            </p:cNvPr>
            <p:cNvSpPr/>
            <p:nvPr/>
          </p:nvSpPr>
          <p:spPr>
            <a:xfrm>
              <a:off x="5125028" y="379597"/>
              <a:ext cx="104716" cy="104716"/>
            </a:xfrm>
            <a:custGeom>
              <a:avLst/>
              <a:gdLst>
                <a:gd name="connsiteX0" fmla="*/ 51953 w 104716"/>
                <a:gd name="connsiteY0" fmla="*/ 104717 h 104716"/>
                <a:gd name="connsiteX1" fmla="*/ 52359 w 104716"/>
                <a:gd name="connsiteY1" fmla="*/ 104717 h 104716"/>
                <a:gd name="connsiteX2" fmla="*/ 104717 w 104716"/>
                <a:gd name="connsiteY2" fmla="*/ 52358 h 104716"/>
                <a:gd name="connsiteX3" fmla="*/ 52359 w 104716"/>
                <a:gd name="connsiteY3" fmla="*/ 0 h 104716"/>
                <a:gd name="connsiteX4" fmla="*/ 0 w 104716"/>
                <a:gd name="connsiteY4" fmla="*/ 52358 h 104716"/>
                <a:gd name="connsiteX5" fmla="*/ 0 w 104716"/>
                <a:gd name="connsiteY5" fmla="*/ 52384 h 104716"/>
                <a:gd name="connsiteX6" fmla="*/ 51953 w 104716"/>
                <a:gd name="connsiteY6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104716">
                  <a:moveTo>
                    <a:pt x="51953" y="104717"/>
                  </a:moveTo>
                  <a:lnTo>
                    <a:pt x="52359" y="104717"/>
                  </a:lnTo>
                  <a:cubicBezTo>
                    <a:pt x="81274" y="104717"/>
                    <a:pt x="104717" y="81273"/>
                    <a:pt x="104717" y="52358"/>
                  </a:cubicBezTo>
                  <a:cubicBezTo>
                    <a:pt x="104717" y="23443"/>
                    <a:pt x="81274" y="0"/>
                    <a:pt x="52359" y="0"/>
                  </a:cubicBezTo>
                  <a:cubicBezTo>
                    <a:pt x="23444" y="0"/>
                    <a:pt x="0" y="23443"/>
                    <a:pt x="0" y="52358"/>
                  </a:cubicBezTo>
                  <a:lnTo>
                    <a:pt x="0" y="52384"/>
                  </a:lnTo>
                  <a:cubicBezTo>
                    <a:pt x="-104" y="81182"/>
                    <a:pt x="23156" y="104612"/>
                    <a:pt x="51953" y="10471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5" name="Dowolny kształt: kształt 864">
              <a:extLst>
                <a:ext uri="{FF2B5EF4-FFF2-40B4-BE49-F238E27FC236}">
                  <a16:creationId xmlns:a16="http://schemas.microsoft.com/office/drawing/2014/main" id="{68F604EA-E3CA-17C7-9898-FE8B6E304438}"/>
                </a:ext>
              </a:extLst>
            </p:cNvPr>
            <p:cNvSpPr/>
            <p:nvPr/>
          </p:nvSpPr>
          <p:spPr>
            <a:xfrm>
              <a:off x="5085760" y="497403"/>
              <a:ext cx="183253" cy="130895"/>
            </a:xfrm>
            <a:custGeom>
              <a:avLst/>
              <a:gdLst>
                <a:gd name="connsiteX0" fmla="*/ 130896 w 183253"/>
                <a:gd name="connsiteY0" fmla="*/ 0 h 130895"/>
                <a:gd name="connsiteX1" fmla="*/ 52358 w 183253"/>
                <a:gd name="connsiteY1" fmla="*/ 0 h 130895"/>
                <a:gd name="connsiteX2" fmla="*/ 0 w 183253"/>
                <a:gd name="connsiteY2" fmla="*/ 52358 h 130895"/>
                <a:gd name="connsiteX3" fmla="*/ 0 w 183253"/>
                <a:gd name="connsiteY3" fmla="*/ 130896 h 130895"/>
                <a:gd name="connsiteX4" fmla="*/ 183254 w 183253"/>
                <a:gd name="connsiteY4" fmla="*/ 130896 h 130895"/>
                <a:gd name="connsiteX5" fmla="*/ 183254 w 183253"/>
                <a:gd name="connsiteY5" fmla="*/ 52358 h 130895"/>
                <a:gd name="connsiteX6" fmla="*/ 130896 w 183253"/>
                <a:gd name="connsiteY6" fmla="*/ 0 h 130895"/>
                <a:gd name="connsiteX7" fmla="*/ 52358 w 183253"/>
                <a:gd name="connsiteY7" fmla="*/ 104717 h 130895"/>
                <a:gd name="connsiteX8" fmla="*/ 26179 w 183253"/>
                <a:gd name="connsiteY8" fmla="*/ 104717 h 130895"/>
                <a:gd name="connsiteX9" fmla="*/ 26179 w 183253"/>
                <a:gd name="connsiteY9" fmla="*/ 65448 h 130895"/>
                <a:gd name="connsiteX10" fmla="*/ 65448 w 183253"/>
                <a:gd name="connsiteY10" fmla="*/ 26179 h 130895"/>
                <a:gd name="connsiteX11" fmla="*/ 117806 w 183253"/>
                <a:gd name="connsiteY11" fmla="*/ 26179 h 130895"/>
                <a:gd name="connsiteX12" fmla="*/ 52358 w 183253"/>
                <a:gd name="connsiteY12" fmla="*/ 10471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253" h="130895">
                  <a:moveTo>
                    <a:pt x="130896" y="0"/>
                  </a:moveTo>
                  <a:lnTo>
                    <a:pt x="52358" y="0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183254" y="130896"/>
                  </a:lnTo>
                  <a:lnTo>
                    <a:pt x="183254" y="52358"/>
                  </a:lnTo>
                  <a:lnTo>
                    <a:pt x="130896" y="0"/>
                  </a:lnTo>
                  <a:close/>
                  <a:moveTo>
                    <a:pt x="52358" y="104717"/>
                  </a:moveTo>
                  <a:lnTo>
                    <a:pt x="26179" y="104717"/>
                  </a:lnTo>
                  <a:lnTo>
                    <a:pt x="26179" y="65448"/>
                  </a:lnTo>
                  <a:lnTo>
                    <a:pt x="65448" y="26179"/>
                  </a:lnTo>
                  <a:lnTo>
                    <a:pt x="117806" y="26179"/>
                  </a:lnTo>
                  <a:lnTo>
                    <a:pt x="52358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6" name="Grafika 52">
            <a:extLst>
              <a:ext uri="{FF2B5EF4-FFF2-40B4-BE49-F238E27FC236}">
                <a16:creationId xmlns:a16="http://schemas.microsoft.com/office/drawing/2014/main" id="{E6D4D601-512F-AC5F-5BAF-0C55F94D719F}"/>
              </a:ext>
            </a:extLst>
          </p:cNvPr>
          <p:cNvGrpSpPr/>
          <p:nvPr userDrawn="1"/>
        </p:nvGrpSpPr>
        <p:grpSpPr>
          <a:xfrm>
            <a:off x="20851318" y="-4104257"/>
            <a:ext cx="308150" cy="616302"/>
            <a:chOff x="4758521" y="0"/>
            <a:chExt cx="157074" cy="314149"/>
          </a:xfrm>
          <a:solidFill>
            <a:srgbClr val="212E39"/>
          </a:solidFill>
        </p:grpSpPr>
        <p:sp>
          <p:nvSpPr>
            <p:cNvPr id="867" name="Dowolny kształt: kształt 866">
              <a:extLst>
                <a:ext uri="{FF2B5EF4-FFF2-40B4-BE49-F238E27FC236}">
                  <a16:creationId xmlns:a16="http://schemas.microsoft.com/office/drawing/2014/main" id="{BBB17C22-E6F3-A4FD-B2AE-7C7F77B2B8BE}"/>
                </a:ext>
              </a:extLst>
            </p:cNvPr>
            <p:cNvSpPr/>
            <p:nvPr/>
          </p:nvSpPr>
          <p:spPr>
            <a:xfrm>
              <a:off x="4758521" y="91626"/>
              <a:ext cx="157074" cy="222522"/>
            </a:xfrm>
            <a:custGeom>
              <a:avLst/>
              <a:gdLst>
                <a:gd name="connsiteX0" fmla="*/ 157075 w 157074"/>
                <a:gd name="connsiteY0" fmla="*/ 39269 h 222522"/>
                <a:gd name="connsiteX1" fmla="*/ 117806 w 157074"/>
                <a:gd name="connsiteY1" fmla="*/ 0 h 222522"/>
                <a:gd name="connsiteX2" fmla="*/ 39269 w 157074"/>
                <a:gd name="connsiteY2" fmla="*/ 0 h 222522"/>
                <a:gd name="connsiteX3" fmla="*/ 0 w 157074"/>
                <a:gd name="connsiteY3" fmla="*/ 39269 h 222522"/>
                <a:gd name="connsiteX4" fmla="*/ 0 w 157074"/>
                <a:gd name="connsiteY4" fmla="*/ 117806 h 222522"/>
                <a:gd name="connsiteX5" fmla="*/ 13063 w 157074"/>
                <a:gd name="connsiteY5" fmla="*/ 130870 h 222522"/>
                <a:gd name="connsiteX6" fmla="*/ 13011 w 157074"/>
                <a:gd name="connsiteY6" fmla="*/ 222523 h 222522"/>
                <a:gd name="connsiteX7" fmla="*/ 143985 w 157074"/>
                <a:gd name="connsiteY7" fmla="*/ 222523 h 222522"/>
                <a:gd name="connsiteX8" fmla="*/ 143985 w 157074"/>
                <a:gd name="connsiteY8" fmla="*/ 130896 h 222522"/>
                <a:gd name="connsiteX9" fmla="*/ 157075 w 157074"/>
                <a:gd name="connsiteY9" fmla="*/ 117806 h 222522"/>
                <a:gd name="connsiteX10" fmla="*/ 157075 w 157074"/>
                <a:gd name="connsiteY10" fmla="*/ 39269 h 222522"/>
                <a:gd name="connsiteX11" fmla="*/ 117806 w 157074"/>
                <a:gd name="connsiteY11" fmla="*/ 209433 h 222522"/>
                <a:gd name="connsiteX12" fmla="*/ 91627 w 157074"/>
                <a:gd name="connsiteY12" fmla="*/ 209433 h 222522"/>
                <a:gd name="connsiteX13" fmla="*/ 91627 w 157074"/>
                <a:gd name="connsiteY13" fmla="*/ 130896 h 222522"/>
                <a:gd name="connsiteX14" fmla="*/ 65448 w 157074"/>
                <a:gd name="connsiteY14" fmla="*/ 130896 h 222522"/>
                <a:gd name="connsiteX15" fmla="*/ 65448 w 157074"/>
                <a:gd name="connsiteY15" fmla="*/ 209433 h 222522"/>
                <a:gd name="connsiteX16" fmla="*/ 39269 w 157074"/>
                <a:gd name="connsiteY16" fmla="*/ 209433 h 222522"/>
                <a:gd name="connsiteX17" fmla="*/ 39269 w 157074"/>
                <a:gd name="connsiteY17" fmla="*/ 117806 h 222522"/>
                <a:gd name="connsiteX18" fmla="*/ 26179 w 157074"/>
                <a:gd name="connsiteY18" fmla="*/ 104717 h 222522"/>
                <a:gd name="connsiteX19" fmla="*/ 26179 w 157074"/>
                <a:gd name="connsiteY19" fmla="*/ 52358 h 222522"/>
                <a:gd name="connsiteX20" fmla="*/ 52358 w 157074"/>
                <a:gd name="connsiteY20" fmla="*/ 26179 h 222522"/>
                <a:gd name="connsiteX21" fmla="*/ 104717 w 157074"/>
                <a:gd name="connsiteY21" fmla="*/ 26179 h 222522"/>
                <a:gd name="connsiteX22" fmla="*/ 130896 w 157074"/>
                <a:gd name="connsiteY22" fmla="*/ 52358 h 222522"/>
                <a:gd name="connsiteX23" fmla="*/ 130896 w 157074"/>
                <a:gd name="connsiteY23" fmla="*/ 104717 h 222522"/>
                <a:gd name="connsiteX24" fmla="*/ 117806 w 157074"/>
                <a:gd name="connsiteY24" fmla="*/ 117806 h 222522"/>
                <a:gd name="connsiteX25" fmla="*/ 117806 w 157074"/>
                <a:gd name="connsiteY25" fmla="*/ 209433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074" h="222522">
                  <a:moveTo>
                    <a:pt x="157075" y="39269"/>
                  </a:moveTo>
                  <a:lnTo>
                    <a:pt x="117806" y="0"/>
                  </a:lnTo>
                  <a:lnTo>
                    <a:pt x="39269" y="0"/>
                  </a:lnTo>
                  <a:lnTo>
                    <a:pt x="0" y="39269"/>
                  </a:lnTo>
                  <a:lnTo>
                    <a:pt x="0" y="117806"/>
                  </a:lnTo>
                  <a:lnTo>
                    <a:pt x="13063" y="130870"/>
                  </a:lnTo>
                  <a:lnTo>
                    <a:pt x="13011" y="222523"/>
                  </a:lnTo>
                  <a:lnTo>
                    <a:pt x="143985" y="222523"/>
                  </a:lnTo>
                  <a:lnTo>
                    <a:pt x="143985" y="130896"/>
                  </a:lnTo>
                  <a:lnTo>
                    <a:pt x="157075" y="117806"/>
                  </a:lnTo>
                  <a:lnTo>
                    <a:pt x="157075" y="39269"/>
                  </a:lnTo>
                  <a:close/>
                  <a:moveTo>
                    <a:pt x="117806" y="209433"/>
                  </a:moveTo>
                  <a:lnTo>
                    <a:pt x="91627" y="209433"/>
                  </a:lnTo>
                  <a:lnTo>
                    <a:pt x="91627" y="130896"/>
                  </a:lnTo>
                  <a:lnTo>
                    <a:pt x="65448" y="130896"/>
                  </a:lnTo>
                  <a:lnTo>
                    <a:pt x="65448" y="209433"/>
                  </a:lnTo>
                  <a:lnTo>
                    <a:pt x="39269" y="209433"/>
                  </a:lnTo>
                  <a:lnTo>
                    <a:pt x="39269" y="117806"/>
                  </a:lnTo>
                  <a:lnTo>
                    <a:pt x="26179" y="104717"/>
                  </a:lnTo>
                  <a:lnTo>
                    <a:pt x="26179" y="52358"/>
                  </a:lnTo>
                  <a:lnTo>
                    <a:pt x="52358" y="26179"/>
                  </a:lnTo>
                  <a:lnTo>
                    <a:pt x="104717" y="26179"/>
                  </a:lnTo>
                  <a:lnTo>
                    <a:pt x="130896" y="52358"/>
                  </a:lnTo>
                  <a:lnTo>
                    <a:pt x="130896" y="104717"/>
                  </a:lnTo>
                  <a:lnTo>
                    <a:pt x="117806" y="117806"/>
                  </a:lnTo>
                  <a:lnTo>
                    <a:pt x="117806" y="20943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8" name="Dowolny kształt: kształt 867">
              <a:extLst>
                <a:ext uri="{FF2B5EF4-FFF2-40B4-BE49-F238E27FC236}">
                  <a16:creationId xmlns:a16="http://schemas.microsoft.com/office/drawing/2014/main" id="{552A77B1-8D5F-83EC-2824-821F0EE77748}"/>
                </a:ext>
              </a:extLst>
            </p:cNvPr>
            <p:cNvSpPr/>
            <p:nvPr/>
          </p:nvSpPr>
          <p:spPr>
            <a:xfrm>
              <a:off x="4797789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869" name="Grupa 868">
            <a:extLst>
              <a:ext uri="{FF2B5EF4-FFF2-40B4-BE49-F238E27FC236}">
                <a16:creationId xmlns:a16="http://schemas.microsoft.com/office/drawing/2014/main" id="{63019347-2FAE-7DEE-7062-BFB81665AC2C}"/>
              </a:ext>
            </a:extLst>
          </p:cNvPr>
          <p:cNvGrpSpPr/>
          <p:nvPr userDrawn="1"/>
        </p:nvGrpSpPr>
        <p:grpSpPr>
          <a:xfrm>
            <a:off x="20799959" y="-2743409"/>
            <a:ext cx="385189" cy="590777"/>
            <a:chOff x="4732342" y="693668"/>
            <a:chExt cx="196343" cy="301138"/>
          </a:xfrm>
        </p:grpSpPr>
        <p:sp>
          <p:nvSpPr>
            <p:cNvPr id="870" name="Dowolny kształt: kształt 869">
              <a:extLst>
                <a:ext uri="{FF2B5EF4-FFF2-40B4-BE49-F238E27FC236}">
                  <a16:creationId xmlns:a16="http://schemas.microsoft.com/office/drawing/2014/main" id="{78D1306F-C9AF-D430-4627-1A87263853EE}"/>
                </a:ext>
              </a:extLst>
            </p:cNvPr>
            <p:cNvSpPr/>
            <p:nvPr/>
          </p:nvSpPr>
          <p:spPr>
            <a:xfrm>
              <a:off x="4810879" y="798463"/>
              <a:ext cx="117806" cy="196343"/>
            </a:xfrm>
            <a:custGeom>
              <a:avLst/>
              <a:gdLst>
                <a:gd name="connsiteX0" fmla="*/ 52358 w 117806"/>
                <a:gd name="connsiteY0" fmla="*/ 117806 h 196343"/>
                <a:gd name="connsiteX1" fmla="*/ 65448 w 117806"/>
                <a:gd name="connsiteY1" fmla="*/ 117806 h 196343"/>
                <a:gd name="connsiteX2" fmla="*/ 65448 w 117806"/>
                <a:gd name="connsiteY2" fmla="*/ 196344 h 196343"/>
                <a:gd name="connsiteX3" fmla="*/ 91627 w 117806"/>
                <a:gd name="connsiteY3" fmla="*/ 196344 h 196343"/>
                <a:gd name="connsiteX4" fmla="*/ 91627 w 117806"/>
                <a:gd name="connsiteY4" fmla="*/ 117806 h 196343"/>
                <a:gd name="connsiteX5" fmla="*/ 117806 w 117806"/>
                <a:gd name="connsiteY5" fmla="*/ 117806 h 196343"/>
                <a:gd name="connsiteX6" fmla="*/ 117806 w 117806"/>
                <a:gd name="connsiteY6" fmla="*/ 26179 h 196343"/>
                <a:gd name="connsiteX7" fmla="*/ 78537 w 117806"/>
                <a:gd name="connsiteY7" fmla="*/ 0 h 196343"/>
                <a:gd name="connsiteX8" fmla="*/ 39269 w 117806"/>
                <a:gd name="connsiteY8" fmla="*/ 0 h 196343"/>
                <a:gd name="connsiteX9" fmla="*/ 0 w 117806"/>
                <a:gd name="connsiteY9" fmla="*/ 26179 h 196343"/>
                <a:gd name="connsiteX10" fmla="*/ 0 w 117806"/>
                <a:gd name="connsiteY10" fmla="*/ 117806 h 196343"/>
                <a:gd name="connsiteX11" fmla="*/ 26179 w 117806"/>
                <a:gd name="connsiteY11" fmla="*/ 117806 h 196343"/>
                <a:gd name="connsiteX12" fmla="*/ 26179 w 117806"/>
                <a:gd name="connsiteY12" fmla="*/ 196344 h 196343"/>
                <a:gd name="connsiteX13" fmla="*/ 52358 w 117806"/>
                <a:gd name="connsiteY13" fmla="*/ 196344 h 196343"/>
                <a:gd name="connsiteX14" fmla="*/ 31258 w 117806"/>
                <a:gd name="connsiteY14" fmla="*/ 18790 h 196343"/>
                <a:gd name="connsiteX15" fmla="*/ 30525 w 117806"/>
                <a:gd name="connsiteY15" fmla="*/ 18921 h 196343"/>
                <a:gd name="connsiteX16" fmla="*/ 30649 w 117806"/>
                <a:gd name="connsiteY16" fmla="*/ 18790 h 196343"/>
                <a:gd name="connsiteX17" fmla="*/ 31258 w 117806"/>
                <a:gd name="connsiteY17" fmla="*/ 18790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806" h="196343">
                  <a:moveTo>
                    <a:pt x="52358" y="117806"/>
                  </a:moveTo>
                  <a:lnTo>
                    <a:pt x="65448" y="117806"/>
                  </a:lnTo>
                  <a:lnTo>
                    <a:pt x="65448" y="196344"/>
                  </a:lnTo>
                  <a:lnTo>
                    <a:pt x="91627" y="196344"/>
                  </a:lnTo>
                  <a:lnTo>
                    <a:pt x="91627" y="117806"/>
                  </a:lnTo>
                  <a:lnTo>
                    <a:pt x="117806" y="117806"/>
                  </a:lnTo>
                  <a:lnTo>
                    <a:pt x="117806" y="26179"/>
                  </a:lnTo>
                  <a:lnTo>
                    <a:pt x="78537" y="0"/>
                  </a:lnTo>
                  <a:lnTo>
                    <a:pt x="39269" y="0"/>
                  </a:lnTo>
                  <a:lnTo>
                    <a:pt x="0" y="26179"/>
                  </a:lnTo>
                  <a:lnTo>
                    <a:pt x="0" y="117806"/>
                  </a:lnTo>
                  <a:lnTo>
                    <a:pt x="26179" y="117806"/>
                  </a:lnTo>
                  <a:lnTo>
                    <a:pt x="26179" y="196344"/>
                  </a:lnTo>
                  <a:lnTo>
                    <a:pt x="52358" y="196344"/>
                  </a:lnTo>
                  <a:moveTo>
                    <a:pt x="31258" y="18790"/>
                  </a:moveTo>
                  <a:lnTo>
                    <a:pt x="30525" y="18921"/>
                  </a:lnTo>
                  <a:lnTo>
                    <a:pt x="30649" y="18790"/>
                  </a:lnTo>
                  <a:lnTo>
                    <a:pt x="31258" y="187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1" name="Dowolny kształt: kształt 870">
              <a:extLst>
                <a:ext uri="{FF2B5EF4-FFF2-40B4-BE49-F238E27FC236}">
                  <a16:creationId xmlns:a16="http://schemas.microsoft.com/office/drawing/2014/main" id="{466941EB-3B86-9BC1-2635-AFC047927C84}"/>
                </a:ext>
              </a:extLst>
            </p:cNvPr>
            <p:cNvSpPr/>
            <p:nvPr/>
          </p:nvSpPr>
          <p:spPr>
            <a:xfrm>
              <a:off x="4732342" y="772284"/>
              <a:ext cx="104716" cy="209433"/>
            </a:xfrm>
            <a:custGeom>
              <a:avLst/>
              <a:gdLst>
                <a:gd name="connsiteX0" fmla="*/ 52358 w 104716"/>
                <a:gd name="connsiteY0" fmla="*/ 52358 h 209433"/>
                <a:gd name="connsiteX1" fmla="*/ 104717 w 104716"/>
                <a:gd name="connsiteY1" fmla="*/ 13090 h 209433"/>
                <a:gd name="connsiteX2" fmla="*/ 78537 w 104716"/>
                <a:gd name="connsiteY2" fmla="*/ 0 h 209433"/>
                <a:gd name="connsiteX3" fmla="*/ 39269 w 104716"/>
                <a:gd name="connsiteY3" fmla="*/ 0 h 209433"/>
                <a:gd name="connsiteX4" fmla="*/ 0 w 104716"/>
                <a:gd name="connsiteY4" fmla="*/ 26179 h 209433"/>
                <a:gd name="connsiteX5" fmla="*/ 0 w 104716"/>
                <a:gd name="connsiteY5" fmla="*/ 130896 h 209433"/>
                <a:gd name="connsiteX6" fmla="*/ 26179 w 104716"/>
                <a:gd name="connsiteY6" fmla="*/ 130896 h 209433"/>
                <a:gd name="connsiteX7" fmla="*/ 26179 w 104716"/>
                <a:gd name="connsiteY7" fmla="*/ 209433 h 209433"/>
                <a:gd name="connsiteX8" fmla="*/ 52358 w 104716"/>
                <a:gd name="connsiteY8" fmla="*/ 209433 h 209433"/>
                <a:gd name="connsiteX9" fmla="*/ 43268 w 104716"/>
                <a:gd name="connsiteY9" fmla="*/ 22076 h 209433"/>
                <a:gd name="connsiteX10" fmla="*/ 43392 w 104716"/>
                <a:gd name="connsiteY10" fmla="*/ 21945 h 209433"/>
                <a:gd name="connsiteX11" fmla="*/ 44001 w 104716"/>
                <a:gd name="connsiteY11" fmla="*/ 21945 h 209433"/>
                <a:gd name="connsiteX12" fmla="*/ 43268 w 104716"/>
                <a:gd name="connsiteY12" fmla="*/ 22076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716" h="209433">
                  <a:moveTo>
                    <a:pt x="52358" y="52358"/>
                  </a:moveTo>
                  <a:lnTo>
                    <a:pt x="104717" y="13090"/>
                  </a:lnTo>
                  <a:lnTo>
                    <a:pt x="78537" y="0"/>
                  </a:lnTo>
                  <a:lnTo>
                    <a:pt x="39269" y="0"/>
                  </a:lnTo>
                  <a:lnTo>
                    <a:pt x="0" y="26179"/>
                  </a:lnTo>
                  <a:lnTo>
                    <a:pt x="0" y="130896"/>
                  </a:lnTo>
                  <a:lnTo>
                    <a:pt x="26179" y="130896"/>
                  </a:lnTo>
                  <a:lnTo>
                    <a:pt x="26179" y="209433"/>
                  </a:lnTo>
                  <a:lnTo>
                    <a:pt x="52358" y="209433"/>
                  </a:lnTo>
                  <a:moveTo>
                    <a:pt x="43268" y="22076"/>
                  </a:moveTo>
                  <a:lnTo>
                    <a:pt x="43392" y="21945"/>
                  </a:lnTo>
                  <a:lnTo>
                    <a:pt x="44001" y="21945"/>
                  </a:lnTo>
                  <a:lnTo>
                    <a:pt x="43268" y="2207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72" name="Grafika 52">
              <a:extLst>
                <a:ext uri="{FF2B5EF4-FFF2-40B4-BE49-F238E27FC236}">
                  <a16:creationId xmlns:a16="http://schemas.microsoft.com/office/drawing/2014/main" id="{287E8394-6B3C-6162-F5BC-EB89AAEA2654}"/>
                </a:ext>
              </a:extLst>
            </p:cNvPr>
            <p:cNvGrpSpPr/>
            <p:nvPr/>
          </p:nvGrpSpPr>
          <p:grpSpPr>
            <a:xfrm>
              <a:off x="4758442" y="693668"/>
              <a:ext cx="65605" cy="65604"/>
              <a:chOff x="4758442" y="693668"/>
              <a:chExt cx="65605" cy="65604"/>
            </a:xfrm>
            <a:solidFill>
              <a:srgbClr val="212E39"/>
            </a:solidFill>
          </p:grpSpPr>
          <p:sp>
            <p:nvSpPr>
              <p:cNvPr id="876" name="Dowolny kształt: kształt 875">
                <a:extLst>
                  <a:ext uri="{FF2B5EF4-FFF2-40B4-BE49-F238E27FC236}">
                    <a16:creationId xmlns:a16="http://schemas.microsoft.com/office/drawing/2014/main" id="{95599772-0B7D-8823-3EA9-70B8EC8E036D}"/>
                  </a:ext>
                </a:extLst>
              </p:cNvPr>
              <p:cNvSpPr/>
              <p:nvPr/>
            </p:nvSpPr>
            <p:spPr>
              <a:xfrm>
                <a:off x="4758521" y="693747"/>
                <a:ext cx="65447" cy="65447"/>
              </a:xfrm>
              <a:custGeom>
                <a:avLst/>
                <a:gdLst>
                  <a:gd name="connsiteX0" fmla="*/ 65448 w 65447"/>
                  <a:gd name="connsiteY0" fmla="*/ 32724 h 65447"/>
                  <a:gd name="connsiteX1" fmla="*/ 32724 w 65447"/>
                  <a:gd name="connsiteY1" fmla="*/ 65448 h 65447"/>
                  <a:gd name="connsiteX2" fmla="*/ 0 w 65447"/>
                  <a:gd name="connsiteY2" fmla="*/ 32724 h 65447"/>
                  <a:gd name="connsiteX3" fmla="*/ 32724 w 65447"/>
                  <a:gd name="connsiteY3" fmla="*/ 0 h 65447"/>
                  <a:gd name="connsiteX4" fmla="*/ 65448 w 65447"/>
                  <a:gd name="connsiteY4" fmla="*/ 32724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65447">
                    <a:moveTo>
                      <a:pt x="65448" y="32724"/>
                    </a:moveTo>
                    <a:cubicBezTo>
                      <a:pt x="65448" y="50797"/>
                      <a:pt x="50797" y="65448"/>
                      <a:pt x="32724" y="65448"/>
                    </a:cubicBezTo>
                    <a:cubicBezTo>
                      <a:pt x="14651" y="65448"/>
                      <a:pt x="0" y="50797"/>
                      <a:pt x="0" y="32724"/>
                    </a:cubicBezTo>
                    <a:cubicBezTo>
                      <a:pt x="0" y="14651"/>
                      <a:pt x="14651" y="0"/>
                      <a:pt x="32724" y="0"/>
                    </a:cubicBezTo>
                    <a:cubicBezTo>
                      <a:pt x="50797" y="0"/>
                      <a:pt x="65448" y="14651"/>
                      <a:pt x="65448" y="32724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77" name="Dowolny kształt: kształt 876">
                <a:extLst>
                  <a:ext uri="{FF2B5EF4-FFF2-40B4-BE49-F238E27FC236}">
                    <a16:creationId xmlns:a16="http://schemas.microsoft.com/office/drawing/2014/main" id="{AB5B4128-EEC8-5B9F-2278-507C4AAD8582}"/>
                  </a:ext>
                </a:extLst>
              </p:cNvPr>
              <p:cNvSpPr/>
              <p:nvPr/>
            </p:nvSpPr>
            <p:spPr>
              <a:xfrm>
                <a:off x="4758442" y="693668"/>
                <a:ext cx="65605" cy="65604"/>
              </a:xfrm>
              <a:custGeom>
                <a:avLst/>
                <a:gdLst>
                  <a:gd name="connsiteX0" fmla="*/ 32803 w 65605"/>
                  <a:gd name="connsiteY0" fmla="*/ 65605 h 65604"/>
                  <a:gd name="connsiteX1" fmla="*/ 0 w 65605"/>
                  <a:gd name="connsiteY1" fmla="*/ 32802 h 65604"/>
                  <a:gd name="connsiteX2" fmla="*/ 32803 w 65605"/>
                  <a:gd name="connsiteY2" fmla="*/ 0 h 65604"/>
                  <a:gd name="connsiteX3" fmla="*/ 65605 w 65605"/>
                  <a:gd name="connsiteY3" fmla="*/ 32802 h 65604"/>
                  <a:gd name="connsiteX4" fmla="*/ 32803 w 65605"/>
                  <a:gd name="connsiteY4" fmla="*/ 65605 h 65604"/>
                  <a:gd name="connsiteX5" fmla="*/ 32803 w 65605"/>
                  <a:gd name="connsiteY5" fmla="*/ 157 h 65604"/>
                  <a:gd name="connsiteX6" fmla="*/ 157 w 65605"/>
                  <a:gd name="connsiteY6" fmla="*/ 32802 h 65604"/>
                  <a:gd name="connsiteX7" fmla="*/ 32803 w 65605"/>
                  <a:gd name="connsiteY7" fmla="*/ 65448 h 65604"/>
                  <a:gd name="connsiteX8" fmla="*/ 65448 w 65605"/>
                  <a:gd name="connsiteY8" fmla="*/ 32802 h 65604"/>
                  <a:gd name="connsiteX9" fmla="*/ 32803 w 65605"/>
                  <a:gd name="connsiteY9" fmla="*/ 157 h 6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05" h="65604">
                    <a:moveTo>
                      <a:pt x="32803" y="65605"/>
                    </a:moveTo>
                    <a:cubicBezTo>
                      <a:pt x="14713" y="65605"/>
                      <a:pt x="0" y="50886"/>
                      <a:pt x="0" y="32802"/>
                    </a:cubicBezTo>
                    <a:cubicBezTo>
                      <a:pt x="0" y="14719"/>
                      <a:pt x="14719" y="0"/>
                      <a:pt x="32803" y="0"/>
                    </a:cubicBezTo>
                    <a:cubicBezTo>
                      <a:pt x="50886" y="0"/>
                      <a:pt x="65605" y="14719"/>
                      <a:pt x="65605" y="32802"/>
                    </a:cubicBezTo>
                    <a:cubicBezTo>
                      <a:pt x="65605" y="50886"/>
                      <a:pt x="50886" y="65605"/>
                      <a:pt x="32803" y="65605"/>
                    </a:cubicBezTo>
                    <a:close/>
                    <a:moveTo>
                      <a:pt x="32803" y="157"/>
                    </a:moveTo>
                    <a:cubicBezTo>
                      <a:pt x="14804" y="157"/>
                      <a:pt x="157" y="14798"/>
                      <a:pt x="157" y="32802"/>
                    </a:cubicBezTo>
                    <a:cubicBezTo>
                      <a:pt x="157" y="50807"/>
                      <a:pt x="14798" y="65448"/>
                      <a:pt x="32803" y="65448"/>
                    </a:cubicBezTo>
                    <a:cubicBezTo>
                      <a:pt x="50807" y="65448"/>
                      <a:pt x="65448" y="50807"/>
                      <a:pt x="65448" y="32802"/>
                    </a:cubicBezTo>
                    <a:cubicBezTo>
                      <a:pt x="65448" y="14798"/>
                      <a:pt x="50807" y="157"/>
                      <a:pt x="32803" y="15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73" name="Grafika 52">
              <a:extLst>
                <a:ext uri="{FF2B5EF4-FFF2-40B4-BE49-F238E27FC236}">
                  <a16:creationId xmlns:a16="http://schemas.microsoft.com/office/drawing/2014/main" id="{11D60BCC-631C-3AD2-76DA-88C838628351}"/>
                </a:ext>
              </a:extLst>
            </p:cNvPr>
            <p:cNvGrpSpPr/>
            <p:nvPr/>
          </p:nvGrpSpPr>
          <p:grpSpPr>
            <a:xfrm>
              <a:off x="4836979" y="719847"/>
              <a:ext cx="65605" cy="65604"/>
              <a:chOff x="4836979" y="719847"/>
              <a:chExt cx="65605" cy="65604"/>
            </a:xfrm>
            <a:solidFill>
              <a:srgbClr val="212E39"/>
            </a:solidFill>
          </p:grpSpPr>
          <p:sp>
            <p:nvSpPr>
              <p:cNvPr id="874" name="Dowolny kształt: kształt 873">
                <a:extLst>
                  <a:ext uri="{FF2B5EF4-FFF2-40B4-BE49-F238E27FC236}">
                    <a16:creationId xmlns:a16="http://schemas.microsoft.com/office/drawing/2014/main" id="{2D2CC27A-6B02-99E3-27B8-E19052E6B80E}"/>
                  </a:ext>
                </a:extLst>
              </p:cNvPr>
              <p:cNvSpPr/>
              <p:nvPr/>
            </p:nvSpPr>
            <p:spPr>
              <a:xfrm>
                <a:off x="4837058" y="719926"/>
                <a:ext cx="65447" cy="65447"/>
              </a:xfrm>
              <a:custGeom>
                <a:avLst/>
                <a:gdLst>
                  <a:gd name="connsiteX0" fmla="*/ 65448 w 65447"/>
                  <a:gd name="connsiteY0" fmla="*/ 32724 h 65447"/>
                  <a:gd name="connsiteX1" fmla="*/ 32724 w 65447"/>
                  <a:gd name="connsiteY1" fmla="*/ 65448 h 65447"/>
                  <a:gd name="connsiteX2" fmla="*/ 0 w 65447"/>
                  <a:gd name="connsiteY2" fmla="*/ 32724 h 65447"/>
                  <a:gd name="connsiteX3" fmla="*/ 32724 w 65447"/>
                  <a:gd name="connsiteY3" fmla="*/ 0 h 65447"/>
                  <a:gd name="connsiteX4" fmla="*/ 65448 w 65447"/>
                  <a:gd name="connsiteY4" fmla="*/ 32724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65447">
                    <a:moveTo>
                      <a:pt x="65448" y="32724"/>
                    </a:moveTo>
                    <a:cubicBezTo>
                      <a:pt x="65448" y="50797"/>
                      <a:pt x="50797" y="65448"/>
                      <a:pt x="32724" y="65448"/>
                    </a:cubicBezTo>
                    <a:cubicBezTo>
                      <a:pt x="14651" y="65448"/>
                      <a:pt x="0" y="50797"/>
                      <a:pt x="0" y="32724"/>
                    </a:cubicBezTo>
                    <a:cubicBezTo>
                      <a:pt x="0" y="14651"/>
                      <a:pt x="14651" y="0"/>
                      <a:pt x="32724" y="0"/>
                    </a:cubicBezTo>
                    <a:cubicBezTo>
                      <a:pt x="50797" y="0"/>
                      <a:pt x="65448" y="14651"/>
                      <a:pt x="65448" y="32724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75" name="Dowolny kształt: kształt 874">
                <a:extLst>
                  <a:ext uri="{FF2B5EF4-FFF2-40B4-BE49-F238E27FC236}">
                    <a16:creationId xmlns:a16="http://schemas.microsoft.com/office/drawing/2014/main" id="{9EE28F5B-E219-955F-6CF4-C0620670EE06}"/>
                  </a:ext>
                </a:extLst>
              </p:cNvPr>
              <p:cNvSpPr/>
              <p:nvPr/>
            </p:nvSpPr>
            <p:spPr>
              <a:xfrm>
                <a:off x="4836979" y="719847"/>
                <a:ext cx="65605" cy="65604"/>
              </a:xfrm>
              <a:custGeom>
                <a:avLst/>
                <a:gdLst>
                  <a:gd name="connsiteX0" fmla="*/ 32803 w 65605"/>
                  <a:gd name="connsiteY0" fmla="*/ 65605 h 65604"/>
                  <a:gd name="connsiteX1" fmla="*/ 0 w 65605"/>
                  <a:gd name="connsiteY1" fmla="*/ 32802 h 65604"/>
                  <a:gd name="connsiteX2" fmla="*/ 32803 w 65605"/>
                  <a:gd name="connsiteY2" fmla="*/ 0 h 65604"/>
                  <a:gd name="connsiteX3" fmla="*/ 65605 w 65605"/>
                  <a:gd name="connsiteY3" fmla="*/ 32802 h 65604"/>
                  <a:gd name="connsiteX4" fmla="*/ 32803 w 65605"/>
                  <a:gd name="connsiteY4" fmla="*/ 65605 h 65604"/>
                  <a:gd name="connsiteX5" fmla="*/ 32803 w 65605"/>
                  <a:gd name="connsiteY5" fmla="*/ 157 h 65604"/>
                  <a:gd name="connsiteX6" fmla="*/ 157 w 65605"/>
                  <a:gd name="connsiteY6" fmla="*/ 32802 h 65604"/>
                  <a:gd name="connsiteX7" fmla="*/ 32803 w 65605"/>
                  <a:gd name="connsiteY7" fmla="*/ 65448 h 65604"/>
                  <a:gd name="connsiteX8" fmla="*/ 65448 w 65605"/>
                  <a:gd name="connsiteY8" fmla="*/ 32802 h 65604"/>
                  <a:gd name="connsiteX9" fmla="*/ 32803 w 65605"/>
                  <a:gd name="connsiteY9" fmla="*/ 157 h 6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605" h="65604">
                    <a:moveTo>
                      <a:pt x="32803" y="65605"/>
                    </a:moveTo>
                    <a:cubicBezTo>
                      <a:pt x="14713" y="65605"/>
                      <a:pt x="0" y="50886"/>
                      <a:pt x="0" y="32802"/>
                    </a:cubicBezTo>
                    <a:cubicBezTo>
                      <a:pt x="0" y="14719"/>
                      <a:pt x="14719" y="0"/>
                      <a:pt x="32803" y="0"/>
                    </a:cubicBezTo>
                    <a:cubicBezTo>
                      <a:pt x="50886" y="0"/>
                      <a:pt x="65605" y="14719"/>
                      <a:pt x="65605" y="32802"/>
                    </a:cubicBezTo>
                    <a:cubicBezTo>
                      <a:pt x="65605" y="50886"/>
                      <a:pt x="50886" y="65605"/>
                      <a:pt x="32803" y="65605"/>
                    </a:cubicBezTo>
                    <a:close/>
                    <a:moveTo>
                      <a:pt x="32803" y="157"/>
                    </a:moveTo>
                    <a:cubicBezTo>
                      <a:pt x="14804" y="157"/>
                      <a:pt x="157" y="14798"/>
                      <a:pt x="157" y="32802"/>
                    </a:cubicBezTo>
                    <a:cubicBezTo>
                      <a:pt x="157" y="50807"/>
                      <a:pt x="14798" y="65448"/>
                      <a:pt x="32803" y="65448"/>
                    </a:cubicBezTo>
                    <a:cubicBezTo>
                      <a:pt x="50807" y="65448"/>
                      <a:pt x="65448" y="50807"/>
                      <a:pt x="65448" y="32802"/>
                    </a:cubicBezTo>
                    <a:cubicBezTo>
                      <a:pt x="65448" y="14798"/>
                      <a:pt x="50807" y="157"/>
                      <a:pt x="32803" y="15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78" name="Grupa 877">
            <a:extLst>
              <a:ext uri="{FF2B5EF4-FFF2-40B4-BE49-F238E27FC236}">
                <a16:creationId xmlns:a16="http://schemas.microsoft.com/office/drawing/2014/main" id="{BEA67070-4EBE-7341-424F-2E643E8CC1E4}"/>
              </a:ext>
            </a:extLst>
          </p:cNvPr>
          <p:cNvGrpSpPr/>
          <p:nvPr userDrawn="1"/>
        </p:nvGrpSpPr>
        <p:grpSpPr>
          <a:xfrm>
            <a:off x="22032566" y="-3385417"/>
            <a:ext cx="616304" cy="513766"/>
            <a:chOff x="5360641" y="366416"/>
            <a:chExt cx="314150" cy="261883"/>
          </a:xfrm>
        </p:grpSpPr>
        <p:sp>
          <p:nvSpPr>
            <p:cNvPr id="879" name="Dowolny kształt: kształt 878">
              <a:extLst>
                <a:ext uri="{FF2B5EF4-FFF2-40B4-BE49-F238E27FC236}">
                  <a16:creationId xmlns:a16="http://schemas.microsoft.com/office/drawing/2014/main" id="{ED76C84D-917A-A39F-869C-3035285701D6}"/>
                </a:ext>
              </a:extLst>
            </p:cNvPr>
            <p:cNvSpPr/>
            <p:nvPr/>
          </p:nvSpPr>
          <p:spPr>
            <a:xfrm>
              <a:off x="5360641" y="483522"/>
              <a:ext cx="196343" cy="144777"/>
            </a:xfrm>
            <a:custGeom>
              <a:avLst/>
              <a:gdLst>
                <a:gd name="connsiteX0" fmla="*/ 196344 w 196343"/>
                <a:gd name="connsiteY0" fmla="*/ 144777 h 144777"/>
                <a:gd name="connsiteX1" fmla="*/ 196344 w 196343"/>
                <a:gd name="connsiteY1" fmla="*/ 53150 h 144777"/>
                <a:gd name="connsiteX2" fmla="*/ 143305 w 196343"/>
                <a:gd name="connsiteY2" fmla="*/ 0 h 144777"/>
                <a:gd name="connsiteX3" fmla="*/ 52358 w 196343"/>
                <a:gd name="connsiteY3" fmla="*/ 792 h 144777"/>
                <a:gd name="connsiteX4" fmla="*/ 0 w 196343"/>
                <a:gd name="connsiteY4" fmla="*/ 53150 h 144777"/>
                <a:gd name="connsiteX5" fmla="*/ 0 w 196343"/>
                <a:gd name="connsiteY5" fmla="*/ 144777 h 144777"/>
                <a:gd name="connsiteX6" fmla="*/ 26179 w 196343"/>
                <a:gd name="connsiteY6" fmla="*/ 66240 h 144777"/>
                <a:gd name="connsiteX7" fmla="*/ 65448 w 196343"/>
                <a:gd name="connsiteY7" fmla="*/ 26971 h 144777"/>
                <a:gd name="connsiteX8" fmla="*/ 130896 w 196343"/>
                <a:gd name="connsiteY8" fmla="*/ 26971 h 144777"/>
                <a:gd name="connsiteX9" fmla="*/ 170164 w 196343"/>
                <a:gd name="connsiteY9" fmla="*/ 66240 h 144777"/>
                <a:gd name="connsiteX10" fmla="*/ 170164 w 196343"/>
                <a:gd name="connsiteY10" fmla="*/ 118598 h 144777"/>
                <a:gd name="connsiteX11" fmla="*/ 26179 w 196343"/>
                <a:gd name="connsiteY11" fmla="*/ 118598 h 1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6343" h="144777">
                  <a:moveTo>
                    <a:pt x="196344" y="144777"/>
                  </a:moveTo>
                  <a:lnTo>
                    <a:pt x="196344" y="53150"/>
                  </a:lnTo>
                  <a:lnTo>
                    <a:pt x="143305" y="0"/>
                  </a:lnTo>
                  <a:lnTo>
                    <a:pt x="52358" y="792"/>
                  </a:lnTo>
                  <a:lnTo>
                    <a:pt x="0" y="53150"/>
                  </a:lnTo>
                  <a:lnTo>
                    <a:pt x="0" y="144777"/>
                  </a:lnTo>
                  <a:moveTo>
                    <a:pt x="26179" y="66240"/>
                  </a:moveTo>
                  <a:lnTo>
                    <a:pt x="65448" y="26971"/>
                  </a:lnTo>
                  <a:lnTo>
                    <a:pt x="130896" y="26971"/>
                  </a:lnTo>
                  <a:lnTo>
                    <a:pt x="170164" y="66240"/>
                  </a:lnTo>
                  <a:lnTo>
                    <a:pt x="170164" y="118598"/>
                  </a:lnTo>
                  <a:lnTo>
                    <a:pt x="26179" y="118598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0" name="Dowolny kształt: kształt 879">
              <a:extLst>
                <a:ext uri="{FF2B5EF4-FFF2-40B4-BE49-F238E27FC236}">
                  <a16:creationId xmlns:a16="http://schemas.microsoft.com/office/drawing/2014/main" id="{9FEAEBBC-79C9-54E7-A115-D1861BFD10B6}"/>
                </a:ext>
              </a:extLst>
            </p:cNvPr>
            <p:cNvSpPr/>
            <p:nvPr/>
          </p:nvSpPr>
          <p:spPr>
            <a:xfrm>
              <a:off x="5556985" y="497403"/>
              <a:ext cx="117806" cy="130895"/>
            </a:xfrm>
            <a:custGeom>
              <a:avLst/>
              <a:gdLst>
                <a:gd name="connsiteX0" fmla="*/ 0 w 117806"/>
                <a:gd name="connsiteY0" fmla="*/ 0 h 130895"/>
                <a:gd name="connsiteX1" fmla="*/ 26179 w 117806"/>
                <a:gd name="connsiteY1" fmla="*/ 39269 h 130895"/>
                <a:gd name="connsiteX2" fmla="*/ 26179 w 117806"/>
                <a:gd name="connsiteY2" fmla="*/ 130896 h 130895"/>
                <a:gd name="connsiteX3" fmla="*/ 117806 w 117806"/>
                <a:gd name="connsiteY3" fmla="*/ 130896 h 130895"/>
                <a:gd name="connsiteX4" fmla="*/ 117806 w 117806"/>
                <a:gd name="connsiteY4" fmla="*/ 65448 h 130895"/>
                <a:gd name="connsiteX5" fmla="*/ 65448 w 117806"/>
                <a:gd name="connsiteY5" fmla="*/ 0 h 130895"/>
                <a:gd name="connsiteX6" fmla="*/ 0 w 117806"/>
                <a:gd name="connsiteY6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06" h="130895">
                  <a:moveTo>
                    <a:pt x="0" y="0"/>
                  </a:moveTo>
                  <a:lnTo>
                    <a:pt x="26179" y="39269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17806" y="65448"/>
                  </a:lnTo>
                  <a:lnTo>
                    <a:pt x="65448" y="0"/>
                  </a:lnTo>
                  <a:lnTo>
                    <a:pt x="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81" name="Grafika 52">
              <a:extLst>
                <a:ext uri="{FF2B5EF4-FFF2-40B4-BE49-F238E27FC236}">
                  <a16:creationId xmlns:a16="http://schemas.microsoft.com/office/drawing/2014/main" id="{46A85371-EF82-2916-82F0-683676429F3D}"/>
                </a:ext>
              </a:extLst>
            </p:cNvPr>
            <p:cNvGrpSpPr/>
            <p:nvPr/>
          </p:nvGrpSpPr>
          <p:grpSpPr>
            <a:xfrm>
              <a:off x="5530720" y="392595"/>
              <a:ext cx="91797" cy="91797"/>
              <a:chOff x="5530720" y="392595"/>
              <a:chExt cx="91797" cy="91797"/>
            </a:xfrm>
            <a:solidFill>
              <a:srgbClr val="212E39"/>
            </a:solidFill>
          </p:grpSpPr>
          <p:sp>
            <p:nvSpPr>
              <p:cNvPr id="885" name="Dowolny kształt: kształt 884">
                <a:extLst>
                  <a:ext uri="{FF2B5EF4-FFF2-40B4-BE49-F238E27FC236}">
                    <a16:creationId xmlns:a16="http://schemas.microsoft.com/office/drawing/2014/main" id="{4F2978AA-A909-B118-2BB0-ADCA889158B9}"/>
                  </a:ext>
                </a:extLst>
              </p:cNvPr>
              <p:cNvSpPr/>
              <p:nvPr/>
            </p:nvSpPr>
            <p:spPr>
              <a:xfrm>
                <a:off x="5530805" y="392687"/>
                <a:ext cx="91626" cy="91626"/>
              </a:xfrm>
              <a:custGeom>
                <a:avLst/>
                <a:gdLst>
                  <a:gd name="connsiteX0" fmla="*/ 91627 w 91626"/>
                  <a:gd name="connsiteY0" fmla="*/ 45813 h 91626"/>
                  <a:gd name="connsiteX1" fmla="*/ 45814 w 91626"/>
                  <a:gd name="connsiteY1" fmla="*/ 91627 h 91626"/>
                  <a:gd name="connsiteX2" fmla="*/ 0 w 91626"/>
                  <a:gd name="connsiteY2" fmla="*/ 45813 h 91626"/>
                  <a:gd name="connsiteX3" fmla="*/ 45814 w 91626"/>
                  <a:gd name="connsiteY3" fmla="*/ 0 h 91626"/>
                  <a:gd name="connsiteX4" fmla="*/ 91627 w 91626"/>
                  <a:gd name="connsiteY4" fmla="*/ 45813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26" h="91626">
                    <a:moveTo>
                      <a:pt x="91627" y="45813"/>
                    </a:moveTo>
                    <a:cubicBezTo>
                      <a:pt x="91627" y="71116"/>
                      <a:pt x="71116" y="91627"/>
                      <a:pt x="45814" y="91627"/>
                    </a:cubicBezTo>
                    <a:cubicBezTo>
                      <a:pt x="20511" y="91627"/>
                      <a:pt x="0" y="71116"/>
                      <a:pt x="0" y="45813"/>
                    </a:cubicBezTo>
                    <a:cubicBezTo>
                      <a:pt x="0" y="20511"/>
                      <a:pt x="20511" y="0"/>
                      <a:pt x="45814" y="0"/>
                    </a:cubicBezTo>
                    <a:cubicBezTo>
                      <a:pt x="71116" y="0"/>
                      <a:pt x="91627" y="20511"/>
                      <a:pt x="91627" y="45813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86" name="Dowolny kształt: kształt 885">
                <a:extLst>
                  <a:ext uri="{FF2B5EF4-FFF2-40B4-BE49-F238E27FC236}">
                    <a16:creationId xmlns:a16="http://schemas.microsoft.com/office/drawing/2014/main" id="{686A8629-90AC-1961-88B8-C6701D2C7726}"/>
                  </a:ext>
                </a:extLst>
              </p:cNvPr>
              <p:cNvSpPr/>
              <p:nvPr/>
            </p:nvSpPr>
            <p:spPr>
              <a:xfrm>
                <a:off x="5530720" y="392595"/>
                <a:ext cx="91797" cy="91797"/>
              </a:xfrm>
              <a:custGeom>
                <a:avLst/>
                <a:gdLst>
                  <a:gd name="connsiteX0" fmla="*/ 45899 w 91797"/>
                  <a:gd name="connsiteY0" fmla="*/ 91797 h 91797"/>
                  <a:gd name="connsiteX1" fmla="*/ 13443 w 91797"/>
                  <a:gd name="connsiteY1" fmla="*/ 78354 h 91797"/>
                  <a:gd name="connsiteX2" fmla="*/ 0 w 91797"/>
                  <a:gd name="connsiteY2" fmla="*/ 45899 h 91797"/>
                  <a:gd name="connsiteX3" fmla="*/ 13443 w 91797"/>
                  <a:gd name="connsiteY3" fmla="*/ 13443 h 91797"/>
                  <a:gd name="connsiteX4" fmla="*/ 45899 w 91797"/>
                  <a:gd name="connsiteY4" fmla="*/ 0 h 91797"/>
                  <a:gd name="connsiteX5" fmla="*/ 78354 w 91797"/>
                  <a:gd name="connsiteY5" fmla="*/ 13443 h 91797"/>
                  <a:gd name="connsiteX6" fmla="*/ 91797 w 91797"/>
                  <a:gd name="connsiteY6" fmla="*/ 45899 h 91797"/>
                  <a:gd name="connsiteX7" fmla="*/ 78354 w 91797"/>
                  <a:gd name="connsiteY7" fmla="*/ 78354 h 91797"/>
                  <a:gd name="connsiteX8" fmla="*/ 45899 w 91797"/>
                  <a:gd name="connsiteY8" fmla="*/ 91797 h 91797"/>
                  <a:gd name="connsiteX9" fmla="*/ 45899 w 91797"/>
                  <a:gd name="connsiteY9" fmla="*/ 170 h 91797"/>
                  <a:gd name="connsiteX10" fmla="*/ 164 w 91797"/>
                  <a:gd name="connsiteY10" fmla="*/ 45905 h 91797"/>
                  <a:gd name="connsiteX11" fmla="*/ 45899 w 91797"/>
                  <a:gd name="connsiteY11" fmla="*/ 91640 h 91797"/>
                  <a:gd name="connsiteX12" fmla="*/ 91633 w 91797"/>
                  <a:gd name="connsiteY12" fmla="*/ 45905 h 91797"/>
                  <a:gd name="connsiteX13" fmla="*/ 45899 w 91797"/>
                  <a:gd name="connsiteY13" fmla="*/ 170 h 9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97" h="91797">
                    <a:moveTo>
                      <a:pt x="45899" y="91797"/>
                    </a:moveTo>
                    <a:cubicBezTo>
                      <a:pt x="33640" y="91797"/>
                      <a:pt x="22115" y="87026"/>
                      <a:pt x="13443" y="78354"/>
                    </a:cubicBezTo>
                    <a:cubicBezTo>
                      <a:pt x="4778" y="69689"/>
                      <a:pt x="0" y="58164"/>
                      <a:pt x="0" y="45899"/>
                    </a:cubicBezTo>
                    <a:cubicBezTo>
                      <a:pt x="0" y="33634"/>
                      <a:pt x="4771" y="22115"/>
                      <a:pt x="13443" y="13443"/>
                    </a:cubicBezTo>
                    <a:cubicBezTo>
                      <a:pt x="22108" y="4778"/>
                      <a:pt x="33633" y="0"/>
                      <a:pt x="45899" y="0"/>
                    </a:cubicBezTo>
                    <a:cubicBezTo>
                      <a:pt x="58164" y="0"/>
                      <a:pt x="69682" y="4771"/>
                      <a:pt x="78354" y="13443"/>
                    </a:cubicBezTo>
                    <a:cubicBezTo>
                      <a:pt x="87019" y="22108"/>
                      <a:pt x="91797" y="33634"/>
                      <a:pt x="91797" y="45899"/>
                    </a:cubicBezTo>
                    <a:cubicBezTo>
                      <a:pt x="91797" y="58164"/>
                      <a:pt x="87026" y="69682"/>
                      <a:pt x="78354" y="78354"/>
                    </a:cubicBezTo>
                    <a:cubicBezTo>
                      <a:pt x="69689" y="87019"/>
                      <a:pt x="58164" y="91797"/>
                      <a:pt x="45899" y="91797"/>
                    </a:cubicBezTo>
                    <a:close/>
                    <a:moveTo>
                      <a:pt x="45899" y="170"/>
                    </a:moveTo>
                    <a:cubicBezTo>
                      <a:pt x="20682" y="170"/>
                      <a:pt x="164" y="20688"/>
                      <a:pt x="164" y="45905"/>
                    </a:cubicBezTo>
                    <a:cubicBezTo>
                      <a:pt x="164" y="71122"/>
                      <a:pt x="20682" y="91640"/>
                      <a:pt x="45899" y="91640"/>
                    </a:cubicBezTo>
                    <a:cubicBezTo>
                      <a:pt x="71115" y="91640"/>
                      <a:pt x="91633" y="71122"/>
                      <a:pt x="91633" y="45905"/>
                    </a:cubicBezTo>
                    <a:cubicBezTo>
                      <a:pt x="91633" y="20688"/>
                      <a:pt x="71115" y="170"/>
                      <a:pt x="45899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82" name="Grafika 52">
              <a:extLst>
                <a:ext uri="{FF2B5EF4-FFF2-40B4-BE49-F238E27FC236}">
                  <a16:creationId xmlns:a16="http://schemas.microsoft.com/office/drawing/2014/main" id="{C44278A7-39A6-711B-1006-F9E869020FEF}"/>
                </a:ext>
              </a:extLst>
            </p:cNvPr>
            <p:cNvGrpSpPr/>
            <p:nvPr/>
          </p:nvGrpSpPr>
          <p:grpSpPr>
            <a:xfrm>
              <a:off x="5406369" y="366416"/>
              <a:ext cx="104886" cy="104886"/>
              <a:chOff x="5406369" y="366416"/>
              <a:chExt cx="104886" cy="104886"/>
            </a:xfrm>
            <a:solidFill>
              <a:srgbClr val="212E39"/>
            </a:solidFill>
          </p:grpSpPr>
          <p:sp>
            <p:nvSpPr>
              <p:cNvPr id="883" name="Dowolny kształt: kształt 882">
                <a:extLst>
                  <a:ext uri="{FF2B5EF4-FFF2-40B4-BE49-F238E27FC236}">
                    <a16:creationId xmlns:a16="http://schemas.microsoft.com/office/drawing/2014/main" id="{6043E09F-38CB-67E5-01ED-88B50EEBF12E}"/>
                  </a:ext>
                </a:extLst>
              </p:cNvPr>
              <p:cNvSpPr/>
              <p:nvPr/>
            </p:nvSpPr>
            <p:spPr>
              <a:xfrm>
                <a:off x="5406454" y="366507"/>
                <a:ext cx="104716" cy="104716"/>
              </a:xfrm>
              <a:custGeom>
                <a:avLst/>
                <a:gdLst>
                  <a:gd name="connsiteX0" fmla="*/ 104717 w 104716"/>
                  <a:gd name="connsiteY0" fmla="*/ 52358 h 104716"/>
                  <a:gd name="connsiteX1" fmla="*/ 52358 w 104716"/>
                  <a:gd name="connsiteY1" fmla="*/ 104717 h 104716"/>
                  <a:gd name="connsiteX2" fmla="*/ 0 w 104716"/>
                  <a:gd name="connsiteY2" fmla="*/ 52358 h 104716"/>
                  <a:gd name="connsiteX3" fmla="*/ 52358 w 104716"/>
                  <a:gd name="connsiteY3" fmla="*/ 0 h 104716"/>
                  <a:gd name="connsiteX4" fmla="*/ 104717 w 104716"/>
                  <a:gd name="connsiteY4" fmla="*/ 52358 h 10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16" h="104716">
                    <a:moveTo>
                      <a:pt x="104717" y="52358"/>
                    </a:moveTo>
                    <a:cubicBezTo>
                      <a:pt x="104717" y="81275"/>
                      <a:pt x="81275" y="104717"/>
                      <a:pt x="52358" y="104717"/>
                    </a:cubicBezTo>
                    <a:cubicBezTo>
                      <a:pt x="23442" y="104717"/>
                      <a:pt x="0" y="81275"/>
                      <a:pt x="0" y="52358"/>
                    </a:cubicBezTo>
                    <a:cubicBezTo>
                      <a:pt x="0" y="23442"/>
                      <a:pt x="23442" y="0"/>
                      <a:pt x="52358" y="0"/>
                    </a:cubicBezTo>
                    <a:cubicBezTo>
                      <a:pt x="81275" y="0"/>
                      <a:pt x="104717" y="23442"/>
                      <a:pt x="104717" y="52358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84" name="Dowolny kształt: kształt 883">
                <a:extLst>
                  <a:ext uri="{FF2B5EF4-FFF2-40B4-BE49-F238E27FC236}">
                    <a16:creationId xmlns:a16="http://schemas.microsoft.com/office/drawing/2014/main" id="{E44E6363-51BC-13B5-8565-F36AF42BE6F1}"/>
                  </a:ext>
                </a:extLst>
              </p:cNvPr>
              <p:cNvSpPr/>
              <p:nvPr/>
            </p:nvSpPr>
            <p:spPr>
              <a:xfrm>
                <a:off x="5406369" y="366416"/>
                <a:ext cx="104886" cy="104886"/>
              </a:xfrm>
              <a:custGeom>
                <a:avLst/>
                <a:gdLst>
                  <a:gd name="connsiteX0" fmla="*/ 52443 w 104886"/>
                  <a:gd name="connsiteY0" fmla="*/ 104887 h 104886"/>
                  <a:gd name="connsiteX1" fmla="*/ 15360 w 104886"/>
                  <a:gd name="connsiteY1" fmla="*/ 89526 h 104886"/>
                  <a:gd name="connsiteX2" fmla="*/ 0 w 104886"/>
                  <a:gd name="connsiteY2" fmla="*/ 52443 h 104886"/>
                  <a:gd name="connsiteX3" fmla="*/ 15360 w 104886"/>
                  <a:gd name="connsiteY3" fmla="*/ 15361 h 104886"/>
                  <a:gd name="connsiteX4" fmla="*/ 52443 w 104886"/>
                  <a:gd name="connsiteY4" fmla="*/ 0 h 104886"/>
                  <a:gd name="connsiteX5" fmla="*/ 89526 w 104886"/>
                  <a:gd name="connsiteY5" fmla="*/ 15361 h 104886"/>
                  <a:gd name="connsiteX6" fmla="*/ 104887 w 104886"/>
                  <a:gd name="connsiteY6" fmla="*/ 52443 h 104886"/>
                  <a:gd name="connsiteX7" fmla="*/ 89526 w 104886"/>
                  <a:gd name="connsiteY7" fmla="*/ 89526 h 104886"/>
                  <a:gd name="connsiteX8" fmla="*/ 52443 w 104886"/>
                  <a:gd name="connsiteY8" fmla="*/ 104887 h 104886"/>
                  <a:gd name="connsiteX9" fmla="*/ 52443 w 104886"/>
                  <a:gd name="connsiteY9" fmla="*/ 170 h 104886"/>
                  <a:gd name="connsiteX10" fmla="*/ 164 w 104886"/>
                  <a:gd name="connsiteY10" fmla="*/ 52450 h 104886"/>
                  <a:gd name="connsiteX11" fmla="*/ 52443 w 104886"/>
                  <a:gd name="connsiteY11" fmla="*/ 104730 h 104886"/>
                  <a:gd name="connsiteX12" fmla="*/ 104723 w 104886"/>
                  <a:gd name="connsiteY12" fmla="*/ 52450 h 104886"/>
                  <a:gd name="connsiteX13" fmla="*/ 52443 w 104886"/>
                  <a:gd name="connsiteY13" fmla="*/ 170 h 10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86" h="104886">
                    <a:moveTo>
                      <a:pt x="52443" y="104887"/>
                    </a:moveTo>
                    <a:cubicBezTo>
                      <a:pt x="38438" y="104887"/>
                      <a:pt x="25269" y="99435"/>
                      <a:pt x="15360" y="89526"/>
                    </a:cubicBezTo>
                    <a:cubicBezTo>
                      <a:pt x="5458" y="79624"/>
                      <a:pt x="0" y="66456"/>
                      <a:pt x="0" y="52443"/>
                    </a:cubicBezTo>
                    <a:cubicBezTo>
                      <a:pt x="0" y="38431"/>
                      <a:pt x="5452" y="25269"/>
                      <a:pt x="15360" y="15361"/>
                    </a:cubicBezTo>
                    <a:cubicBezTo>
                      <a:pt x="25263" y="5458"/>
                      <a:pt x="38431" y="0"/>
                      <a:pt x="52443" y="0"/>
                    </a:cubicBezTo>
                    <a:cubicBezTo>
                      <a:pt x="66456" y="0"/>
                      <a:pt x="79617" y="5452"/>
                      <a:pt x="89526" y="15361"/>
                    </a:cubicBezTo>
                    <a:cubicBezTo>
                      <a:pt x="99428" y="25263"/>
                      <a:pt x="104887" y="38431"/>
                      <a:pt x="104887" y="52443"/>
                    </a:cubicBezTo>
                    <a:cubicBezTo>
                      <a:pt x="104887" y="66456"/>
                      <a:pt x="99435" y="79617"/>
                      <a:pt x="89526" y="89526"/>
                    </a:cubicBezTo>
                    <a:cubicBezTo>
                      <a:pt x="79624" y="99428"/>
                      <a:pt x="66456" y="104887"/>
                      <a:pt x="52443" y="104887"/>
                    </a:cubicBezTo>
                    <a:close/>
                    <a:moveTo>
                      <a:pt x="52443" y="170"/>
                    </a:moveTo>
                    <a:cubicBezTo>
                      <a:pt x="23620" y="170"/>
                      <a:pt x="164" y="23620"/>
                      <a:pt x="164" y="52450"/>
                    </a:cubicBezTo>
                    <a:cubicBezTo>
                      <a:pt x="164" y="81280"/>
                      <a:pt x="23614" y="104730"/>
                      <a:pt x="52443" y="104730"/>
                    </a:cubicBezTo>
                    <a:cubicBezTo>
                      <a:pt x="81273" y="104730"/>
                      <a:pt x="104723" y="81280"/>
                      <a:pt x="104723" y="52450"/>
                    </a:cubicBezTo>
                    <a:cubicBezTo>
                      <a:pt x="104723" y="23620"/>
                      <a:pt x="81273" y="170"/>
                      <a:pt x="52443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87" name="Grupa 886">
            <a:extLst>
              <a:ext uri="{FF2B5EF4-FFF2-40B4-BE49-F238E27FC236}">
                <a16:creationId xmlns:a16="http://schemas.microsoft.com/office/drawing/2014/main" id="{7D61D2AE-7328-DBCB-ECB8-17A6BB4B67E1}"/>
              </a:ext>
            </a:extLst>
          </p:cNvPr>
          <p:cNvGrpSpPr/>
          <p:nvPr userDrawn="1"/>
        </p:nvGrpSpPr>
        <p:grpSpPr>
          <a:xfrm>
            <a:off x="22700229" y="-3385417"/>
            <a:ext cx="616302" cy="513766"/>
            <a:chOff x="5700970" y="366416"/>
            <a:chExt cx="314149" cy="261883"/>
          </a:xfrm>
        </p:grpSpPr>
        <p:sp>
          <p:nvSpPr>
            <p:cNvPr id="888" name="Dowolny kształt: kształt 887">
              <a:extLst>
                <a:ext uri="{FF2B5EF4-FFF2-40B4-BE49-F238E27FC236}">
                  <a16:creationId xmlns:a16="http://schemas.microsoft.com/office/drawing/2014/main" id="{860F5DD5-78CA-8C73-320D-2CA97EF5B531}"/>
                </a:ext>
              </a:extLst>
            </p:cNvPr>
            <p:cNvSpPr/>
            <p:nvPr/>
          </p:nvSpPr>
          <p:spPr>
            <a:xfrm>
              <a:off x="5700970" y="483522"/>
              <a:ext cx="196343" cy="144777"/>
            </a:xfrm>
            <a:custGeom>
              <a:avLst/>
              <a:gdLst>
                <a:gd name="connsiteX0" fmla="*/ 196344 w 196343"/>
                <a:gd name="connsiteY0" fmla="*/ 144777 h 144777"/>
                <a:gd name="connsiteX1" fmla="*/ 196344 w 196343"/>
                <a:gd name="connsiteY1" fmla="*/ 53150 h 144777"/>
                <a:gd name="connsiteX2" fmla="*/ 143305 w 196343"/>
                <a:gd name="connsiteY2" fmla="*/ 0 h 144777"/>
                <a:gd name="connsiteX3" fmla="*/ 52358 w 196343"/>
                <a:gd name="connsiteY3" fmla="*/ 792 h 144777"/>
                <a:gd name="connsiteX4" fmla="*/ 0 w 196343"/>
                <a:gd name="connsiteY4" fmla="*/ 53150 h 144777"/>
                <a:gd name="connsiteX5" fmla="*/ 0 w 196343"/>
                <a:gd name="connsiteY5" fmla="*/ 144777 h 144777"/>
                <a:gd name="connsiteX6" fmla="*/ 65448 w 196343"/>
                <a:gd name="connsiteY6" fmla="*/ 118598 h 144777"/>
                <a:gd name="connsiteX7" fmla="*/ 26179 w 196343"/>
                <a:gd name="connsiteY7" fmla="*/ 118598 h 144777"/>
                <a:gd name="connsiteX8" fmla="*/ 26179 w 196343"/>
                <a:gd name="connsiteY8" fmla="*/ 66240 h 144777"/>
                <a:gd name="connsiteX9" fmla="*/ 65448 w 196343"/>
                <a:gd name="connsiteY9" fmla="*/ 26971 h 144777"/>
                <a:gd name="connsiteX10" fmla="*/ 130896 w 196343"/>
                <a:gd name="connsiteY10" fmla="*/ 26971 h 14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343" h="144777">
                  <a:moveTo>
                    <a:pt x="196344" y="144777"/>
                  </a:moveTo>
                  <a:lnTo>
                    <a:pt x="196344" y="53150"/>
                  </a:lnTo>
                  <a:lnTo>
                    <a:pt x="143305" y="0"/>
                  </a:lnTo>
                  <a:lnTo>
                    <a:pt x="52358" y="792"/>
                  </a:lnTo>
                  <a:lnTo>
                    <a:pt x="0" y="53150"/>
                  </a:lnTo>
                  <a:lnTo>
                    <a:pt x="0" y="144777"/>
                  </a:lnTo>
                  <a:moveTo>
                    <a:pt x="65448" y="118598"/>
                  </a:moveTo>
                  <a:lnTo>
                    <a:pt x="26179" y="118598"/>
                  </a:lnTo>
                  <a:lnTo>
                    <a:pt x="26179" y="66240"/>
                  </a:lnTo>
                  <a:lnTo>
                    <a:pt x="65448" y="26971"/>
                  </a:lnTo>
                  <a:lnTo>
                    <a:pt x="130896" y="26971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9" name="Dowolny kształt: kształt 888">
              <a:extLst>
                <a:ext uri="{FF2B5EF4-FFF2-40B4-BE49-F238E27FC236}">
                  <a16:creationId xmlns:a16="http://schemas.microsoft.com/office/drawing/2014/main" id="{8B0EA932-F287-8360-1B09-FE033E4F7AE5}"/>
                </a:ext>
              </a:extLst>
            </p:cNvPr>
            <p:cNvSpPr/>
            <p:nvPr/>
          </p:nvSpPr>
          <p:spPr>
            <a:xfrm>
              <a:off x="5897313" y="497403"/>
              <a:ext cx="117806" cy="130895"/>
            </a:xfrm>
            <a:custGeom>
              <a:avLst/>
              <a:gdLst>
                <a:gd name="connsiteX0" fmla="*/ 0 w 117806"/>
                <a:gd name="connsiteY0" fmla="*/ 0 h 130895"/>
                <a:gd name="connsiteX1" fmla="*/ 26179 w 117806"/>
                <a:gd name="connsiteY1" fmla="*/ 39269 h 130895"/>
                <a:gd name="connsiteX2" fmla="*/ 26179 w 117806"/>
                <a:gd name="connsiteY2" fmla="*/ 130896 h 130895"/>
                <a:gd name="connsiteX3" fmla="*/ 117806 w 117806"/>
                <a:gd name="connsiteY3" fmla="*/ 130896 h 130895"/>
                <a:gd name="connsiteX4" fmla="*/ 117806 w 117806"/>
                <a:gd name="connsiteY4" fmla="*/ 65448 h 130895"/>
                <a:gd name="connsiteX5" fmla="*/ 65448 w 117806"/>
                <a:gd name="connsiteY5" fmla="*/ 0 h 130895"/>
                <a:gd name="connsiteX6" fmla="*/ 0 w 117806"/>
                <a:gd name="connsiteY6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806" h="130895">
                  <a:moveTo>
                    <a:pt x="0" y="0"/>
                  </a:moveTo>
                  <a:lnTo>
                    <a:pt x="26179" y="39269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17806" y="65448"/>
                  </a:lnTo>
                  <a:lnTo>
                    <a:pt x="65448" y="0"/>
                  </a:lnTo>
                  <a:lnTo>
                    <a:pt x="0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890" name="Grafika 52">
              <a:extLst>
                <a:ext uri="{FF2B5EF4-FFF2-40B4-BE49-F238E27FC236}">
                  <a16:creationId xmlns:a16="http://schemas.microsoft.com/office/drawing/2014/main" id="{719DF447-EB15-35FA-F701-5466DF277005}"/>
                </a:ext>
              </a:extLst>
            </p:cNvPr>
            <p:cNvGrpSpPr/>
            <p:nvPr/>
          </p:nvGrpSpPr>
          <p:grpSpPr>
            <a:xfrm>
              <a:off x="5871049" y="392595"/>
              <a:ext cx="91797" cy="91797"/>
              <a:chOff x="5871049" y="392595"/>
              <a:chExt cx="91797" cy="91797"/>
            </a:xfrm>
            <a:solidFill>
              <a:srgbClr val="212E39"/>
            </a:solidFill>
          </p:grpSpPr>
          <p:sp>
            <p:nvSpPr>
              <p:cNvPr id="894" name="Dowolny kształt: kształt 893">
                <a:extLst>
                  <a:ext uri="{FF2B5EF4-FFF2-40B4-BE49-F238E27FC236}">
                    <a16:creationId xmlns:a16="http://schemas.microsoft.com/office/drawing/2014/main" id="{25422B54-3B97-F687-BFE2-11E717B2B50A}"/>
                  </a:ext>
                </a:extLst>
              </p:cNvPr>
              <p:cNvSpPr/>
              <p:nvPr/>
            </p:nvSpPr>
            <p:spPr>
              <a:xfrm>
                <a:off x="5871134" y="392687"/>
                <a:ext cx="91626" cy="91626"/>
              </a:xfrm>
              <a:custGeom>
                <a:avLst/>
                <a:gdLst>
                  <a:gd name="connsiteX0" fmla="*/ 91627 w 91626"/>
                  <a:gd name="connsiteY0" fmla="*/ 45813 h 91626"/>
                  <a:gd name="connsiteX1" fmla="*/ 45814 w 91626"/>
                  <a:gd name="connsiteY1" fmla="*/ 91627 h 91626"/>
                  <a:gd name="connsiteX2" fmla="*/ 0 w 91626"/>
                  <a:gd name="connsiteY2" fmla="*/ 45813 h 91626"/>
                  <a:gd name="connsiteX3" fmla="*/ 45814 w 91626"/>
                  <a:gd name="connsiteY3" fmla="*/ 0 h 91626"/>
                  <a:gd name="connsiteX4" fmla="*/ 91627 w 91626"/>
                  <a:gd name="connsiteY4" fmla="*/ 45813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26" h="91626">
                    <a:moveTo>
                      <a:pt x="91627" y="45813"/>
                    </a:moveTo>
                    <a:cubicBezTo>
                      <a:pt x="91627" y="71116"/>
                      <a:pt x="71116" y="91627"/>
                      <a:pt x="45814" y="91627"/>
                    </a:cubicBezTo>
                    <a:cubicBezTo>
                      <a:pt x="20511" y="91627"/>
                      <a:pt x="0" y="71116"/>
                      <a:pt x="0" y="45813"/>
                    </a:cubicBezTo>
                    <a:cubicBezTo>
                      <a:pt x="0" y="20511"/>
                      <a:pt x="20511" y="0"/>
                      <a:pt x="45814" y="0"/>
                    </a:cubicBezTo>
                    <a:cubicBezTo>
                      <a:pt x="71116" y="0"/>
                      <a:pt x="91627" y="20511"/>
                      <a:pt x="91627" y="45813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95" name="Dowolny kształt: kształt 894">
                <a:extLst>
                  <a:ext uri="{FF2B5EF4-FFF2-40B4-BE49-F238E27FC236}">
                    <a16:creationId xmlns:a16="http://schemas.microsoft.com/office/drawing/2014/main" id="{3597EF53-E20C-8C13-2616-955C12FFD61E}"/>
                  </a:ext>
                </a:extLst>
              </p:cNvPr>
              <p:cNvSpPr/>
              <p:nvPr/>
            </p:nvSpPr>
            <p:spPr>
              <a:xfrm>
                <a:off x="5871049" y="392595"/>
                <a:ext cx="91797" cy="91797"/>
              </a:xfrm>
              <a:custGeom>
                <a:avLst/>
                <a:gdLst>
                  <a:gd name="connsiteX0" fmla="*/ 45899 w 91797"/>
                  <a:gd name="connsiteY0" fmla="*/ 91797 h 91797"/>
                  <a:gd name="connsiteX1" fmla="*/ 13443 w 91797"/>
                  <a:gd name="connsiteY1" fmla="*/ 78354 h 91797"/>
                  <a:gd name="connsiteX2" fmla="*/ 0 w 91797"/>
                  <a:gd name="connsiteY2" fmla="*/ 45899 h 91797"/>
                  <a:gd name="connsiteX3" fmla="*/ 13443 w 91797"/>
                  <a:gd name="connsiteY3" fmla="*/ 13443 h 91797"/>
                  <a:gd name="connsiteX4" fmla="*/ 45899 w 91797"/>
                  <a:gd name="connsiteY4" fmla="*/ 0 h 91797"/>
                  <a:gd name="connsiteX5" fmla="*/ 78354 w 91797"/>
                  <a:gd name="connsiteY5" fmla="*/ 13443 h 91797"/>
                  <a:gd name="connsiteX6" fmla="*/ 91797 w 91797"/>
                  <a:gd name="connsiteY6" fmla="*/ 45899 h 91797"/>
                  <a:gd name="connsiteX7" fmla="*/ 78354 w 91797"/>
                  <a:gd name="connsiteY7" fmla="*/ 78354 h 91797"/>
                  <a:gd name="connsiteX8" fmla="*/ 45899 w 91797"/>
                  <a:gd name="connsiteY8" fmla="*/ 91797 h 91797"/>
                  <a:gd name="connsiteX9" fmla="*/ 45899 w 91797"/>
                  <a:gd name="connsiteY9" fmla="*/ 170 h 91797"/>
                  <a:gd name="connsiteX10" fmla="*/ 164 w 91797"/>
                  <a:gd name="connsiteY10" fmla="*/ 45905 h 91797"/>
                  <a:gd name="connsiteX11" fmla="*/ 45899 w 91797"/>
                  <a:gd name="connsiteY11" fmla="*/ 91640 h 91797"/>
                  <a:gd name="connsiteX12" fmla="*/ 91633 w 91797"/>
                  <a:gd name="connsiteY12" fmla="*/ 45905 h 91797"/>
                  <a:gd name="connsiteX13" fmla="*/ 45899 w 91797"/>
                  <a:gd name="connsiteY13" fmla="*/ 170 h 91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1797" h="91797">
                    <a:moveTo>
                      <a:pt x="45899" y="91797"/>
                    </a:moveTo>
                    <a:cubicBezTo>
                      <a:pt x="33640" y="91797"/>
                      <a:pt x="22115" y="87026"/>
                      <a:pt x="13443" y="78354"/>
                    </a:cubicBezTo>
                    <a:cubicBezTo>
                      <a:pt x="4778" y="69689"/>
                      <a:pt x="0" y="58164"/>
                      <a:pt x="0" y="45899"/>
                    </a:cubicBezTo>
                    <a:cubicBezTo>
                      <a:pt x="0" y="33634"/>
                      <a:pt x="4771" y="22115"/>
                      <a:pt x="13443" y="13443"/>
                    </a:cubicBezTo>
                    <a:cubicBezTo>
                      <a:pt x="22108" y="4778"/>
                      <a:pt x="33633" y="0"/>
                      <a:pt x="45899" y="0"/>
                    </a:cubicBezTo>
                    <a:cubicBezTo>
                      <a:pt x="58164" y="0"/>
                      <a:pt x="69682" y="4771"/>
                      <a:pt x="78354" y="13443"/>
                    </a:cubicBezTo>
                    <a:cubicBezTo>
                      <a:pt x="87019" y="22108"/>
                      <a:pt x="91797" y="33634"/>
                      <a:pt x="91797" y="45899"/>
                    </a:cubicBezTo>
                    <a:cubicBezTo>
                      <a:pt x="91797" y="58164"/>
                      <a:pt x="87026" y="69682"/>
                      <a:pt x="78354" y="78354"/>
                    </a:cubicBezTo>
                    <a:cubicBezTo>
                      <a:pt x="69689" y="87019"/>
                      <a:pt x="58164" y="91797"/>
                      <a:pt x="45899" y="91797"/>
                    </a:cubicBezTo>
                    <a:close/>
                    <a:moveTo>
                      <a:pt x="45899" y="170"/>
                    </a:moveTo>
                    <a:cubicBezTo>
                      <a:pt x="20682" y="170"/>
                      <a:pt x="164" y="20688"/>
                      <a:pt x="164" y="45905"/>
                    </a:cubicBezTo>
                    <a:cubicBezTo>
                      <a:pt x="164" y="71122"/>
                      <a:pt x="20682" y="91640"/>
                      <a:pt x="45899" y="91640"/>
                    </a:cubicBezTo>
                    <a:cubicBezTo>
                      <a:pt x="71115" y="91640"/>
                      <a:pt x="91633" y="71122"/>
                      <a:pt x="91633" y="45905"/>
                    </a:cubicBezTo>
                    <a:cubicBezTo>
                      <a:pt x="91633" y="20688"/>
                      <a:pt x="71115" y="170"/>
                      <a:pt x="45899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grpSp>
          <p:nvGrpSpPr>
            <p:cNvPr id="891" name="Grafika 52">
              <a:extLst>
                <a:ext uri="{FF2B5EF4-FFF2-40B4-BE49-F238E27FC236}">
                  <a16:creationId xmlns:a16="http://schemas.microsoft.com/office/drawing/2014/main" id="{55EA627A-C0B2-E534-20E7-205F1A45ABDA}"/>
                </a:ext>
              </a:extLst>
            </p:cNvPr>
            <p:cNvGrpSpPr/>
            <p:nvPr/>
          </p:nvGrpSpPr>
          <p:grpSpPr>
            <a:xfrm>
              <a:off x="5746698" y="366416"/>
              <a:ext cx="104886" cy="104886"/>
              <a:chOff x="5746698" y="366416"/>
              <a:chExt cx="104886" cy="104886"/>
            </a:xfrm>
            <a:solidFill>
              <a:srgbClr val="212E39"/>
            </a:solidFill>
          </p:grpSpPr>
          <p:sp>
            <p:nvSpPr>
              <p:cNvPr id="892" name="Dowolny kształt: kształt 891">
                <a:extLst>
                  <a:ext uri="{FF2B5EF4-FFF2-40B4-BE49-F238E27FC236}">
                    <a16:creationId xmlns:a16="http://schemas.microsoft.com/office/drawing/2014/main" id="{6F8CCBF3-6012-6EC5-C369-8C38B540794A}"/>
                  </a:ext>
                </a:extLst>
              </p:cNvPr>
              <p:cNvSpPr/>
              <p:nvPr/>
            </p:nvSpPr>
            <p:spPr>
              <a:xfrm>
                <a:off x="5746783" y="366507"/>
                <a:ext cx="104716" cy="104716"/>
              </a:xfrm>
              <a:custGeom>
                <a:avLst/>
                <a:gdLst>
                  <a:gd name="connsiteX0" fmla="*/ 104717 w 104716"/>
                  <a:gd name="connsiteY0" fmla="*/ 52358 h 104716"/>
                  <a:gd name="connsiteX1" fmla="*/ 52358 w 104716"/>
                  <a:gd name="connsiteY1" fmla="*/ 104717 h 104716"/>
                  <a:gd name="connsiteX2" fmla="*/ 0 w 104716"/>
                  <a:gd name="connsiteY2" fmla="*/ 52358 h 104716"/>
                  <a:gd name="connsiteX3" fmla="*/ 52358 w 104716"/>
                  <a:gd name="connsiteY3" fmla="*/ 0 h 104716"/>
                  <a:gd name="connsiteX4" fmla="*/ 104717 w 104716"/>
                  <a:gd name="connsiteY4" fmla="*/ 52358 h 10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16" h="104716">
                    <a:moveTo>
                      <a:pt x="104717" y="52358"/>
                    </a:moveTo>
                    <a:cubicBezTo>
                      <a:pt x="104717" y="81275"/>
                      <a:pt x="81275" y="104717"/>
                      <a:pt x="52358" y="104717"/>
                    </a:cubicBezTo>
                    <a:cubicBezTo>
                      <a:pt x="23442" y="104717"/>
                      <a:pt x="0" y="81275"/>
                      <a:pt x="0" y="52358"/>
                    </a:cubicBezTo>
                    <a:cubicBezTo>
                      <a:pt x="0" y="23442"/>
                      <a:pt x="23442" y="0"/>
                      <a:pt x="52358" y="0"/>
                    </a:cubicBezTo>
                    <a:cubicBezTo>
                      <a:pt x="81275" y="0"/>
                      <a:pt x="104717" y="23442"/>
                      <a:pt x="104717" y="52358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893" name="Dowolny kształt: kształt 892">
                <a:extLst>
                  <a:ext uri="{FF2B5EF4-FFF2-40B4-BE49-F238E27FC236}">
                    <a16:creationId xmlns:a16="http://schemas.microsoft.com/office/drawing/2014/main" id="{B5B9EA92-6C14-6822-BF70-D4E1508F55F8}"/>
                  </a:ext>
                </a:extLst>
              </p:cNvPr>
              <p:cNvSpPr/>
              <p:nvPr/>
            </p:nvSpPr>
            <p:spPr>
              <a:xfrm>
                <a:off x="5746698" y="366416"/>
                <a:ext cx="104886" cy="104886"/>
              </a:xfrm>
              <a:custGeom>
                <a:avLst/>
                <a:gdLst>
                  <a:gd name="connsiteX0" fmla="*/ 52443 w 104886"/>
                  <a:gd name="connsiteY0" fmla="*/ 104887 h 104886"/>
                  <a:gd name="connsiteX1" fmla="*/ 15360 w 104886"/>
                  <a:gd name="connsiteY1" fmla="*/ 89526 h 104886"/>
                  <a:gd name="connsiteX2" fmla="*/ 0 w 104886"/>
                  <a:gd name="connsiteY2" fmla="*/ 52443 h 104886"/>
                  <a:gd name="connsiteX3" fmla="*/ 15360 w 104886"/>
                  <a:gd name="connsiteY3" fmla="*/ 15361 h 104886"/>
                  <a:gd name="connsiteX4" fmla="*/ 52443 w 104886"/>
                  <a:gd name="connsiteY4" fmla="*/ 0 h 104886"/>
                  <a:gd name="connsiteX5" fmla="*/ 89526 w 104886"/>
                  <a:gd name="connsiteY5" fmla="*/ 15361 h 104886"/>
                  <a:gd name="connsiteX6" fmla="*/ 104887 w 104886"/>
                  <a:gd name="connsiteY6" fmla="*/ 52443 h 104886"/>
                  <a:gd name="connsiteX7" fmla="*/ 89526 w 104886"/>
                  <a:gd name="connsiteY7" fmla="*/ 89526 h 104886"/>
                  <a:gd name="connsiteX8" fmla="*/ 52443 w 104886"/>
                  <a:gd name="connsiteY8" fmla="*/ 104887 h 104886"/>
                  <a:gd name="connsiteX9" fmla="*/ 52443 w 104886"/>
                  <a:gd name="connsiteY9" fmla="*/ 170 h 104886"/>
                  <a:gd name="connsiteX10" fmla="*/ 164 w 104886"/>
                  <a:gd name="connsiteY10" fmla="*/ 52450 h 104886"/>
                  <a:gd name="connsiteX11" fmla="*/ 52443 w 104886"/>
                  <a:gd name="connsiteY11" fmla="*/ 104730 h 104886"/>
                  <a:gd name="connsiteX12" fmla="*/ 104723 w 104886"/>
                  <a:gd name="connsiteY12" fmla="*/ 52450 h 104886"/>
                  <a:gd name="connsiteX13" fmla="*/ 52443 w 104886"/>
                  <a:gd name="connsiteY13" fmla="*/ 170 h 104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886" h="104886">
                    <a:moveTo>
                      <a:pt x="52443" y="104887"/>
                    </a:moveTo>
                    <a:cubicBezTo>
                      <a:pt x="38438" y="104887"/>
                      <a:pt x="25269" y="99435"/>
                      <a:pt x="15360" y="89526"/>
                    </a:cubicBezTo>
                    <a:cubicBezTo>
                      <a:pt x="5458" y="79624"/>
                      <a:pt x="0" y="66456"/>
                      <a:pt x="0" y="52443"/>
                    </a:cubicBezTo>
                    <a:cubicBezTo>
                      <a:pt x="0" y="38431"/>
                      <a:pt x="5452" y="25269"/>
                      <a:pt x="15360" y="15361"/>
                    </a:cubicBezTo>
                    <a:cubicBezTo>
                      <a:pt x="25263" y="5458"/>
                      <a:pt x="38431" y="0"/>
                      <a:pt x="52443" y="0"/>
                    </a:cubicBezTo>
                    <a:cubicBezTo>
                      <a:pt x="66456" y="0"/>
                      <a:pt x="79617" y="5452"/>
                      <a:pt x="89526" y="15361"/>
                    </a:cubicBezTo>
                    <a:cubicBezTo>
                      <a:pt x="99428" y="25263"/>
                      <a:pt x="104887" y="38431"/>
                      <a:pt x="104887" y="52443"/>
                    </a:cubicBezTo>
                    <a:cubicBezTo>
                      <a:pt x="104887" y="66456"/>
                      <a:pt x="99435" y="79617"/>
                      <a:pt x="89526" y="89526"/>
                    </a:cubicBezTo>
                    <a:cubicBezTo>
                      <a:pt x="79624" y="99428"/>
                      <a:pt x="66456" y="104887"/>
                      <a:pt x="52443" y="104887"/>
                    </a:cubicBezTo>
                    <a:close/>
                    <a:moveTo>
                      <a:pt x="52443" y="170"/>
                    </a:moveTo>
                    <a:cubicBezTo>
                      <a:pt x="23620" y="170"/>
                      <a:pt x="164" y="23620"/>
                      <a:pt x="164" y="52450"/>
                    </a:cubicBezTo>
                    <a:cubicBezTo>
                      <a:pt x="164" y="81280"/>
                      <a:pt x="23614" y="104730"/>
                      <a:pt x="52443" y="104730"/>
                    </a:cubicBezTo>
                    <a:cubicBezTo>
                      <a:pt x="81273" y="104730"/>
                      <a:pt x="104723" y="81280"/>
                      <a:pt x="104723" y="52450"/>
                    </a:cubicBezTo>
                    <a:cubicBezTo>
                      <a:pt x="104723" y="23620"/>
                      <a:pt x="81273" y="170"/>
                      <a:pt x="52443" y="17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896" name="Grafika 52">
            <a:extLst>
              <a:ext uri="{FF2B5EF4-FFF2-40B4-BE49-F238E27FC236}">
                <a16:creationId xmlns:a16="http://schemas.microsoft.com/office/drawing/2014/main" id="{95C32528-F1AF-A89C-BF1B-057DE5AF36C6}"/>
              </a:ext>
            </a:extLst>
          </p:cNvPr>
          <p:cNvGrpSpPr/>
          <p:nvPr userDrawn="1"/>
        </p:nvGrpSpPr>
        <p:grpSpPr>
          <a:xfrm>
            <a:off x="21391058" y="-2768934"/>
            <a:ext cx="564469" cy="616302"/>
            <a:chOff x="5033644" y="680657"/>
            <a:chExt cx="287728" cy="314149"/>
          </a:xfrm>
          <a:solidFill>
            <a:srgbClr val="212E39"/>
          </a:solidFill>
        </p:grpSpPr>
        <p:sp>
          <p:nvSpPr>
            <p:cNvPr id="897" name="Dowolny kształt: kształt 896">
              <a:extLst>
                <a:ext uri="{FF2B5EF4-FFF2-40B4-BE49-F238E27FC236}">
                  <a16:creationId xmlns:a16="http://schemas.microsoft.com/office/drawing/2014/main" id="{02140BCA-59FC-32DF-0C72-1C73B18700FD}"/>
                </a:ext>
              </a:extLst>
            </p:cNvPr>
            <p:cNvSpPr/>
            <p:nvPr/>
          </p:nvSpPr>
          <p:spPr>
            <a:xfrm>
              <a:off x="525593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8" name="Dowolny kształt: kształt 897">
              <a:extLst>
                <a:ext uri="{FF2B5EF4-FFF2-40B4-BE49-F238E27FC236}">
                  <a16:creationId xmlns:a16="http://schemas.microsoft.com/office/drawing/2014/main" id="{BF59ED99-F997-9AE6-7245-AFE98B3213AA}"/>
                </a:ext>
              </a:extLst>
            </p:cNvPr>
            <p:cNvSpPr/>
            <p:nvPr/>
          </p:nvSpPr>
          <p:spPr>
            <a:xfrm>
              <a:off x="5242678" y="942449"/>
              <a:ext cx="78694" cy="52358"/>
            </a:xfrm>
            <a:custGeom>
              <a:avLst/>
              <a:gdLst>
                <a:gd name="connsiteX0" fmla="*/ 52516 w 78694"/>
                <a:gd name="connsiteY0" fmla="*/ 0 h 52358"/>
                <a:gd name="connsiteX1" fmla="*/ 26336 w 78694"/>
                <a:gd name="connsiteY1" fmla="*/ 0 h 52358"/>
                <a:gd name="connsiteX2" fmla="*/ 157 w 78694"/>
                <a:gd name="connsiteY2" fmla="*/ 26179 h 52358"/>
                <a:gd name="connsiteX3" fmla="*/ 0 w 78694"/>
                <a:gd name="connsiteY3" fmla="*/ 52358 h 52358"/>
                <a:gd name="connsiteX4" fmla="*/ 78537 w 78694"/>
                <a:gd name="connsiteY4" fmla="*/ 52358 h 52358"/>
                <a:gd name="connsiteX5" fmla="*/ 78695 w 78694"/>
                <a:gd name="connsiteY5" fmla="*/ 26179 h 52358"/>
                <a:gd name="connsiteX6" fmla="*/ 52516 w 78694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94" h="52358">
                  <a:moveTo>
                    <a:pt x="52516" y="0"/>
                  </a:moveTo>
                  <a:lnTo>
                    <a:pt x="26336" y="0"/>
                  </a:lnTo>
                  <a:lnTo>
                    <a:pt x="157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695" y="26179"/>
                  </a:lnTo>
                  <a:lnTo>
                    <a:pt x="5251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9" name="Dowolny kształt: kształt 898">
              <a:extLst>
                <a:ext uri="{FF2B5EF4-FFF2-40B4-BE49-F238E27FC236}">
                  <a16:creationId xmlns:a16="http://schemas.microsoft.com/office/drawing/2014/main" id="{DD731A03-ECFF-A288-3713-BE1855FA314F}"/>
                </a:ext>
              </a:extLst>
            </p:cNvPr>
            <p:cNvSpPr/>
            <p:nvPr/>
          </p:nvSpPr>
          <p:spPr>
            <a:xfrm>
              <a:off x="5046910" y="877001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6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6" y="40637"/>
                    <a:pt x="52346" y="26179"/>
                  </a:cubicBezTo>
                  <a:cubicBezTo>
                    <a:pt x="52346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0" name="Dowolny kształt: kształt 899">
              <a:extLst>
                <a:ext uri="{FF2B5EF4-FFF2-40B4-BE49-F238E27FC236}">
                  <a16:creationId xmlns:a16="http://schemas.microsoft.com/office/drawing/2014/main" id="{63AD336B-4AE3-9510-604C-DF2D6D1C69B7}"/>
                </a:ext>
              </a:extLst>
            </p:cNvPr>
            <p:cNvSpPr/>
            <p:nvPr/>
          </p:nvSpPr>
          <p:spPr>
            <a:xfrm>
              <a:off x="5033644" y="942449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1" name="Dowolny kształt: kształt 900">
              <a:extLst>
                <a:ext uri="{FF2B5EF4-FFF2-40B4-BE49-F238E27FC236}">
                  <a16:creationId xmlns:a16="http://schemas.microsoft.com/office/drawing/2014/main" id="{B1E4C648-672E-5079-7738-FAA1710171AD}"/>
                </a:ext>
              </a:extLst>
            </p:cNvPr>
            <p:cNvSpPr/>
            <p:nvPr/>
          </p:nvSpPr>
          <p:spPr>
            <a:xfrm>
              <a:off x="515086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2" name="Dowolny kształt: kształt 901">
              <a:extLst>
                <a:ext uri="{FF2B5EF4-FFF2-40B4-BE49-F238E27FC236}">
                  <a16:creationId xmlns:a16="http://schemas.microsoft.com/office/drawing/2014/main" id="{F78FCDB3-3705-CC65-8914-A405B692B0C5}"/>
                </a:ext>
              </a:extLst>
            </p:cNvPr>
            <p:cNvSpPr/>
            <p:nvPr/>
          </p:nvSpPr>
          <p:spPr>
            <a:xfrm>
              <a:off x="5137608" y="942449"/>
              <a:ext cx="79047" cy="52358"/>
            </a:xfrm>
            <a:custGeom>
              <a:avLst/>
              <a:gdLst>
                <a:gd name="connsiteX0" fmla="*/ 26689 w 79047"/>
                <a:gd name="connsiteY0" fmla="*/ 0 h 52358"/>
                <a:gd name="connsiteX1" fmla="*/ 164 w 79047"/>
                <a:gd name="connsiteY1" fmla="*/ 26179 h 52358"/>
                <a:gd name="connsiteX2" fmla="*/ 0 w 79047"/>
                <a:gd name="connsiteY2" fmla="*/ 52358 h 52358"/>
                <a:gd name="connsiteX3" fmla="*/ 79048 w 79047"/>
                <a:gd name="connsiteY3" fmla="*/ 52358 h 52358"/>
                <a:gd name="connsiteX4" fmla="*/ 79048 w 79047"/>
                <a:gd name="connsiteY4" fmla="*/ 26179 h 52358"/>
                <a:gd name="connsiteX5" fmla="*/ 52869 w 79047"/>
                <a:gd name="connsiteY5" fmla="*/ 0 h 52358"/>
                <a:gd name="connsiteX6" fmla="*/ 26689 w 79047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047" h="52358">
                  <a:moveTo>
                    <a:pt x="26689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9048" y="52358"/>
                  </a:lnTo>
                  <a:lnTo>
                    <a:pt x="79048" y="26179"/>
                  </a:lnTo>
                  <a:lnTo>
                    <a:pt x="52869" y="0"/>
                  </a:lnTo>
                  <a:lnTo>
                    <a:pt x="2668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3" name="Dowolny kształt: kształt 902">
              <a:extLst>
                <a:ext uri="{FF2B5EF4-FFF2-40B4-BE49-F238E27FC236}">
                  <a16:creationId xmlns:a16="http://schemas.microsoft.com/office/drawing/2014/main" id="{520E0BAB-FAF8-CAD8-A654-D7A0BB8045B2}"/>
                </a:ext>
              </a:extLst>
            </p:cNvPr>
            <p:cNvSpPr/>
            <p:nvPr/>
          </p:nvSpPr>
          <p:spPr>
            <a:xfrm>
              <a:off x="5150874" y="68065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4" name="Dowolny kształt: kształt 903">
              <a:extLst>
                <a:ext uri="{FF2B5EF4-FFF2-40B4-BE49-F238E27FC236}">
                  <a16:creationId xmlns:a16="http://schemas.microsoft.com/office/drawing/2014/main" id="{AA53F8AE-4F33-3CCA-2528-2E84AA384B34}"/>
                </a:ext>
              </a:extLst>
            </p:cNvPr>
            <p:cNvSpPr/>
            <p:nvPr/>
          </p:nvSpPr>
          <p:spPr>
            <a:xfrm>
              <a:off x="5137772" y="746105"/>
              <a:ext cx="79394" cy="52358"/>
            </a:xfrm>
            <a:custGeom>
              <a:avLst/>
              <a:gdLst>
                <a:gd name="connsiteX0" fmla="*/ 79395 w 79394"/>
                <a:gd name="connsiteY0" fmla="*/ 52358 h 52358"/>
                <a:gd name="connsiteX1" fmla="*/ 78884 w 79394"/>
                <a:gd name="connsiteY1" fmla="*/ 26179 h 52358"/>
                <a:gd name="connsiteX2" fmla="*/ 52705 w 79394"/>
                <a:gd name="connsiteY2" fmla="*/ 0 h 52358"/>
                <a:gd name="connsiteX3" fmla="*/ 26526 w 79394"/>
                <a:gd name="connsiteY3" fmla="*/ 0 h 52358"/>
                <a:gd name="connsiteX4" fmla="*/ 0 w 79394"/>
                <a:gd name="connsiteY4" fmla="*/ 26179 h 52358"/>
                <a:gd name="connsiteX5" fmla="*/ 347 w 79394"/>
                <a:gd name="connsiteY5" fmla="*/ 52358 h 52358"/>
                <a:gd name="connsiteX6" fmla="*/ 79395 w 79394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4" h="52358">
                  <a:moveTo>
                    <a:pt x="79395" y="52358"/>
                  </a:moveTo>
                  <a:lnTo>
                    <a:pt x="78884" y="26179"/>
                  </a:lnTo>
                  <a:lnTo>
                    <a:pt x="52705" y="0"/>
                  </a:lnTo>
                  <a:lnTo>
                    <a:pt x="26526" y="0"/>
                  </a:lnTo>
                  <a:lnTo>
                    <a:pt x="0" y="26179"/>
                  </a:lnTo>
                  <a:lnTo>
                    <a:pt x="347" y="52358"/>
                  </a:lnTo>
                  <a:lnTo>
                    <a:pt x="79395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5" name="Dowolny kształt: kształt 904">
              <a:extLst>
                <a:ext uri="{FF2B5EF4-FFF2-40B4-BE49-F238E27FC236}">
                  <a16:creationId xmlns:a16="http://schemas.microsoft.com/office/drawing/2014/main" id="{913E2799-597D-C34E-42B4-1C0A7C36CADB}"/>
                </a:ext>
              </a:extLst>
            </p:cNvPr>
            <p:cNvSpPr/>
            <p:nvPr/>
          </p:nvSpPr>
          <p:spPr>
            <a:xfrm>
              <a:off x="5059581" y="811553"/>
              <a:ext cx="235703" cy="52358"/>
            </a:xfrm>
            <a:custGeom>
              <a:avLst/>
              <a:gdLst>
                <a:gd name="connsiteX0" fmla="*/ 26179 w 235703"/>
                <a:gd name="connsiteY0" fmla="*/ 26179 h 52358"/>
                <a:gd name="connsiteX1" fmla="*/ 104717 w 235703"/>
                <a:gd name="connsiteY1" fmla="*/ 26179 h 52358"/>
                <a:gd name="connsiteX2" fmla="*/ 104717 w 235703"/>
                <a:gd name="connsiteY2" fmla="*/ 52358 h 52358"/>
                <a:gd name="connsiteX3" fmla="*/ 130896 w 235703"/>
                <a:gd name="connsiteY3" fmla="*/ 52358 h 52358"/>
                <a:gd name="connsiteX4" fmla="*/ 130896 w 235703"/>
                <a:gd name="connsiteY4" fmla="*/ 26179 h 52358"/>
                <a:gd name="connsiteX5" fmla="*/ 209433 w 235703"/>
                <a:gd name="connsiteY5" fmla="*/ 26179 h 52358"/>
                <a:gd name="connsiteX6" fmla="*/ 209433 w 235703"/>
                <a:gd name="connsiteY6" fmla="*/ 52358 h 52358"/>
                <a:gd name="connsiteX7" fmla="*/ 235704 w 235703"/>
                <a:gd name="connsiteY7" fmla="*/ 52358 h 52358"/>
                <a:gd name="connsiteX8" fmla="*/ 235612 w 235703"/>
                <a:gd name="connsiteY8" fmla="*/ 26179 h 52358"/>
                <a:gd name="connsiteX9" fmla="*/ 235612 w 235703"/>
                <a:gd name="connsiteY9" fmla="*/ 0 h 52358"/>
                <a:gd name="connsiteX10" fmla="*/ 0 w 235703"/>
                <a:gd name="connsiteY10" fmla="*/ 0 h 52358"/>
                <a:gd name="connsiteX11" fmla="*/ 0 w 235703"/>
                <a:gd name="connsiteY11" fmla="*/ 26179 h 52358"/>
                <a:gd name="connsiteX12" fmla="*/ 0 w 235703"/>
                <a:gd name="connsiteY12" fmla="*/ 52358 h 52358"/>
                <a:gd name="connsiteX13" fmla="*/ 26179 w 235703"/>
                <a:gd name="connsiteY13" fmla="*/ 52358 h 52358"/>
                <a:gd name="connsiteX14" fmla="*/ 26179 w 235703"/>
                <a:gd name="connsiteY1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703" h="52358">
                  <a:moveTo>
                    <a:pt x="26179" y="26179"/>
                  </a:moveTo>
                  <a:lnTo>
                    <a:pt x="104717" y="26179"/>
                  </a:lnTo>
                  <a:lnTo>
                    <a:pt x="104717" y="52358"/>
                  </a:lnTo>
                  <a:lnTo>
                    <a:pt x="130896" y="52358"/>
                  </a:lnTo>
                  <a:lnTo>
                    <a:pt x="130896" y="26179"/>
                  </a:lnTo>
                  <a:lnTo>
                    <a:pt x="209433" y="26179"/>
                  </a:lnTo>
                  <a:lnTo>
                    <a:pt x="209433" y="52358"/>
                  </a:lnTo>
                  <a:lnTo>
                    <a:pt x="235704" y="52358"/>
                  </a:lnTo>
                  <a:lnTo>
                    <a:pt x="235612" y="26179"/>
                  </a:lnTo>
                  <a:lnTo>
                    <a:pt x="235612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06" name="Grafika 52">
            <a:extLst>
              <a:ext uri="{FF2B5EF4-FFF2-40B4-BE49-F238E27FC236}">
                <a16:creationId xmlns:a16="http://schemas.microsoft.com/office/drawing/2014/main" id="{B0626B1E-0E13-5A28-EB69-3505A71734B0}"/>
              </a:ext>
            </a:extLst>
          </p:cNvPr>
          <p:cNvGrpSpPr/>
          <p:nvPr userDrawn="1"/>
        </p:nvGrpSpPr>
        <p:grpSpPr>
          <a:xfrm>
            <a:off x="22725907" y="-2743254"/>
            <a:ext cx="565266" cy="564944"/>
            <a:chOff x="5714059" y="693747"/>
            <a:chExt cx="288134" cy="287970"/>
          </a:xfrm>
          <a:solidFill>
            <a:srgbClr val="212E39"/>
          </a:solidFill>
        </p:grpSpPr>
        <p:sp>
          <p:nvSpPr>
            <p:cNvPr id="907" name="Dowolny kształt: kształt 906">
              <a:extLst>
                <a:ext uri="{FF2B5EF4-FFF2-40B4-BE49-F238E27FC236}">
                  <a16:creationId xmlns:a16="http://schemas.microsoft.com/office/drawing/2014/main" id="{E8815BA0-0DFE-4041-D5B6-4916B16632E4}"/>
                </a:ext>
              </a:extLst>
            </p:cNvPr>
            <p:cNvSpPr/>
            <p:nvPr/>
          </p:nvSpPr>
          <p:spPr>
            <a:xfrm>
              <a:off x="5818776" y="785374"/>
              <a:ext cx="78537" cy="65447"/>
            </a:xfrm>
            <a:custGeom>
              <a:avLst/>
              <a:gdLst>
                <a:gd name="connsiteX0" fmla="*/ 0 w 78537"/>
                <a:gd name="connsiteY0" fmla="*/ 26179 h 65447"/>
                <a:gd name="connsiteX1" fmla="*/ 26179 w 78537"/>
                <a:gd name="connsiteY1" fmla="*/ 26179 h 65447"/>
                <a:gd name="connsiteX2" fmla="*/ 26179 w 78537"/>
                <a:gd name="connsiteY2" fmla="*/ 65448 h 65447"/>
                <a:gd name="connsiteX3" fmla="*/ 52535 w 78537"/>
                <a:gd name="connsiteY3" fmla="*/ 65448 h 65447"/>
                <a:gd name="connsiteX4" fmla="*/ 52535 w 78537"/>
                <a:gd name="connsiteY4" fmla="*/ 26179 h 65447"/>
                <a:gd name="connsiteX5" fmla="*/ 78537 w 78537"/>
                <a:gd name="connsiteY5" fmla="*/ 26179 h 65447"/>
                <a:gd name="connsiteX6" fmla="*/ 78537 w 78537"/>
                <a:gd name="connsiteY6" fmla="*/ 0 h 65447"/>
                <a:gd name="connsiteX7" fmla="*/ 0 w 78537"/>
                <a:gd name="connsiteY7" fmla="*/ 0 h 65447"/>
                <a:gd name="connsiteX8" fmla="*/ 0 w 78537"/>
                <a:gd name="connsiteY8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0" y="26179"/>
                  </a:moveTo>
                  <a:lnTo>
                    <a:pt x="26179" y="26179"/>
                  </a:lnTo>
                  <a:lnTo>
                    <a:pt x="26179" y="65448"/>
                  </a:lnTo>
                  <a:lnTo>
                    <a:pt x="52535" y="65448"/>
                  </a:lnTo>
                  <a:lnTo>
                    <a:pt x="52535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0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8" name="Dowolny kształt: kształt 907">
              <a:extLst>
                <a:ext uri="{FF2B5EF4-FFF2-40B4-BE49-F238E27FC236}">
                  <a16:creationId xmlns:a16="http://schemas.microsoft.com/office/drawing/2014/main" id="{197E7467-6DC0-9B21-2158-FF46EA79BB2F}"/>
                </a:ext>
              </a:extLst>
            </p:cNvPr>
            <p:cNvSpPr/>
            <p:nvPr/>
          </p:nvSpPr>
          <p:spPr>
            <a:xfrm>
              <a:off x="5936595" y="69374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9" name="Dowolny kształt: kształt 908">
              <a:extLst>
                <a:ext uri="{FF2B5EF4-FFF2-40B4-BE49-F238E27FC236}">
                  <a16:creationId xmlns:a16="http://schemas.microsoft.com/office/drawing/2014/main" id="{C2D636E1-766B-CD89-6F2A-3A3D771FD216}"/>
                </a:ext>
              </a:extLst>
            </p:cNvPr>
            <p:cNvSpPr/>
            <p:nvPr/>
          </p:nvSpPr>
          <p:spPr>
            <a:xfrm>
              <a:off x="5923492" y="759195"/>
              <a:ext cx="78701" cy="52358"/>
            </a:xfrm>
            <a:custGeom>
              <a:avLst/>
              <a:gdLst>
                <a:gd name="connsiteX0" fmla="*/ 52522 w 78701"/>
                <a:gd name="connsiteY0" fmla="*/ 0 h 52358"/>
                <a:gd name="connsiteX1" fmla="*/ 26343 w 78701"/>
                <a:gd name="connsiteY1" fmla="*/ 0 h 52358"/>
                <a:gd name="connsiteX2" fmla="*/ 164 w 78701"/>
                <a:gd name="connsiteY2" fmla="*/ 26179 h 52358"/>
                <a:gd name="connsiteX3" fmla="*/ 0 w 78701"/>
                <a:gd name="connsiteY3" fmla="*/ 52358 h 52358"/>
                <a:gd name="connsiteX4" fmla="*/ 78537 w 78701"/>
                <a:gd name="connsiteY4" fmla="*/ 52358 h 52358"/>
                <a:gd name="connsiteX5" fmla="*/ 78701 w 78701"/>
                <a:gd name="connsiteY5" fmla="*/ 26179 h 52358"/>
                <a:gd name="connsiteX6" fmla="*/ 52522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52522" y="0"/>
                  </a:moveTo>
                  <a:lnTo>
                    <a:pt x="26343" y="0"/>
                  </a:ln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0" name="Dowolny kształt: kształt 909">
              <a:extLst>
                <a:ext uri="{FF2B5EF4-FFF2-40B4-BE49-F238E27FC236}">
                  <a16:creationId xmlns:a16="http://schemas.microsoft.com/office/drawing/2014/main" id="{1211A37E-04A1-57B7-9448-04AC9331E245}"/>
                </a:ext>
              </a:extLst>
            </p:cNvPr>
            <p:cNvSpPr/>
            <p:nvPr/>
          </p:nvSpPr>
          <p:spPr>
            <a:xfrm>
              <a:off x="5727162" y="69374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1" name="Dowolny kształt: kształt 910">
              <a:extLst>
                <a:ext uri="{FF2B5EF4-FFF2-40B4-BE49-F238E27FC236}">
                  <a16:creationId xmlns:a16="http://schemas.microsoft.com/office/drawing/2014/main" id="{EBA9580F-8528-7848-CD1B-231ADD6AA2AB}"/>
                </a:ext>
              </a:extLst>
            </p:cNvPr>
            <p:cNvSpPr/>
            <p:nvPr/>
          </p:nvSpPr>
          <p:spPr>
            <a:xfrm>
              <a:off x="5714059" y="759195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2" name="Dowolny kształt: kształt 911">
              <a:extLst>
                <a:ext uri="{FF2B5EF4-FFF2-40B4-BE49-F238E27FC236}">
                  <a16:creationId xmlns:a16="http://schemas.microsoft.com/office/drawing/2014/main" id="{D380E307-0D4B-AD3F-F9D9-1B90892D8EAA}"/>
                </a:ext>
              </a:extLst>
            </p:cNvPr>
            <p:cNvSpPr/>
            <p:nvPr/>
          </p:nvSpPr>
          <p:spPr>
            <a:xfrm>
              <a:off x="5831715" y="863911"/>
              <a:ext cx="52345" cy="52358"/>
            </a:xfrm>
            <a:custGeom>
              <a:avLst/>
              <a:gdLst>
                <a:gd name="connsiteX0" fmla="*/ 26173 w 52345"/>
                <a:gd name="connsiteY0" fmla="*/ 52358 h 52358"/>
                <a:gd name="connsiteX1" fmla="*/ 52345 w 52345"/>
                <a:gd name="connsiteY1" fmla="*/ 26179 h 52358"/>
                <a:gd name="connsiteX2" fmla="*/ 26173 w 52345"/>
                <a:gd name="connsiteY2" fmla="*/ 0 h 52358"/>
                <a:gd name="connsiteX3" fmla="*/ 0 w 52345"/>
                <a:gd name="connsiteY3" fmla="*/ 26179 h 52358"/>
                <a:gd name="connsiteX4" fmla="*/ 0 w 52345"/>
                <a:gd name="connsiteY4" fmla="*/ 26192 h 52358"/>
                <a:gd name="connsiteX5" fmla="*/ 25970 w 52345"/>
                <a:gd name="connsiteY5" fmla="*/ 52358 h 52358"/>
                <a:gd name="connsiteX6" fmla="*/ 26173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6173" y="52358"/>
                  </a:move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3" name="Dowolny kształt: kształt 912">
              <a:extLst>
                <a:ext uri="{FF2B5EF4-FFF2-40B4-BE49-F238E27FC236}">
                  <a16:creationId xmlns:a16="http://schemas.microsoft.com/office/drawing/2014/main" id="{ED84E902-6AC8-7CFB-83EB-C76F22D3BC66}"/>
                </a:ext>
              </a:extLst>
            </p:cNvPr>
            <p:cNvSpPr/>
            <p:nvPr/>
          </p:nvSpPr>
          <p:spPr>
            <a:xfrm>
              <a:off x="5818619" y="929359"/>
              <a:ext cx="78694" cy="52358"/>
            </a:xfrm>
            <a:custGeom>
              <a:avLst/>
              <a:gdLst>
                <a:gd name="connsiteX0" fmla="*/ 26336 w 78694"/>
                <a:gd name="connsiteY0" fmla="*/ 0 h 52358"/>
                <a:gd name="connsiteX1" fmla="*/ 157 w 78694"/>
                <a:gd name="connsiteY1" fmla="*/ 26179 h 52358"/>
                <a:gd name="connsiteX2" fmla="*/ 0 w 78694"/>
                <a:gd name="connsiteY2" fmla="*/ 52358 h 52358"/>
                <a:gd name="connsiteX3" fmla="*/ 78537 w 78694"/>
                <a:gd name="connsiteY3" fmla="*/ 52358 h 52358"/>
                <a:gd name="connsiteX4" fmla="*/ 78695 w 78694"/>
                <a:gd name="connsiteY4" fmla="*/ 26179 h 52358"/>
                <a:gd name="connsiteX5" fmla="*/ 52516 w 78694"/>
                <a:gd name="connsiteY5" fmla="*/ 0 h 52358"/>
                <a:gd name="connsiteX6" fmla="*/ 26336 w 78694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94" h="52358">
                  <a:moveTo>
                    <a:pt x="26336" y="0"/>
                  </a:moveTo>
                  <a:lnTo>
                    <a:pt x="157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695" y="26179"/>
                  </a:lnTo>
                  <a:lnTo>
                    <a:pt x="52516" y="0"/>
                  </a:lnTo>
                  <a:lnTo>
                    <a:pt x="2633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14" name="Grafika 52">
            <a:extLst>
              <a:ext uri="{FF2B5EF4-FFF2-40B4-BE49-F238E27FC236}">
                <a16:creationId xmlns:a16="http://schemas.microsoft.com/office/drawing/2014/main" id="{2ACE7A3E-D4B9-AA9F-6FC9-9E25B2042F8D}"/>
              </a:ext>
            </a:extLst>
          </p:cNvPr>
          <p:cNvGrpSpPr/>
          <p:nvPr userDrawn="1"/>
        </p:nvGrpSpPr>
        <p:grpSpPr>
          <a:xfrm>
            <a:off x="22109605" y="-2768934"/>
            <a:ext cx="462547" cy="616302"/>
            <a:chOff x="5399910" y="680657"/>
            <a:chExt cx="235775" cy="314149"/>
          </a:xfrm>
          <a:solidFill>
            <a:srgbClr val="212E39"/>
          </a:solidFill>
        </p:grpSpPr>
        <p:sp>
          <p:nvSpPr>
            <p:cNvPr id="915" name="Dowolny kształt: kształt 914">
              <a:extLst>
                <a:ext uri="{FF2B5EF4-FFF2-40B4-BE49-F238E27FC236}">
                  <a16:creationId xmlns:a16="http://schemas.microsoft.com/office/drawing/2014/main" id="{1574EAC8-D869-2D77-F17B-55B94A1E68E7}"/>
                </a:ext>
              </a:extLst>
            </p:cNvPr>
            <p:cNvSpPr/>
            <p:nvPr/>
          </p:nvSpPr>
          <p:spPr>
            <a:xfrm>
              <a:off x="5570087" y="877001"/>
              <a:ext cx="52345" cy="52358"/>
            </a:xfrm>
            <a:custGeom>
              <a:avLst/>
              <a:gdLst>
                <a:gd name="connsiteX0" fmla="*/ 0 w 52345"/>
                <a:gd name="connsiteY0" fmla="*/ 26179 h 52358"/>
                <a:gd name="connsiteX1" fmla="*/ 0 w 52345"/>
                <a:gd name="connsiteY1" fmla="*/ 26192 h 52358"/>
                <a:gd name="connsiteX2" fmla="*/ 25970 w 52345"/>
                <a:gd name="connsiteY2" fmla="*/ 52358 h 52358"/>
                <a:gd name="connsiteX3" fmla="*/ 26173 w 52345"/>
                <a:gd name="connsiteY3" fmla="*/ 52358 h 52358"/>
                <a:gd name="connsiteX4" fmla="*/ 52345 w 52345"/>
                <a:gd name="connsiteY4" fmla="*/ 26179 h 52358"/>
                <a:gd name="connsiteX5" fmla="*/ 26173 w 52345"/>
                <a:gd name="connsiteY5" fmla="*/ 0 h 52358"/>
                <a:gd name="connsiteX6" fmla="*/ 0 w 5234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0" y="26179"/>
                  </a:move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6" name="Dowolny kształt: kształt 915">
              <a:extLst>
                <a:ext uri="{FF2B5EF4-FFF2-40B4-BE49-F238E27FC236}">
                  <a16:creationId xmlns:a16="http://schemas.microsoft.com/office/drawing/2014/main" id="{8B6E2446-E35E-CC4F-7905-B2B2FC04D40B}"/>
                </a:ext>
              </a:extLst>
            </p:cNvPr>
            <p:cNvSpPr/>
            <p:nvPr/>
          </p:nvSpPr>
          <p:spPr>
            <a:xfrm>
              <a:off x="5556985" y="942449"/>
              <a:ext cx="78701" cy="52358"/>
            </a:xfrm>
            <a:custGeom>
              <a:avLst/>
              <a:gdLst>
                <a:gd name="connsiteX0" fmla="*/ 52522 w 78701"/>
                <a:gd name="connsiteY0" fmla="*/ 0 h 52358"/>
                <a:gd name="connsiteX1" fmla="*/ 26343 w 78701"/>
                <a:gd name="connsiteY1" fmla="*/ 0 h 52358"/>
                <a:gd name="connsiteX2" fmla="*/ 164 w 78701"/>
                <a:gd name="connsiteY2" fmla="*/ 26179 h 52358"/>
                <a:gd name="connsiteX3" fmla="*/ 0 w 78701"/>
                <a:gd name="connsiteY3" fmla="*/ 52358 h 52358"/>
                <a:gd name="connsiteX4" fmla="*/ 78537 w 78701"/>
                <a:gd name="connsiteY4" fmla="*/ 52358 h 52358"/>
                <a:gd name="connsiteX5" fmla="*/ 78701 w 78701"/>
                <a:gd name="connsiteY5" fmla="*/ 26179 h 52358"/>
                <a:gd name="connsiteX6" fmla="*/ 52522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52522" y="0"/>
                  </a:moveTo>
                  <a:lnTo>
                    <a:pt x="26343" y="0"/>
                  </a:ln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7" name="Dowolny kształt: kształt 916">
              <a:extLst>
                <a:ext uri="{FF2B5EF4-FFF2-40B4-BE49-F238E27FC236}">
                  <a16:creationId xmlns:a16="http://schemas.microsoft.com/office/drawing/2014/main" id="{B3205B50-2CBB-985C-ED5E-C04F4A6FA28E}"/>
                </a:ext>
              </a:extLst>
            </p:cNvPr>
            <p:cNvSpPr/>
            <p:nvPr/>
          </p:nvSpPr>
          <p:spPr>
            <a:xfrm>
              <a:off x="5413012" y="877001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8" name="Dowolny kształt: kształt 917">
              <a:extLst>
                <a:ext uri="{FF2B5EF4-FFF2-40B4-BE49-F238E27FC236}">
                  <a16:creationId xmlns:a16="http://schemas.microsoft.com/office/drawing/2014/main" id="{A49EFCD8-4E13-F0CF-1B8E-D6A47D9DB206}"/>
                </a:ext>
              </a:extLst>
            </p:cNvPr>
            <p:cNvSpPr/>
            <p:nvPr/>
          </p:nvSpPr>
          <p:spPr>
            <a:xfrm>
              <a:off x="5399910" y="942449"/>
              <a:ext cx="78701" cy="52358"/>
            </a:xfrm>
            <a:custGeom>
              <a:avLst/>
              <a:gdLst>
                <a:gd name="connsiteX0" fmla="*/ 26343 w 78701"/>
                <a:gd name="connsiteY0" fmla="*/ 0 h 52358"/>
                <a:gd name="connsiteX1" fmla="*/ 164 w 78701"/>
                <a:gd name="connsiteY1" fmla="*/ 26179 h 52358"/>
                <a:gd name="connsiteX2" fmla="*/ 0 w 78701"/>
                <a:gd name="connsiteY2" fmla="*/ 52358 h 52358"/>
                <a:gd name="connsiteX3" fmla="*/ 78537 w 78701"/>
                <a:gd name="connsiteY3" fmla="*/ 52358 h 52358"/>
                <a:gd name="connsiteX4" fmla="*/ 78701 w 78701"/>
                <a:gd name="connsiteY4" fmla="*/ 26179 h 52358"/>
                <a:gd name="connsiteX5" fmla="*/ 52522 w 78701"/>
                <a:gd name="connsiteY5" fmla="*/ 0 h 52358"/>
                <a:gd name="connsiteX6" fmla="*/ 26343 w 78701"/>
                <a:gd name="connsiteY6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701" h="52358">
                  <a:moveTo>
                    <a:pt x="26343" y="0"/>
                  </a:moveTo>
                  <a:lnTo>
                    <a:pt x="164" y="26179"/>
                  </a:lnTo>
                  <a:lnTo>
                    <a:pt x="0" y="52358"/>
                  </a:lnTo>
                  <a:lnTo>
                    <a:pt x="78537" y="52358"/>
                  </a:lnTo>
                  <a:lnTo>
                    <a:pt x="78701" y="26179"/>
                  </a:lnTo>
                  <a:lnTo>
                    <a:pt x="52522" y="0"/>
                  </a:lnTo>
                  <a:lnTo>
                    <a:pt x="2634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9" name="Dowolny kształt: kształt 918">
              <a:extLst>
                <a:ext uri="{FF2B5EF4-FFF2-40B4-BE49-F238E27FC236}">
                  <a16:creationId xmlns:a16="http://schemas.microsoft.com/office/drawing/2014/main" id="{B53ECF27-86C0-3DC8-0D1C-6DF9CC9AC86D}"/>
                </a:ext>
              </a:extLst>
            </p:cNvPr>
            <p:cNvSpPr/>
            <p:nvPr/>
          </p:nvSpPr>
          <p:spPr>
            <a:xfrm>
              <a:off x="5491203" y="680657"/>
              <a:ext cx="52345" cy="52358"/>
            </a:xfrm>
            <a:custGeom>
              <a:avLst/>
              <a:gdLst>
                <a:gd name="connsiteX0" fmla="*/ 25970 w 52345"/>
                <a:gd name="connsiteY0" fmla="*/ 52358 h 52358"/>
                <a:gd name="connsiteX1" fmla="*/ 26173 w 52345"/>
                <a:gd name="connsiteY1" fmla="*/ 52358 h 52358"/>
                <a:gd name="connsiteX2" fmla="*/ 52345 w 52345"/>
                <a:gd name="connsiteY2" fmla="*/ 26179 h 52358"/>
                <a:gd name="connsiteX3" fmla="*/ 26173 w 52345"/>
                <a:gd name="connsiteY3" fmla="*/ 0 h 52358"/>
                <a:gd name="connsiteX4" fmla="*/ 0 w 52345"/>
                <a:gd name="connsiteY4" fmla="*/ 26179 h 52358"/>
                <a:gd name="connsiteX5" fmla="*/ 0 w 52345"/>
                <a:gd name="connsiteY5" fmla="*/ 26192 h 52358"/>
                <a:gd name="connsiteX6" fmla="*/ 25970 w 52345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45" h="52358">
                  <a:moveTo>
                    <a:pt x="25970" y="52358"/>
                  </a:moveTo>
                  <a:lnTo>
                    <a:pt x="26173" y="52358"/>
                  </a:lnTo>
                  <a:cubicBezTo>
                    <a:pt x="40630" y="52358"/>
                    <a:pt x="52345" y="40637"/>
                    <a:pt x="52345" y="26179"/>
                  </a:cubicBezTo>
                  <a:cubicBezTo>
                    <a:pt x="52345" y="11722"/>
                    <a:pt x="40624" y="0"/>
                    <a:pt x="26173" y="0"/>
                  </a:cubicBezTo>
                  <a:cubicBezTo>
                    <a:pt x="11722" y="0"/>
                    <a:pt x="0" y="11722"/>
                    <a:pt x="0" y="26179"/>
                  </a:cubicBezTo>
                  <a:lnTo>
                    <a:pt x="0" y="26192"/>
                  </a:lnTo>
                  <a:cubicBezTo>
                    <a:pt x="-52" y="40591"/>
                    <a:pt x="11578" y="52306"/>
                    <a:pt x="25970" y="5235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0" name="Dowolny kształt: kształt 919">
              <a:extLst>
                <a:ext uri="{FF2B5EF4-FFF2-40B4-BE49-F238E27FC236}">
                  <a16:creationId xmlns:a16="http://schemas.microsoft.com/office/drawing/2014/main" id="{EAA2F1E8-E557-326C-E9A2-07F4DE12BBC4}"/>
                </a:ext>
              </a:extLst>
            </p:cNvPr>
            <p:cNvSpPr/>
            <p:nvPr/>
          </p:nvSpPr>
          <p:spPr>
            <a:xfrm>
              <a:off x="5478100" y="746105"/>
              <a:ext cx="79394" cy="52358"/>
            </a:xfrm>
            <a:custGeom>
              <a:avLst/>
              <a:gdLst>
                <a:gd name="connsiteX0" fmla="*/ 79395 w 79394"/>
                <a:gd name="connsiteY0" fmla="*/ 52358 h 52358"/>
                <a:gd name="connsiteX1" fmla="*/ 78884 w 79394"/>
                <a:gd name="connsiteY1" fmla="*/ 26179 h 52358"/>
                <a:gd name="connsiteX2" fmla="*/ 52705 w 79394"/>
                <a:gd name="connsiteY2" fmla="*/ 0 h 52358"/>
                <a:gd name="connsiteX3" fmla="*/ 26526 w 79394"/>
                <a:gd name="connsiteY3" fmla="*/ 0 h 52358"/>
                <a:gd name="connsiteX4" fmla="*/ 0 w 79394"/>
                <a:gd name="connsiteY4" fmla="*/ 26179 h 52358"/>
                <a:gd name="connsiteX5" fmla="*/ 347 w 79394"/>
                <a:gd name="connsiteY5" fmla="*/ 52358 h 52358"/>
                <a:gd name="connsiteX6" fmla="*/ 79395 w 79394"/>
                <a:gd name="connsiteY6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94" h="52358">
                  <a:moveTo>
                    <a:pt x="79395" y="52358"/>
                  </a:moveTo>
                  <a:lnTo>
                    <a:pt x="78884" y="26179"/>
                  </a:lnTo>
                  <a:lnTo>
                    <a:pt x="52705" y="0"/>
                  </a:lnTo>
                  <a:lnTo>
                    <a:pt x="26526" y="0"/>
                  </a:lnTo>
                  <a:lnTo>
                    <a:pt x="0" y="26179"/>
                  </a:lnTo>
                  <a:lnTo>
                    <a:pt x="347" y="52358"/>
                  </a:lnTo>
                  <a:lnTo>
                    <a:pt x="79395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1" name="Dowolny kształt: kształt 920">
              <a:extLst>
                <a:ext uri="{FF2B5EF4-FFF2-40B4-BE49-F238E27FC236}">
                  <a16:creationId xmlns:a16="http://schemas.microsoft.com/office/drawing/2014/main" id="{ECD7FE5D-4FF6-45C9-FA7D-251EAEA195DD}"/>
                </a:ext>
              </a:extLst>
            </p:cNvPr>
            <p:cNvSpPr/>
            <p:nvPr/>
          </p:nvSpPr>
          <p:spPr>
            <a:xfrm>
              <a:off x="5426089" y="811553"/>
              <a:ext cx="183345" cy="52358"/>
            </a:xfrm>
            <a:custGeom>
              <a:avLst/>
              <a:gdLst>
                <a:gd name="connsiteX0" fmla="*/ 26179 w 183345"/>
                <a:gd name="connsiteY0" fmla="*/ 26179 h 52358"/>
                <a:gd name="connsiteX1" fmla="*/ 157075 w 183345"/>
                <a:gd name="connsiteY1" fmla="*/ 26179 h 52358"/>
                <a:gd name="connsiteX2" fmla="*/ 157075 w 183345"/>
                <a:gd name="connsiteY2" fmla="*/ 52358 h 52358"/>
                <a:gd name="connsiteX3" fmla="*/ 183346 w 183345"/>
                <a:gd name="connsiteY3" fmla="*/ 52358 h 52358"/>
                <a:gd name="connsiteX4" fmla="*/ 183254 w 183345"/>
                <a:gd name="connsiteY4" fmla="*/ 26179 h 52358"/>
                <a:gd name="connsiteX5" fmla="*/ 183254 w 183345"/>
                <a:gd name="connsiteY5" fmla="*/ 0 h 52358"/>
                <a:gd name="connsiteX6" fmla="*/ 0 w 183345"/>
                <a:gd name="connsiteY6" fmla="*/ 0 h 52358"/>
                <a:gd name="connsiteX7" fmla="*/ 0 w 183345"/>
                <a:gd name="connsiteY7" fmla="*/ 26179 h 52358"/>
                <a:gd name="connsiteX8" fmla="*/ 0 w 183345"/>
                <a:gd name="connsiteY8" fmla="*/ 52358 h 52358"/>
                <a:gd name="connsiteX9" fmla="*/ 26179 w 183345"/>
                <a:gd name="connsiteY9" fmla="*/ 52358 h 52358"/>
                <a:gd name="connsiteX10" fmla="*/ 26179 w 183345"/>
                <a:gd name="connsiteY10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345" h="52358">
                  <a:moveTo>
                    <a:pt x="26179" y="26179"/>
                  </a:moveTo>
                  <a:lnTo>
                    <a:pt x="157075" y="26179"/>
                  </a:lnTo>
                  <a:lnTo>
                    <a:pt x="157075" y="52358"/>
                  </a:lnTo>
                  <a:lnTo>
                    <a:pt x="183346" y="52358"/>
                  </a:lnTo>
                  <a:lnTo>
                    <a:pt x="183254" y="26179"/>
                  </a:lnTo>
                  <a:lnTo>
                    <a:pt x="183254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22" name="Dowolny kształt: kształt 921">
            <a:extLst>
              <a:ext uri="{FF2B5EF4-FFF2-40B4-BE49-F238E27FC236}">
                <a16:creationId xmlns:a16="http://schemas.microsoft.com/office/drawing/2014/main" id="{5F4CBBDF-4731-418F-387C-D3917C40DFA5}"/>
              </a:ext>
            </a:extLst>
          </p:cNvPr>
          <p:cNvSpPr/>
          <p:nvPr userDrawn="1"/>
        </p:nvSpPr>
        <p:spPr>
          <a:xfrm>
            <a:off x="26423229" y="4010407"/>
            <a:ext cx="616805" cy="616302"/>
          </a:xfrm>
          <a:custGeom>
            <a:avLst/>
            <a:gdLst>
              <a:gd name="connsiteX0" fmla="*/ 288226 w 314405"/>
              <a:gd name="connsiteY0" fmla="*/ 0 h 314149"/>
              <a:gd name="connsiteX1" fmla="*/ 26173 w 314405"/>
              <a:gd name="connsiteY1" fmla="*/ 0 h 314149"/>
              <a:gd name="connsiteX2" fmla="*/ 0 w 314405"/>
              <a:gd name="connsiteY2" fmla="*/ 24058 h 314149"/>
              <a:gd name="connsiteX3" fmla="*/ 255 w 314405"/>
              <a:gd name="connsiteY3" fmla="*/ 235612 h 314149"/>
              <a:gd name="connsiteX4" fmla="*/ 26434 w 314405"/>
              <a:gd name="connsiteY4" fmla="*/ 261791 h 314149"/>
              <a:gd name="connsiteX5" fmla="*/ 235868 w 314405"/>
              <a:gd name="connsiteY5" fmla="*/ 261791 h 314149"/>
              <a:gd name="connsiteX6" fmla="*/ 288226 w 314405"/>
              <a:gd name="connsiteY6" fmla="*/ 314150 h 314149"/>
              <a:gd name="connsiteX7" fmla="*/ 314405 w 314405"/>
              <a:gd name="connsiteY7" fmla="*/ 288154 h 314149"/>
              <a:gd name="connsiteX8" fmla="*/ 314405 w 314405"/>
              <a:gd name="connsiteY8" fmla="*/ 26179 h 314149"/>
              <a:gd name="connsiteX9" fmla="*/ 288226 w 314405"/>
              <a:gd name="connsiteY9" fmla="*/ 0 h 314149"/>
              <a:gd name="connsiteX10" fmla="*/ 183509 w 314405"/>
              <a:gd name="connsiteY10" fmla="*/ 196344 h 314149"/>
              <a:gd name="connsiteX11" fmla="*/ 157330 w 314405"/>
              <a:gd name="connsiteY11" fmla="*/ 222523 h 314149"/>
              <a:gd name="connsiteX12" fmla="*/ 131151 w 314405"/>
              <a:gd name="connsiteY12" fmla="*/ 222523 h 314149"/>
              <a:gd name="connsiteX13" fmla="*/ 131151 w 314405"/>
              <a:gd name="connsiteY13" fmla="*/ 104717 h 314149"/>
              <a:gd name="connsiteX14" fmla="*/ 183509 w 314405"/>
              <a:gd name="connsiteY14" fmla="*/ 104717 h 314149"/>
              <a:gd name="connsiteX15" fmla="*/ 183509 w 314405"/>
              <a:gd name="connsiteY15" fmla="*/ 196344 h 314149"/>
              <a:gd name="connsiteX16" fmla="*/ 157330 w 314405"/>
              <a:gd name="connsiteY16" fmla="*/ 91627 h 314149"/>
              <a:gd name="connsiteX17" fmla="*/ 131151 w 314405"/>
              <a:gd name="connsiteY17" fmla="*/ 65448 h 314149"/>
              <a:gd name="connsiteX18" fmla="*/ 157330 w 314405"/>
              <a:gd name="connsiteY18" fmla="*/ 39269 h 314149"/>
              <a:gd name="connsiteX19" fmla="*/ 183509 w 314405"/>
              <a:gd name="connsiteY19" fmla="*/ 65448 h 314149"/>
              <a:gd name="connsiteX20" fmla="*/ 157330 w 314405"/>
              <a:gd name="connsiteY20" fmla="*/ 9162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405" h="314149"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  <a:moveTo>
                  <a:pt x="183509" y="196344"/>
                </a:moveTo>
                <a:lnTo>
                  <a:pt x="157330" y="222523"/>
                </a:lnTo>
                <a:lnTo>
                  <a:pt x="131151" y="222523"/>
                </a:lnTo>
                <a:lnTo>
                  <a:pt x="131151" y="104717"/>
                </a:lnTo>
                <a:lnTo>
                  <a:pt x="183509" y="104717"/>
                </a:lnTo>
                <a:lnTo>
                  <a:pt x="183509" y="196344"/>
                </a:lnTo>
                <a:close/>
                <a:moveTo>
                  <a:pt x="157330" y="91627"/>
                </a:moveTo>
                <a:cubicBezTo>
                  <a:pt x="142873" y="91627"/>
                  <a:pt x="131151" y="79905"/>
                  <a:pt x="131151" y="65448"/>
                </a:cubicBezTo>
                <a:cubicBezTo>
                  <a:pt x="131151" y="50991"/>
                  <a:pt x="142873" y="39269"/>
                  <a:pt x="157330" y="39269"/>
                </a:cubicBezTo>
                <a:cubicBezTo>
                  <a:pt x="171788" y="39269"/>
                  <a:pt x="183509" y="50991"/>
                  <a:pt x="183509" y="65448"/>
                </a:cubicBezTo>
                <a:cubicBezTo>
                  <a:pt x="183509" y="79905"/>
                  <a:pt x="171788" y="91627"/>
                  <a:pt x="157330" y="9162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3" name="Dowolny kształt: kształt 922">
            <a:extLst>
              <a:ext uri="{FF2B5EF4-FFF2-40B4-BE49-F238E27FC236}">
                <a16:creationId xmlns:a16="http://schemas.microsoft.com/office/drawing/2014/main" id="{B07B0B2E-091F-D2BE-A5AE-EA3FB75E95D0}"/>
              </a:ext>
            </a:extLst>
          </p:cNvPr>
          <p:cNvSpPr/>
          <p:nvPr userDrawn="1"/>
        </p:nvSpPr>
        <p:spPr>
          <a:xfrm>
            <a:off x="25755566" y="4010407"/>
            <a:ext cx="616805" cy="616302"/>
          </a:xfrm>
          <a:custGeom>
            <a:avLst/>
            <a:gdLst>
              <a:gd name="connsiteX0" fmla="*/ 288226 w 314405"/>
              <a:gd name="connsiteY0" fmla="*/ 274881 h 314149"/>
              <a:gd name="connsiteX1" fmla="*/ 248957 w 314405"/>
              <a:gd name="connsiteY1" fmla="*/ 235612 h 314149"/>
              <a:gd name="connsiteX2" fmla="*/ 26434 w 314405"/>
              <a:gd name="connsiteY2" fmla="*/ 235612 h 314149"/>
              <a:gd name="connsiteX3" fmla="*/ 26434 w 314405"/>
              <a:gd name="connsiteY3" fmla="*/ 26179 h 314149"/>
              <a:gd name="connsiteX4" fmla="*/ 288226 w 314405"/>
              <a:gd name="connsiteY4" fmla="*/ 26179 h 314149"/>
              <a:gd name="connsiteX5" fmla="*/ 288226 w 314405"/>
              <a:gd name="connsiteY5" fmla="*/ 0 h 314149"/>
              <a:gd name="connsiteX6" fmla="*/ 26173 w 314405"/>
              <a:gd name="connsiteY6" fmla="*/ 0 h 314149"/>
              <a:gd name="connsiteX7" fmla="*/ 0 w 314405"/>
              <a:gd name="connsiteY7" fmla="*/ 24058 h 314149"/>
              <a:gd name="connsiteX8" fmla="*/ 255 w 314405"/>
              <a:gd name="connsiteY8" fmla="*/ 235612 h 314149"/>
              <a:gd name="connsiteX9" fmla="*/ 26434 w 314405"/>
              <a:gd name="connsiteY9" fmla="*/ 261791 h 314149"/>
              <a:gd name="connsiteX10" fmla="*/ 235868 w 314405"/>
              <a:gd name="connsiteY10" fmla="*/ 261791 h 314149"/>
              <a:gd name="connsiteX11" fmla="*/ 288226 w 314405"/>
              <a:gd name="connsiteY11" fmla="*/ 314150 h 314149"/>
              <a:gd name="connsiteX12" fmla="*/ 314405 w 314405"/>
              <a:gd name="connsiteY12" fmla="*/ 288154 h 314149"/>
              <a:gd name="connsiteX13" fmla="*/ 314405 w 314405"/>
              <a:gd name="connsiteY13" fmla="*/ 26179 h 314149"/>
              <a:gd name="connsiteX14" fmla="*/ 288226 w 314405"/>
              <a:gd name="connsiteY14" fmla="*/ 0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405" h="314149">
                <a:moveTo>
                  <a:pt x="288226" y="274881"/>
                </a:moveTo>
                <a:lnTo>
                  <a:pt x="248957" y="235612"/>
                </a:lnTo>
                <a:lnTo>
                  <a:pt x="26434" y="235612"/>
                </a:lnTo>
                <a:lnTo>
                  <a:pt x="26434" y="26179"/>
                </a:lnTo>
                <a:lnTo>
                  <a:pt x="288226" y="26179"/>
                </a:lnTo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4" name="Dowolny kształt: kształt 923">
            <a:extLst>
              <a:ext uri="{FF2B5EF4-FFF2-40B4-BE49-F238E27FC236}">
                <a16:creationId xmlns:a16="http://schemas.microsoft.com/office/drawing/2014/main" id="{18471720-1CC2-DCE7-B120-9FA57F8891A0}"/>
              </a:ext>
            </a:extLst>
          </p:cNvPr>
          <p:cNvSpPr/>
          <p:nvPr userDrawn="1"/>
        </p:nvSpPr>
        <p:spPr>
          <a:xfrm>
            <a:off x="26012860" y="4215841"/>
            <a:ext cx="102717" cy="231114"/>
          </a:xfrm>
          <a:custGeom>
            <a:avLst/>
            <a:gdLst>
              <a:gd name="connsiteX0" fmla="*/ 52358 w 52358"/>
              <a:gd name="connsiteY0" fmla="*/ 91627 h 117806"/>
              <a:gd name="connsiteX1" fmla="*/ 26179 w 52358"/>
              <a:gd name="connsiteY1" fmla="*/ 117806 h 117806"/>
              <a:gd name="connsiteX2" fmla="*/ 0 w 52358"/>
              <a:gd name="connsiteY2" fmla="*/ 117806 h 117806"/>
              <a:gd name="connsiteX3" fmla="*/ 0 w 52358"/>
              <a:gd name="connsiteY3" fmla="*/ 0 h 117806"/>
              <a:gd name="connsiteX4" fmla="*/ 52358 w 52358"/>
              <a:gd name="connsiteY4" fmla="*/ 0 h 117806"/>
              <a:gd name="connsiteX5" fmla="*/ 52358 w 52358"/>
              <a:gd name="connsiteY5" fmla="*/ 91627 h 11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358" h="117806">
                <a:moveTo>
                  <a:pt x="52358" y="91627"/>
                </a:moveTo>
                <a:lnTo>
                  <a:pt x="26179" y="117806"/>
                </a:lnTo>
                <a:lnTo>
                  <a:pt x="0" y="117806"/>
                </a:lnTo>
                <a:lnTo>
                  <a:pt x="0" y="0"/>
                </a:lnTo>
                <a:lnTo>
                  <a:pt x="52358" y="0"/>
                </a:lnTo>
                <a:lnTo>
                  <a:pt x="52358" y="9162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25" name="Dowolny kształt: kształt 924">
            <a:extLst>
              <a:ext uri="{FF2B5EF4-FFF2-40B4-BE49-F238E27FC236}">
                <a16:creationId xmlns:a16="http://schemas.microsoft.com/office/drawing/2014/main" id="{8482B1C7-8B79-2E39-2392-A49AC15BECD9}"/>
              </a:ext>
            </a:extLst>
          </p:cNvPr>
          <p:cNvSpPr/>
          <p:nvPr userDrawn="1"/>
        </p:nvSpPr>
        <p:spPr>
          <a:xfrm>
            <a:off x="26012860" y="4087446"/>
            <a:ext cx="102717" cy="102717"/>
          </a:xfrm>
          <a:custGeom>
            <a:avLst/>
            <a:gdLst>
              <a:gd name="connsiteX0" fmla="*/ 52358 w 52358"/>
              <a:gd name="connsiteY0" fmla="*/ 26179 h 52358"/>
              <a:gd name="connsiteX1" fmla="*/ 26179 w 52358"/>
              <a:gd name="connsiteY1" fmla="*/ 52358 h 52358"/>
              <a:gd name="connsiteX2" fmla="*/ 0 w 52358"/>
              <a:gd name="connsiteY2" fmla="*/ 26179 h 52358"/>
              <a:gd name="connsiteX3" fmla="*/ 26179 w 52358"/>
              <a:gd name="connsiteY3" fmla="*/ 0 h 52358"/>
              <a:gd name="connsiteX4" fmla="*/ 52358 w 52358"/>
              <a:gd name="connsiteY4" fmla="*/ 26179 h 5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52358">
                <a:moveTo>
                  <a:pt x="52358" y="26179"/>
                </a:moveTo>
                <a:cubicBezTo>
                  <a:pt x="52358" y="40637"/>
                  <a:pt x="40637" y="52358"/>
                  <a:pt x="26179" y="52358"/>
                </a:cubicBezTo>
                <a:cubicBezTo>
                  <a:pt x="11721" y="52358"/>
                  <a:pt x="0" y="40637"/>
                  <a:pt x="0" y="26179"/>
                </a:cubicBezTo>
                <a:cubicBezTo>
                  <a:pt x="0" y="11721"/>
                  <a:pt x="11721" y="0"/>
                  <a:pt x="26179" y="0"/>
                </a:cubicBezTo>
                <a:cubicBezTo>
                  <a:pt x="40637" y="0"/>
                  <a:pt x="52358" y="11721"/>
                  <a:pt x="52358" y="2617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26" name="Grafika 52">
            <a:extLst>
              <a:ext uri="{FF2B5EF4-FFF2-40B4-BE49-F238E27FC236}">
                <a16:creationId xmlns:a16="http://schemas.microsoft.com/office/drawing/2014/main" id="{9B852B2D-E066-16A1-BFB1-638DDB33633C}"/>
              </a:ext>
            </a:extLst>
          </p:cNvPr>
          <p:cNvGrpSpPr/>
          <p:nvPr userDrawn="1"/>
        </p:nvGrpSpPr>
        <p:grpSpPr>
          <a:xfrm>
            <a:off x="33947773" y="-3436596"/>
            <a:ext cx="566229" cy="616302"/>
            <a:chOff x="11434202" y="340328"/>
            <a:chExt cx="288625" cy="314149"/>
          </a:xfrm>
          <a:solidFill>
            <a:srgbClr val="212E39"/>
          </a:solidFill>
        </p:grpSpPr>
        <p:sp>
          <p:nvSpPr>
            <p:cNvPr id="927" name="Dowolny kształt: kształt 926">
              <a:extLst>
                <a:ext uri="{FF2B5EF4-FFF2-40B4-BE49-F238E27FC236}">
                  <a16:creationId xmlns:a16="http://schemas.microsoft.com/office/drawing/2014/main" id="{CFB016E4-B7FD-FEE1-3735-C563A7F3DEF6}"/>
                </a:ext>
              </a:extLst>
            </p:cNvPr>
            <p:cNvSpPr/>
            <p:nvPr/>
          </p:nvSpPr>
          <p:spPr>
            <a:xfrm>
              <a:off x="11434202" y="340328"/>
              <a:ext cx="288625" cy="143985"/>
            </a:xfrm>
            <a:custGeom>
              <a:avLst/>
              <a:gdLst>
                <a:gd name="connsiteX0" fmla="*/ 209433 w 288625"/>
                <a:gd name="connsiteY0" fmla="*/ 0 h 143985"/>
                <a:gd name="connsiteX1" fmla="*/ 209433 w 288625"/>
                <a:gd name="connsiteY1" fmla="*/ 26179 h 143985"/>
                <a:gd name="connsiteX2" fmla="*/ 243858 w 288625"/>
                <a:gd name="connsiteY2" fmla="*/ 26179 h 143985"/>
                <a:gd name="connsiteX3" fmla="*/ 183254 w 288625"/>
                <a:gd name="connsiteY3" fmla="*/ 91627 h 143985"/>
                <a:gd name="connsiteX4" fmla="*/ 104717 w 288625"/>
                <a:gd name="connsiteY4" fmla="*/ 26179 h 143985"/>
                <a:gd name="connsiteX5" fmla="*/ 0 w 288625"/>
                <a:gd name="connsiteY5" fmla="*/ 117806 h 143985"/>
                <a:gd name="connsiteX6" fmla="*/ 0 w 288625"/>
                <a:gd name="connsiteY6" fmla="*/ 143985 h 143985"/>
                <a:gd name="connsiteX7" fmla="*/ 13090 w 288625"/>
                <a:gd name="connsiteY7" fmla="*/ 143985 h 143985"/>
                <a:gd name="connsiteX8" fmla="*/ 104717 w 288625"/>
                <a:gd name="connsiteY8" fmla="*/ 65448 h 143985"/>
                <a:gd name="connsiteX9" fmla="*/ 183254 w 288625"/>
                <a:gd name="connsiteY9" fmla="*/ 130896 h 143985"/>
                <a:gd name="connsiteX10" fmla="*/ 261791 w 288625"/>
                <a:gd name="connsiteY10" fmla="*/ 45454 h 143985"/>
                <a:gd name="connsiteX11" fmla="*/ 261791 w 288625"/>
                <a:gd name="connsiteY11" fmla="*/ 78537 h 143985"/>
                <a:gd name="connsiteX12" fmla="*/ 287971 w 288625"/>
                <a:gd name="connsiteY12" fmla="*/ 78537 h 143985"/>
                <a:gd name="connsiteX13" fmla="*/ 288625 w 288625"/>
                <a:gd name="connsiteY13" fmla="*/ 0 h 143985"/>
                <a:gd name="connsiteX14" fmla="*/ 209433 w 288625"/>
                <a:gd name="connsiteY14" fmla="*/ 0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8625" h="143985">
                  <a:moveTo>
                    <a:pt x="209433" y="0"/>
                  </a:moveTo>
                  <a:lnTo>
                    <a:pt x="209433" y="26179"/>
                  </a:lnTo>
                  <a:lnTo>
                    <a:pt x="243858" y="26179"/>
                  </a:lnTo>
                  <a:lnTo>
                    <a:pt x="183254" y="91627"/>
                  </a:lnTo>
                  <a:lnTo>
                    <a:pt x="104717" y="26179"/>
                  </a:lnTo>
                  <a:lnTo>
                    <a:pt x="0" y="117806"/>
                  </a:lnTo>
                  <a:lnTo>
                    <a:pt x="0" y="143985"/>
                  </a:lnTo>
                  <a:lnTo>
                    <a:pt x="13090" y="143985"/>
                  </a:lnTo>
                  <a:lnTo>
                    <a:pt x="104717" y="65448"/>
                  </a:lnTo>
                  <a:lnTo>
                    <a:pt x="183254" y="130896"/>
                  </a:lnTo>
                  <a:lnTo>
                    <a:pt x="261791" y="45454"/>
                  </a:lnTo>
                  <a:lnTo>
                    <a:pt x="261791" y="78537"/>
                  </a:lnTo>
                  <a:lnTo>
                    <a:pt x="287971" y="78537"/>
                  </a:lnTo>
                  <a:lnTo>
                    <a:pt x="288625" y="0"/>
                  </a:lnTo>
                  <a:lnTo>
                    <a:pt x="20943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8" name="Dowolny kształt: kształt 927">
              <a:extLst>
                <a:ext uri="{FF2B5EF4-FFF2-40B4-BE49-F238E27FC236}">
                  <a16:creationId xmlns:a16="http://schemas.microsoft.com/office/drawing/2014/main" id="{6FAA56E4-F00F-04E1-071A-FC3843B4E848}"/>
                </a:ext>
              </a:extLst>
            </p:cNvPr>
            <p:cNvSpPr/>
            <p:nvPr/>
          </p:nvSpPr>
          <p:spPr>
            <a:xfrm>
              <a:off x="11434202" y="549761"/>
              <a:ext cx="78537" cy="104716"/>
            </a:xfrm>
            <a:custGeom>
              <a:avLst/>
              <a:gdLst>
                <a:gd name="connsiteX0" fmla="*/ 0 w 78537"/>
                <a:gd name="connsiteY0" fmla="*/ 0 h 104716"/>
                <a:gd name="connsiteX1" fmla="*/ 78537 w 78537"/>
                <a:gd name="connsiteY1" fmla="*/ 0 h 104716"/>
                <a:gd name="connsiteX2" fmla="*/ 78537 w 78537"/>
                <a:gd name="connsiteY2" fmla="*/ 104717 h 104716"/>
                <a:gd name="connsiteX3" fmla="*/ 0 w 78537"/>
                <a:gd name="connsiteY3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04716">
                  <a:moveTo>
                    <a:pt x="0" y="0"/>
                  </a:moveTo>
                  <a:lnTo>
                    <a:pt x="78537" y="0"/>
                  </a:lnTo>
                  <a:lnTo>
                    <a:pt x="78537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9" name="Dowolny kształt: kształt 928">
              <a:extLst>
                <a:ext uri="{FF2B5EF4-FFF2-40B4-BE49-F238E27FC236}">
                  <a16:creationId xmlns:a16="http://schemas.microsoft.com/office/drawing/2014/main" id="{8A2CCE58-9B94-3954-B730-455CEBDA0F8C}"/>
                </a:ext>
              </a:extLst>
            </p:cNvPr>
            <p:cNvSpPr/>
            <p:nvPr/>
          </p:nvSpPr>
          <p:spPr>
            <a:xfrm>
              <a:off x="11538918" y="575941"/>
              <a:ext cx="78537" cy="78537"/>
            </a:xfrm>
            <a:custGeom>
              <a:avLst/>
              <a:gdLst>
                <a:gd name="connsiteX0" fmla="*/ 0 w 78537"/>
                <a:gd name="connsiteY0" fmla="*/ 0 h 78537"/>
                <a:gd name="connsiteX1" fmla="*/ 78537 w 78537"/>
                <a:gd name="connsiteY1" fmla="*/ 0 h 78537"/>
                <a:gd name="connsiteX2" fmla="*/ 78537 w 78537"/>
                <a:gd name="connsiteY2" fmla="*/ 78537 h 78537"/>
                <a:gd name="connsiteX3" fmla="*/ 0 w 78537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78537">
                  <a:moveTo>
                    <a:pt x="0" y="0"/>
                  </a:moveTo>
                  <a:lnTo>
                    <a:pt x="78537" y="0"/>
                  </a:lnTo>
                  <a:lnTo>
                    <a:pt x="78537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0" name="Dowolny kształt: kształt 929">
              <a:extLst>
                <a:ext uri="{FF2B5EF4-FFF2-40B4-BE49-F238E27FC236}">
                  <a16:creationId xmlns:a16="http://schemas.microsoft.com/office/drawing/2014/main" id="{63331565-90F7-C8F9-C58F-F7096957CCFE}"/>
                </a:ext>
              </a:extLst>
            </p:cNvPr>
            <p:cNvSpPr/>
            <p:nvPr/>
          </p:nvSpPr>
          <p:spPr>
            <a:xfrm>
              <a:off x="11643635" y="471224"/>
              <a:ext cx="78537" cy="183253"/>
            </a:xfrm>
            <a:custGeom>
              <a:avLst/>
              <a:gdLst>
                <a:gd name="connsiteX0" fmla="*/ 0 w 78537"/>
                <a:gd name="connsiteY0" fmla="*/ 0 h 183253"/>
                <a:gd name="connsiteX1" fmla="*/ 78537 w 78537"/>
                <a:gd name="connsiteY1" fmla="*/ 0 h 183253"/>
                <a:gd name="connsiteX2" fmla="*/ 78537 w 78537"/>
                <a:gd name="connsiteY2" fmla="*/ 183254 h 183253"/>
                <a:gd name="connsiteX3" fmla="*/ 0 w 78537"/>
                <a:gd name="connsiteY3" fmla="*/ 183254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83253">
                  <a:moveTo>
                    <a:pt x="0" y="0"/>
                  </a:moveTo>
                  <a:lnTo>
                    <a:pt x="78537" y="0"/>
                  </a:lnTo>
                  <a:lnTo>
                    <a:pt x="78537" y="183254"/>
                  </a:lnTo>
                  <a:lnTo>
                    <a:pt x="0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31" name="Dowolny kształt: kształt 930">
            <a:extLst>
              <a:ext uri="{FF2B5EF4-FFF2-40B4-BE49-F238E27FC236}">
                <a16:creationId xmlns:a16="http://schemas.microsoft.com/office/drawing/2014/main" id="{06B133D5-61CA-5423-4EFF-BA520206394E}"/>
              </a:ext>
            </a:extLst>
          </p:cNvPr>
          <p:cNvSpPr/>
          <p:nvPr userDrawn="1"/>
        </p:nvSpPr>
        <p:spPr>
          <a:xfrm>
            <a:off x="35257418" y="-3975862"/>
            <a:ext cx="616302" cy="309229"/>
          </a:xfrm>
          <a:custGeom>
            <a:avLst/>
            <a:gdLst>
              <a:gd name="connsiteX0" fmla="*/ 222523 w 314149"/>
              <a:gd name="connsiteY0" fmla="*/ 0 h 157624"/>
              <a:gd name="connsiteX1" fmla="*/ 222523 w 314149"/>
              <a:gd name="connsiteY1" fmla="*/ 26179 h 157624"/>
              <a:gd name="connsiteX2" fmla="*/ 260417 w 314149"/>
              <a:gd name="connsiteY2" fmla="*/ 26179 h 157624"/>
              <a:gd name="connsiteX3" fmla="*/ 183254 w 314149"/>
              <a:gd name="connsiteY3" fmla="*/ 104717 h 157624"/>
              <a:gd name="connsiteX4" fmla="*/ 91627 w 314149"/>
              <a:gd name="connsiteY4" fmla="*/ 26179 h 157624"/>
              <a:gd name="connsiteX5" fmla="*/ 0 w 314149"/>
              <a:gd name="connsiteY5" fmla="*/ 121092 h 157624"/>
              <a:gd name="connsiteX6" fmla="*/ 0 w 314149"/>
              <a:gd name="connsiteY6" fmla="*/ 157625 h 157624"/>
              <a:gd name="connsiteX7" fmla="*/ 13090 w 314149"/>
              <a:gd name="connsiteY7" fmla="*/ 157075 h 157624"/>
              <a:gd name="connsiteX8" fmla="*/ 91627 w 314149"/>
              <a:gd name="connsiteY8" fmla="*/ 78537 h 157624"/>
              <a:gd name="connsiteX9" fmla="*/ 183254 w 314149"/>
              <a:gd name="connsiteY9" fmla="*/ 157075 h 157624"/>
              <a:gd name="connsiteX10" fmla="*/ 287971 w 314149"/>
              <a:gd name="connsiteY10" fmla="*/ 43693 h 157624"/>
              <a:gd name="connsiteX11" fmla="*/ 287971 w 314149"/>
              <a:gd name="connsiteY11" fmla="*/ 91627 h 157624"/>
              <a:gd name="connsiteX12" fmla="*/ 314150 w 314149"/>
              <a:gd name="connsiteY12" fmla="*/ 91627 h 157624"/>
              <a:gd name="connsiteX13" fmla="*/ 314150 w 314149"/>
              <a:gd name="connsiteY13" fmla="*/ 0 h 157624"/>
              <a:gd name="connsiteX14" fmla="*/ 222523 w 314149"/>
              <a:gd name="connsiteY14" fmla="*/ 0 h 15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4149" h="157624">
                <a:moveTo>
                  <a:pt x="222523" y="0"/>
                </a:moveTo>
                <a:lnTo>
                  <a:pt x="222523" y="26179"/>
                </a:lnTo>
                <a:lnTo>
                  <a:pt x="260417" y="26179"/>
                </a:lnTo>
                <a:lnTo>
                  <a:pt x="183254" y="104717"/>
                </a:lnTo>
                <a:lnTo>
                  <a:pt x="91627" y="26179"/>
                </a:lnTo>
                <a:lnTo>
                  <a:pt x="0" y="121092"/>
                </a:lnTo>
                <a:lnTo>
                  <a:pt x="0" y="157625"/>
                </a:lnTo>
                <a:lnTo>
                  <a:pt x="13090" y="157075"/>
                </a:lnTo>
                <a:lnTo>
                  <a:pt x="91627" y="78537"/>
                </a:lnTo>
                <a:lnTo>
                  <a:pt x="183254" y="157075"/>
                </a:lnTo>
                <a:lnTo>
                  <a:pt x="287971" y="43693"/>
                </a:lnTo>
                <a:lnTo>
                  <a:pt x="287971" y="91627"/>
                </a:lnTo>
                <a:lnTo>
                  <a:pt x="314150" y="91627"/>
                </a:lnTo>
                <a:lnTo>
                  <a:pt x="314150" y="0"/>
                </a:lnTo>
                <a:lnTo>
                  <a:pt x="222523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932" name="Dowolny kształt: kształt 931">
            <a:extLst>
              <a:ext uri="{FF2B5EF4-FFF2-40B4-BE49-F238E27FC236}">
                <a16:creationId xmlns:a16="http://schemas.microsoft.com/office/drawing/2014/main" id="{BB8BDB47-50E1-C787-1E60-D72CE8FB58B9}"/>
              </a:ext>
            </a:extLst>
          </p:cNvPr>
          <p:cNvSpPr/>
          <p:nvPr userDrawn="1"/>
        </p:nvSpPr>
        <p:spPr>
          <a:xfrm>
            <a:off x="30854184" y="11354739"/>
            <a:ext cx="467234" cy="616255"/>
          </a:xfrm>
          <a:custGeom>
            <a:avLst/>
            <a:gdLst>
              <a:gd name="connsiteX0" fmla="*/ 226188 w 238164"/>
              <a:gd name="connsiteY0" fmla="*/ 215234 h 314125"/>
              <a:gd name="connsiteX1" fmla="*/ 207667 w 238164"/>
              <a:gd name="connsiteY1" fmla="*/ 210194 h 314125"/>
              <a:gd name="connsiteX2" fmla="*/ 197784 w 238164"/>
              <a:gd name="connsiteY2" fmla="*/ 172234 h 314125"/>
              <a:gd name="connsiteX3" fmla="*/ 149418 w 238164"/>
              <a:gd name="connsiteY3" fmla="*/ 158818 h 314125"/>
              <a:gd name="connsiteX4" fmla="*/ 143920 w 238164"/>
              <a:gd name="connsiteY4" fmla="*/ 137743 h 314125"/>
              <a:gd name="connsiteX5" fmla="*/ 123958 w 238164"/>
              <a:gd name="connsiteY5" fmla="*/ 130871 h 314125"/>
              <a:gd name="connsiteX6" fmla="*/ 112963 w 238164"/>
              <a:gd name="connsiteY6" fmla="*/ 149655 h 314125"/>
              <a:gd name="connsiteX7" fmla="*/ 127754 w 238164"/>
              <a:gd name="connsiteY7" fmla="*/ 153713 h 314125"/>
              <a:gd name="connsiteX8" fmla="*/ 130372 w 238164"/>
              <a:gd name="connsiteY8" fmla="*/ 163791 h 314125"/>
              <a:gd name="connsiteX9" fmla="*/ 133252 w 238164"/>
              <a:gd name="connsiteY9" fmla="*/ 174721 h 314125"/>
              <a:gd name="connsiteX10" fmla="*/ 144116 w 238164"/>
              <a:gd name="connsiteY10" fmla="*/ 177797 h 314125"/>
              <a:gd name="connsiteX11" fmla="*/ 181618 w 238164"/>
              <a:gd name="connsiteY11" fmla="*/ 188138 h 314125"/>
              <a:gd name="connsiteX12" fmla="*/ 188621 w 238164"/>
              <a:gd name="connsiteY12" fmla="*/ 215103 h 314125"/>
              <a:gd name="connsiteX13" fmla="*/ 191501 w 238164"/>
              <a:gd name="connsiteY13" fmla="*/ 226098 h 314125"/>
              <a:gd name="connsiteX14" fmla="*/ 202496 w 238164"/>
              <a:gd name="connsiteY14" fmla="*/ 229108 h 314125"/>
              <a:gd name="connsiteX15" fmla="*/ 210022 w 238164"/>
              <a:gd name="connsiteY15" fmla="*/ 231203 h 314125"/>
              <a:gd name="connsiteX16" fmla="*/ 217811 w 238164"/>
              <a:gd name="connsiteY16" fmla="*/ 260916 h 314125"/>
              <a:gd name="connsiteX17" fmla="*/ 215193 w 238164"/>
              <a:gd name="connsiteY17" fmla="*/ 270210 h 314125"/>
              <a:gd name="connsiteX18" fmla="*/ 195951 w 238164"/>
              <a:gd name="connsiteY18" fmla="*/ 291938 h 314125"/>
              <a:gd name="connsiteX19" fmla="*/ 25590 w 238164"/>
              <a:gd name="connsiteY19" fmla="*/ 245143 h 314125"/>
              <a:gd name="connsiteX20" fmla="*/ 20224 w 238164"/>
              <a:gd name="connsiteY20" fmla="*/ 217393 h 314125"/>
              <a:gd name="connsiteX21" fmla="*/ 26703 w 238164"/>
              <a:gd name="connsiteY21" fmla="*/ 193439 h 314125"/>
              <a:gd name="connsiteX22" fmla="*/ 40316 w 238164"/>
              <a:gd name="connsiteY22" fmla="*/ 180022 h 314125"/>
              <a:gd name="connsiteX23" fmla="*/ 46076 w 238164"/>
              <a:gd name="connsiteY23" fmla="*/ 181331 h 314125"/>
              <a:gd name="connsiteX24" fmla="*/ 91824 w 238164"/>
              <a:gd name="connsiteY24" fmla="*/ 157574 h 314125"/>
              <a:gd name="connsiteX25" fmla="*/ 123958 w 238164"/>
              <a:gd name="connsiteY25" fmla="*/ 91472 h 314125"/>
              <a:gd name="connsiteX26" fmla="*/ 58511 w 238164"/>
              <a:gd name="connsiteY26" fmla="*/ 130740 h 314125"/>
              <a:gd name="connsiteX27" fmla="*/ 71600 w 238164"/>
              <a:gd name="connsiteY27" fmla="*/ 143830 h 314125"/>
              <a:gd name="connsiteX28" fmla="*/ 53144 w 238164"/>
              <a:gd name="connsiteY28" fmla="*/ 157836 h 314125"/>
              <a:gd name="connsiteX29" fmla="*/ 57594 w 238164"/>
              <a:gd name="connsiteY29" fmla="*/ 145728 h 314125"/>
              <a:gd name="connsiteX30" fmla="*/ 42803 w 238164"/>
              <a:gd name="connsiteY30" fmla="*/ 149916 h 314125"/>
              <a:gd name="connsiteX31" fmla="*/ 39138 w 238164"/>
              <a:gd name="connsiteY31" fmla="*/ 153516 h 314125"/>
              <a:gd name="connsiteX32" fmla="*/ 31415 w 238164"/>
              <a:gd name="connsiteY32" fmla="*/ 143175 h 314125"/>
              <a:gd name="connsiteX33" fmla="*/ 32594 w 238164"/>
              <a:gd name="connsiteY33" fmla="*/ 127730 h 314125"/>
              <a:gd name="connsiteX34" fmla="*/ 68524 w 238164"/>
              <a:gd name="connsiteY34" fmla="*/ 56326 h 314125"/>
              <a:gd name="connsiteX35" fmla="*/ 94572 w 238164"/>
              <a:gd name="connsiteY35" fmla="*/ 40815 h 314125"/>
              <a:gd name="connsiteX36" fmla="*/ 82072 w 238164"/>
              <a:gd name="connsiteY36" fmla="*/ 2986 h 314125"/>
              <a:gd name="connsiteX37" fmla="*/ 73498 w 238164"/>
              <a:gd name="connsiteY37" fmla="*/ 303 h 314125"/>
              <a:gd name="connsiteX38" fmla="*/ 44243 w 238164"/>
              <a:gd name="connsiteY38" fmla="*/ 15487 h 314125"/>
              <a:gd name="connsiteX39" fmla="*/ 47319 w 238164"/>
              <a:gd name="connsiteY39" fmla="*/ 45658 h 314125"/>
              <a:gd name="connsiteX40" fmla="*/ 11388 w 238164"/>
              <a:gd name="connsiteY40" fmla="*/ 117062 h 314125"/>
              <a:gd name="connsiteX41" fmla="*/ 8901 w 238164"/>
              <a:gd name="connsiteY41" fmla="*/ 150637 h 314125"/>
              <a:gd name="connsiteX42" fmla="*/ 22122 w 238164"/>
              <a:gd name="connsiteY42" fmla="*/ 170336 h 314125"/>
              <a:gd name="connsiteX43" fmla="*/ 9098 w 238164"/>
              <a:gd name="connsiteY43" fmla="*/ 183230 h 314125"/>
              <a:gd name="connsiteX44" fmla="*/ 0 w 238164"/>
              <a:gd name="connsiteY44" fmla="*/ 216739 h 314125"/>
              <a:gd name="connsiteX45" fmla="*/ 6152 w 238164"/>
              <a:gd name="connsiteY45" fmla="*/ 261767 h 314125"/>
              <a:gd name="connsiteX46" fmla="*/ 202496 w 238164"/>
              <a:gd name="connsiteY46" fmla="*/ 314125 h 314125"/>
              <a:gd name="connsiteX47" fmla="*/ 232929 w 238164"/>
              <a:gd name="connsiteY47" fmla="*/ 279896 h 314125"/>
              <a:gd name="connsiteX48" fmla="*/ 238165 w 238164"/>
              <a:gd name="connsiteY48" fmla="*/ 261112 h 314125"/>
              <a:gd name="connsiteX49" fmla="*/ 226188 w 238164"/>
              <a:gd name="connsiteY49" fmla="*/ 215234 h 314125"/>
              <a:gd name="connsiteX50" fmla="*/ 57136 w 238164"/>
              <a:gd name="connsiteY50" fmla="*/ 26286 h 314125"/>
              <a:gd name="connsiteX51" fmla="*/ 70946 w 238164"/>
              <a:gd name="connsiteY51" fmla="*/ 16010 h 314125"/>
              <a:gd name="connsiteX52" fmla="*/ 81286 w 238164"/>
              <a:gd name="connsiteY52" fmla="*/ 29885 h 314125"/>
              <a:gd name="connsiteX53" fmla="*/ 67411 w 238164"/>
              <a:gd name="connsiteY53" fmla="*/ 40161 h 314125"/>
              <a:gd name="connsiteX54" fmla="*/ 57136 w 238164"/>
              <a:gd name="connsiteY54" fmla="*/ 26286 h 3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38164" h="314125">
                <a:moveTo>
                  <a:pt x="226188" y="215234"/>
                </a:moveTo>
                <a:lnTo>
                  <a:pt x="207667" y="210194"/>
                </a:lnTo>
                <a:lnTo>
                  <a:pt x="197784" y="172234"/>
                </a:lnTo>
                <a:lnTo>
                  <a:pt x="149418" y="158818"/>
                </a:lnTo>
                <a:lnTo>
                  <a:pt x="143920" y="137743"/>
                </a:lnTo>
                <a:lnTo>
                  <a:pt x="123958" y="130871"/>
                </a:lnTo>
                <a:lnTo>
                  <a:pt x="112963" y="149655"/>
                </a:lnTo>
                <a:lnTo>
                  <a:pt x="127754" y="153713"/>
                </a:lnTo>
                <a:lnTo>
                  <a:pt x="130372" y="163791"/>
                </a:lnTo>
                <a:lnTo>
                  <a:pt x="133252" y="174721"/>
                </a:lnTo>
                <a:lnTo>
                  <a:pt x="144116" y="177797"/>
                </a:lnTo>
                <a:lnTo>
                  <a:pt x="181618" y="188138"/>
                </a:lnTo>
                <a:lnTo>
                  <a:pt x="188621" y="215103"/>
                </a:lnTo>
                <a:lnTo>
                  <a:pt x="191501" y="226098"/>
                </a:lnTo>
                <a:lnTo>
                  <a:pt x="202496" y="229108"/>
                </a:lnTo>
                <a:lnTo>
                  <a:pt x="210022" y="231203"/>
                </a:lnTo>
                <a:lnTo>
                  <a:pt x="217811" y="260916"/>
                </a:lnTo>
                <a:lnTo>
                  <a:pt x="215193" y="270210"/>
                </a:lnTo>
                <a:lnTo>
                  <a:pt x="195951" y="291938"/>
                </a:lnTo>
                <a:lnTo>
                  <a:pt x="25590" y="245143"/>
                </a:lnTo>
                <a:lnTo>
                  <a:pt x="20224" y="217393"/>
                </a:lnTo>
                <a:lnTo>
                  <a:pt x="26703" y="193439"/>
                </a:lnTo>
                <a:lnTo>
                  <a:pt x="40316" y="180022"/>
                </a:lnTo>
                <a:cubicBezTo>
                  <a:pt x="42214" y="180612"/>
                  <a:pt x="44112" y="181004"/>
                  <a:pt x="46076" y="181331"/>
                </a:cubicBezTo>
                <a:cubicBezTo>
                  <a:pt x="64924" y="184080"/>
                  <a:pt x="83250" y="174525"/>
                  <a:pt x="91824" y="157574"/>
                </a:cubicBezTo>
                <a:lnTo>
                  <a:pt x="123958" y="91472"/>
                </a:lnTo>
                <a:lnTo>
                  <a:pt x="58511" y="130740"/>
                </a:lnTo>
                <a:lnTo>
                  <a:pt x="71600" y="143830"/>
                </a:lnTo>
                <a:cubicBezTo>
                  <a:pt x="68197" y="150571"/>
                  <a:pt x="60736" y="157050"/>
                  <a:pt x="53144" y="157836"/>
                </a:cubicBezTo>
                <a:lnTo>
                  <a:pt x="57594" y="145728"/>
                </a:lnTo>
                <a:lnTo>
                  <a:pt x="42803" y="149916"/>
                </a:lnTo>
                <a:lnTo>
                  <a:pt x="39138" y="153516"/>
                </a:lnTo>
                <a:cubicBezTo>
                  <a:pt x="35539" y="151029"/>
                  <a:pt x="32855" y="147429"/>
                  <a:pt x="31415" y="143175"/>
                </a:cubicBezTo>
                <a:cubicBezTo>
                  <a:pt x="29714" y="138071"/>
                  <a:pt x="30172" y="132573"/>
                  <a:pt x="32594" y="127730"/>
                </a:cubicBezTo>
                <a:lnTo>
                  <a:pt x="68524" y="56326"/>
                </a:lnTo>
                <a:cubicBezTo>
                  <a:pt x="79389" y="56653"/>
                  <a:pt x="89598" y="50698"/>
                  <a:pt x="94572" y="40815"/>
                </a:cubicBezTo>
                <a:cubicBezTo>
                  <a:pt x="101575" y="26940"/>
                  <a:pt x="95947" y="9989"/>
                  <a:pt x="82072" y="2986"/>
                </a:cubicBezTo>
                <a:cubicBezTo>
                  <a:pt x="79389" y="1612"/>
                  <a:pt x="76509" y="761"/>
                  <a:pt x="73498" y="303"/>
                </a:cubicBezTo>
                <a:cubicBezTo>
                  <a:pt x="61456" y="-1464"/>
                  <a:pt x="49740" y="4622"/>
                  <a:pt x="44243" y="15487"/>
                </a:cubicBezTo>
                <a:cubicBezTo>
                  <a:pt x="39269" y="25369"/>
                  <a:pt x="40644" y="37150"/>
                  <a:pt x="47319" y="45658"/>
                </a:cubicBezTo>
                <a:lnTo>
                  <a:pt x="11388" y="117062"/>
                </a:lnTo>
                <a:cubicBezTo>
                  <a:pt x="6087" y="127534"/>
                  <a:pt x="5171" y="139445"/>
                  <a:pt x="8901" y="150637"/>
                </a:cubicBezTo>
                <a:cubicBezTo>
                  <a:pt x="11453" y="158425"/>
                  <a:pt x="16035" y="165166"/>
                  <a:pt x="22122" y="170336"/>
                </a:cubicBezTo>
                <a:lnTo>
                  <a:pt x="9098" y="183230"/>
                </a:lnTo>
                <a:lnTo>
                  <a:pt x="0" y="216739"/>
                </a:lnTo>
                <a:lnTo>
                  <a:pt x="6152" y="261767"/>
                </a:lnTo>
                <a:lnTo>
                  <a:pt x="202496" y="314125"/>
                </a:lnTo>
                <a:lnTo>
                  <a:pt x="232929" y="279896"/>
                </a:lnTo>
                <a:lnTo>
                  <a:pt x="238165" y="261112"/>
                </a:lnTo>
                <a:lnTo>
                  <a:pt x="226188" y="215234"/>
                </a:lnTo>
                <a:close/>
                <a:moveTo>
                  <a:pt x="57136" y="26286"/>
                </a:moveTo>
                <a:cubicBezTo>
                  <a:pt x="58118" y="19610"/>
                  <a:pt x="64270" y="15029"/>
                  <a:pt x="70946" y="16010"/>
                </a:cubicBezTo>
                <a:cubicBezTo>
                  <a:pt x="77622" y="16992"/>
                  <a:pt x="82268" y="23210"/>
                  <a:pt x="81286" y="29885"/>
                </a:cubicBezTo>
                <a:cubicBezTo>
                  <a:pt x="80305" y="36495"/>
                  <a:pt x="74087" y="41142"/>
                  <a:pt x="67411" y="40161"/>
                </a:cubicBezTo>
                <a:cubicBezTo>
                  <a:pt x="60736" y="39179"/>
                  <a:pt x="56155" y="32962"/>
                  <a:pt x="57136" y="2628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33" name="Grafika 52">
            <a:extLst>
              <a:ext uri="{FF2B5EF4-FFF2-40B4-BE49-F238E27FC236}">
                <a16:creationId xmlns:a16="http://schemas.microsoft.com/office/drawing/2014/main" id="{A65DC75C-FBC0-CEAC-5FD9-7C32069A6534}"/>
              </a:ext>
            </a:extLst>
          </p:cNvPr>
          <p:cNvGrpSpPr/>
          <p:nvPr userDrawn="1"/>
        </p:nvGrpSpPr>
        <p:grpSpPr>
          <a:xfrm>
            <a:off x="34589755" y="-3359558"/>
            <a:ext cx="616302" cy="513586"/>
            <a:chOff x="11761441" y="379597"/>
            <a:chExt cx="314149" cy="261791"/>
          </a:xfrm>
          <a:solidFill>
            <a:srgbClr val="212E39"/>
          </a:solidFill>
        </p:grpSpPr>
        <p:sp>
          <p:nvSpPr>
            <p:cNvPr id="934" name="Dowolny kształt: kształt 933">
              <a:extLst>
                <a:ext uri="{FF2B5EF4-FFF2-40B4-BE49-F238E27FC236}">
                  <a16:creationId xmlns:a16="http://schemas.microsoft.com/office/drawing/2014/main" id="{3129C010-85D1-44F5-FBE1-371CD1BE12C4}"/>
                </a:ext>
              </a:extLst>
            </p:cNvPr>
            <p:cNvSpPr/>
            <p:nvPr/>
          </p:nvSpPr>
          <p:spPr>
            <a:xfrm>
              <a:off x="11800710" y="418866"/>
              <a:ext cx="235612" cy="130895"/>
            </a:xfrm>
            <a:custGeom>
              <a:avLst/>
              <a:gdLst>
                <a:gd name="connsiteX0" fmla="*/ 65448 w 235612"/>
                <a:gd name="connsiteY0" fmla="*/ 65448 h 130895"/>
                <a:gd name="connsiteX1" fmla="*/ 130896 w 235612"/>
                <a:gd name="connsiteY1" fmla="*/ 117806 h 130895"/>
                <a:gd name="connsiteX2" fmla="*/ 208975 w 235612"/>
                <a:gd name="connsiteY2" fmla="*/ 43235 h 130895"/>
                <a:gd name="connsiteX3" fmla="*/ 209433 w 235612"/>
                <a:gd name="connsiteY3" fmla="*/ 78537 h 130895"/>
                <a:gd name="connsiteX4" fmla="*/ 235612 w 235612"/>
                <a:gd name="connsiteY4" fmla="*/ 78537 h 130895"/>
                <a:gd name="connsiteX5" fmla="*/ 235612 w 235612"/>
                <a:gd name="connsiteY5" fmla="*/ 0 h 130895"/>
                <a:gd name="connsiteX6" fmla="*/ 157075 w 235612"/>
                <a:gd name="connsiteY6" fmla="*/ 0 h 130895"/>
                <a:gd name="connsiteX7" fmla="*/ 157075 w 235612"/>
                <a:gd name="connsiteY7" fmla="*/ 26179 h 130895"/>
                <a:gd name="connsiteX8" fmla="*/ 188359 w 235612"/>
                <a:gd name="connsiteY8" fmla="*/ 26179 h 130895"/>
                <a:gd name="connsiteX9" fmla="*/ 130896 w 235612"/>
                <a:gd name="connsiteY9" fmla="*/ 78537 h 130895"/>
                <a:gd name="connsiteX10" fmla="*/ 65448 w 235612"/>
                <a:gd name="connsiteY10" fmla="*/ 26179 h 130895"/>
                <a:gd name="connsiteX11" fmla="*/ 0 w 235612"/>
                <a:gd name="connsiteY11" fmla="*/ 104717 h 130895"/>
                <a:gd name="connsiteX12" fmla="*/ 0 w 235612"/>
                <a:gd name="connsiteY12" fmla="*/ 130896 h 130895"/>
                <a:gd name="connsiteX13" fmla="*/ 13090 w 235612"/>
                <a:gd name="connsiteY13" fmla="*/ 130896 h 130895"/>
                <a:gd name="connsiteX14" fmla="*/ 65448 w 235612"/>
                <a:gd name="connsiteY14" fmla="*/ 65448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2" h="130895">
                  <a:moveTo>
                    <a:pt x="65448" y="65448"/>
                  </a:moveTo>
                  <a:lnTo>
                    <a:pt x="130896" y="117806"/>
                  </a:lnTo>
                  <a:lnTo>
                    <a:pt x="208975" y="43235"/>
                  </a:lnTo>
                  <a:lnTo>
                    <a:pt x="209433" y="78537"/>
                  </a:lnTo>
                  <a:lnTo>
                    <a:pt x="235612" y="78537"/>
                  </a:lnTo>
                  <a:lnTo>
                    <a:pt x="235612" y="0"/>
                  </a:lnTo>
                  <a:lnTo>
                    <a:pt x="157075" y="0"/>
                  </a:lnTo>
                  <a:lnTo>
                    <a:pt x="157075" y="26179"/>
                  </a:lnTo>
                  <a:lnTo>
                    <a:pt x="188359" y="26179"/>
                  </a:lnTo>
                  <a:lnTo>
                    <a:pt x="130896" y="78537"/>
                  </a:lnTo>
                  <a:lnTo>
                    <a:pt x="65448" y="26179"/>
                  </a:lnTo>
                  <a:lnTo>
                    <a:pt x="0" y="104717"/>
                  </a:lnTo>
                  <a:lnTo>
                    <a:pt x="0" y="130896"/>
                  </a:lnTo>
                  <a:lnTo>
                    <a:pt x="13090" y="130896"/>
                  </a:lnTo>
                  <a:lnTo>
                    <a:pt x="65448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5" name="Dowolny kształt: kształt 934">
              <a:extLst>
                <a:ext uri="{FF2B5EF4-FFF2-40B4-BE49-F238E27FC236}">
                  <a16:creationId xmlns:a16="http://schemas.microsoft.com/office/drawing/2014/main" id="{E352A0AD-067A-BBCD-FA82-36C134171C82}"/>
                </a:ext>
              </a:extLst>
            </p:cNvPr>
            <p:cNvSpPr/>
            <p:nvPr/>
          </p:nvSpPr>
          <p:spPr>
            <a:xfrm>
              <a:off x="11761441" y="379597"/>
              <a:ext cx="314149" cy="261791"/>
            </a:xfrm>
            <a:custGeom>
              <a:avLst/>
              <a:gdLst>
                <a:gd name="connsiteX0" fmla="*/ 0 w 314149"/>
                <a:gd name="connsiteY0" fmla="*/ 0 h 261791"/>
                <a:gd name="connsiteX1" fmla="*/ 0 w 314149"/>
                <a:gd name="connsiteY1" fmla="*/ 196344 h 261791"/>
                <a:gd name="connsiteX2" fmla="*/ 13090 w 314149"/>
                <a:gd name="connsiteY2" fmla="*/ 209433 h 261791"/>
                <a:gd name="connsiteX3" fmla="*/ 117806 w 314149"/>
                <a:gd name="connsiteY3" fmla="*/ 209433 h 261791"/>
                <a:gd name="connsiteX4" fmla="*/ 91627 w 314149"/>
                <a:gd name="connsiteY4" fmla="*/ 235612 h 261791"/>
                <a:gd name="connsiteX5" fmla="*/ 91627 w 314149"/>
                <a:gd name="connsiteY5" fmla="*/ 261791 h 261791"/>
                <a:gd name="connsiteX6" fmla="*/ 222523 w 314149"/>
                <a:gd name="connsiteY6" fmla="*/ 261791 h 261791"/>
                <a:gd name="connsiteX7" fmla="*/ 222523 w 314149"/>
                <a:gd name="connsiteY7" fmla="*/ 235612 h 261791"/>
                <a:gd name="connsiteX8" fmla="*/ 196344 w 314149"/>
                <a:gd name="connsiteY8" fmla="*/ 209433 h 261791"/>
                <a:gd name="connsiteX9" fmla="*/ 301060 w 314149"/>
                <a:gd name="connsiteY9" fmla="*/ 209433 h 261791"/>
                <a:gd name="connsiteX10" fmla="*/ 314150 w 314149"/>
                <a:gd name="connsiteY10" fmla="*/ 196344 h 261791"/>
                <a:gd name="connsiteX11" fmla="*/ 314150 w 314149"/>
                <a:gd name="connsiteY11" fmla="*/ 0 h 261791"/>
                <a:gd name="connsiteX12" fmla="*/ 0 w 314149"/>
                <a:gd name="connsiteY12" fmla="*/ 0 h 261791"/>
                <a:gd name="connsiteX13" fmla="*/ 130896 w 314149"/>
                <a:gd name="connsiteY13" fmla="*/ 209433 h 261791"/>
                <a:gd name="connsiteX14" fmla="*/ 130896 w 314149"/>
                <a:gd name="connsiteY14" fmla="*/ 196344 h 261791"/>
                <a:gd name="connsiteX15" fmla="*/ 183254 w 314149"/>
                <a:gd name="connsiteY15" fmla="*/ 196344 h 261791"/>
                <a:gd name="connsiteX16" fmla="*/ 183254 w 314149"/>
                <a:gd name="connsiteY16" fmla="*/ 209433 h 261791"/>
                <a:gd name="connsiteX17" fmla="*/ 130896 w 314149"/>
                <a:gd name="connsiteY17" fmla="*/ 209433 h 261791"/>
                <a:gd name="connsiteX18" fmla="*/ 287971 w 314149"/>
                <a:gd name="connsiteY18" fmla="*/ 183254 h 261791"/>
                <a:gd name="connsiteX19" fmla="*/ 26179 w 314149"/>
                <a:gd name="connsiteY19" fmla="*/ 183254 h 261791"/>
                <a:gd name="connsiteX20" fmla="*/ 26179 w 314149"/>
                <a:gd name="connsiteY20" fmla="*/ 26179 h 261791"/>
                <a:gd name="connsiteX21" fmla="*/ 287971 w 314149"/>
                <a:gd name="connsiteY21" fmla="*/ 26179 h 261791"/>
                <a:gd name="connsiteX22" fmla="*/ 287971 w 314149"/>
                <a:gd name="connsiteY22" fmla="*/ 183254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4149" h="261791">
                  <a:moveTo>
                    <a:pt x="0" y="0"/>
                  </a:moveTo>
                  <a:lnTo>
                    <a:pt x="0" y="196344"/>
                  </a:lnTo>
                  <a:lnTo>
                    <a:pt x="13090" y="209433"/>
                  </a:lnTo>
                  <a:lnTo>
                    <a:pt x="117806" y="209433"/>
                  </a:lnTo>
                  <a:lnTo>
                    <a:pt x="91627" y="235612"/>
                  </a:lnTo>
                  <a:lnTo>
                    <a:pt x="91627" y="261791"/>
                  </a:lnTo>
                  <a:lnTo>
                    <a:pt x="222523" y="261791"/>
                  </a:lnTo>
                  <a:lnTo>
                    <a:pt x="222523" y="235612"/>
                  </a:lnTo>
                  <a:lnTo>
                    <a:pt x="196344" y="209433"/>
                  </a:lnTo>
                  <a:lnTo>
                    <a:pt x="301060" y="209433"/>
                  </a:lnTo>
                  <a:lnTo>
                    <a:pt x="314150" y="196344"/>
                  </a:lnTo>
                  <a:lnTo>
                    <a:pt x="314150" y="0"/>
                  </a:lnTo>
                  <a:lnTo>
                    <a:pt x="0" y="0"/>
                  </a:lnTo>
                  <a:close/>
                  <a:moveTo>
                    <a:pt x="130896" y="209433"/>
                  </a:moveTo>
                  <a:lnTo>
                    <a:pt x="130896" y="196344"/>
                  </a:lnTo>
                  <a:lnTo>
                    <a:pt x="183254" y="196344"/>
                  </a:lnTo>
                  <a:lnTo>
                    <a:pt x="183254" y="209433"/>
                  </a:lnTo>
                  <a:lnTo>
                    <a:pt x="130896" y="209433"/>
                  </a:lnTo>
                  <a:close/>
                  <a:moveTo>
                    <a:pt x="287971" y="183254"/>
                  </a:moveTo>
                  <a:lnTo>
                    <a:pt x="26179" y="183254"/>
                  </a:lnTo>
                  <a:lnTo>
                    <a:pt x="26179" y="26179"/>
                  </a:lnTo>
                  <a:lnTo>
                    <a:pt x="287971" y="26179"/>
                  </a:lnTo>
                  <a:lnTo>
                    <a:pt x="287971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36" name="Grafika 52">
            <a:extLst>
              <a:ext uri="{FF2B5EF4-FFF2-40B4-BE49-F238E27FC236}">
                <a16:creationId xmlns:a16="http://schemas.microsoft.com/office/drawing/2014/main" id="{4AAC6F84-2D23-8412-8366-1BA60FCAFAEB}"/>
              </a:ext>
            </a:extLst>
          </p:cNvPr>
          <p:cNvGrpSpPr/>
          <p:nvPr userDrawn="1"/>
        </p:nvGrpSpPr>
        <p:grpSpPr>
          <a:xfrm>
            <a:off x="35257418" y="-3436596"/>
            <a:ext cx="616302" cy="616302"/>
            <a:chOff x="12101770" y="340328"/>
            <a:chExt cx="314149" cy="314149"/>
          </a:xfrm>
          <a:solidFill>
            <a:srgbClr val="212E39"/>
          </a:solidFill>
        </p:grpSpPr>
        <p:sp>
          <p:nvSpPr>
            <p:cNvPr id="937" name="Dowolny kształt: kształt 936">
              <a:extLst>
                <a:ext uri="{FF2B5EF4-FFF2-40B4-BE49-F238E27FC236}">
                  <a16:creationId xmlns:a16="http://schemas.microsoft.com/office/drawing/2014/main" id="{63F7EA4C-6DA2-436A-B664-B299E5B5D63B}"/>
                </a:ext>
              </a:extLst>
            </p:cNvPr>
            <p:cNvSpPr/>
            <p:nvPr/>
          </p:nvSpPr>
          <p:spPr>
            <a:xfrm>
              <a:off x="12193397" y="340328"/>
              <a:ext cx="130895" cy="314149"/>
            </a:xfrm>
            <a:custGeom>
              <a:avLst/>
              <a:gdLst>
                <a:gd name="connsiteX0" fmla="*/ 13090 w 130895"/>
                <a:gd name="connsiteY0" fmla="*/ 91627 h 314149"/>
                <a:gd name="connsiteX1" fmla="*/ 0 w 130895"/>
                <a:gd name="connsiteY1" fmla="*/ 65448 h 314149"/>
                <a:gd name="connsiteX2" fmla="*/ 65448 w 130895"/>
                <a:gd name="connsiteY2" fmla="*/ 0 h 314149"/>
                <a:gd name="connsiteX3" fmla="*/ 130896 w 130895"/>
                <a:gd name="connsiteY3" fmla="*/ 65448 h 314149"/>
                <a:gd name="connsiteX4" fmla="*/ 117806 w 130895"/>
                <a:gd name="connsiteY4" fmla="*/ 91627 h 314149"/>
                <a:gd name="connsiteX5" fmla="*/ 78865 w 130895"/>
                <a:gd name="connsiteY5" fmla="*/ 52476 h 314149"/>
                <a:gd name="connsiteX6" fmla="*/ 78537 w 130895"/>
                <a:gd name="connsiteY6" fmla="*/ 261791 h 314149"/>
                <a:gd name="connsiteX7" fmla="*/ 117806 w 130895"/>
                <a:gd name="connsiteY7" fmla="*/ 222523 h 314149"/>
                <a:gd name="connsiteX8" fmla="*/ 130896 w 130895"/>
                <a:gd name="connsiteY8" fmla="*/ 248702 h 314149"/>
                <a:gd name="connsiteX9" fmla="*/ 65775 w 130895"/>
                <a:gd name="connsiteY9" fmla="*/ 314150 h 314149"/>
                <a:gd name="connsiteX10" fmla="*/ 0 w 130895"/>
                <a:gd name="connsiteY10" fmla="*/ 248702 h 314149"/>
                <a:gd name="connsiteX11" fmla="*/ 13090 w 130895"/>
                <a:gd name="connsiteY11" fmla="*/ 222523 h 314149"/>
                <a:gd name="connsiteX12" fmla="*/ 52358 w 130895"/>
                <a:gd name="connsiteY12" fmla="*/ 261791 h 314149"/>
                <a:gd name="connsiteX13" fmla="*/ 52358 w 130895"/>
                <a:gd name="connsiteY13" fmla="*/ 52358 h 314149"/>
                <a:gd name="connsiteX14" fmla="*/ 13090 w 130895"/>
                <a:gd name="connsiteY14" fmla="*/ 91627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0895" h="314149">
                  <a:moveTo>
                    <a:pt x="13090" y="91627"/>
                  </a:moveTo>
                  <a:lnTo>
                    <a:pt x="0" y="65448"/>
                  </a:lnTo>
                  <a:lnTo>
                    <a:pt x="65448" y="0"/>
                  </a:lnTo>
                  <a:lnTo>
                    <a:pt x="130896" y="65448"/>
                  </a:lnTo>
                  <a:lnTo>
                    <a:pt x="117806" y="91627"/>
                  </a:lnTo>
                  <a:lnTo>
                    <a:pt x="78865" y="52476"/>
                  </a:lnTo>
                  <a:lnTo>
                    <a:pt x="78537" y="261791"/>
                  </a:lnTo>
                  <a:lnTo>
                    <a:pt x="117806" y="222523"/>
                  </a:lnTo>
                  <a:lnTo>
                    <a:pt x="130896" y="248702"/>
                  </a:lnTo>
                  <a:lnTo>
                    <a:pt x="65775" y="314150"/>
                  </a:lnTo>
                  <a:lnTo>
                    <a:pt x="0" y="248702"/>
                  </a:lnTo>
                  <a:lnTo>
                    <a:pt x="13090" y="222523"/>
                  </a:lnTo>
                  <a:lnTo>
                    <a:pt x="52358" y="261791"/>
                  </a:lnTo>
                  <a:lnTo>
                    <a:pt x="52358" y="52358"/>
                  </a:lnTo>
                  <a:lnTo>
                    <a:pt x="13090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8" name="Dowolny kształt: kształt 937">
              <a:extLst>
                <a:ext uri="{FF2B5EF4-FFF2-40B4-BE49-F238E27FC236}">
                  <a16:creationId xmlns:a16="http://schemas.microsoft.com/office/drawing/2014/main" id="{F56E6267-4F07-EB5A-E570-7692D56A8604}"/>
                </a:ext>
              </a:extLst>
            </p:cNvPr>
            <p:cNvSpPr/>
            <p:nvPr/>
          </p:nvSpPr>
          <p:spPr>
            <a:xfrm>
              <a:off x="12101770" y="431955"/>
              <a:ext cx="117806" cy="130895"/>
            </a:xfrm>
            <a:custGeom>
              <a:avLst/>
              <a:gdLst>
                <a:gd name="connsiteX0" fmla="*/ 65448 w 117806"/>
                <a:gd name="connsiteY0" fmla="*/ 78537 h 130895"/>
                <a:gd name="connsiteX1" fmla="*/ 26179 w 117806"/>
                <a:gd name="connsiteY1" fmla="*/ 117806 h 130895"/>
                <a:gd name="connsiteX2" fmla="*/ 52358 w 117806"/>
                <a:gd name="connsiteY2" fmla="*/ 130896 h 130895"/>
                <a:gd name="connsiteX3" fmla="*/ 117806 w 117806"/>
                <a:gd name="connsiteY3" fmla="*/ 65448 h 130895"/>
                <a:gd name="connsiteX4" fmla="*/ 52358 w 117806"/>
                <a:gd name="connsiteY4" fmla="*/ 0 h 130895"/>
                <a:gd name="connsiteX5" fmla="*/ 26179 w 117806"/>
                <a:gd name="connsiteY5" fmla="*/ 13090 h 130895"/>
                <a:gd name="connsiteX6" fmla="*/ 65448 w 117806"/>
                <a:gd name="connsiteY6" fmla="*/ 52358 h 130895"/>
                <a:gd name="connsiteX7" fmla="*/ 0 w 117806"/>
                <a:gd name="connsiteY7" fmla="*/ 52358 h 130895"/>
                <a:gd name="connsiteX8" fmla="*/ 0 w 117806"/>
                <a:gd name="connsiteY8" fmla="*/ 78537 h 130895"/>
                <a:gd name="connsiteX9" fmla="*/ 65448 w 117806"/>
                <a:gd name="connsiteY9" fmla="*/ 78537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06" h="130895">
                  <a:moveTo>
                    <a:pt x="65448" y="78537"/>
                  </a:moveTo>
                  <a:lnTo>
                    <a:pt x="26179" y="117806"/>
                  </a:lnTo>
                  <a:lnTo>
                    <a:pt x="52358" y="130896"/>
                  </a:lnTo>
                  <a:lnTo>
                    <a:pt x="117806" y="65448"/>
                  </a:lnTo>
                  <a:lnTo>
                    <a:pt x="52358" y="0"/>
                  </a:lnTo>
                  <a:lnTo>
                    <a:pt x="26179" y="13090"/>
                  </a:lnTo>
                  <a:lnTo>
                    <a:pt x="65448" y="52358"/>
                  </a:lnTo>
                  <a:lnTo>
                    <a:pt x="0" y="52358"/>
                  </a:lnTo>
                  <a:lnTo>
                    <a:pt x="0" y="78537"/>
                  </a:lnTo>
                  <a:lnTo>
                    <a:pt x="6544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9" name="Dowolny kształt: kształt 938">
              <a:extLst>
                <a:ext uri="{FF2B5EF4-FFF2-40B4-BE49-F238E27FC236}">
                  <a16:creationId xmlns:a16="http://schemas.microsoft.com/office/drawing/2014/main" id="{260F785C-5828-D4F8-F3C0-7C25DA99B213}"/>
                </a:ext>
              </a:extLst>
            </p:cNvPr>
            <p:cNvSpPr/>
            <p:nvPr/>
          </p:nvSpPr>
          <p:spPr>
            <a:xfrm>
              <a:off x="12298114" y="431955"/>
              <a:ext cx="117806" cy="130895"/>
            </a:xfrm>
            <a:custGeom>
              <a:avLst/>
              <a:gdLst>
                <a:gd name="connsiteX0" fmla="*/ 52358 w 117806"/>
                <a:gd name="connsiteY0" fmla="*/ 52358 h 130895"/>
                <a:gd name="connsiteX1" fmla="*/ 91627 w 117806"/>
                <a:gd name="connsiteY1" fmla="*/ 13090 h 130895"/>
                <a:gd name="connsiteX2" fmla="*/ 65448 w 117806"/>
                <a:gd name="connsiteY2" fmla="*/ 0 h 130895"/>
                <a:gd name="connsiteX3" fmla="*/ 0 w 117806"/>
                <a:gd name="connsiteY3" fmla="*/ 65448 h 130895"/>
                <a:gd name="connsiteX4" fmla="*/ 65448 w 117806"/>
                <a:gd name="connsiteY4" fmla="*/ 130896 h 130895"/>
                <a:gd name="connsiteX5" fmla="*/ 91627 w 117806"/>
                <a:gd name="connsiteY5" fmla="*/ 117806 h 130895"/>
                <a:gd name="connsiteX6" fmla="*/ 52358 w 117806"/>
                <a:gd name="connsiteY6" fmla="*/ 78537 h 130895"/>
                <a:gd name="connsiteX7" fmla="*/ 117806 w 117806"/>
                <a:gd name="connsiteY7" fmla="*/ 78537 h 130895"/>
                <a:gd name="connsiteX8" fmla="*/ 117806 w 117806"/>
                <a:gd name="connsiteY8" fmla="*/ 52358 h 130895"/>
                <a:gd name="connsiteX9" fmla="*/ 52358 w 117806"/>
                <a:gd name="connsiteY9" fmla="*/ 52358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806" h="130895">
                  <a:moveTo>
                    <a:pt x="52358" y="52358"/>
                  </a:moveTo>
                  <a:lnTo>
                    <a:pt x="91627" y="13090"/>
                  </a:lnTo>
                  <a:lnTo>
                    <a:pt x="65448" y="0"/>
                  </a:lnTo>
                  <a:lnTo>
                    <a:pt x="0" y="65448"/>
                  </a:lnTo>
                  <a:lnTo>
                    <a:pt x="65448" y="130896"/>
                  </a:lnTo>
                  <a:lnTo>
                    <a:pt x="91627" y="117806"/>
                  </a:lnTo>
                  <a:lnTo>
                    <a:pt x="52358" y="78537"/>
                  </a:lnTo>
                  <a:lnTo>
                    <a:pt x="117806" y="78537"/>
                  </a:lnTo>
                  <a:lnTo>
                    <a:pt x="117806" y="52358"/>
                  </a:lnTo>
                  <a:lnTo>
                    <a:pt x="52358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40" name="Dowolny kształt: kształt 939">
            <a:extLst>
              <a:ext uri="{FF2B5EF4-FFF2-40B4-BE49-F238E27FC236}">
                <a16:creationId xmlns:a16="http://schemas.microsoft.com/office/drawing/2014/main" id="{8E3B3C8C-D800-C360-8F86-CD2E5C6C58BC}"/>
              </a:ext>
            </a:extLst>
          </p:cNvPr>
          <p:cNvSpPr/>
          <p:nvPr userDrawn="1"/>
        </p:nvSpPr>
        <p:spPr>
          <a:xfrm>
            <a:off x="35925081" y="-3436622"/>
            <a:ext cx="616302" cy="616302"/>
          </a:xfrm>
          <a:custGeom>
            <a:avLst/>
            <a:gdLst>
              <a:gd name="connsiteX0" fmla="*/ 261791 w 314149"/>
              <a:gd name="connsiteY0" fmla="*/ 261805 h 314149"/>
              <a:gd name="connsiteX1" fmla="*/ 261988 w 314149"/>
              <a:gd name="connsiteY1" fmla="*/ 227870 h 314149"/>
              <a:gd name="connsiteX2" fmla="*/ 261988 w 314149"/>
              <a:gd name="connsiteY2" fmla="*/ 227870 h 314149"/>
              <a:gd name="connsiteX3" fmla="*/ 261988 w 314149"/>
              <a:gd name="connsiteY3" fmla="*/ 227706 h 314149"/>
              <a:gd name="connsiteX4" fmla="*/ 261399 w 314149"/>
              <a:gd name="connsiteY4" fmla="*/ 218478 h 314149"/>
              <a:gd name="connsiteX5" fmla="*/ 221606 w 314149"/>
              <a:gd name="connsiteY5" fmla="*/ 166807 h 314149"/>
              <a:gd name="connsiteX6" fmla="*/ 196344 w 314149"/>
              <a:gd name="connsiteY6" fmla="*/ 157081 h 314149"/>
              <a:gd name="connsiteX7" fmla="*/ 231620 w 314149"/>
              <a:gd name="connsiteY7" fmla="*/ 141407 h 314149"/>
              <a:gd name="connsiteX8" fmla="*/ 261595 w 314149"/>
              <a:gd name="connsiteY8" fmla="*/ 80540 h 314149"/>
              <a:gd name="connsiteX9" fmla="*/ 261791 w 314149"/>
              <a:gd name="connsiteY9" fmla="*/ 52358 h 314149"/>
              <a:gd name="connsiteX10" fmla="*/ 287971 w 314149"/>
              <a:gd name="connsiteY10" fmla="*/ 78537 h 314149"/>
              <a:gd name="connsiteX11" fmla="*/ 314150 w 314149"/>
              <a:gd name="connsiteY11" fmla="*/ 65448 h 314149"/>
              <a:gd name="connsiteX12" fmla="*/ 248767 w 314149"/>
              <a:gd name="connsiteY12" fmla="*/ 0 h 314149"/>
              <a:gd name="connsiteX13" fmla="*/ 183254 w 314149"/>
              <a:gd name="connsiteY13" fmla="*/ 65448 h 314149"/>
              <a:gd name="connsiteX14" fmla="*/ 209433 w 314149"/>
              <a:gd name="connsiteY14" fmla="*/ 78537 h 314149"/>
              <a:gd name="connsiteX15" fmla="*/ 235612 w 314149"/>
              <a:gd name="connsiteY15" fmla="*/ 52358 h 314149"/>
              <a:gd name="connsiteX16" fmla="*/ 235416 w 314149"/>
              <a:gd name="connsiteY16" fmla="*/ 80540 h 314149"/>
              <a:gd name="connsiteX17" fmla="*/ 157075 w 314149"/>
              <a:gd name="connsiteY17" fmla="*/ 143985 h 314149"/>
              <a:gd name="connsiteX18" fmla="*/ 157075 w 314149"/>
              <a:gd name="connsiteY18" fmla="*/ 143985 h 314149"/>
              <a:gd name="connsiteX19" fmla="*/ 78145 w 314149"/>
              <a:gd name="connsiteY19" fmla="*/ 79369 h 314149"/>
              <a:gd name="connsiteX20" fmla="*/ 78537 w 314149"/>
              <a:gd name="connsiteY20" fmla="*/ 52358 h 314149"/>
              <a:gd name="connsiteX21" fmla="*/ 108316 w 314149"/>
              <a:gd name="connsiteY21" fmla="*/ 80579 h 314149"/>
              <a:gd name="connsiteX22" fmla="*/ 130896 w 314149"/>
              <a:gd name="connsiteY22" fmla="*/ 65448 h 314149"/>
              <a:gd name="connsiteX23" fmla="*/ 65448 w 314149"/>
              <a:gd name="connsiteY23" fmla="*/ 0 h 314149"/>
              <a:gd name="connsiteX24" fmla="*/ 0 w 314149"/>
              <a:gd name="connsiteY24" fmla="*/ 65206 h 314149"/>
              <a:gd name="connsiteX25" fmla="*/ 26179 w 314149"/>
              <a:gd name="connsiteY25" fmla="*/ 78537 h 314149"/>
              <a:gd name="connsiteX26" fmla="*/ 52358 w 314149"/>
              <a:gd name="connsiteY26" fmla="*/ 52358 h 314149"/>
              <a:gd name="connsiteX27" fmla="*/ 51966 w 314149"/>
              <a:gd name="connsiteY27" fmla="*/ 79369 h 314149"/>
              <a:gd name="connsiteX28" fmla="*/ 83969 w 314149"/>
              <a:gd name="connsiteY28" fmla="*/ 141950 h 314149"/>
              <a:gd name="connsiteX29" fmla="*/ 117806 w 314149"/>
              <a:gd name="connsiteY29" fmla="*/ 157075 h 314149"/>
              <a:gd name="connsiteX30" fmla="*/ 81483 w 314149"/>
              <a:gd name="connsiteY30" fmla="*/ 168823 h 314149"/>
              <a:gd name="connsiteX31" fmla="*/ 52162 w 314149"/>
              <a:gd name="connsiteY31" fmla="*/ 218471 h 314149"/>
              <a:gd name="connsiteX32" fmla="*/ 51966 w 314149"/>
              <a:gd name="connsiteY32" fmla="*/ 218471 h 314149"/>
              <a:gd name="connsiteX33" fmla="*/ 51966 w 314149"/>
              <a:gd name="connsiteY33" fmla="*/ 220193 h 314149"/>
              <a:gd name="connsiteX34" fmla="*/ 52358 w 314149"/>
              <a:gd name="connsiteY34" fmla="*/ 261791 h 314149"/>
              <a:gd name="connsiteX35" fmla="*/ 26179 w 314149"/>
              <a:gd name="connsiteY35" fmla="*/ 235612 h 314149"/>
              <a:gd name="connsiteX36" fmla="*/ 0 w 314149"/>
              <a:gd name="connsiteY36" fmla="*/ 249677 h 314149"/>
              <a:gd name="connsiteX37" fmla="*/ 65448 w 314149"/>
              <a:gd name="connsiteY37" fmla="*/ 314150 h 314149"/>
              <a:gd name="connsiteX38" fmla="*/ 130896 w 314149"/>
              <a:gd name="connsiteY38" fmla="*/ 248702 h 314149"/>
              <a:gd name="connsiteX39" fmla="*/ 104717 w 314149"/>
              <a:gd name="connsiteY39" fmla="*/ 235612 h 314149"/>
              <a:gd name="connsiteX40" fmla="*/ 78537 w 314149"/>
              <a:gd name="connsiteY40" fmla="*/ 261791 h 314149"/>
              <a:gd name="connsiteX41" fmla="*/ 78145 w 314149"/>
              <a:gd name="connsiteY41" fmla="*/ 221155 h 314149"/>
              <a:gd name="connsiteX42" fmla="*/ 157075 w 314149"/>
              <a:gd name="connsiteY42" fmla="*/ 170164 h 314149"/>
              <a:gd name="connsiteX43" fmla="*/ 157075 w 314149"/>
              <a:gd name="connsiteY43" fmla="*/ 170164 h 314149"/>
              <a:gd name="connsiteX44" fmla="*/ 208910 w 314149"/>
              <a:gd name="connsiteY44" fmla="*/ 189688 h 314149"/>
              <a:gd name="connsiteX45" fmla="*/ 235874 w 314149"/>
              <a:gd name="connsiteY45" fmla="*/ 227857 h 314149"/>
              <a:gd name="connsiteX46" fmla="*/ 235874 w 314149"/>
              <a:gd name="connsiteY46" fmla="*/ 227857 h 314149"/>
              <a:gd name="connsiteX47" fmla="*/ 235612 w 314149"/>
              <a:gd name="connsiteY47" fmla="*/ 261791 h 314149"/>
              <a:gd name="connsiteX48" fmla="*/ 209433 w 314149"/>
              <a:gd name="connsiteY48" fmla="*/ 235612 h 314149"/>
              <a:gd name="connsiteX49" fmla="*/ 183254 w 314149"/>
              <a:gd name="connsiteY49" fmla="*/ 248702 h 314149"/>
              <a:gd name="connsiteX50" fmla="*/ 248702 w 314149"/>
              <a:gd name="connsiteY50" fmla="*/ 314150 h 314149"/>
              <a:gd name="connsiteX51" fmla="*/ 314150 w 314149"/>
              <a:gd name="connsiteY51" fmla="*/ 248702 h 314149"/>
              <a:gd name="connsiteX52" fmla="*/ 287971 w 314149"/>
              <a:gd name="connsiteY52" fmla="*/ 235612 h 314149"/>
              <a:gd name="connsiteX53" fmla="*/ 261791 w 314149"/>
              <a:gd name="connsiteY53" fmla="*/ 261791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14149">
                <a:moveTo>
                  <a:pt x="261791" y="261805"/>
                </a:moveTo>
                <a:lnTo>
                  <a:pt x="261988" y="227870"/>
                </a:lnTo>
                <a:lnTo>
                  <a:pt x="261988" y="227870"/>
                </a:lnTo>
                <a:cubicBezTo>
                  <a:pt x="261988" y="227817"/>
                  <a:pt x="261988" y="227765"/>
                  <a:pt x="261988" y="227706"/>
                </a:cubicBezTo>
                <a:lnTo>
                  <a:pt x="261399" y="218478"/>
                </a:lnTo>
                <a:cubicBezTo>
                  <a:pt x="258388" y="197188"/>
                  <a:pt x="245037" y="179838"/>
                  <a:pt x="221606" y="166807"/>
                </a:cubicBezTo>
                <a:cubicBezTo>
                  <a:pt x="214996" y="163162"/>
                  <a:pt x="203608" y="159850"/>
                  <a:pt x="196344" y="157081"/>
                </a:cubicBezTo>
                <a:cubicBezTo>
                  <a:pt x="207273" y="153083"/>
                  <a:pt x="222392" y="148207"/>
                  <a:pt x="231620" y="141407"/>
                </a:cubicBezTo>
                <a:cubicBezTo>
                  <a:pt x="251451" y="126766"/>
                  <a:pt x="261595" y="106071"/>
                  <a:pt x="261595" y="80540"/>
                </a:cubicBezTo>
                <a:lnTo>
                  <a:pt x="261791" y="52358"/>
                </a:lnTo>
                <a:lnTo>
                  <a:pt x="287971" y="78537"/>
                </a:lnTo>
                <a:lnTo>
                  <a:pt x="314150" y="65448"/>
                </a:lnTo>
                <a:lnTo>
                  <a:pt x="248767" y="0"/>
                </a:lnTo>
                <a:lnTo>
                  <a:pt x="183254" y="65448"/>
                </a:lnTo>
                <a:lnTo>
                  <a:pt x="209433" y="78537"/>
                </a:lnTo>
                <a:lnTo>
                  <a:pt x="235612" y="52358"/>
                </a:lnTo>
                <a:lnTo>
                  <a:pt x="235416" y="80540"/>
                </a:lnTo>
                <a:cubicBezTo>
                  <a:pt x="235416" y="106765"/>
                  <a:pt x="215520" y="129705"/>
                  <a:pt x="157075" y="143985"/>
                </a:cubicBezTo>
                <a:lnTo>
                  <a:pt x="157075" y="143985"/>
                </a:lnTo>
                <a:cubicBezTo>
                  <a:pt x="107597" y="131504"/>
                  <a:pt x="78145" y="110116"/>
                  <a:pt x="78145" y="79369"/>
                </a:cubicBezTo>
                <a:lnTo>
                  <a:pt x="78537" y="52358"/>
                </a:lnTo>
                <a:lnTo>
                  <a:pt x="108316" y="80579"/>
                </a:lnTo>
                <a:lnTo>
                  <a:pt x="130896" y="65448"/>
                </a:lnTo>
                <a:lnTo>
                  <a:pt x="65448" y="0"/>
                </a:lnTo>
                <a:lnTo>
                  <a:pt x="0" y="65206"/>
                </a:lnTo>
                <a:lnTo>
                  <a:pt x="26179" y="78537"/>
                </a:lnTo>
                <a:lnTo>
                  <a:pt x="52358" y="52358"/>
                </a:lnTo>
                <a:lnTo>
                  <a:pt x="51966" y="79369"/>
                </a:lnTo>
                <a:cubicBezTo>
                  <a:pt x="51966" y="104900"/>
                  <a:pt x="62765" y="125954"/>
                  <a:pt x="83969" y="141950"/>
                </a:cubicBezTo>
                <a:cubicBezTo>
                  <a:pt x="90514" y="146845"/>
                  <a:pt x="117806" y="157075"/>
                  <a:pt x="117806" y="157075"/>
                </a:cubicBezTo>
                <a:cubicBezTo>
                  <a:pt x="117806" y="157075"/>
                  <a:pt x="89074" y="163240"/>
                  <a:pt x="81483" y="168823"/>
                </a:cubicBezTo>
                <a:cubicBezTo>
                  <a:pt x="64531" y="181317"/>
                  <a:pt x="54714" y="197986"/>
                  <a:pt x="52162" y="218471"/>
                </a:cubicBezTo>
                <a:lnTo>
                  <a:pt x="51966" y="218471"/>
                </a:lnTo>
                <a:lnTo>
                  <a:pt x="51966" y="220193"/>
                </a:lnTo>
                <a:cubicBezTo>
                  <a:pt x="51704" y="223171"/>
                  <a:pt x="52358" y="261791"/>
                  <a:pt x="52358" y="261791"/>
                </a:cubicBezTo>
                <a:lnTo>
                  <a:pt x="26179" y="235612"/>
                </a:lnTo>
                <a:lnTo>
                  <a:pt x="0" y="249677"/>
                </a:lnTo>
                <a:lnTo>
                  <a:pt x="65448" y="314150"/>
                </a:lnTo>
                <a:lnTo>
                  <a:pt x="130896" y="248702"/>
                </a:lnTo>
                <a:lnTo>
                  <a:pt x="104717" y="235612"/>
                </a:lnTo>
                <a:lnTo>
                  <a:pt x="78537" y="261791"/>
                </a:lnTo>
                <a:lnTo>
                  <a:pt x="78145" y="221155"/>
                </a:lnTo>
                <a:cubicBezTo>
                  <a:pt x="80763" y="199086"/>
                  <a:pt x="104913" y="182914"/>
                  <a:pt x="157075" y="170164"/>
                </a:cubicBezTo>
                <a:lnTo>
                  <a:pt x="157075" y="170164"/>
                </a:lnTo>
                <a:cubicBezTo>
                  <a:pt x="175073" y="174536"/>
                  <a:pt x="191108" y="179805"/>
                  <a:pt x="208910" y="189688"/>
                </a:cubicBezTo>
                <a:cubicBezTo>
                  <a:pt x="227300" y="199897"/>
                  <a:pt x="235874" y="212031"/>
                  <a:pt x="235874" y="227857"/>
                </a:cubicBezTo>
                <a:lnTo>
                  <a:pt x="235874" y="227857"/>
                </a:lnTo>
                <a:lnTo>
                  <a:pt x="235612" y="261791"/>
                </a:lnTo>
                <a:lnTo>
                  <a:pt x="209433" y="235612"/>
                </a:lnTo>
                <a:lnTo>
                  <a:pt x="183254" y="248702"/>
                </a:lnTo>
                <a:lnTo>
                  <a:pt x="248702" y="314150"/>
                </a:lnTo>
                <a:lnTo>
                  <a:pt x="314150" y="248702"/>
                </a:lnTo>
                <a:lnTo>
                  <a:pt x="287971" y="235612"/>
                </a:lnTo>
                <a:lnTo>
                  <a:pt x="261791" y="26179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41" name="Grupa 940">
            <a:extLst>
              <a:ext uri="{FF2B5EF4-FFF2-40B4-BE49-F238E27FC236}">
                <a16:creationId xmlns:a16="http://schemas.microsoft.com/office/drawing/2014/main" id="{FB6D8077-334F-DDF7-5E58-18152953507E}"/>
              </a:ext>
            </a:extLst>
          </p:cNvPr>
          <p:cNvGrpSpPr/>
          <p:nvPr userDrawn="1"/>
        </p:nvGrpSpPr>
        <p:grpSpPr>
          <a:xfrm>
            <a:off x="17615723" y="-2101271"/>
            <a:ext cx="564944" cy="616393"/>
            <a:chOff x="3109235" y="1020986"/>
            <a:chExt cx="287970" cy="314195"/>
          </a:xfrm>
        </p:grpSpPr>
        <p:sp>
          <p:nvSpPr>
            <p:cNvPr id="942" name="Dowolny kształt: kształt 941">
              <a:extLst>
                <a:ext uri="{FF2B5EF4-FFF2-40B4-BE49-F238E27FC236}">
                  <a16:creationId xmlns:a16="http://schemas.microsoft.com/office/drawing/2014/main" id="{619243AA-DB8B-91F5-5193-BCC6025A1894}"/>
                </a:ext>
              </a:extLst>
            </p:cNvPr>
            <p:cNvSpPr/>
            <p:nvPr/>
          </p:nvSpPr>
          <p:spPr>
            <a:xfrm>
              <a:off x="3109235" y="1086480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5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5 h 52358"/>
                <a:gd name="connsiteX9" fmla="*/ 78537 w 287970"/>
                <a:gd name="connsiteY9" fmla="*/ 39315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5 h 52358"/>
                <a:gd name="connsiteX13" fmla="*/ 130896 w 287970"/>
                <a:gd name="connsiteY13" fmla="*/ 39315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5 h 52358"/>
                <a:gd name="connsiteX17" fmla="*/ 183254 w 287970"/>
                <a:gd name="connsiteY17" fmla="*/ 39315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5 h 52358"/>
                <a:gd name="connsiteX21" fmla="*/ 261791 w 287970"/>
                <a:gd name="connsiteY21" fmla="*/ 39269 h 52358"/>
                <a:gd name="connsiteX22" fmla="*/ 235612 w 287970"/>
                <a:gd name="connsiteY22" fmla="*/ 39315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5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5"/>
                  </a:lnTo>
                  <a:close/>
                  <a:moveTo>
                    <a:pt x="78537" y="39315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5"/>
                  </a:lnTo>
                  <a:close/>
                  <a:moveTo>
                    <a:pt x="130896" y="39315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5"/>
                  </a:lnTo>
                  <a:close/>
                  <a:moveTo>
                    <a:pt x="183254" y="39315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5"/>
                  </a:lnTo>
                  <a:close/>
                  <a:moveTo>
                    <a:pt x="261791" y="39269"/>
                  </a:moveTo>
                  <a:lnTo>
                    <a:pt x="235612" y="39315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3" name="Dowolny kształt: kształt 942">
              <a:extLst>
                <a:ext uri="{FF2B5EF4-FFF2-40B4-BE49-F238E27FC236}">
                  <a16:creationId xmlns:a16="http://schemas.microsoft.com/office/drawing/2014/main" id="{9DA0B079-A486-A691-494E-044214574FF0}"/>
                </a:ext>
              </a:extLst>
            </p:cNvPr>
            <p:cNvSpPr/>
            <p:nvPr/>
          </p:nvSpPr>
          <p:spPr>
            <a:xfrm>
              <a:off x="3109235" y="1020986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4" name="Dowolny kształt: kształt 943">
              <a:extLst>
                <a:ext uri="{FF2B5EF4-FFF2-40B4-BE49-F238E27FC236}">
                  <a16:creationId xmlns:a16="http://schemas.microsoft.com/office/drawing/2014/main" id="{8F45C18E-A557-4C0F-FA2F-283C10784C84}"/>
                </a:ext>
              </a:extLst>
            </p:cNvPr>
            <p:cNvSpPr/>
            <p:nvPr/>
          </p:nvSpPr>
          <p:spPr>
            <a:xfrm>
              <a:off x="3109235" y="1151836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5" name="Dowolny kształt: kształt 944">
              <a:extLst>
                <a:ext uri="{FF2B5EF4-FFF2-40B4-BE49-F238E27FC236}">
                  <a16:creationId xmlns:a16="http://schemas.microsoft.com/office/drawing/2014/main" id="{322F5986-D29A-3DA6-EF6B-516976C95570}"/>
                </a:ext>
              </a:extLst>
            </p:cNvPr>
            <p:cNvSpPr/>
            <p:nvPr/>
          </p:nvSpPr>
          <p:spPr>
            <a:xfrm>
              <a:off x="3109235" y="1282823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5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5 h 52358"/>
                <a:gd name="connsiteX9" fmla="*/ 78537 w 287970"/>
                <a:gd name="connsiteY9" fmla="*/ 39315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5 h 52358"/>
                <a:gd name="connsiteX13" fmla="*/ 130896 w 287970"/>
                <a:gd name="connsiteY13" fmla="*/ 39315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5 h 52358"/>
                <a:gd name="connsiteX17" fmla="*/ 183254 w 287970"/>
                <a:gd name="connsiteY17" fmla="*/ 39315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5 h 52358"/>
                <a:gd name="connsiteX21" fmla="*/ 261791 w 287970"/>
                <a:gd name="connsiteY21" fmla="*/ 39269 h 52358"/>
                <a:gd name="connsiteX22" fmla="*/ 235612 w 287970"/>
                <a:gd name="connsiteY22" fmla="*/ 39315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5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5"/>
                  </a:lnTo>
                  <a:close/>
                  <a:moveTo>
                    <a:pt x="78537" y="39315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5"/>
                  </a:lnTo>
                  <a:close/>
                  <a:moveTo>
                    <a:pt x="130896" y="39315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5"/>
                  </a:lnTo>
                  <a:close/>
                  <a:moveTo>
                    <a:pt x="183254" y="39315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5"/>
                  </a:lnTo>
                  <a:close/>
                  <a:moveTo>
                    <a:pt x="261791" y="39269"/>
                  </a:moveTo>
                  <a:lnTo>
                    <a:pt x="235612" y="39315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6" name="Dowolny kształt: kształt 945">
              <a:extLst>
                <a:ext uri="{FF2B5EF4-FFF2-40B4-BE49-F238E27FC236}">
                  <a16:creationId xmlns:a16="http://schemas.microsoft.com/office/drawing/2014/main" id="{1F8E40F2-0DE0-315A-BFD5-DFEC35DE7B78}"/>
                </a:ext>
              </a:extLst>
            </p:cNvPr>
            <p:cNvSpPr/>
            <p:nvPr/>
          </p:nvSpPr>
          <p:spPr>
            <a:xfrm>
              <a:off x="3109235" y="1217330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0 w 287970"/>
                <a:gd name="connsiteY1" fmla="*/ 52358 h 52358"/>
                <a:gd name="connsiteX2" fmla="*/ 287971 w 287970"/>
                <a:gd name="connsiteY2" fmla="*/ 52358 h 52358"/>
                <a:gd name="connsiteX3" fmla="*/ 287971 w 287970"/>
                <a:gd name="connsiteY3" fmla="*/ 0 h 52358"/>
                <a:gd name="connsiteX4" fmla="*/ 0 w 287970"/>
                <a:gd name="connsiteY4" fmla="*/ 0 h 52358"/>
                <a:gd name="connsiteX5" fmla="*/ 26179 w 287970"/>
                <a:gd name="connsiteY5" fmla="*/ 39314 h 52358"/>
                <a:gd name="connsiteX6" fmla="*/ 26179 w 287970"/>
                <a:gd name="connsiteY6" fmla="*/ 13135 h 52358"/>
                <a:gd name="connsiteX7" fmla="*/ 52358 w 287970"/>
                <a:gd name="connsiteY7" fmla="*/ 13135 h 52358"/>
                <a:gd name="connsiteX8" fmla="*/ 26179 w 287970"/>
                <a:gd name="connsiteY8" fmla="*/ 39314 h 52358"/>
                <a:gd name="connsiteX9" fmla="*/ 78537 w 287970"/>
                <a:gd name="connsiteY9" fmla="*/ 39314 h 52358"/>
                <a:gd name="connsiteX10" fmla="*/ 78537 w 287970"/>
                <a:gd name="connsiteY10" fmla="*/ 13135 h 52358"/>
                <a:gd name="connsiteX11" fmla="*/ 104717 w 287970"/>
                <a:gd name="connsiteY11" fmla="*/ 13135 h 52358"/>
                <a:gd name="connsiteX12" fmla="*/ 78537 w 287970"/>
                <a:gd name="connsiteY12" fmla="*/ 39314 h 52358"/>
                <a:gd name="connsiteX13" fmla="*/ 130896 w 287970"/>
                <a:gd name="connsiteY13" fmla="*/ 39314 h 52358"/>
                <a:gd name="connsiteX14" fmla="*/ 130896 w 287970"/>
                <a:gd name="connsiteY14" fmla="*/ 13135 h 52358"/>
                <a:gd name="connsiteX15" fmla="*/ 157075 w 287970"/>
                <a:gd name="connsiteY15" fmla="*/ 13135 h 52358"/>
                <a:gd name="connsiteX16" fmla="*/ 130896 w 287970"/>
                <a:gd name="connsiteY16" fmla="*/ 39314 h 52358"/>
                <a:gd name="connsiteX17" fmla="*/ 183254 w 287970"/>
                <a:gd name="connsiteY17" fmla="*/ 39314 h 52358"/>
                <a:gd name="connsiteX18" fmla="*/ 183254 w 287970"/>
                <a:gd name="connsiteY18" fmla="*/ 13135 h 52358"/>
                <a:gd name="connsiteX19" fmla="*/ 209433 w 287970"/>
                <a:gd name="connsiteY19" fmla="*/ 13135 h 52358"/>
                <a:gd name="connsiteX20" fmla="*/ 183254 w 287970"/>
                <a:gd name="connsiteY20" fmla="*/ 39314 h 52358"/>
                <a:gd name="connsiteX21" fmla="*/ 261791 w 287970"/>
                <a:gd name="connsiteY21" fmla="*/ 39269 h 52358"/>
                <a:gd name="connsiteX22" fmla="*/ 235612 w 287970"/>
                <a:gd name="connsiteY22" fmla="*/ 39314 h 52358"/>
                <a:gd name="connsiteX23" fmla="*/ 235612 w 287970"/>
                <a:gd name="connsiteY23" fmla="*/ 13135 h 52358"/>
                <a:gd name="connsiteX24" fmla="*/ 261791 w 287970"/>
                <a:gd name="connsiteY24" fmla="*/ 13135 h 52358"/>
                <a:gd name="connsiteX25" fmla="*/ 261791 w 287970"/>
                <a:gd name="connsiteY25" fmla="*/ 3926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0" y="52358"/>
                  </a:lnTo>
                  <a:lnTo>
                    <a:pt x="287971" y="52358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39314"/>
                  </a:moveTo>
                  <a:lnTo>
                    <a:pt x="26179" y="13135"/>
                  </a:lnTo>
                  <a:lnTo>
                    <a:pt x="52358" y="13135"/>
                  </a:lnTo>
                  <a:lnTo>
                    <a:pt x="26179" y="39314"/>
                  </a:lnTo>
                  <a:close/>
                  <a:moveTo>
                    <a:pt x="78537" y="39314"/>
                  </a:moveTo>
                  <a:lnTo>
                    <a:pt x="78537" y="13135"/>
                  </a:lnTo>
                  <a:lnTo>
                    <a:pt x="104717" y="13135"/>
                  </a:lnTo>
                  <a:lnTo>
                    <a:pt x="78537" y="39314"/>
                  </a:lnTo>
                  <a:close/>
                  <a:moveTo>
                    <a:pt x="130896" y="39314"/>
                  </a:moveTo>
                  <a:lnTo>
                    <a:pt x="130896" y="13135"/>
                  </a:lnTo>
                  <a:lnTo>
                    <a:pt x="157075" y="13135"/>
                  </a:lnTo>
                  <a:lnTo>
                    <a:pt x="130896" y="39314"/>
                  </a:lnTo>
                  <a:close/>
                  <a:moveTo>
                    <a:pt x="183254" y="39314"/>
                  </a:moveTo>
                  <a:lnTo>
                    <a:pt x="183254" y="13135"/>
                  </a:lnTo>
                  <a:lnTo>
                    <a:pt x="209433" y="13135"/>
                  </a:lnTo>
                  <a:lnTo>
                    <a:pt x="183254" y="39314"/>
                  </a:lnTo>
                  <a:close/>
                  <a:moveTo>
                    <a:pt x="261791" y="39269"/>
                  </a:moveTo>
                  <a:lnTo>
                    <a:pt x="235612" y="39314"/>
                  </a:lnTo>
                  <a:lnTo>
                    <a:pt x="235612" y="13135"/>
                  </a:lnTo>
                  <a:lnTo>
                    <a:pt x="261791" y="13135"/>
                  </a:lnTo>
                  <a:lnTo>
                    <a:pt x="2617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47" name="Dowolny kształt: kształt 946">
            <a:extLst>
              <a:ext uri="{FF2B5EF4-FFF2-40B4-BE49-F238E27FC236}">
                <a16:creationId xmlns:a16="http://schemas.microsoft.com/office/drawing/2014/main" id="{6B280D98-4BA6-099C-0E51-AFF58FD7768E}"/>
              </a:ext>
            </a:extLst>
          </p:cNvPr>
          <p:cNvSpPr/>
          <p:nvPr userDrawn="1"/>
        </p:nvSpPr>
        <p:spPr>
          <a:xfrm>
            <a:off x="18257705" y="-2024233"/>
            <a:ext cx="616302" cy="487905"/>
          </a:xfrm>
          <a:custGeom>
            <a:avLst/>
            <a:gdLst>
              <a:gd name="connsiteX0" fmla="*/ 0 w 314149"/>
              <a:gd name="connsiteY0" fmla="*/ 0 h 248701"/>
              <a:gd name="connsiteX1" fmla="*/ 0 w 314149"/>
              <a:gd name="connsiteY1" fmla="*/ 222523 h 248701"/>
              <a:gd name="connsiteX2" fmla="*/ 13090 w 314149"/>
              <a:gd name="connsiteY2" fmla="*/ 235612 h 248701"/>
              <a:gd name="connsiteX3" fmla="*/ 26179 w 314149"/>
              <a:gd name="connsiteY3" fmla="*/ 235612 h 248701"/>
              <a:gd name="connsiteX4" fmla="*/ 26179 w 314149"/>
              <a:gd name="connsiteY4" fmla="*/ 248702 h 248701"/>
              <a:gd name="connsiteX5" fmla="*/ 78537 w 314149"/>
              <a:gd name="connsiteY5" fmla="*/ 248702 h 248701"/>
              <a:gd name="connsiteX6" fmla="*/ 78577 w 314149"/>
              <a:gd name="connsiteY6" fmla="*/ 235612 h 248701"/>
              <a:gd name="connsiteX7" fmla="*/ 235612 w 314149"/>
              <a:gd name="connsiteY7" fmla="*/ 235612 h 248701"/>
              <a:gd name="connsiteX8" fmla="*/ 235612 w 314149"/>
              <a:gd name="connsiteY8" fmla="*/ 248702 h 248701"/>
              <a:gd name="connsiteX9" fmla="*/ 287971 w 314149"/>
              <a:gd name="connsiteY9" fmla="*/ 248702 h 248701"/>
              <a:gd name="connsiteX10" fmla="*/ 287971 w 314149"/>
              <a:gd name="connsiteY10" fmla="*/ 235612 h 248701"/>
              <a:gd name="connsiteX11" fmla="*/ 301060 w 314149"/>
              <a:gd name="connsiteY11" fmla="*/ 235612 h 248701"/>
              <a:gd name="connsiteX12" fmla="*/ 314150 w 314149"/>
              <a:gd name="connsiteY12" fmla="*/ 222523 h 248701"/>
              <a:gd name="connsiteX13" fmla="*/ 314150 w 314149"/>
              <a:gd name="connsiteY13" fmla="*/ 0 h 248701"/>
              <a:gd name="connsiteX14" fmla="*/ 0 w 314149"/>
              <a:gd name="connsiteY14" fmla="*/ 0 h 248701"/>
              <a:gd name="connsiteX15" fmla="*/ 52358 w 314149"/>
              <a:gd name="connsiteY15" fmla="*/ 45813 h 248701"/>
              <a:gd name="connsiteX16" fmla="*/ 58903 w 314149"/>
              <a:gd name="connsiteY16" fmla="*/ 52358 h 248701"/>
              <a:gd name="connsiteX17" fmla="*/ 52358 w 314149"/>
              <a:gd name="connsiteY17" fmla="*/ 58903 h 248701"/>
              <a:gd name="connsiteX18" fmla="*/ 45814 w 314149"/>
              <a:gd name="connsiteY18" fmla="*/ 52358 h 248701"/>
              <a:gd name="connsiteX19" fmla="*/ 52358 w 314149"/>
              <a:gd name="connsiteY19" fmla="*/ 45813 h 248701"/>
              <a:gd name="connsiteX20" fmla="*/ 39269 w 314149"/>
              <a:gd name="connsiteY20" fmla="*/ 78537 h 248701"/>
              <a:gd name="connsiteX21" fmla="*/ 65448 w 314149"/>
              <a:gd name="connsiteY21" fmla="*/ 78537 h 248701"/>
              <a:gd name="connsiteX22" fmla="*/ 65448 w 314149"/>
              <a:gd name="connsiteY22" fmla="*/ 222523 h 248701"/>
              <a:gd name="connsiteX23" fmla="*/ 39269 w 314149"/>
              <a:gd name="connsiteY23" fmla="*/ 222523 h 248701"/>
              <a:gd name="connsiteX24" fmla="*/ 39269 w 314149"/>
              <a:gd name="connsiteY24" fmla="*/ 78537 h 248701"/>
              <a:gd name="connsiteX25" fmla="*/ 209433 w 314149"/>
              <a:gd name="connsiteY25" fmla="*/ 45813 h 248701"/>
              <a:gd name="connsiteX26" fmla="*/ 215978 w 314149"/>
              <a:gd name="connsiteY26" fmla="*/ 52358 h 248701"/>
              <a:gd name="connsiteX27" fmla="*/ 209433 w 314149"/>
              <a:gd name="connsiteY27" fmla="*/ 58903 h 248701"/>
              <a:gd name="connsiteX28" fmla="*/ 202888 w 314149"/>
              <a:gd name="connsiteY28" fmla="*/ 52358 h 248701"/>
              <a:gd name="connsiteX29" fmla="*/ 209433 w 314149"/>
              <a:gd name="connsiteY29" fmla="*/ 45813 h 248701"/>
              <a:gd name="connsiteX30" fmla="*/ 157075 w 314149"/>
              <a:gd name="connsiteY30" fmla="*/ 45813 h 248701"/>
              <a:gd name="connsiteX31" fmla="*/ 163620 w 314149"/>
              <a:gd name="connsiteY31" fmla="*/ 52358 h 248701"/>
              <a:gd name="connsiteX32" fmla="*/ 157075 w 314149"/>
              <a:gd name="connsiteY32" fmla="*/ 58903 h 248701"/>
              <a:gd name="connsiteX33" fmla="*/ 150530 w 314149"/>
              <a:gd name="connsiteY33" fmla="*/ 52358 h 248701"/>
              <a:gd name="connsiteX34" fmla="*/ 157075 w 314149"/>
              <a:gd name="connsiteY34" fmla="*/ 45813 h 248701"/>
              <a:gd name="connsiteX35" fmla="*/ 104717 w 314149"/>
              <a:gd name="connsiteY35" fmla="*/ 45813 h 248701"/>
              <a:gd name="connsiteX36" fmla="*/ 111261 w 314149"/>
              <a:gd name="connsiteY36" fmla="*/ 52358 h 248701"/>
              <a:gd name="connsiteX37" fmla="*/ 104717 w 314149"/>
              <a:gd name="connsiteY37" fmla="*/ 58903 h 248701"/>
              <a:gd name="connsiteX38" fmla="*/ 98172 w 314149"/>
              <a:gd name="connsiteY38" fmla="*/ 52358 h 248701"/>
              <a:gd name="connsiteX39" fmla="*/ 104717 w 314149"/>
              <a:gd name="connsiteY39" fmla="*/ 45813 h 248701"/>
              <a:gd name="connsiteX40" fmla="*/ 117806 w 314149"/>
              <a:gd name="connsiteY40" fmla="*/ 222523 h 248701"/>
              <a:gd name="connsiteX41" fmla="*/ 91627 w 314149"/>
              <a:gd name="connsiteY41" fmla="*/ 222523 h 248701"/>
              <a:gd name="connsiteX42" fmla="*/ 91627 w 314149"/>
              <a:gd name="connsiteY42" fmla="*/ 78537 h 248701"/>
              <a:gd name="connsiteX43" fmla="*/ 117806 w 314149"/>
              <a:gd name="connsiteY43" fmla="*/ 78537 h 248701"/>
              <a:gd name="connsiteX44" fmla="*/ 117806 w 314149"/>
              <a:gd name="connsiteY44" fmla="*/ 222523 h 248701"/>
              <a:gd name="connsiteX45" fmla="*/ 170164 w 314149"/>
              <a:gd name="connsiteY45" fmla="*/ 222523 h 248701"/>
              <a:gd name="connsiteX46" fmla="*/ 143985 w 314149"/>
              <a:gd name="connsiteY46" fmla="*/ 222523 h 248701"/>
              <a:gd name="connsiteX47" fmla="*/ 143985 w 314149"/>
              <a:gd name="connsiteY47" fmla="*/ 78537 h 248701"/>
              <a:gd name="connsiteX48" fmla="*/ 170164 w 314149"/>
              <a:gd name="connsiteY48" fmla="*/ 78537 h 248701"/>
              <a:gd name="connsiteX49" fmla="*/ 170164 w 314149"/>
              <a:gd name="connsiteY49" fmla="*/ 222523 h 248701"/>
              <a:gd name="connsiteX50" fmla="*/ 222523 w 314149"/>
              <a:gd name="connsiteY50" fmla="*/ 222523 h 248701"/>
              <a:gd name="connsiteX51" fmla="*/ 196344 w 314149"/>
              <a:gd name="connsiteY51" fmla="*/ 222523 h 248701"/>
              <a:gd name="connsiteX52" fmla="*/ 196344 w 314149"/>
              <a:gd name="connsiteY52" fmla="*/ 78537 h 248701"/>
              <a:gd name="connsiteX53" fmla="*/ 222523 w 314149"/>
              <a:gd name="connsiteY53" fmla="*/ 78537 h 248701"/>
              <a:gd name="connsiteX54" fmla="*/ 222523 w 314149"/>
              <a:gd name="connsiteY54" fmla="*/ 222523 h 248701"/>
              <a:gd name="connsiteX55" fmla="*/ 261791 w 314149"/>
              <a:gd name="connsiteY55" fmla="*/ 45813 h 248701"/>
              <a:gd name="connsiteX56" fmla="*/ 268336 w 314149"/>
              <a:gd name="connsiteY56" fmla="*/ 52358 h 248701"/>
              <a:gd name="connsiteX57" fmla="*/ 261791 w 314149"/>
              <a:gd name="connsiteY57" fmla="*/ 58903 h 248701"/>
              <a:gd name="connsiteX58" fmla="*/ 255247 w 314149"/>
              <a:gd name="connsiteY58" fmla="*/ 52358 h 248701"/>
              <a:gd name="connsiteX59" fmla="*/ 261791 w 314149"/>
              <a:gd name="connsiteY59" fmla="*/ 45813 h 248701"/>
              <a:gd name="connsiteX60" fmla="*/ 248702 w 314149"/>
              <a:gd name="connsiteY60" fmla="*/ 78537 h 248701"/>
              <a:gd name="connsiteX61" fmla="*/ 274881 w 314149"/>
              <a:gd name="connsiteY61" fmla="*/ 78537 h 248701"/>
              <a:gd name="connsiteX62" fmla="*/ 274881 w 314149"/>
              <a:gd name="connsiteY62" fmla="*/ 222523 h 248701"/>
              <a:gd name="connsiteX63" fmla="*/ 248702 w 314149"/>
              <a:gd name="connsiteY63" fmla="*/ 222523 h 248701"/>
              <a:gd name="connsiteX64" fmla="*/ 248702 w 314149"/>
              <a:gd name="connsiteY64" fmla="*/ 78537 h 24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14149" h="248701">
                <a:moveTo>
                  <a:pt x="0" y="0"/>
                </a:moveTo>
                <a:lnTo>
                  <a:pt x="0" y="222523"/>
                </a:lnTo>
                <a:lnTo>
                  <a:pt x="13090" y="235612"/>
                </a:lnTo>
                <a:lnTo>
                  <a:pt x="26179" y="235612"/>
                </a:lnTo>
                <a:lnTo>
                  <a:pt x="26179" y="248702"/>
                </a:lnTo>
                <a:lnTo>
                  <a:pt x="78537" y="248702"/>
                </a:lnTo>
                <a:lnTo>
                  <a:pt x="78577" y="235612"/>
                </a:lnTo>
                <a:lnTo>
                  <a:pt x="235612" y="235612"/>
                </a:lnTo>
                <a:lnTo>
                  <a:pt x="235612" y="248702"/>
                </a:lnTo>
                <a:lnTo>
                  <a:pt x="287971" y="248702"/>
                </a:lnTo>
                <a:lnTo>
                  <a:pt x="287971" y="235612"/>
                </a:lnTo>
                <a:lnTo>
                  <a:pt x="301060" y="235612"/>
                </a:lnTo>
                <a:lnTo>
                  <a:pt x="314150" y="222523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52358" y="45813"/>
                </a:moveTo>
                <a:cubicBezTo>
                  <a:pt x="55971" y="45813"/>
                  <a:pt x="58903" y="48746"/>
                  <a:pt x="58903" y="52358"/>
                </a:cubicBezTo>
                <a:cubicBezTo>
                  <a:pt x="58903" y="55971"/>
                  <a:pt x="55971" y="58903"/>
                  <a:pt x="52358" y="58903"/>
                </a:cubicBezTo>
                <a:cubicBezTo>
                  <a:pt x="48746" y="58903"/>
                  <a:pt x="45814" y="55971"/>
                  <a:pt x="45814" y="52358"/>
                </a:cubicBezTo>
                <a:cubicBezTo>
                  <a:pt x="45814" y="48746"/>
                  <a:pt x="48746" y="45813"/>
                  <a:pt x="52358" y="45813"/>
                </a:cubicBezTo>
                <a:close/>
                <a:moveTo>
                  <a:pt x="39269" y="78537"/>
                </a:moveTo>
                <a:lnTo>
                  <a:pt x="65448" y="78537"/>
                </a:lnTo>
                <a:lnTo>
                  <a:pt x="65448" y="222523"/>
                </a:lnTo>
                <a:lnTo>
                  <a:pt x="39269" y="222523"/>
                </a:lnTo>
                <a:lnTo>
                  <a:pt x="39269" y="78537"/>
                </a:lnTo>
                <a:close/>
                <a:moveTo>
                  <a:pt x="209433" y="45813"/>
                </a:moveTo>
                <a:cubicBezTo>
                  <a:pt x="213046" y="45813"/>
                  <a:pt x="215978" y="48746"/>
                  <a:pt x="215978" y="52358"/>
                </a:cubicBezTo>
                <a:cubicBezTo>
                  <a:pt x="215978" y="55971"/>
                  <a:pt x="213046" y="58903"/>
                  <a:pt x="209433" y="58903"/>
                </a:cubicBezTo>
                <a:cubicBezTo>
                  <a:pt x="205820" y="58903"/>
                  <a:pt x="202888" y="55971"/>
                  <a:pt x="202888" y="52358"/>
                </a:cubicBezTo>
                <a:cubicBezTo>
                  <a:pt x="202888" y="48746"/>
                  <a:pt x="205820" y="45813"/>
                  <a:pt x="209433" y="45813"/>
                </a:cubicBezTo>
                <a:close/>
                <a:moveTo>
                  <a:pt x="157075" y="45813"/>
                </a:moveTo>
                <a:cubicBezTo>
                  <a:pt x="160688" y="45813"/>
                  <a:pt x="163620" y="48746"/>
                  <a:pt x="163620" y="52358"/>
                </a:cubicBezTo>
                <a:cubicBezTo>
                  <a:pt x="163620" y="55971"/>
                  <a:pt x="160688" y="58903"/>
                  <a:pt x="157075" y="58903"/>
                </a:cubicBezTo>
                <a:cubicBezTo>
                  <a:pt x="153462" y="58903"/>
                  <a:pt x="150530" y="55971"/>
                  <a:pt x="150530" y="52358"/>
                </a:cubicBezTo>
                <a:cubicBezTo>
                  <a:pt x="150530" y="48746"/>
                  <a:pt x="153462" y="45813"/>
                  <a:pt x="157075" y="45813"/>
                </a:cubicBezTo>
                <a:close/>
                <a:moveTo>
                  <a:pt x="104717" y="45813"/>
                </a:moveTo>
                <a:cubicBezTo>
                  <a:pt x="108329" y="45813"/>
                  <a:pt x="111261" y="48746"/>
                  <a:pt x="111261" y="52358"/>
                </a:cubicBezTo>
                <a:cubicBezTo>
                  <a:pt x="111261" y="55971"/>
                  <a:pt x="108329" y="58903"/>
                  <a:pt x="104717" y="58903"/>
                </a:cubicBezTo>
                <a:cubicBezTo>
                  <a:pt x="101104" y="58903"/>
                  <a:pt x="98172" y="55971"/>
                  <a:pt x="98172" y="52358"/>
                </a:cubicBezTo>
                <a:cubicBezTo>
                  <a:pt x="98172" y="48746"/>
                  <a:pt x="101104" y="45813"/>
                  <a:pt x="104717" y="45813"/>
                </a:cubicBezTo>
                <a:close/>
                <a:moveTo>
                  <a:pt x="117806" y="222523"/>
                </a:moveTo>
                <a:lnTo>
                  <a:pt x="91627" y="222523"/>
                </a:lnTo>
                <a:lnTo>
                  <a:pt x="91627" y="78537"/>
                </a:lnTo>
                <a:lnTo>
                  <a:pt x="117806" y="78537"/>
                </a:lnTo>
                <a:lnTo>
                  <a:pt x="117806" y="222523"/>
                </a:lnTo>
                <a:close/>
                <a:moveTo>
                  <a:pt x="170164" y="222523"/>
                </a:moveTo>
                <a:lnTo>
                  <a:pt x="143985" y="222523"/>
                </a:lnTo>
                <a:lnTo>
                  <a:pt x="143985" y="78537"/>
                </a:lnTo>
                <a:lnTo>
                  <a:pt x="170164" y="78537"/>
                </a:lnTo>
                <a:lnTo>
                  <a:pt x="170164" y="222523"/>
                </a:lnTo>
                <a:close/>
                <a:moveTo>
                  <a:pt x="222523" y="222523"/>
                </a:moveTo>
                <a:lnTo>
                  <a:pt x="196344" y="222523"/>
                </a:lnTo>
                <a:lnTo>
                  <a:pt x="196344" y="78537"/>
                </a:lnTo>
                <a:lnTo>
                  <a:pt x="222523" y="78537"/>
                </a:lnTo>
                <a:lnTo>
                  <a:pt x="222523" y="222523"/>
                </a:lnTo>
                <a:close/>
                <a:moveTo>
                  <a:pt x="261791" y="45813"/>
                </a:moveTo>
                <a:cubicBezTo>
                  <a:pt x="265404" y="45813"/>
                  <a:pt x="268336" y="48746"/>
                  <a:pt x="268336" y="52358"/>
                </a:cubicBezTo>
                <a:cubicBezTo>
                  <a:pt x="268336" y="55971"/>
                  <a:pt x="265404" y="58903"/>
                  <a:pt x="261791" y="58903"/>
                </a:cubicBezTo>
                <a:cubicBezTo>
                  <a:pt x="258179" y="58903"/>
                  <a:pt x="255247" y="55971"/>
                  <a:pt x="255247" y="52358"/>
                </a:cubicBezTo>
                <a:cubicBezTo>
                  <a:pt x="255247" y="48746"/>
                  <a:pt x="258179" y="45813"/>
                  <a:pt x="261791" y="45813"/>
                </a:cubicBezTo>
                <a:close/>
                <a:moveTo>
                  <a:pt x="248702" y="78537"/>
                </a:moveTo>
                <a:lnTo>
                  <a:pt x="274881" y="78537"/>
                </a:lnTo>
                <a:lnTo>
                  <a:pt x="274881" y="222523"/>
                </a:lnTo>
                <a:lnTo>
                  <a:pt x="248702" y="222523"/>
                </a:lnTo>
                <a:lnTo>
                  <a:pt x="248702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48" name="Grupa 947">
            <a:extLst>
              <a:ext uri="{FF2B5EF4-FFF2-40B4-BE49-F238E27FC236}">
                <a16:creationId xmlns:a16="http://schemas.microsoft.com/office/drawing/2014/main" id="{6AE97D9D-F8ED-7918-78FB-3DF4DB63A2E0}"/>
              </a:ext>
            </a:extLst>
          </p:cNvPr>
          <p:cNvGrpSpPr/>
          <p:nvPr userDrawn="1"/>
        </p:nvGrpSpPr>
        <p:grpSpPr>
          <a:xfrm>
            <a:off x="34692472" y="4678070"/>
            <a:ext cx="385191" cy="616302"/>
            <a:chOff x="11813799" y="4476633"/>
            <a:chExt cx="196344" cy="314149"/>
          </a:xfrm>
        </p:grpSpPr>
        <p:sp>
          <p:nvSpPr>
            <p:cNvPr id="949" name="Dowolny kształt: kształt 948">
              <a:extLst>
                <a:ext uri="{FF2B5EF4-FFF2-40B4-BE49-F238E27FC236}">
                  <a16:creationId xmlns:a16="http://schemas.microsoft.com/office/drawing/2014/main" id="{72E88FDC-BEAF-F006-5666-27FC1530A4BC}"/>
                </a:ext>
              </a:extLst>
            </p:cNvPr>
            <p:cNvSpPr/>
            <p:nvPr/>
          </p:nvSpPr>
          <p:spPr>
            <a:xfrm>
              <a:off x="11839979" y="4476633"/>
              <a:ext cx="117806" cy="222607"/>
            </a:xfrm>
            <a:custGeom>
              <a:avLst/>
              <a:gdLst>
                <a:gd name="connsiteX0" fmla="*/ 0 w 117806"/>
                <a:gd name="connsiteY0" fmla="*/ 0 h 222607"/>
                <a:gd name="connsiteX1" fmla="*/ 0 w 117806"/>
                <a:gd name="connsiteY1" fmla="*/ 222523 h 222607"/>
                <a:gd name="connsiteX2" fmla="*/ 78406 w 117806"/>
                <a:gd name="connsiteY2" fmla="*/ 222608 h 222607"/>
                <a:gd name="connsiteX3" fmla="*/ 117806 w 117806"/>
                <a:gd name="connsiteY3" fmla="*/ 170164 h 222607"/>
                <a:gd name="connsiteX4" fmla="*/ 117806 w 117806"/>
                <a:gd name="connsiteY4" fmla="*/ 0 h 222607"/>
                <a:gd name="connsiteX5" fmla="*/ 0 w 117806"/>
                <a:gd name="connsiteY5" fmla="*/ 0 h 222607"/>
                <a:gd name="connsiteX6" fmla="*/ 63419 w 117806"/>
                <a:gd name="connsiteY6" fmla="*/ 206063 h 222607"/>
                <a:gd name="connsiteX7" fmla="*/ 53471 w 117806"/>
                <a:gd name="connsiteY7" fmla="*/ 196095 h 222607"/>
                <a:gd name="connsiteX8" fmla="*/ 63419 w 117806"/>
                <a:gd name="connsiteY8" fmla="*/ 186127 h 222607"/>
                <a:gd name="connsiteX9" fmla="*/ 73433 w 117806"/>
                <a:gd name="connsiteY9" fmla="*/ 196095 h 222607"/>
                <a:gd name="connsiteX10" fmla="*/ 63419 w 117806"/>
                <a:gd name="connsiteY10" fmla="*/ 206063 h 222607"/>
                <a:gd name="connsiteX11" fmla="*/ 104717 w 117806"/>
                <a:gd name="connsiteY11" fmla="*/ 170164 h 222607"/>
                <a:gd name="connsiteX12" fmla="*/ 13090 w 117806"/>
                <a:gd name="connsiteY12" fmla="*/ 170164 h 222607"/>
                <a:gd name="connsiteX13" fmla="*/ 104717 w 117806"/>
                <a:gd name="connsiteY13" fmla="*/ 13090 h 222607"/>
                <a:gd name="connsiteX14" fmla="*/ 104717 w 117806"/>
                <a:gd name="connsiteY14" fmla="*/ 170164 h 22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7806" h="222607">
                  <a:moveTo>
                    <a:pt x="0" y="0"/>
                  </a:moveTo>
                  <a:lnTo>
                    <a:pt x="0" y="222523"/>
                  </a:lnTo>
                  <a:lnTo>
                    <a:pt x="78406" y="222608"/>
                  </a:lnTo>
                  <a:lnTo>
                    <a:pt x="117806" y="170164"/>
                  </a:lnTo>
                  <a:lnTo>
                    <a:pt x="117806" y="0"/>
                  </a:lnTo>
                  <a:lnTo>
                    <a:pt x="0" y="0"/>
                  </a:lnTo>
                  <a:close/>
                  <a:moveTo>
                    <a:pt x="63419" y="206063"/>
                  </a:moveTo>
                  <a:cubicBezTo>
                    <a:pt x="57921" y="206063"/>
                    <a:pt x="53471" y="201599"/>
                    <a:pt x="53471" y="196095"/>
                  </a:cubicBezTo>
                  <a:cubicBezTo>
                    <a:pt x="53471" y="190591"/>
                    <a:pt x="57921" y="186127"/>
                    <a:pt x="63419" y="186127"/>
                  </a:cubicBezTo>
                  <a:cubicBezTo>
                    <a:pt x="68916" y="186127"/>
                    <a:pt x="73433" y="190591"/>
                    <a:pt x="73433" y="196095"/>
                  </a:cubicBezTo>
                  <a:cubicBezTo>
                    <a:pt x="73433" y="201599"/>
                    <a:pt x="68916" y="206063"/>
                    <a:pt x="63419" y="206063"/>
                  </a:cubicBezTo>
                  <a:close/>
                  <a:moveTo>
                    <a:pt x="104717" y="170164"/>
                  </a:moveTo>
                  <a:lnTo>
                    <a:pt x="13090" y="170164"/>
                  </a:lnTo>
                  <a:lnTo>
                    <a:pt x="104717" y="13090"/>
                  </a:lnTo>
                  <a:lnTo>
                    <a:pt x="104717" y="1701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0" name="Dowolny kształt: kształt 949">
              <a:extLst>
                <a:ext uri="{FF2B5EF4-FFF2-40B4-BE49-F238E27FC236}">
                  <a16:creationId xmlns:a16="http://schemas.microsoft.com/office/drawing/2014/main" id="{528EC32E-7882-8B9B-BAEE-A8C13A482470}"/>
                </a:ext>
              </a:extLst>
            </p:cNvPr>
            <p:cNvSpPr/>
            <p:nvPr/>
          </p:nvSpPr>
          <p:spPr>
            <a:xfrm>
              <a:off x="11866158" y="4593902"/>
              <a:ext cx="143985" cy="157611"/>
            </a:xfrm>
            <a:custGeom>
              <a:avLst/>
              <a:gdLst>
                <a:gd name="connsiteX0" fmla="*/ 104717 w 143985"/>
                <a:gd name="connsiteY0" fmla="*/ 13626 h 157611"/>
                <a:gd name="connsiteX1" fmla="*/ 117021 w 143985"/>
                <a:gd name="connsiteY1" fmla="*/ 0 h 157611"/>
                <a:gd name="connsiteX2" fmla="*/ 143985 w 143985"/>
                <a:gd name="connsiteY2" fmla="*/ 13626 h 157611"/>
                <a:gd name="connsiteX3" fmla="*/ 143985 w 143985"/>
                <a:gd name="connsiteY3" fmla="*/ 131432 h 157611"/>
                <a:gd name="connsiteX4" fmla="*/ 117806 w 143985"/>
                <a:gd name="connsiteY4" fmla="*/ 157611 h 157611"/>
                <a:gd name="connsiteX5" fmla="*/ 26179 w 143985"/>
                <a:gd name="connsiteY5" fmla="*/ 157611 h 157611"/>
                <a:gd name="connsiteX6" fmla="*/ 0 w 143985"/>
                <a:gd name="connsiteY6" fmla="*/ 131432 h 157611"/>
                <a:gd name="connsiteX7" fmla="*/ 0 w 143985"/>
                <a:gd name="connsiteY7" fmla="*/ 118343 h 157611"/>
                <a:gd name="connsiteX8" fmla="*/ 65448 w 143985"/>
                <a:gd name="connsiteY8" fmla="*/ 118343 h 157611"/>
                <a:gd name="connsiteX9" fmla="*/ 104717 w 143985"/>
                <a:gd name="connsiteY9" fmla="*/ 65984 h 157611"/>
                <a:gd name="connsiteX10" fmla="*/ 104717 w 143985"/>
                <a:gd name="connsiteY10" fmla="*/ 13626 h 15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985" h="157611">
                  <a:moveTo>
                    <a:pt x="104717" y="13626"/>
                  </a:moveTo>
                  <a:lnTo>
                    <a:pt x="117021" y="0"/>
                  </a:lnTo>
                  <a:lnTo>
                    <a:pt x="143985" y="13626"/>
                  </a:lnTo>
                  <a:lnTo>
                    <a:pt x="143985" y="131432"/>
                  </a:lnTo>
                  <a:lnTo>
                    <a:pt x="117806" y="157611"/>
                  </a:lnTo>
                  <a:lnTo>
                    <a:pt x="26179" y="157611"/>
                  </a:lnTo>
                  <a:lnTo>
                    <a:pt x="0" y="131432"/>
                  </a:lnTo>
                  <a:lnTo>
                    <a:pt x="0" y="118343"/>
                  </a:lnTo>
                  <a:lnTo>
                    <a:pt x="65448" y="118343"/>
                  </a:lnTo>
                  <a:lnTo>
                    <a:pt x="104717" y="65984"/>
                  </a:lnTo>
                  <a:lnTo>
                    <a:pt x="104717" y="1362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1" name="Dowolny kształt: kształt 950">
              <a:extLst>
                <a:ext uri="{FF2B5EF4-FFF2-40B4-BE49-F238E27FC236}">
                  <a16:creationId xmlns:a16="http://schemas.microsoft.com/office/drawing/2014/main" id="{24A0F9A6-1A91-FBBD-4266-A2F317FEB760}"/>
                </a:ext>
              </a:extLst>
            </p:cNvPr>
            <p:cNvSpPr/>
            <p:nvPr/>
          </p:nvSpPr>
          <p:spPr>
            <a:xfrm>
              <a:off x="11892337" y="4751514"/>
              <a:ext cx="91626" cy="39268"/>
            </a:xfrm>
            <a:custGeom>
              <a:avLst/>
              <a:gdLst>
                <a:gd name="connsiteX0" fmla="*/ 0 w 91626"/>
                <a:gd name="connsiteY0" fmla="*/ 0 h 39268"/>
                <a:gd name="connsiteX1" fmla="*/ 91627 w 91626"/>
                <a:gd name="connsiteY1" fmla="*/ 0 h 39268"/>
                <a:gd name="connsiteX2" fmla="*/ 91627 w 91626"/>
                <a:gd name="connsiteY2" fmla="*/ 39269 h 39268"/>
                <a:gd name="connsiteX3" fmla="*/ 0 w 91626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26" h="39268">
                  <a:moveTo>
                    <a:pt x="0" y="0"/>
                  </a:moveTo>
                  <a:lnTo>
                    <a:pt x="91627" y="0"/>
                  </a:lnTo>
                  <a:lnTo>
                    <a:pt x="91627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2" name="Dowolny kształt: kształt 951">
              <a:extLst>
                <a:ext uri="{FF2B5EF4-FFF2-40B4-BE49-F238E27FC236}">
                  <a16:creationId xmlns:a16="http://schemas.microsoft.com/office/drawing/2014/main" id="{BF0B814B-A461-CAD7-B234-35E1F332ACB8}"/>
                </a:ext>
              </a:extLst>
            </p:cNvPr>
            <p:cNvSpPr/>
            <p:nvPr/>
          </p:nvSpPr>
          <p:spPr>
            <a:xfrm>
              <a:off x="11813799" y="4528991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3" name="Dowolny kształt: kształt 952">
              <a:extLst>
                <a:ext uri="{FF2B5EF4-FFF2-40B4-BE49-F238E27FC236}">
                  <a16:creationId xmlns:a16="http://schemas.microsoft.com/office/drawing/2014/main" id="{FE51983C-F4F4-9982-101D-B44A99554CD1}"/>
                </a:ext>
              </a:extLst>
            </p:cNvPr>
            <p:cNvSpPr/>
            <p:nvPr/>
          </p:nvSpPr>
          <p:spPr>
            <a:xfrm>
              <a:off x="11813799" y="4568260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4" name="Dowolny kształt: kształt 953">
              <a:extLst>
                <a:ext uri="{FF2B5EF4-FFF2-40B4-BE49-F238E27FC236}">
                  <a16:creationId xmlns:a16="http://schemas.microsoft.com/office/drawing/2014/main" id="{09B71F8C-77E3-C371-F6D7-A3FB6F6D86CD}"/>
                </a:ext>
              </a:extLst>
            </p:cNvPr>
            <p:cNvSpPr/>
            <p:nvPr/>
          </p:nvSpPr>
          <p:spPr>
            <a:xfrm>
              <a:off x="11813799" y="4607528"/>
              <a:ext cx="13089" cy="39268"/>
            </a:xfrm>
            <a:custGeom>
              <a:avLst/>
              <a:gdLst>
                <a:gd name="connsiteX0" fmla="*/ 13090 w 13089"/>
                <a:gd name="connsiteY0" fmla="*/ 0 h 39268"/>
                <a:gd name="connsiteX1" fmla="*/ 13090 w 13089"/>
                <a:gd name="connsiteY1" fmla="*/ 39269 h 39268"/>
                <a:gd name="connsiteX2" fmla="*/ 0 w 13089"/>
                <a:gd name="connsiteY2" fmla="*/ 39269 h 39268"/>
                <a:gd name="connsiteX3" fmla="*/ 0 w 13089"/>
                <a:gd name="connsiteY3" fmla="*/ 13090 h 39268"/>
                <a:gd name="connsiteX4" fmla="*/ 13090 w 13089"/>
                <a:gd name="connsiteY4" fmla="*/ 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39268">
                  <a:moveTo>
                    <a:pt x="13090" y="0"/>
                  </a:moveTo>
                  <a:lnTo>
                    <a:pt x="13090" y="39269"/>
                  </a:lnTo>
                  <a:lnTo>
                    <a:pt x="0" y="3926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5" name="Dowolny kształt: kształt 954">
              <a:extLst>
                <a:ext uri="{FF2B5EF4-FFF2-40B4-BE49-F238E27FC236}">
                  <a16:creationId xmlns:a16="http://schemas.microsoft.com/office/drawing/2014/main" id="{E5DEBBF1-E5CE-43BD-D2A3-53B2CD2CF010}"/>
                </a:ext>
              </a:extLst>
            </p:cNvPr>
            <p:cNvSpPr/>
            <p:nvPr/>
          </p:nvSpPr>
          <p:spPr>
            <a:xfrm>
              <a:off x="11813799" y="4646797"/>
              <a:ext cx="13089" cy="26179"/>
            </a:xfrm>
            <a:custGeom>
              <a:avLst/>
              <a:gdLst>
                <a:gd name="connsiteX0" fmla="*/ 13090 w 13089"/>
                <a:gd name="connsiteY0" fmla="*/ 0 h 26179"/>
                <a:gd name="connsiteX1" fmla="*/ 13090 w 13089"/>
                <a:gd name="connsiteY1" fmla="*/ 26179 h 26179"/>
                <a:gd name="connsiteX2" fmla="*/ 0 w 13089"/>
                <a:gd name="connsiteY2" fmla="*/ 26179 h 26179"/>
                <a:gd name="connsiteX3" fmla="*/ 0 w 13089"/>
                <a:gd name="connsiteY3" fmla="*/ 13090 h 26179"/>
                <a:gd name="connsiteX4" fmla="*/ 13090 w 13089"/>
                <a:gd name="connsiteY4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26179">
                  <a:moveTo>
                    <a:pt x="13090" y="0"/>
                  </a:moveTo>
                  <a:lnTo>
                    <a:pt x="13090" y="26179"/>
                  </a:lnTo>
                  <a:lnTo>
                    <a:pt x="0" y="26179"/>
                  </a:lnTo>
                  <a:lnTo>
                    <a:pt x="0" y="1309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56" name="Dowolny kształt: kształt 955">
            <a:extLst>
              <a:ext uri="{FF2B5EF4-FFF2-40B4-BE49-F238E27FC236}">
                <a16:creationId xmlns:a16="http://schemas.microsoft.com/office/drawing/2014/main" id="{B208880F-EBEE-6CE9-F0E3-81486FC0004B}"/>
              </a:ext>
            </a:extLst>
          </p:cNvPr>
          <p:cNvSpPr/>
          <p:nvPr userDrawn="1"/>
        </p:nvSpPr>
        <p:spPr>
          <a:xfrm>
            <a:off x="18283385" y="235547"/>
            <a:ext cx="564944" cy="564944"/>
          </a:xfrm>
          <a:custGeom>
            <a:avLst/>
            <a:gdLst>
              <a:gd name="connsiteX0" fmla="*/ 287971 w 287970"/>
              <a:gd name="connsiteY0" fmla="*/ 39269 h 287970"/>
              <a:gd name="connsiteX1" fmla="*/ 235612 w 287970"/>
              <a:gd name="connsiteY1" fmla="*/ 26179 h 287970"/>
              <a:gd name="connsiteX2" fmla="*/ 157075 w 287970"/>
              <a:gd name="connsiteY2" fmla="*/ 26179 h 287970"/>
              <a:gd name="connsiteX3" fmla="*/ 157075 w 287970"/>
              <a:gd name="connsiteY3" fmla="*/ 0 h 287970"/>
              <a:gd name="connsiteX4" fmla="*/ 117806 w 287970"/>
              <a:gd name="connsiteY4" fmla="*/ 0 h 287970"/>
              <a:gd name="connsiteX5" fmla="*/ 91627 w 287970"/>
              <a:gd name="connsiteY5" fmla="*/ 13090 h 287970"/>
              <a:gd name="connsiteX6" fmla="*/ 65448 w 287970"/>
              <a:gd name="connsiteY6" fmla="*/ 26179 h 287970"/>
              <a:gd name="connsiteX7" fmla="*/ 13090 w 287970"/>
              <a:gd name="connsiteY7" fmla="*/ 39269 h 287970"/>
              <a:gd name="connsiteX8" fmla="*/ 0 w 287970"/>
              <a:gd name="connsiteY8" fmla="*/ 117806 h 287970"/>
              <a:gd name="connsiteX9" fmla="*/ 12520 w 287970"/>
              <a:gd name="connsiteY9" fmla="*/ 170164 h 287970"/>
              <a:gd name="connsiteX10" fmla="*/ 12520 w 287970"/>
              <a:gd name="connsiteY10" fmla="*/ 212849 h 287970"/>
              <a:gd name="connsiteX11" fmla="*/ 104717 w 287970"/>
              <a:gd name="connsiteY11" fmla="*/ 248702 h 287970"/>
              <a:gd name="connsiteX12" fmla="*/ 117806 w 287970"/>
              <a:gd name="connsiteY12" fmla="*/ 261791 h 287970"/>
              <a:gd name="connsiteX13" fmla="*/ 170164 w 287970"/>
              <a:gd name="connsiteY13" fmla="*/ 274881 h 287970"/>
              <a:gd name="connsiteX14" fmla="*/ 222523 w 287970"/>
              <a:gd name="connsiteY14" fmla="*/ 274881 h 287970"/>
              <a:gd name="connsiteX15" fmla="*/ 261791 w 287970"/>
              <a:gd name="connsiteY15" fmla="*/ 287971 h 287970"/>
              <a:gd name="connsiteX16" fmla="*/ 262930 w 287970"/>
              <a:gd name="connsiteY16" fmla="*/ 248702 h 287970"/>
              <a:gd name="connsiteX17" fmla="*/ 287971 w 287970"/>
              <a:gd name="connsiteY17" fmla="*/ 209433 h 287970"/>
              <a:gd name="connsiteX18" fmla="*/ 287971 w 287970"/>
              <a:gd name="connsiteY18" fmla="*/ 157075 h 287970"/>
              <a:gd name="connsiteX19" fmla="*/ 274881 w 287970"/>
              <a:gd name="connsiteY19" fmla="*/ 130896 h 287970"/>
              <a:gd name="connsiteX20" fmla="*/ 287971 w 287970"/>
              <a:gd name="connsiteY20" fmla="*/ 117806 h 287970"/>
              <a:gd name="connsiteX21" fmla="*/ 287971 w 287970"/>
              <a:gd name="connsiteY21" fmla="*/ 39269 h 287970"/>
              <a:gd name="connsiteX22" fmla="*/ 170164 w 287970"/>
              <a:gd name="connsiteY22" fmla="*/ 196344 h 287970"/>
              <a:gd name="connsiteX23" fmla="*/ 130896 w 287970"/>
              <a:gd name="connsiteY23" fmla="*/ 222523 h 287970"/>
              <a:gd name="connsiteX24" fmla="*/ 130896 w 287970"/>
              <a:gd name="connsiteY24" fmla="*/ 117806 h 287970"/>
              <a:gd name="connsiteX25" fmla="*/ 170164 w 287970"/>
              <a:gd name="connsiteY25" fmla="*/ 117806 h 287970"/>
              <a:gd name="connsiteX26" fmla="*/ 170164 w 287970"/>
              <a:gd name="connsiteY26" fmla="*/ 196344 h 287970"/>
              <a:gd name="connsiteX27" fmla="*/ 150530 w 287970"/>
              <a:gd name="connsiteY27" fmla="*/ 104717 h 287970"/>
              <a:gd name="connsiteX28" fmla="*/ 130896 w 287970"/>
              <a:gd name="connsiteY28" fmla="*/ 85082 h 287970"/>
              <a:gd name="connsiteX29" fmla="*/ 150530 w 287970"/>
              <a:gd name="connsiteY29" fmla="*/ 65448 h 287970"/>
              <a:gd name="connsiteX30" fmla="*/ 170164 w 287970"/>
              <a:gd name="connsiteY30" fmla="*/ 85082 h 287970"/>
              <a:gd name="connsiteX31" fmla="*/ 150530 w 287970"/>
              <a:gd name="connsiteY31" fmla="*/ 104717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7970" h="287970">
                <a:moveTo>
                  <a:pt x="287971" y="39269"/>
                </a:move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close/>
                <a:moveTo>
                  <a:pt x="170164" y="196344"/>
                </a:moveTo>
                <a:lnTo>
                  <a:pt x="130896" y="222523"/>
                </a:lnTo>
                <a:lnTo>
                  <a:pt x="130896" y="117806"/>
                </a:lnTo>
                <a:lnTo>
                  <a:pt x="170164" y="117806"/>
                </a:lnTo>
                <a:lnTo>
                  <a:pt x="170164" y="196344"/>
                </a:lnTo>
                <a:close/>
                <a:moveTo>
                  <a:pt x="150530" y="104717"/>
                </a:moveTo>
                <a:cubicBezTo>
                  <a:pt x="139685" y="104717"/>
                  <a:pt x="130896" y="95927"/>
                  <a:pt x="130896" y="85082"/>
                </a:cubicBezTo>
                <a:cubicBezTo>
                  <a:pt x="130896" y="74237"/>
                  <a:pt x="139685" y="65448"/>
                  <a:pt x="150530" y="65448"/>
                </a:cubicBezTo>
                <a:cubicBezTo>
                  <a:pt x="161375" y="65448"/>
                  <a:pt x="170164" y="74237"/>
                  <a:pt x="170164" y="85082"/>
                </a:cubicBezTo>
                <a:cubicBezTo>
                  <a:pt x="170164" y="95927"/>
                  <a:pt x="161375" y="104717"/>
                  <a:pt x="150530" y="10471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57" name="Grafika 52">
            <a:extLst>
              <a:ext uri="{FF2B5EF4-FFF2-40B4-BE49-F238E27FC236}">
                <a16:creationId xmlns:a16="http://schemas.microsoft.com/office/drawing/2014/main" id="{4C3B6ED2-977E-9A70-E06D-6A3B7C5A6AA6}"/>
              </a:ext>
            </a:extLst>
          </p:cNvPr>
          <p:cNvGrpSpPr/>
          <p:nvPr userDrawn="1"/>
        </p:nvGrpSpPr>
        <p:grpSpPr>
          <a:xfrm>
            <a:off x="29505249" y="7708229"/>
            <a:ext cx="616302" cy="616302"/>
            <a:chOff x="9169706" y="6021202"/>
            <a:chExt cx="314149" cy="314149"/>
          </a:xfrm>
          <a:solidFill>
            <a:srgbClr val="212E39"/>
          </a:solidFill>
        </p:grpSpPr>
        <p:sp>
          <p:nvSpPr>
            <p:cNvPr id="958" name="Dowolny kształt: kształt 957">
              <a:extLst>
                <a:ext uri="{FF2B5EF4-FFF2-40B4-BE49-F238E27FC236}">
                  <a16:creationId xmlns:a16="http://schemas.microsoft.com/office/drawing/2014/main" id="{75334027-F190-98B3-D407-C2A21760A804}"/>
                </a:ext>
              </a:extLst>
            </p:cNvPr>
            <p:cNvSpPr/>
            <p:nvPr/>
          </p:nvSpPr>
          <p:spPr>
            <a:xfrm>
              <a:off x="9169706" y="6021202"/>
              <a:ext cx="314149" cy="314149"/>
            </a:xfrm>
            <a:custGeom>
              <a:avLst/>
              <a:gdLst>
                <a:gd name="connsiteX0" fmla="*/ 183254 w 314149"/>
                <a:gd name="connsiteY0" fmla="*/ 0 h 314149"/>
                <a:gd name="connsiteX1" fmla="*/ 130896 w 314149"/>
                <a:gd name="connsiteY1" fmla="*/ 0 h 314149"/>
                <a:gd name="connsiteX2" fmla="*/ 0 w 314149"/>
                <a:gd name="connsiteY2" fmla="*/ 248702 h 314149"/>
                <a:gd name="connsiteX3" fmla="*/ 26179 w 314149"/>
                <a:gd name="connsiteY3" fmla="*/ 314150 h 314149"/>
                <a:gd name="connsiteX4" fmla="*/ 274881 w 314149"/>
                <a:gd name="connsiteY4" fmla="*/ 314150 h 314149"/>
                <a:gd name="connsiteX5" fmla="*/ 314150 w 314149"/>
                <a:gd name="connsiteY5" fmla="*/ 248702 h 314149"/>
                <a:gd name="connsiteX6" fmla="*/ 183254 w 314149"/>
                <a:gd name="connsiteY6" fmla="*/ 0 h 314149"/>
                <a:gd name="connsiteX7" fmla="*/ 260024 w 314149"/>
                <a:gd name="connsiteY7" fmla="*/ 287971 h 314149"/>
                <a:gd name="connsiteX8" fmla="*/ 43915 w 314149"/>
                <a:gd name="connsiteY8" fmla="*/ 287971 h 314149"/>
                <a:gd name="connsiteX9" fmla="*/ 28797 w 314149"/>
                <a:gd name="connsiteY9" fmla="*/ 250201 h 314149"/>
                <a:gd name="connsiteX10" fmla="*/ 146734 w 314149"/>
                <a:gd name="connsiteY10" fmla="*/ 26179 h 314149"/>
                <a:gd name="connsiteX11" fmla="*/ 167415 w 314149"/>
                <a:gd name="connsiteY11" fmla="*/ 26179 h 314149"/>
                <a:gd name="connsiteX12" fmla="*/ 284109 w 314149"/>
                <a:gd name="connsiteY12" fmla="*/ 247864 h 314149"/>
                <a:gd name="connsiteX13" fmla="*/ 260024 w 314149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83254" y="0"/>
                  </a:moveTo>
                  <a:lnTo>
                    <a:pt x="130896" y="0"/>
                  </a:lnTo>
                  <a:lnTo>
                    <a:pt x="0" y="248702"/>
                  </a:lnTo>
                  <a:lnTo>
                    <a:pt x="26179" y="314150"/>
                  </a:lnTo>
                  <a:lnTo>
                    <a:pt x="274881" y="314150"/>
                  </a:lnTo>
                  <a:lnTo>
                    <a:pt x="314150" y="248702"/>
                  </a:lnTo>
                  <a:lnTo>
                    <a:pt x="183254" y="0"/>
                  </a:lnTo>
                  <a:close/>
                  <a:moveTo>
                    <a:pt x="260024" y="287971"/>
                  </a:moveTo>
                  <a:lnTo>
                    <a:pt x="43915" y="287971"/>
                  </a:lnTo>
                  <a:lnTo>
                    <a:pt x="28797" y="250201"/>
                  </a:lnTo>
                  <a:lnTo>
                    <a:pt x="146734" y="26179"/>
                  </a:lnTo>
                  <a:lnTo>
                    <a:pt x="167415" y="26179"/>
                  </a:lnTo>
                  <a:lnTo>
                    <a:pt x="284109" y="247864"/>
                  </a:lnTo>
                  <a:lnTo>
                    <a:pt x="260024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9" name="Dowolny kształt: kształt 958">
              <a:extLst>
                <a:ext uri="{FF2B5EF4-FFF2-40B4-BE49-F238E27FC236}">
                  <a16:creationId xmlns:a16="http://schemas.microsoft.com/office/drawing/2014/main" id="{97461711-8EF6-8926-F0F8-17A306249318}"/>
                </a:ext>
              </a:extLst>
            </p:cNvPr>
            <p:cNvSpPr/>
            <p:nvPr/>
          </p:nvSpPr>
          <p:spPr>
            <a:xfrm>
              <a:off x="9313691" y="6256814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0" name="Dowolny kształt: kształt 959">
              <a:extLst>
                <a:ext uri="{FF2B5EF4-FFF2-40B4-BE49-F238E27FC236}">
                  <a16:creationId xmlns:a16="http://schemas.microsoft.com/office/drawing/2014/main" id="{772287EC-1668-A016-62A0-3A5DD065819C}"/>
                </a:ext>
              </a:extLst>
            </p:cNvPr>
            <p:cNvSpPr/>
            <p:nvPr/>
          </p:nvSpPr>
          <p:spPr>
            <a:xfrm>
              <a:off x="9300602" y="6112829"/>
              <a:ext cx="52358" cy="130895"/>
            </a:xfrm>
            <a:custGeom>
              <a:avLst/>
              <a:gdLst>
                <a:gd name="connsiteX0" fmla="*/ 13090 w 52358"/>
                <a:gd name="connsiteY0" fmla="*/ 0 h 130895"/>
                <a:gd name="connsiteX1" fmla="*/ 0 w 52358"/>
                <a:gd name="connsiteY1" fmla="*/ 13090 h 130895"/>
                <a:gd name="connsiteX2" fmla="*/ 0 w 52358"/>
                <a:gd name="connsiteY2" fmla="*/ 91627 h 130895"/>
                <a:gd name="connsiteX3" fmla="*/ 13090 w 52358"/>
                <a:gd name="connsiteY3" fmla="*/ 117806 h 130895"/>
                <a:gd name="connsiteX4" fmla="*/ 13090 w 52358"/>
                <a:gd name="connsiteY4" fmla="*/ 130896 h 130895"/>
                <a:gd name="connsiteX5" fmla="*/ 39269 w 52358"/>
                <a:gd name="connsiteY5" fmla="*/ 130896 h 130895"/>
                <a:gd name="connsiteX6" fmla="*/ 39269 w 52358"/>
                <a:gd name="connsiteY6" fmla="*/ 117806 h 130895"/>
                <a:gd name="connsiteX7" fmla="*/ 52358 w 52358"/>
                <a:gd name="connsiteY7" fmla="*/ 91627 h 130895"/>
                <a:gd name="connsiteX8" fmla="*/ 52358 w 52358"/>
                <a:gd name="connsiteY8" fmla="*/ 13090 h 130895"/>
                <a:gd name="connsiteX9" fmla="*/ 39269 w 52358"/>
                <a:gd name="connsiteY9" fmla="*/ 0 h 130895"/>
                <a:gd name="connsiteX10" fmla="*/ 13090 w 52358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58" h="130895">
                  <a:moveTo>
                    <a:pt x="13090" y="0"/>
                  </a:moveTo>
                  <a:lnTo>
                    <a:pt x="0" y="13090"/>
                  </a:lnTo>
                  <a:lnTo>
                    <a:pt x="0" y="91627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39269" y="130896"/>
                  </a:lnTo>
                  <a:lnTo>
                    <a:pt x="39269" y="117806"/>
                  </a:lnTo>
                  <a:lnTo>
                    <a:pt x="52358" y="91627"/>
                  </a:lnTo>
                  <a:lnTo>
                    <a:pt x="52358" y="13090"/>
                  </a:lnTo>
                  <a:lnTo>
                    <a:pt x="39269" y="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61" name="Grupa 960">
            <a:extLst>
              <a:ext uri="{FF2B5EF4-FFF2-40B4-BE49-F238E27FC236}">
                <a16:creationId xmlns:a16="http://schemas.microsoft.com/office/drawing/2014/main" id="{A5238F12-9E7B-F35A-EBA2-AA62D9CD2A4D}"/>
              </a:ext>
            </a:extLst>
          </p:cNvPr>
          <p:cNvGrpSpPr/>
          <p:nvPr userDrawn="1"/>
        </p:nvGrpSpPr>
        <p:grpSpPr>
          <a:xfrm>
            <a:off x="33922092" y="7708229"/>
            <a:ext cx="590624" cy="590610"/>
            <a:chOff x="11421112" y="6021202"/>
            <a:chExt cx="301060" cy="301053"/>
          </a:xfrm>
        </p:grpSpPr>
        <p:sp>
          <p:nvSpPr>
            <p:cNvPr id="962" name="Dowolny kształt: kształt 961">
              <a:extLst>
                <a:ext uri="{FF2B5EF4-FFF2-40B4-BE49-F238E27FC236}">
                  <a16:creationId xmlns:a16="http://schemas.microsoft.com/office/drawing/2014/main" id="{879CC8BF-F0D4-ED42-5467-A2436EF9BC16}"/>
                </a:ext>
              </a:extLst>
            </p:cNvPr>
            <p:cNvSpPr/>
            <p:nvPr/>
          </p:nvSpPr>
          <p:spPr>
            <a:xfrm>
              <a:off x="11421112" y="6034298"/>
              <a:ext cx="130895" cy="130889"/>
            </a:xfrm>
            <a:custGeom>
              <a:avLst/>
              <a:gdLst>
                <a:gd name="connsiteX0" fmla="*/ 104717 w 130895"/>
                <a:gd name="connsiteY0" fmla="*/ 130889 h 130889"/>
                <a:gd name="connsiteX1" fmla="*/ 78537 w 130895"/>
                <a:gd name="connsiteY1" fmla="*/ 117800 h 130889"/>
                <a:gd name="connsiteX2" fmla="*/ 78537 w 130895"/>
                <a:gd name="connsiteY2" fmla="*/ 104710 h 130889"/>
                <a:gd name="connsiteX3" fmla="*/ 13090 w 130895"/>
                <a:gd name="connsiteY3" fmla="*/ 78531 h 130889"/>
                <a:gd name="connsiteX4" fmla="*/ 0 w 130895"/>
                <a:gd name="connsiteY4" fmla="*/ 26173 h 130889"/>
                <a:gd name="connsiteX5" fmla="*/ 13090 w 130895"/>
                <a:gd name="connsiteY5" fmla="*/ 26173 h 130889"/>
                <a:gd name="connsiteX6" fmla="*/ 39269 w 130895"/>
                <a:gd name="connsiteY6" fmla="*/ 52352 h 130889"/>
                <a:gd name="connsiteX7" fmla="*/ 52358 w 130895"/>
                <a:gd name="connsiteY7" fmla="*/ 52352 h 130889"/>
                <a:gd name="connsiteX8" fmla="*/ 52358 w 130895"/>
                <a:gd name="connsiteY8" fmla="*/ 39262 h 130889"/>
                <a:gd name="connsiteX9" fmla="*/ 52358 w 130895"/>
                <a:gd name="connsiteY9" fmla="*/ 39262 h 130889"/>
                <a:gd name="connsiteX10" fmla="*/ 26179 w 130895"/>
                <a:gd name="connsiteY10" fmla="*/ 13083 h 130889"/>
                <a:gd name="connsiteX11" fmla="*/ 26179 w 130895"/>
                <a:gd name="connsiteY11" fmla="*/ 0 h 130889"/>
                <a:gd name="connsiteX12" fmla="*/ 78537 w 130895"/>
                <a:gd name="connsiteY12" fmla="*/ 13083 h 130889"/>
                <a:gd name="connsiteX13" fmla="*/ 104717 w 130895"/>
                <a:gd name="connsiteY13" fmla="*/ 78531 h 130889"/>
                <a:gd name="connsiteX14" fmla="*/ 117806 w 130895"/>
                <a:gd name="connsiteY14" fmla="*/ 78531 h 130889"/>
                <a:gd name="connsiteX15" fmla="*/ 130896 w 130895"/>
                <a:gd name="connsiteY15" fmla="*/ 104710 h 130889"/>
                <a:gd name="connsiteX16" fmla="*/ 104717 w 130895"/>
                <a:gd name="connsiteY16" fmla="*/ 130889 h 13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130889">
                  <a:moveTo>
                    <a:pt x="104717" y="130889"/>
                  </a:moveTo>
                  <a:lnTo>
                    <a:pt x="78537" y="117800"/>
                  </a:lnTo>
                  <a:lnTo>
                    <a:pt x="78537" y="104710"/>
                  </a:lnTo>
                  <a:lnTo>
                    <a:pt x="13090" y="78531"/>
                  </a:lnTo>
                  <a:lnTo>
                    <a:pt x="0" y="26173"/>
                  </a:lnTo>
                  <a:lnTo>
                    <a:pt x="13090" y="26173"/>
                  </a:lnTo>
                  <a:lnTo>
                    <a:pt x="39269" y="52352"/>
                  </a:lnTo>
                  <a:lnTo>
                    <a:pt x="52358" y="52352"/>
                  </a:lnTo>
                  <a:lnTo>
                    <a:pt x="52358" y="39262"/>
                  </a:lnTo>
                  <a:lnTo>
                    <a:pt x="52358" y="39262"/>
                  </a:lnTo>
                  <a:lnTo>
                    <a:pt x="26179" y="13083"/>
                  </a:lnTo>
                  <a:lnTo>
                    <a:pt x="26179" y="0"/>
                  </a:lnTo>
                  <a:lnTo>
                    <a:pt x="78537" y="13083"/>
                  </a:lnTo>
                  <a:lnTo>
                    <a:pt x="104717" y="78531"/>
                  </a:lnTo>
                  <a:lnTo>
                    <a:pt x="117806" y="78531"/>
                  </a:lnTo>
                  <a:lnTo>
                    <a:pt x="130896" y="104710"/>
                  </a:lnTo>
                  <a:lnTo>
                    <a:pt x="104717" y="13088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3" name="Dowolny kształt: kształt 962">
              <a:extLst>
                <a:ext uri="{FF2B5EF4-FFF2-40B4-BE49-F238E27FC236}">
                  <a16:creationId xmlns:a16="http://schemas.microsoft.com/office/drawing/2014/main" id="{6352C369-4D4A-EBD9-2216-A2C5CBEB4D09}"/>
                </a:ext>
              </a:extLst>
            </p:cNvPr>
            <p:cNvSpPr/>
            <p:nvPr/>
          </p:nvSpPr>
          <p:spPr>
            <a:xfrm>
              <a:off x="11578187" y="6191366"/>
              <a:ext cx="130895" cy="130889"/>
            </a:xfrm>
            <a:custGeom>
              <a:avLst/>
              <a:gdLst>
                <a:gd name="connsiteX0" fmla="*/ 26179 w 130895"/>
                <a:gd name="connsiteY0" fmla="*/ 0 h 130889"/>
                <a:gd name="connsiteX1" fmla="*/ 52358 w 130895"/>
                <a:gd name="connsiteY1" fmla="*/ 13090 h 130889"/>
                <a:gd name="connsiteX2" fmla="*/ 52358 w 130895"/>
                <a:gd name="connsiteY2" fmla="*/ 26179 h 130889"/>
                <a:gd name="connsiteX3" fmla="*/ 117806 w 130895"/>
                <a:gd name="connsiteY3" fmla="*/ 52358 h 130889"/>
                <a:gd name="connsiteX4" fmla="*/ 130896 w 130895"/>
                <a:gd name="connsiteY4" fmla="*/ 104717 h 130889"/>
                <a:gd name="connsiteX5" fmla="*/ 117806 w 130895"/>
                <a:gd name="connsiteY5" fmla="*/ 104717 h 130889"/>
                <a:gd name="connsiteX6" fmla="*/ 91627 w 130895"/>
                <a:gd name="connsiteY6" fmla="*/ 78537 h 130889"/>
                <a:gd name="connsiteX7" fmla="*/ 78537 w 130895"/>
                <a:gd name="connsiteY7" fmla="*/ 78537 h 130889"/>
                <a:gd name="connsiteX8" fmla="*/ 78537 w 130895"/>
                <a:gd name="connsiteY8" fmla="*/ 91627 h 130889"/>
                <a:gd name="connsiteX9" fmla="*/ 78537 w 130895"/>
                <a:gd name="connsiteY9" fmla="*/ 91627 h 130889"/>
                <a:gd name="connsiteX10" fmla="*/ 104717 w 130895"/>
                <a:gd name="connsiteY10" fmla="*/ 117806 h 130889"/>
                <a:gd name="connsiteX11" fmla="*/ 104717 w 130895"/>
                <a:gd name="connsiteY11" fmla="*/ 130889 h 130889"/>
                <a:gd name="connsiteX12" fmla="*/ 52358 w 130895"/>
                <a:gd name="connsiteY12" fmla="*/ 117806 h 130889"/>
                <a:gd name="connsiteX13" fmla="*/ 26179 w 130895"/>
                <a:gd name="connsiteY13" fmla="*/ 52358 h 130889"/>
                <a:gd name="connsiteX14" fmla="*/ 13090 w 130895"/>
                <a:gd name="connsiteY14" fmla="*/ 52358 h 130889"/>
                <a:gd name="connsiteX15" fmla="*/ 0 w 130895"/>
                <a:gd name="connsiteY15" fmla="*/ 26179 h 130889"/>
                <a:gd name="connsiteX16" fmla="*/ 26179 w 130895"/>
                <a:gd name="connsiteY16" fmla="*/ 0 h 13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130889">
                  <a:moveTo>
                    <a:pt x="26179" y="0"/>
                  </a:moveTo>
                  <a:lnTo>
                    <a:pt x="52358" y="13090"/>
                  </a:lnTo>
                  <a:lnTo>
                    <a:pt x="52358" y="26179"/>
                  </a:lnTo>
                  <a:lnTo>
                    <a:pt x="117806" y="52358"/>
                  </a:lnTo>
                  <a:lnTo>
                    <a:pt x="130896" y="104717"/>
                  </a:lnTo>
                  <a:lnTo>
                    <a:pt x="117806" y="104717"/>
                  </a:lnTo>
                  <a:lnTo>
                    <a:pt x="91627" y="78537"/>
                  </a:lnTo>
                  <a:lnTo>
                    <a:pt x="78537" y="78537"/>
                  </a:lnTo>
                  <a:lnTo>
                    <a:pt x="78537" y="91627"/>
                  </a:lnTo>
                  <a:lnTo>
                    <a:pt x="78537" y="91627"/>
                  </a:lnTo>
                  <a:lnTo>
                    <a:pt x="104717" y="117806"/>
                  </a:lnTo>
                  <a:lnTo>
                    <a:pt x="104717" y="130889"/>
                  </a:lnTo>
                  <a:lnTo>
                    <a:pt x="52358" y="117806"/>
                  </a:lnTo>
                  <a:lnTo>
                    <a:pt x="26179" y="52358"/>
                  </a:lnTo>
                  <a:lnTo>
                    <a:pt x="13090" y="52358"/>
                  </a:lnTo>
                  <a:lnTo>
                    <a:pt x="0" y="26179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4" name="Dowolny kształt: kształt 963">
              <a:extLst>
                <a:ext uri="{FF2B5EF4-FFF2-40B4-BE49-F238E27FC236}">
                  <a16:creationId xmlns:a16="http://schemas.microsoft.com/office/drawing/2014/main" id="{29F8916B-3488-66EC-933B-E69BAF0AE45D}"/>
                </a:ext>
              </a:extLst>
            </p:cNvPr>
            <p:cNvSpPr/>
            <p:nvPr/>
          </p:nvSpPr>
          <p:spPr>
            <a:xfrm>
              <a:off x="11434202" y="6021202"/>
              <a:ext cx="287970" cy="287976"/>
            </a:xfrm>
            <a:custGeom>
              <a:avLst/>
              <a:gdLst>
                <a:gd name="connsiteX0" fmla="*/ 204066 w 287970"/>
                <a:gd name="connsiteY0" fmla="*/ 31742 h 287976"/>
                <a:gd name="connsiteX1" fmla="*/ 195362 w 287970"/>
                <a:gd name="connsiteY1" fmla="*/ 26631 h 287976"/>
                <a:gd name="connsiteX2" fmla="*/ 168921 w 287970"/>
                <a:gd name="connsiteY2" fmla="*/ 0 h 287976"/>
                <a:gd name="connsiteX3" fmla="*/ 117806 w 287970"/>
                <a:gd name="connsiteY3" fmla="*/ 0 h 287976"/>
                <a:gd name="connsiteX4" fmla="*/ 91627 w 287970"/>
                <a:gd name="connsiteY4" fmla="*/ 26179 h 287976"/>
                <a:gd name="connsiteX5" fmla="*/ 91627 w 287970"/>
                <a:gd name="connsiteY5" fmla="*/ 52358 h 287976"/>
                <a:gd name="connsiteX6" fmla="*/ 104520 w 287970"/>
                <a:gd name="connsiteY6" fmla="*/ 46887 h 287976"/>
                <a:gd name="connsiteX7" fmla="*/ 131027 w 287970"/>
                <a:gd name="connsiteY7" fmla="*/ 46763 h 287976"/>
                <a:gd name="connsiteX8" fmla="*/ 157075 w 287970"/>
                <a:gd name="connsiteY8" fmla="*/ 65454 h 287976"/>
                <a:gd name="connsiteX9" fmla="*/ 157075 w 287970"/>
                <a:gd name="connsiteY9" fmla="*/ 91633 h 287976"/>
                <a:gd name="connsiteX10" fmla="*/ 0 w 287970"/>
                <a:gd name="connsiteY10" fmla="*/ 248708 h 287976"/>
                <a:gd name="connsiteX11" fmla="*/ 39269 w 287970"/>
                <a:gd name="connsiteY11" fmla="*/ 287977 h 287976"/>
                <a:gd name="connsiteX12" fmla="*/ 196344 w 287970"/>
                <a:gd name="connsiteY12" fmla="*/ 130902 h 287976"/>
                <a:gd name="connsiteX13" fmla="*/ 209433 w 287970"/>
                <a:gd name="connsiteY13" fmla="*/ 130902 h 287976"/>
                <a:gd name="connsiteX14" fmla="*/ 222523 w 287970"/>
                <a:gd name="connsiteY14" fmla="*/ 130902 h 287976"/>
                <a:gd name="connsiteX15" fmla="*/ 222523 w 287970"/>
                <a:gd name="connsiteY15" fmla="*/ 140641 h 287976"/>
                <a:gd name="connsiteX16" fmla="*/ 261791 w 287970"/>
                <a:gd name="connsiteY16" fmla="*/ 170171 h 287976"/>
                <a:gd name="connsiteX17" fmla="*/ 287971 w 287970"/>
                <a:gd name="connsiteY17" fmla="*/ 130902 h 287976"/>
                <a:gd name="connsiteX18" fmla="*/ 287971 w 287970"/>
                <a:gd name="connsiteY18" fmla="*/ 117813 h 287976"/>
                <a:gd name="connsiteX19" fmla="*/ 274881 w 287970"/>
                <a:gd name="connsiteY19" fmla="*/ 104723 h 287976"/>
                <a:gd name="connsiteX20" fmla="*/ 261791 w 287970"/>
                <a:gd name="connsiteY20" fmla="*/ 91633 h 287976"/>
                <a:gd name="connsiteX21" fmla="*/ 261791 w 287970"/>
                <a:gd name="connsiteY21" fmla="*/ 65454 h 287976"/>
                <a:gd name="connsiteX22" fmla="*/ 222523 w 287970"/>
                <a:gd name="connsiteY22" fmla="*/ 26186 h 287976"/>
                <a:gd name="connsiteX23" fmla="*/ 204066 w 287970"/>
                <a:gd name="connsiteY23" fmla="*/ 31749 h 287976"/>
                <a:gd name="connsiteX24" fmla="*/ 232536 w 287970"/>
                <a:gd name="connsiteY24" fmla="*/ 143527 h 287976"/>
                <a:gd name="connsiteX25" fmla="*/ 232536 w 287970"/>
                <a:gd name="connsiteY25" fmla="*/ 143540 h 287976"/>
                <a:gd name="connsiteX26" fmla="*/ 232536 w 287970"/>
                <a:gd name="connsiteY26" fmla="*/ 143527 h 287976"/>
                <a:gd name="connsiteX27" fmla="*/ 247328 w 287970"/>
                <a:gd name="connsiteY27" fmla="*/ 68969 h 287976"/>
                <a:gd name="connsiteX28" fmla="*/ 247328 w 287970"/>
                <a:gd name="connsiteY28" fmla="*/ 68969 h 2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7970" h="287976">
                  <a:moveTo>
                    <a:pt x="204066" y="31742"/>
                  </a:moveTo>
                  <a:cubicBezTo>
                    <a:pt x="202561" y="31153"/>
                    <a:pt x="195362" y="26631"/>
                    <a:pt x="195362" y="26631"/>
                  </a:cubicBezTo>
                  <a:lnTo>
                    <a:pt x="168921" y="0"/>
                  </a:lnTo>
                  <a:lnTo>
                    <a:pt x="117806" y="0"/>
                  </a:lnTo>
                  <a:lnTo>
                    <a:pt x="91627" y="26179"/>
                  </a:lnTo>
                  <a:lnTo>
                    <a:pt x="91627" y="52358"/>
                  </a:lnTo>
                  <a:lnTo>
                    <a:pt x="104520" y="46887"/>
                  </a:lnTo>
                  <a:lnTo>
                    <a:pt x="131027" y="46763"/>
                  </a:lnTo>
                  <a:lnTo>
                    <a:pt x="157075" y="65454"/>
                  </a:lnTo>
                  <a:lnTo>
                    <a:pt x="157075" y="91633"/>
                  </a:lnTo>
                  <a:lnTo>
                    <a:pt x="0" y="248708"/>
                  </a:lnTo>
                  <a:lnTo>
                    <a:pt x="39269" y="287977"/>
                  </a:lnTo>
                  <a:lnTo>
                    <a:pt x="196344" y="130902"/>
                  </a:lnTo>
                  <a:cubicBezTo>
                    <a:pt x="197718" y="130653"/>
                    <a:pt x="209433" y="130902"/>
                    <a:pt x="209433" y="130902"/>
                  </a:cubicBezTo>
                  <a:lnTo>
                    <a:pt x="222523" y="130902"/>
                  </a:lnTo>
                  <a:lnTo>
                    <a:pt x="222523" y="140641"/>
                  </a:lnTo>
                  <a:lnTo>
                    <a:pt x="261791" y="170171"/>
                  </a:lnTo>
                  <a:lnTo>
                    <a:pt x="287971" y="130902"/>
                  </a:lnTo>
                  <a:lnTo>
                    <a:pt x="287971" y="117813"/>
                  </a:lnTo>
                  <a:lnTo>
                    <a:pt x="274881" y="104723"/>
                  </a:lnTo>
                  <a:lnTo>
                    <a:pt x="261791" y="91633"/>
                  </a:lnTo>
                  <a:lnTo>
                    <a:pt x="261791" y="65454"/>
                  </a:lnTo>
                  <a:lnTo>
                    <a:pt x="222523" y="26186"/>
                  </a:lnTo>
                  <a:lnTo>
                    <a:pt x="204066" y="31749"/>
                  </a:lnTo>
                  <a:close/>
                  <a:moveTo>
                    <a:pt x="232536" y="143527"/>
                  </a:moveTo>
                  <a:cubicBezTo>
                    <a:pt x="232536" y="143527"/>
                    <a:pt x="232536" y="143533"/>
                    <a:pt x="232536" y="143540"/>
                  </a:cubicBezTo>
                  <a:cubicBezTo>
                    <a:pt x="232536" y="143540"/>
                    <a:pt x="232536" y="143540"/>
                    <a:pt x="232536" y="143527"/>
                  </a:cubicBezTo>
                  <a:close/>
                  <a:moveTo>
                    <a:pt x="247328" y="68969"/>
                  </a:moveTo>
                  <a:lnTo>
                    <a:pt x="247328" y="689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65" name="Grupa 964">
            <a:extLst>
              <a:ext uri="{FF2B5EF4-FFF2-40B4-BE49-F238E27FC236}">
                <a16:creationId xmlns:a16="http://schemas.microsoft.com/office/drawing/2014/main" id="{046F0B07-53EE-5A3F-FABC-CDC8BE5AAF97}"/>
              </a:ext>
            </a:extLst>
          </p:cNvPr>
          <p:cNvGrpSpPr/>
          <p:nvPr userDrawn="1"/>
        </p:nvGrpSpPr>
        <p:grpSpPr>
          <a:xfrm>
            <a:off x="34589755" y="7708241"/>
            <a:ext cx="590624" cy="590624"/>
            <a:chOff x="11761441" y="6021208"/>
            <a:chExt cx="301060" cy="301060"/>
          </a:xfrm>
        </p:grpSpPr>
        <p:sp>
          <p:nvSpPr>
            <p:cNvPr id="966" name="Dowolny kształt: kształt 965">
              <a:extLst>
                <a:ext uri="{FF2B5EF4-FFF2-40B4-BE49-F238E27FC236}">
                  <a16:creationId xmlns:a16="http://schemas.microsoft.com/office/drawing/2014/main" id="{00BD7A1B-CE0A-D31A-33ED-B151653A8BA8}"/>
                </a:ext>
              </a:extLst>
            </p:cNvPr>
            <p:cNvSpPr/>
            <p:nvPr/>
          </p:nvSpPr>
          <p:spPr>
            <a:xfrm>
              <a:off x="11761441" y="6034292"/>
              <a:ext cx="130895" cy="130895"/>
            </a:xfrm>
            <a:custGeom>
              <a:avLst/>
              <a:gdLst>
                <a:gd name="connsiteX0" fmla="*/ 73105 w 130895"/>
                <a:gd name="connsiteY0" fmla="*/ 13090 h 130895"/>
                <a:gd name="connsiteX1" fmla="*/ 79388 w 130895"/>
                <a:gd name="connsiteY1" fmla="*/ 19379 h 130895"/>
                <a:gd name="connsiteX2" fmla="*/ 87438 w 130895"/>
                <a:gd name="connsiteY2" fmla="*/ 67601 h 130895"/>
                <a:gd name="connsiteX3" fmla="*/ 87635 w 130895"/>
                <a:gd name="connsiteY3" fmla="*/ 68615 h 130895"/>
                <a:gd name="connsiteX4" fmla="*/ 87962 w 130895"/>
                <a:gd name="connsiteY4" fmla="*/ 69591 h 130895"/>
                <a:gd name="connsiteX5" fmla="*/ 92281 w 130895"/>
                <a:gd name="connsiteY5" fmla="*/ 82680 h 130895"/>
                <a:gd name="connsiteX6" fmla="*/ 95292 w 130895"/>
                <a:gd name="connsiteY6" fmla="*/ 91633 h 130895"/>
                <a:gd name="connsiteX7" fmla="*/ 109756 w 130895"/>
                <a:gd name="connsiteY7" fmla="*/ 91633 h 130895"/>
                <a:gd name="connsiteX8" fmla="*/ 114992 w 130895"/>
                <a:gd name="connsiteY8" fmla="*/ 102138 h 130895"/>
                <a:gd name="connsiteX9" fmla="*/ 102164 w 130895"/>
                <a:gd name="connsiteY9" fmla="*/ 114972 h 130895"/>
                <a:gd name="connsiteX10" fmla="*/ 91627 w 130895"/>
                <a:gd name="connsiteY10" fmla="*/ 109717 h 130895"/>
                <a:gd name="connsiteX11" fmla="*/ 91627 w 130895"/>
                <a:gd name="connsiteY11" fmla="*/ 93983 h 130895"/>
                <a:gd name="connsiteX12" fmla="*/ 81090 w 130895"/>
                <a:gd name="connsiteY12" fmla="*/ 91876 h 130895"/>
                <a:gd name="connsiteX13" fmla="*/ 19831 w 130895"/>
                <a:gd name="connsiteY13" fmla="*/ 79618 h 130895"/>
                <a:gd name="connsiteX14" fmla="*/ 13090 w 130895"/>
                <a:gd name="connsiteY14" fmla="*/ 72366 h 130895"/>
                <a:gd name="connsiteX15" fmla="*/ 13090 w 130895"/>
                <a:gd name="connsiteY15" fmla="*/ 44688 h 130895"/>
                <a:gd name="connsiteX16" fmla="*/ 30041 w 130895"/>
                <a:gd name="connsiteY16" fmla="*/ 61612 h 130895"/>
                <a:gd name="connsiteX17" fmla="*/ 33837 w 130895"/>
                <a:gd name="connsiteY17" fmla="*/ 65448 h 130895"/>
                <a:gd name="connsiteX18" fmla="*/ 65448 w 130895"/>
                <a:gd name="connsiteY18" fmla="*/ 65448 h 130895"/>
                <a:gd name="connsiteX19" fmla="*/ 65448 w 130895"/>
                <a:gd name="connsiteY19" fmla="*/ 33849 h 130895"/>
                <a:gd name="connsiteX20" fmla="*/ 61652 w 130895"/>
                <a:gd name="connsiteY20" fmla="*/ 30015 h 130895"/>
                <a:gd name="connsiteX21" fmla="*/ 44701 w 130895"/>
                <a:gd name="connsiteY21" fmla="*/ 13096 h 130895"/>
                <a:gd name="connsiteX22" fmla="*/ 73105 w 130895"/>
                <a:gd name="connsiteY22" fmla="*/ 13096 h 130895"/>
                <a:gd name="connsiteX23" fmla="*/ 78537 w 130895"/>
                <a:gd name="connsiteY23" fmla="*/ 0 h 130895"/>
                <a:gd name="connsiteX24" fmla="*/ 26179 w 130895"/>
                <a:gd name="connsiteY24" fmla="*/ 0 h 130895"/>
                <a:gd name="connsiteX25" fmla="*/ 26179 w 130895"/>
                <a:gd name="connsiteY25" fmla="*/ 13090 h 130895"/>
                <a:gd name="connsiteX26" fmla="*/ 52358 w 130895"/>
                <a:gd name="connsiteY26" fmla="*/ 39269 h 130895"/>
                <a:gd name="connsiteX27" fmla="*/ 52358 w 130895"/>
                <a:gd name="connsiteY27" fmla="*/ 52358 h 130895"/>
                <a:gd name="connsiteX28" fmla="*/ 39269 w 130895"/>
                <a:gd name="connsiteY28" fmla="*/ 52358 h 130895"/>
                <a:gd name="connsiteX29" fmla="*/ 13090 w 130895"/>
                <a:gd name="connsiteY29" fmla="*/ 26179 h 130895"/>
                <a:gd name="connsiteX30" fmla="*/ 0 w 130895"/>
                <a:gd name="connsiteY30" fmla="*/ 26179 h 130895"/>
                <a:gd name="connsiteX31" fmla="*/ 0 w 130895"/>
                <a:gd name="connsiteY31" fmla="*/ 77503 h 130895"/>
                <a:gd name="connsiteX32" fmla="*/ 13090 w 130895"/>
                <a:gd name="connsiteY32" fmla="*/ 91627 h 130895"/>
                <a:gd name="connsiteX33" fmla="*/ 78537 w 130895"/>
                <a:gd name="connsiteY33" fmla="*/ 104717 h 130895"/>
                <a:gd name="connsiteX34" fmla="*/ 78537 w 130895"/>
                <a:gd name="connsiteY34" fmla="*/ 117806 h 130895"/>
                <a:gd name="connsiteX35" fmla="*/ 104717 w 130895"/>
                <a:gd name="connsiteY35" fmla="*/ 130896 h 130895"/>
                <a:gd name="connsiteX36" fmla="*/ 130896 w 130895"/>
                <a:gd name="connsiteY36" fmla="*/ 104717 h 130895"/>
                <a:gd name="connsiteX37" fmla="*/ 117806 w 130895"/>
                <a:gd name="connsiteY37" fmla="*/ 78537 h 130895"/>
                <a:gd name="connsiteX38" fmla="*/ 104717 w 130895"/>
                <a:gd name="connsiteY38" fmla="*/ 78537 h 130895"/>
                <a:gd name="connsiteX39" fmla="*/ 100331 w 130895"/>
                <a:gd name="connsiteY39" fmla="*/ 65448 h 130895"/>
                <a:gd name="connsiteX40" fmla="*/ 91627 w 130895"/>
                <a:gd name="connsiteY40" fmla="*/ 13090 h 130895"/>
                <a:gd name="connsiteX41" fmla="*/ 78537 w 130895"/>
                <a:gd name="connsiteY41" fmla="*/ 0 h 130895"/>
                <a:gd name="connsiteX42" fmla="*/ 78537 w 130895"/>
                <a:gd name="connsiteY42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30895" h="130895">
                  <a:moveTo>
                    <a:pt x="73105" y="13090"/>
                  </a:moveTo>
                  <a:lnTo>
                    <a:pt x="79388" y="19379"/>
                  </a:lnTo>
                  <a:lnTo>
                    <a:pt x="87438" y="67601"/>
                  </a:lnTo>
                  <a:lnTo>
                    <a:pt x="87635" y="68615"/>
                  </a:lnTo>
                  <a:lnTo>
                    <a:pt x="87962" y="69591"/>
                  </a:lnTo>
                  <a:lnTo>
                    <a:pt x="92281" y="82680"/>
                  </a:lnTo>
                  <a:lnTo>
                    <a:pt x="95292" y="91633"/>
                  </a:lnTo>
                  <a:lnTo>
                    <a:pt x="109756" y="91633"/>
                  </a:lnTo>
                  <a:lnTo>
                    <a:pt x="114992" y="102138"/>
                  </a:lnTo>
                  <a:lnTo>
                    <a:pt x="102164" y="114972"/>
                  </a:lnTo>
                  <a:lnTo>
                    <a:pt x="91627" y="109717"/>
                  </a:lnTo>
                  <a:lnTo>
                    <a:pt x="91627" y="93983"/>
                  </a:lnTo>
                  <a:lnTo>
                    <a:pt x="81090" y="91876"/>
                  </a:lnTo>
                  <a:lnTo>
                    <a:pt x="19831" y="79618"/>
                  </a:lnTo>
                  <a:lnTo>
                    <a:pt x="13090" y="72366"/>
                  </a:lnTo>
                  <a:lnTo>
                    <a:pt x="13090" y="44688"/>
                  </a:lnTo>
                  <a:lnTo>
                    <a:pt x="30041" y="61612"/>
                  </a:lnTo>
                  <a:lnTo>
                    <a:pt x="33837" y="65448"/>
                  </a:lnTo>
                  <a:lnTo>
                    <a:pt x="65448" y="65448"/>
                  </a:lnTo>
                  <a:lnTo>
                    <a:pt x="65448" y="33849"/>
                  </a:lnTo>
                  <a:lnTo>
                    <a:pt x="61652" y="30015"/>
                  </a:lnTo>
                  <a:lnTo>
                    <a:pt x="44701" y="13096"/>
                  </a:lnTo>
                  <a:lnTo>
                    <a:pt x="73105" y="13096"/>
                  </a:lnTo>
                  <a:moveTo>
                    <a:pt x="78537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52358" y="39269"/>
                  </a:lnTo>
                  <a:lnTo>
                    <a:pt x="52358" y="52358"/>
                  </a:lnTo>
                  <a:lnTo>
                    <a:pt x="39269" y="52358"/>
                  </a:lnTo>
                  <a:lnTo>
                    <a:pt x="13090" y="26179"/>
                  </a:lnTo>
                  <a:lnTo>
                    <a:pt x="0" y="26179"/>
                  </a:lnTo>
                  <a:lnTo>
                    <a:pt x="0" y="77503"/>
                  </a:lnTo>
                  <a:lnTo>
                    <a:pt x="13090" y="91627"/>
                  </a:lnTo>
                  <a:lnTo>
                    <a:pt x="78537" y="104717"/>
                  </a:lnTo>
                  <a:lnTo>
                    <a:pt x="78537" y="117806"/>
                  </a:lnTo>
                  <a:lnTo>
                    <a:pt x="104717" y="130896"/>
                  </a:lnTo>
                  <a:lnTo>
                    <a:pt x="130896" y="104717"/>
                  </a:lnTo>
                  <a:lnTo>
                    <a:pt x="117806" y="78537"/>
                  </a:lnTo>
                  <a:lnTo>
                    <a:pt x="104717" y="78537"/>
                  </a:lnTo>
                  <a:lnTo>
                    <a:pt x="100331" y="65448"/>
                  </a:lnTo>
                  <a:lnTo>
                    <a:pt x="91627" y="13090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7" name="Dowolny kształt: kształt 966">
              <a:extLst>
                <a:ext uri="{FF2B5EF4-FFF2-40B4-BE49-F238E27FC236}">
                  <a16:creationId xmlns:a16="http://schemas.microsoft.com/office/drawing/2014/main" id="{A85E37D1-53E6-1E2F-E0BA-32AC2A7BE199}"/>
                </a:ext>
              </a:extLst>
            </p:cNvPr>
            <p:cNvSpPr/>
            <p:nvPr/>
          </p:nvSpPr>
          <p:spPr>
            <a:xfrm>
              <a:off x="11918516" y="6191373"/>
              <a:ext cx="130895" cy="130895"/>
            </a:xfrm>
            <a:custGeom>
              <a:avLst/>
              <a:gdLst>
                <a:gd name="connsiteX0" fmla="*/ 28797 w 130895"/>
                <a:gd name="connsiteY0" fmla="*/ 15924 h 130895"/>
                <a:gd name="connsiteX1" fmla="*/ 39269 w 130895"/>
                <a:gd name="connsiteY1" fmla="*/ 21179 h 130895"/>
                <a:gd name="connsiteX2" fmla="*/ 39269 w 130895"/>
                <a:gd name="connsiteY2" fmla="*/ 36913 h 130895"/>
                <a:gd name="connsiteX3" fmla="*/ 49806 w 130895"/>
                <a:gd name="connsiteY3" fmla="*/ 39020 h 130895"/>
                <a:gd name="connsiteX4" fmla="*/ 111327 w 130895"/>
                <a:gd name="connsiteY4" fmla="*/ 51331 h 130895"/>
                <a:gd name="connsiteX5" fmla="*/ 117806 w 130895"/>
                <a:gd name="connsiteY5" fmla="*/ 57784 h 130895"/>
                <a:gd name="connsiteX6" fmla="*/ 117806 w 130895"/>
                <a:gd name="connsiteY6" fmla="*/ 86208 h 130895"/>
                <a:gd name="connsiteX7" fmla="*/ 100855 w 130895"/>
                <a:gd name="connsiteY7" fmla="*/ 69283 h 130895"/>
                <a:gd name="connsiteX8" fmla="*/ 97059 w 130895"/>
                <a:gd name="connsiteY8" fmla="*/ 65448 h 130895"/>
                <a:gd name="connsiteX9" fmla="*/ 65448 w 130895"/>
                <a:gd name="connsiteY9" fmla="*/ 65448 h 130895"/>
                <a:gd name="connsiteX10" fmla="*/ 65448 w 130895"/>
                <a:gd name="connsiteY10" fmla="*/ 97046 h 130895"/>
                <a:gd name="connsiteX11" fmla="*/ 69310 w 130895"/>
                <a:gd name="connsiteY11" fmla="*/ 100882 h 130895"/>
                <a:gd name="connsiteX12" fmla="*/ 86195 w 130895"/>
                <a:gd name="connsiteY12" fmla="*/ 117800 h 130895"/>
                <a:gd name="connsiteX13" fmla="*/ 57790 w 130895"/>
                <a:gd name="connsiteY13" fmla="*/ 117800 h 130895"/>
                <a:gd name="connsiteX14" fmla="*/ 51311 w 130895"/>
                <a:gd name="connsiteY14" fmla="*/ 111353 h 130895"/>
                <a:gd name="connsiteX15" fmla="*/ 39007 w 130895"/>
                <a:gd name="connsiteY15" fmla="*/ 49793 h 130895"/>
                <a:gd name="connsiteX16" fmla="*/ 36913 w 130895"/>
                <a:gd name="connsiteY16" fmla="*/ 39269 h 130895"/>
                <a:gd name="connsiteX17" fmla="*/ 21205 w 130895"/>
                <a:gd name="connsiteY17" fmla="*/ 39269 h 130895"/>
                <a:gd name="connsiteX18" fmla="*/ 15904 w 130895"/>
                <a:gd name="connsiteY18" fmla="*/ 28764 h 130895"/>
                <a:gd name="connsiteX19" fmla="*/ 28797 w 130895"/>
                <a:gd name="connsiteY19" fmla="*/ 15930 h 130895"/>
                <a:gd name="connsiteX20" fmla="*/ 26179 w 130895"/>
                <a:gd name="connsiteY20" fmla="*/ 0 h 130895"/>
                <a:gd name="connsiteX21" fmla="*/ 0 w 130895"/>
                <a:gd name="connsiteY21" fmla="*/ 26179 h 130895"/>
                <a:gd name="connsiteX22" fmla="*/ 13090 w 130895"/>
                <a:gd name="connsiteY22" fmla="*/ 52358 h 130895"/>
                <a:gd name="connsiteX23" fmla="*/ 26179 w 130895"/>
                <a:gd name="connsiteY23" fmla="*/ 52358 h 130895"/>
                <a:gd name="connsiteX24" fmla="*/ 39269 w 130895"/>
                <a:gd name="connsiteY24" fmla="*/ 117806 h 130895"/>
                <a:gd name="connsiteX25" fmla="*/ 52358 w 130895"/>
                <a:gd name="connsiteY25" fmla="*/ 130896 h 130895"/>
                <a:gd name="connsiteX26" fmla="*/ 104717 w 130895"/>
                <a:gd name="connsiteY26" fmla="*/ 130896 h 130895"/>
                <a:gd name="connsiteX27" fmla="*/ 104717 w 130895"/>
                <a:gd name="connsiteY27" fmla="*/ 117806 h 130895"/>
                <a:gd name="connsiteX28" fmla="*/ 78537 w 130895"/>
                <a:gd name="connsiteY28" fmla="*/ 91627 h 130895"/>
                <a:gd name="connsiteX29" fmla="*/ 78537 w 130895"/>
                <a:gd name="connsiteY29" fmla="*/ 78537 h 130895"/>
                <a:gd name="connsiteX30" fmla="*/ 91627 w 130895"/>
                <a:gd name="connsiteY30" fmla="*/ 78537 h 130895"/>
                <a:gd name="connsiteX31" fmla="*/ 117806 w 130895"/>
                <a:gd name="connsiteY31" fmla="*/ 104717 h 130895"/>
                <a:gd name="connsiteX32" fmla="*/ 130896 w 130895"/>
                <a:gd name="connsiteY32" fmla="*/ 104717 h 130895"/>
                <a:gd name="connsiteX33" fmla="*/ 130896 w 130895"/>
                <a:gd name="connsiteY33" fmla="*/ 52358 h 130895"/>
                <a:gd name="connsiteX34" fmla="*/ 117806 w 130895"/>
                <a:gd name="connsiteY34" fmla="*/ 39269 h 130895"/>
                <a:gd name="connsiteX35" fmla="*/ 52358 w 130895"/>
                <a:gd name="connsiteY35" fmla="*/ 26179 h 130895"/>
                <a:gd name="connsiteX36" fmla="*/ 52358 w 130895"/>
                <a:gd name="connsiteY36" fmla="*/ 13090 h 130895"/>
                <a:gd name="connsiteX37" fmla="*/ 26179 w 130895"/>
                <a:gd name="connsiteY37" fmla="*/ 0 h 130895"/>
                <a:gd name="connsiteX38" fmla="*/ 26179 w 130895"/>
                <a:gd name="connsiteY38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95" h="130895">
                  <a:moveTo>
                    <a:pt x="28797" y="15924"/>
                  </a:moveTo>
                  <a:lnTo>
                    <a:pt x="39269" y="21179"/>
                  </a:lnTo>
                  <a:lnTo>
                    <a:pt x="39269" y="36913"/>
                  </a:lnTo>
                  <a:lnTo>
                    <a:pt x="49806" y="39020"/>
                  </a:lnTo>
                  <a:lnTo>
                    <a:pt x="111327" y="51331"/>
                  </a:lnTo>
                  <a:lnTo>
                    <a:pt x="117806" y="57784"/>
                  </a:lnTo>
                  <a:lnTo>
                    <a:pt x="117806" y="86208"/>
                  </a:lnTo>
                  <a:lnTo>
                    <a:pt x="100855" y="69283"/>
                  </a:lnTo>
                  <a:lnTo>
                    <a:pt x="97059" y="65448"/>
                  </a:lnTo>
                  <a:lnTo>
                    <a:pt x="65448" y="65448"/>
                  </a:lnTo>
                  <a:lnTo>
                    <a:pt x="65448" y="97046"/>
                  </a:lnTo>
                  <a:lnTo>
                    <a:pt x="69310" y="100882"/>
                  </a:lnTo>
                  <a:lnTo>
                    <a:pt x="86195" y="117800"/>
                  </a:lnTo>
                  <a:lnTo>
                    <a:pt x="57790" y="117800"/>
                  </a:lnTo>
                  <a:lnTo>
                    <a:pt x="51311" y="111353"/>
                  </a:lnTo>
                  <a:lnTo>
                    <a:pt x="39007" y="49793"/>
                  </a:lnTo>
                  <a:lnTo>
                    <a:pt x="36913" y="39269"/>
                  </a:lnTo>
                  <a:lnTo>
                    <a:pt x="21205" y="39269"/>
                  </a:lnTo>
                  <a:lnTo>
                    <a:pt x="15904" y="28764"/>
                  </a:lnTo>
                  <a:lnTo>
                    <a:pt x="28797" y="15930"/>
                  </a:lnTo>
                  <a:moveTo>
                    <a:pt x="26179" y="0"/>
                  </a:moveTo>
                  <a:lnTo>
                    <a:pt x="0" y="26179"/>
                  </a:lnTo>
                  <a:lnTo>
                    <a:pt x="13090" y="52358"/>
                  </a:lnTo>
                  <a:lnTo>
                    <a:pt x="26179" y="52358"/>
                  </a:lnTo>
                  <a:lnTo>
                    <a:pt x="39269" y="117806"/>
                  </a:lnTo>
                  <a:lnTo>
                    <a:pt x="52358" y="130896"/>
                  </a:lnTo>
                  <a:lnTo>
                    <a:pt x="104717" y="130896"/>
                  </a:lnTo>
                  <a:lnTo>
                    <a:pt x="104717" y="117806"/>
                  </a:lnTo>
                  <a:lnTo>
                    <a:pt x="78537" y="91627"/>
                  </a:lnTo>
                  <a:lnTo>
                    <a:pt x="78537" y="78537"/>
                  </a:lnTo>
                  <a:lnTo>
                    <a:pt x="91627" y="78537"/>
                  </a:lnTo>
                  <a:lnTo>
                    <a:pt x="117806" y="104717"/>
                  </a:lnTo>
                  <a:lnTo>
                    <a:pt x="130896" y="104717"/>
                  </a:lnTo>
                  <a:lnTo>
                    <a:pt x="130896" y="52358"/>
                  </a:lnTo>
                  <a:lnTo>
                    <a:pt x="117806" y="39269"/>
                  </a:lnTo>
                  <a:lnTo>
                    <a:pt x="52358" y="26179"/>
                  </a:lnTo>
                  <a:lnTo>
                    <a:pt x="52358" y="13090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8" name="Dowolny kształt: kształt 967">
              <a:extLst>
                <a:ext uri="{FF2B5EF4-FFF2-40B4-BE49-F238E27FC236}">
                  <a16:creationId xmlns:a16="http://schemas.microsoft.com/office/drawing/2014/main" id="{E1FC9BFB-14C7-EEA3-B2F7-B9350A58DE13}"/>
                </a:ext>
              </a:extLst>
            </p:cNvPr>
            <p:cNvSpPr/>
            <p:nvPr/>
          </p:nvSpPr>
          <p:spPr>
            <a:xfrm>
              <a:off x="11774531" y="6021208"/>
              <a:ext cx="287970" cy="287976"/>
            </a:xfrm>
            <a:custGeom>
              <a:avLst/>
              <a:gdLst>
                <a:gd name="connsiteX0" fmla="*/ 163489 w 287970"/>
                <a:gd name="connsiteY0" fmla="*/ 13083 h 287976"/>
                <a:gd name="connsiteX1" fmla="*/ 186068 w 287970"/>
                <a:gd name="connsiteY1" fmla="*/ 35853 h 287976"/>
                <a:gd name="connsiteX2" fmla="*/ 187181 w 287970"/>
                <a:gd name="connsiteY2" fmla="*/ 36906 h 287976"/>
                <a:gd name="connsiteX3" fmla="*/ 188425 w 287970"/>
                <a:gd name="connsiteY3" fmla="*/ 37698 h 287976"/>
                <a:gd name="connsiteX4" fmla="*/ 199289 w 287970"/>
                <a:gd name="connsiteY4" fmla="*/ 43916 h 287976"/>
                <a:gd name="connsiteX5" fmla="*/ 203478 w 287970"/>
                <a:gd name="connsiteY5" fmla="*/ 45578 h 287976"/>
                <a:gd name="connsiteX6" fmla="*/ 207797 w 287970"/>
                <a:gd name="connsiteY6" fmla="*/ 44269 h 287976"/>
                <a:gd name="connsiteX7" fmla="*/ 218792 w 287970"/>
                <a:gd name="connsiteY7" fmla="*/ 40964 h 287976"/>
                <a:gd name="connsiteX8" fmla="*/ 248702 w 287970"/>
                <a:gd name="connsiteY8" fmla="*/ 70867 h 287976"/>
                <a:gd name="connsiteX9" fmla="*/ 248702 w 287970"/>
                <a:gd name="connsiteY9" fmla="*/ 97046 h 287976"/>
                <a:gd name="connsiteX10" fmla="*/ 252498 w 287970"/>
                <a:gd name="connsiteY10" fmla="*/ 100882 h 287976"/>
                <a:gd name="connsiteX11" fmla="*/ 265587 w 287970"/>
                <a:gd name="connsiteY11" fmla="*/ 113971 h 287976"/>
                <a:gd name="connsiteX12" fmla="*/ 274881 w 287970"/>
                <a:gd name="connsiteY12" fmla="*/ 123225 h 287976"/>
                <a:gd name="connsiteX13" fmla="*/ 274881 w 287970"/>
                <a:gd name="connsiteY13" fmla="*/ 126930 h 287976"/>
                <a:gd name="connsiteX14" fmla="*/ 258584 w 287970"/>
                <a:gd name="connsiteY14" fmla="*/ 151374 h 287976"/>
                <a:gd name="connsiteX15" fmla="*/ 235612 w 287970"/>
                <a:gd name="connsiteY15" fmla="*/ 134103 h 287976"/>
                <a:gd name="connsiteX16" fmla="*/ 235612 w 287970"/>
                <a:gd name="connsiteY16" fmla="*/ 117806 h 287976"/>
                <a:gd name="connsiteX17" fmla="*/ 209564 w 287970"/>
                <a:gd name="connsiteY17" fmla="*/ 117806 h 287976"/>
                <a:gd name="connsiteX18" fmla="*/ 200336 w 287970"/>
                <a:gd name="connsiteY18" fmla="*/ 117695 h 287976"/>
                <a:gd name="connsiteX19" fmla="*/ 194053 w 287970"/>
                <a:gd name="connsiteY19" fmla="*/ 118002 h 287976"/>
                <a:gd name="connsiteX20" fmla="*/ 189995 w 287970"/>
                <a:gd name="connsiteY20" fmla="*/ 118723 h 287976"/>
                <a:gd name="connsiteX21" fmla="*/ 187050 w 287970"/>
                <a:gd name="connsiteY21" fmla="*/ 121642 h 287976"/>
                <a:gd name="connsiteX22" fmla="*/ 39269 w 287970"/>
                <a:gd name="connsiteY22" fmla="*/ 269462 h 287976"/>
                <a:gd name="connsiteX23" fmla="*/ 18522 w 287970"/>
                <a:gd name="connsiteY23" fmla="*/ 248702 h 287976"/>
                <a:gd name="connsiteX24" fmla="*/ 166303 w 287970"/>
                <a:gd name="connsiteY24" fmla="*/ 100882 h 287976"/>
                <a:gd name="connsiteX25" fmla="*/ 170164 w 287970"/>
                <a:gd name="connsiteY25" fmla="*/ 97046 h 287976"/>
                <a:gd name="connsiteX26" fmla="*/ 170164 w 287970"/>
                <a:gd name="connsiteY26" fmla="*/ 58727 h 287976"/>
                <a:gd name="connsiteX27" fmla="*/ 164667 w 287970"/>
                <a:gd name="connsiteY27" fmla="*/ 54813 h 287976"/>
                <a:gd name="connsiteX28" fmla="*/ 138618 w 287970"/>
                <a:gd name="connsiteY28" fmla="*/ 36121 h 287976"/>
                <a:gd name="connsiteX29" fmla="*/ 135150 w 287970"/>
                <a:gd name="connsiteY29" fmla="*/ 33647 h 287976"/>
                <a:gd name="connsiteX30" fmla="*/ 130961 w 287970"/>
                <a:gd name="connsiteY30" fmla="*/ 33667 h 287976"/>
                <a:gd name="connsiteX31" fmla="*/ 104717 w 287970"/>
                <a:gd name="connsiteY31" fmla="*/ 33791 h 287976"/>
                <a:gd name="connsiteX32" fmla="*/ 104717 w 287970"/>
                <a:gd name="connsiteY32" fmla="*/ 31598 h 287976"/>
                <a:gd name="connsiteX33" fmla="*/ 123238 w 287970"/>
                <a:gd name="connsiteY33" fmla="*/ 13090 h 287976"/>
                <a:gd name="connsiteX34" fmla="*/ 163489 w 287970"/>
                <a:gd name="connsiteY34" fmla="*/ 13090 h 287976"/>
                <a:gd name="connsiteX35" fmla="*/ 168921 w 287970"/>
                <a:gd name="connsiteY35" fmla="*/ 0 h 287976"/>
                <a:gd name="connsiteX36" fmla="*/ 117806 w 287970"/>
                <a:gd name="connsiteY36" fmla="*/ 0 h 287976"/>
                <a:gd name="connsiteX37" fmla="*/ 91627 w 287970"/>
                <a:gd name="connsiteY37" fmla="*/ 26179 h 287976"/>
                <a:gd name="connsiteX38" fmla="*/ 91627 w 287970"/>
                <a:gd name="connsiteY38" fmla="*/ 52358 h 287976"/>
                <a:gd name="connsiteX39" fmla="*/ 104520 w 287970"/>
                <a:gd name="connsiteY39" fmla="*/ 46887 h 287976"/>
                <a:gd name="connsiteX40" fmla="*/ 131027 w 287970"/>
                <a:gd name="connsiteY40" fmla="*/ 46763 h 287976"/>
                <a:gd name="connsiteX41" fmla="*/ 157075 w 287970"/>
                <a:gd name="connsiteY41" fmla="*/ 65454 h 287976"/>
                <a:gd name="connsiteX42" fmla="*/ 157075 w 287970"/>
                <a:gd name="connsiteY42" fmla="*/ 91633 h 287976"/>
                <a:gd name="connsiteX43" fmla="*/ 0 w 287970"/>
                <a:gd name="connsiteY43" fmla="*/ 248708 h 287976"/>
                <a:gd name="connsiteX44" fmla="*/ 39269 w 287970"/>
                <a:gd name="connsiteY44" fmla="*/ 287977 h 287976"/>
                <a:gd name="connsiteX45" fmla="*/ 196344 w 287970"/>
                <a:gd name="connsiteY45" fmla="*/ 130902 h 287976"/>
                <a:gd name="connsiteX46" fmla="*/ 200336 w 287970"/>
                <a:gd name="connsiteY46" fmla="*/ 130791 h 287976"/>
                <a:gd name="connsiteX47" fmla="*/ 209433 w 287970"/>
                <a:gd name="connsiteY47" fmla="*/ 130902 h 287976"/>
                <a:gd name="connsiteX48" fmla="*/ 222523 w 287970"/>
                <a:gd name="connsiteY48" fmla="*/ 130902 h 287976"/>
                <a:gd name="connsiteX49" fmla="*/ 222523 w 287970"/>
                <a:gd name="connsiteY49" fmla="*/ 140641 h 287976"/>
                <a:gd name="connsiteX50" fmla="*/ 261791 w 287970"/>
                <a:gd name="connsiteY50" fmla="*/ 170171 h 287976"/>
                <a:gd name="connsiteX51" fmla="*/ 287971 w 287970"/>
                <a:gd name="connsiteY51" fmla="*/ 130902 h 287976"/>
                <a:gd name="connsiteX52" fmla="*/ 287971 w 287970"/>
                <a:gd name="connsiteY52" fmla="*/ 117813 h 287976"/>
                <a:gd name="connsiteX53" fmla="*/ 274881 w 287970"/>
                <a:gd name="connsiteY53" fmla="*/ 104723 h 287976"/>
                <a:gd name="connsiteX54" fmla="*/ 261791 w 287970"/>
                <a:gd name="connsiteY54" fmla="*/ 91633 h 287976"/>
                <a:gd name="connsiteX55" fmla="*/ 261791 w 287970"/>
                <a:gd name="connsiteY55" fmla="*/ 65454 h 287976"/>
                <a:gd name="connsiteX56" fmla="*/ 222523 w 287970"/>
                <a:gd name="connsiteY56" fmla="*/ 26186 h 287976"/>
                <a:gd name="connsiteX57" fmla="*/ 204066 w 287970"/>
                <a:gd name="connsiteY57" fmla="*/ 31749 h 287976"/>
                <a:gd name="connsiteX58" fmla="*/ 195362 w 287970"/>
                <a:gd name="connsiteY58" fmla="*/ 26637 h 287976"/>
                <a:gd name="connsiteX59" fmla="*/ 168921 w 287970"/>
                <a:gd name="connsiteY59" fmla="*/ 6 h 287976"/>
                <a:gd name="connsiteX60" fmla="*/ 168921 w 287970"/>
                <a:gd name="connsiteY60" fmla="*/ 6 h 287976"/>
                <a:gd name="connsiteX61" fmla="*/ 232536 w 287970"/>
                <a:gd name="connsiteY61" fmla="*/ 143534 h 287976"/>
                <a:gd name="connsiteX62" fmla="*/ 232536 w 287970"/>
                <a:gd name="connsiteY62" fmla="*/ 143521 h 287976"/>
                <a:gd name="connsiteX63" fmla="*/ 232536 w 287970"/>
                <a:gd name="connsiteY63" fmla="*/ 143534 h 287976"/>
                <a:gd name="connsiteX64" fmla="*/ 232536 w 287970"/>
                <a:gd name="connsiteY64" fmla="*/ 143534 h 28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87970" h="287976">
                  <a:moveTo>
                    <a:pt x="163489" y="13083"/>
                  </a:moveTo>
                  <a:lnTo>
                    <a:pt x="186068" y="35853"/>
                  </a:lnTo>
                  <a:lnTo>
                    <a:pt x="187181" y="36906"/>
                  </a:lnTo>
                  <a:lnTo>
                    <a:pt x="188425" y="37698"/>
                  </a:lnTo>
                  <a:cubicBezTo>
                    <a:pt x="196606" y="42868"/>
                    <a:pt x="198372" y="43575"/>
                    <a:pt x="199289" y="43916"/>
                  </a:cubicBezTo>
                  <a:lnTo>
                    <a:pt x="203478" y="45578"/>
                  </a:lnTo>
                  <a:lnTo>
                    <a:pt x="207797" y="44269"/>
                  </a:lnTo>
                  <a:lnTo>
                    <a:pt x="218792" y="40964"/>
                  </a:lnTo>
                  <a:lnTo>
                    <a:pt x="248702" y="70867"/>
                  </a:lnTo>
                  <a:lnTo>
                    <a:pt x="248702" y="97046"/>
                  </a:lnTo>
                  <a:lnTo>
                    <a:pt x="252498" y="100882"/>
                  </a:lnTo>
                  <a:lnTo>
                    <a:pt x="265587" y="113971"/>
                  </a:lnTo>
                  <a:lnTo>
                    <a:pt x="274881" y="123225"/>
                  </a:lnTo>
                  <a:lnTo>
                    <a:pt x="274881" y="126930"/>
                  </a:lnTo>
                  <a:lnTo>
                    <a:pt x="258584" y="151374"/>
                  </a:lnTo>
                  <a:lnTo>
                    <a:pt x="235612" y="134103"/>
                  </a:lnTo>
                  <a:lnTo>
                    <a:pt x="235612" y="117806"/>
                  </a:lnTo>
                  <a:lnTo>
                    <a:pt x="209564" y="117806"/>
                  </a:lnTo>
                  <a:cubicBezTo>
                    <a:pt x="208648" y="117787"/>
                    <a:pt x="204001" y="117695"/>
                    <a:pt x="200336" y="117695"/>
                  </a:cubicBezTo>
                  <a:cubicBezTo>
                    <a:pt x="196475" y="117695"/>
                    <a:pt x="195231" y="117793"/>
                    <a:pt x="194053" y="118002"/>
                  </a:cubicBezTo>
                  <a:lnTo>
                    <a:pt x="189995" y="118723"/>
                  </a:lnTo>
                  <a:lnTo>
                    <a:pt x="187050" y="121642"/>
                  </a:lnTo>
                  <a:lnTo>
                    <a:pt x="39269" y="269462"/>
                  </a:lnTo>
                  <a:lnTo>
                    <a:pt x="18522" y="248702"/>
                  </a:lnTo>
                  <a:lnTo>
                    <a:pt x="166303" y="100882"/>
                  </a:lnTo>
                  <a:lnTo>
                    <a:pt x="170164" y="97046"/>
                  </a:lnTo>
                  <a:lnTo>
                    <a:pt x="170164" y="58727"/>
                  </a:lnTo>
                  <a:lnTo>
                    <a:pt x="164667" y="54813"/>
                  </a:lnTo>
                  <a:lnTo>
                    <a:pt x="138618" y="36121"/>
                  </a:lnTo>
                  <a:lnTo>
                    <a:pt x="135150" y="33647"/>
                  </a:lnTo>
                  <a:lnTo>
                    <a:pt x="130961" y="33667"/>
                  </a:lnTo>
                  <a:lnTo>
                    <a:pt x="104717" y="33791"/>
                  </a:lnTo>
                  <a:lnTo>
                    <a:pt x="104717" y="31598"/>
                  </a:lnTo>
                  <a:lnTo>
                    <a:pt x="123238" y="13090"/>
                  </a:lnTo>
                  <a:lnTo>
                    <a:pt x="163489" y="13090"/>
                  </a:lnTo>
                  <a:moveTo>
                    <a:pt x="168921" y="0"/>
                  </a:moveTo>
                  <a:lnTo>
                    <a:pt x="117806" y="0"/>
                  </a:lnTo>
                  <a:lnTo>
                    <a:pt x="91627" y="26179"/>
                  </a:lnTo>
                  <a:lnTo>
                    <a:pt x="91627" y="52358"/>
                  </a:lnTo>
                  <a:lnTo>
                    <a:pt x="104520" y="46887"/>
                  </a:lnTo>
                  <a:lnTo>
                    <a:pt x="131027" y="46763"/>
                  </a:lnTo>
                  <a:lnTo>
                    <a:pt x="157075" y="65454"/>
                  </a:lnTo>
                  <a:lnTo>
                    <a:pt x="157075" y="91633"/>
                  </a:lnTo>
                  <a:lnTo>
                    <a:pt x="0" y="248708"/>
                  </a:lnTo>
                  <a:lnTo>
                    <a:pt x="39269" y="287977"/>
                  </a:lnTo>
                  <a:lnTo>
                    <a:pt x="196344" y="130902"/>
                  </a:lnTo>
                  <a:cubicBezTo>
                    <a:pt x="196802" y="130817"/>
                    <a:pt x="198438" y="130791"/>
                    <a:pt x="200336" y="130791"/>
                  </a:cubicBezTo>
                  <a:cubicBezTo>
                    <a:pt x="204197" y="130791"/>
                    <a:pt x="209433" y="130902"/>
                    <a:pt x="209433" y="130902"/>
                  </a:cubicBezTo>
                  <a:lnTo>
                    <a:pt x="222523" y="130902"/>
                  </a:lnTo>
                  <a:lnTo>
                    <a:pt x="222523" y="140641"/>
                  </a:lnTo>
                  <a:lnTo>
                    <a:pt x="261791" y="170171"/>
                  </a:lnTo>
                  <a:lnTo>
                    <a:pt x="287971" y="130902"/>
                  </a:lnTo>
                  <a:lnTo>
                    <a:pt x="287971" y="117813"/>
                  </a:lnTo>
                  <a:lnTo>
                    <a:pt x="274881" y="104723"/>
                  </a:lnTo>
                  <a:lnTo>
                    <a:pt x="261791" y="91633"/>
                  </a:lnTo>
                  <a:lnTo>
                    <a:pt x="261791" y="65454"/>
                  </a:lnTo>
                  <a:lnTo>
                    <a:pt x="222523" y="26186"/>
                  </a:lnTo>
                  <a:lnTo>
                    <a:pt x="204066" y="31749"/>
                  </a:lnTo>
                  <a:cubicBezTo>
                    <a:pt x="202561" y="31160"/>
                    <a:pt x="195362" y="26637"/>
                    <a:pt x="195362" y="26637"/>
                  </a:cubicBezTo>
                  <a:lnTo>
                    <a:pt x="168921" y="6"/>
                  </a:lnTo>
                  <a:lnTo>
                    <a:pt x="168921" y="6"/>
                  </a:lnTo>
                  <a:close/>
                  <a:moveTo>
                    <a:pt x="232536" y="143534"/>
                  </a:moveTo>
                  <a:cubicBezTo>
                    <a:pt x="232536" y="143534"/>
                    <a:pt x="232536" y="143534"/>
                    <a:pt x="232536" y="143521"/>
                  </a:cubicBezTo>
                  <a:cubicBezTo>
                    <a:pt x="232536" y="143521"/>
                    <a:pt x="232536" y="143527"/>
                    <a:pt x="232536" y="143534"/>
                  </a:cubicBezTo>
                  <a:lnTo>
                    <a:pt x="232536" y="1435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69" name="Dowolny kształt: kształt 968">
            <a:extLst>
              <a:ext uri="{FF2B5EF4-FFF2-40B4-BE49-F238E27FC236}">
                <a16:creationId xmlns:a16="http://schemas.microsoft.com/office/drawing/2014/main" id="{8ECA4EFC-0649-63C2-D019-0A60AEE45F28}"/>
              </a:ext>
            </a:extLst>
          </p:cNvPr>
          <p:cNvSpPr/>
          <p:nvPr userDrawn="1"/>
        </p:nvSpPr>
        <p:spPr>
          <a:xfrm>
            <a:off x="25086569" y="8375891"/>
            <a:ext cx="618139" cy="616302"/>
          </a:xfrm>
          <a:custGeom>
            <a:avLst/>
            <a:gdLst>
              <a:gd name="connsiteX0" fmla="*/ 0 w 315085"/>
              <a:gd name="connsiteY0" fmla="*/ 0 h 314149"/>
              <a:gd name="connsiteX1" fmla="*/ 40205 w 315085"/>
              <a:gd name="connsiteY1" fmla="*/ 314150 h 314149"/>
              <a:gd name="connsiteX2" fmla="*/ 275817 w 315085"/>
              <a:gd name="connsiteY2" fmla="*/ 314150 h 314149"/>
              <a:gd name="connsiteX3" fmla="*/ 315086 w 315085"/>
              <a:gd name="connsiteY3" fmla="*/ 0 h 314149"/>
              <a:gd name="connsiteX4" fmla="*/ 0 w 315085"/>
              <a:gd name="connsiteY4" fmla="*/ 0 h 314149"/>
              <a:gd name="connsiteX5" fmla="*/ 285431 w 315085"/>
              <a:gd name="connsiteY5" fmla="*/ 26179 h 314149"/>
              <a:gd name="connsiteX6" fmla="*/ 259252 w 315085"/>
              <a:gd name="connsiteY6" fmla="*/ 235612 h 314149"/>
              <a:gd name="connsiteX7" fmla="*/ 241784 w 315085"/>
              <a:gd name="connsiteY7" fmla="*/ 235612 h 314149"/>
              <a:gd name="connsiteX8" fmla="*/ 262727 w 315085"/>
              <a:gd name="connsiteY8" fmla="*/ 26179 h 314149"/>
              <a:gd name="connsiteX9" fmla="*/ 285431 w 315085"/>
              <a:gd name="connsiteY9" fmla="*/ 26179 h 314149"/>
              <a:gd name="connsiteX10" fmla="*/ 223459 w 315085"/>
              <a:gd name="connsiteY10" fmla="*/ 26179 h 314149"/>
              <a:gd name="connsiteX11" fmla="*/ 212987 w 315085"/>
              <a:gd name="connsiteY11" fmla="*/ 235612 h 314149"/>
              <a:gd name="connsiteX12" fmla="*/ 173718 w 315085"/>
              <a:gd name="connsiteY12" fmla="*/ 235612 h 314149"/>
              <a:gd name="connsiteX13" fmla="*/ 184190 w 315085"/>
              <a:gd name="connsiteY13" fmla="*/ 26179 h 314149"/>
              <a:gd name="connsiteX14" fmla="*/ 223459 w 315085"/>
              <a:gd name="connsiteY14" fmla="*/ 26179 h 314149"/>
              <a:gd name="connsiteX15" fmla="*/ 131832 w 315085"/>
              <a:gd name="connsiteY15" fmla="*/ 26179 h 314149"/>
              <a:gd name="connsiteX16" fmla="*/ 142303 w 315085"/>
              <a:gd name="connsiteY16" fmla="*/ 235612 h 314149"/>
              <a:gd name="connsiteX17" fmla="*/ 105653 w 315085"/>
              <a:gd name="connsiteY17" fmla="*/ 235612 h 314149"/>
              <a:gd name="connsiteX18" fmla="*/ 105653 w 315085"/>
              <a:gd name="connsiteY18" fmla="*/ 26179 h 314149"/>
              <a:gd name="connsiteX19" fmla="*/ 131832 w 315085"/>
              <a:gd name="connsiteY19" fmla="*/ 26179 h 314149"/>
              <a:gd name="connsiteX20" fmla="*/ 29746 w 315085"/>
              <a:gd name="connsiteY20" fmla="*/ 26179 h 314149"/>
              <a:gd name="connsiteX21" fmla="*/ 66384 w 315085"/>
              <a:gd name="connsiteY21" fmla="*/ 26179 h 314149"/>
              <a:gd name="connsiteX22" fmla="*/ 76856 w 315085"/>
              <a:gd name="connsiteY22" fmla="*/ 235612 h 314149"/>
              <a:gd name="connsiteX23" fmla="*/ 56547 w 315085"/>
              <a:gd name="connsiteY23" fmla="*/ 235612 h 314149"/>
              <a:gd name="connsiteX24" fmla="*/ 29746 w 315085"/>
              <a:gd name="connsiteY24" fmla="*/ 26179 h 314149"/>
              <a:gd name="connsiteX25" fmla="*/ 63249 w 315085"/>
              <a:gd name="connsiteY25" fmla="*/ 287971 h 314149"/>
              <a:gd name="connsiteX26" fmla="*/ 59898 w 315085"/>
              <a:gd name="connsiteY26" fmla="*/ 261791 h 314149"/>
              <a:gd name="connsiteX27" fmla="*/ 78164 w 315085"/>
              <a:gd name="connsiteY27" fmla="*/ 261791 h 314149"/>
              <a:gd name="connsiteX28" fmla="*/ 79473 w 315085"/>
              <a:gd name="connsiteY28" fmla="*/ 287971 h 314149"/>
              <a:gd name="connsiteX29" fmla="*/ 63249 w 315085"/>
              <a:gd name="connsiteY29" fmla="*/ 287971 h 314149"/>
              <a:gd name="connsiteX30" fmla="*/ 105653 w 315085"/>
              <a:gd name="connsiteY30" fmla="*/ 287971 h 314149"/>
              <a:gd name="connsiteX31" fmla="*/ 105653 w 315085"/>
              <a:gd name="connsiteY31" fmla="*/ 261791 h 314149"/>
              <a:gd name="connsiteX32" fmla="*/ 143612 w 315085"/>
              <a:gd name="connsiteY32" fmla="*/ 261791 h 314149"/>
              <a:gd name="connsiteX33" fmla="*/ 144921 w 315085"/>
              <a:gd name="connsiteY33" fmla="*/ 287971 h 314149"/>
              <a:gd name="connsiteX34" fmla="*/ 105653 w 315085"/>
              <a:gd name="connsiteY34" fmla="*/ 287971 h 314149"/>
              <a:gd name="connsiteX35" fmla="*/ 171100 w 315085"/>
              <a:gd name="connsiteY35" fmla="*/ 287971 h 314149"/>
              <a:gd name="connsiteX36" fmla="*/ 172409 w 315085"/>
              <a:gd name="connsiteY36" fmla="*/ 261791 h 314149"/>
              <a:gd name="connsiteX37" fmla="*/ 211678 w 315085"/>
              <a:gd name="connsiteY37" fmla="*/ 261791 h 314149"/>
              <a:gd name="connsiteX38" fmla="*/ 210369 w 315085"/>
              <a:gd name="connsiteY38" fmla="*/ 287971 h 314149"/>
              <a:gd name="connsiteX39" fmla="*/ 171100 w 315085"/>
              <a:gd name="connsiteY39" fmla="*/ 287971 h 314149"/>
              <a:gd name="connsiteX40" fmla="*/ 236548 w 315085"/>
              <a:gd name="connsiteY40" fmla="*/ 287971 h 314149"/>
              <a:gd name="connsiteX41" fmla="*/ 239166 w 315085"/>
              <a:gd name="connsiteY41" fmla="*/ 261791 h 314149"/>
              <a:gd name="connsiteX42" fmla="*/ 255980 w 315085"/>
              <a:gd name="connsiteY42" fmla="*/ 261791 h 314149"/>
              <a:gd name="connsiteX43" fmla="*/ 252707 w 315085"/>
              <a:gd name="connsiteY43" fmla="*/ 287971 h 314149"/>
              <a:gd name="connsiteX44" fmla="*/ 236548 w 315085"/>
              <a:gd name="connsiteY44" fmla="*/ 287971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15085" h="314149">
                <a:moveTo>
                  <a:pt x="0" y="0"/>
                </a:moveTo>
                <a:lnTo>
                  <a:pt x="40205" y="314150"/>
                </a:lnTo>
                <a:lnTo>
                  <a:pt x="275817" y="314150"/>
                </a:lnTo>
                <a:lnTo>
                  <a:pt x="315086" y="0"/>
                </a:lnTo>
                <a:lnTo>
                  <a:pt x="0" y="0"/>
                </a:lnTo>
                <a:close/>
                <a:moveTo>
                  <a:pt x="285431" y="26179"/>
                </a:moveTo>
                <a:lnTo>
                  <a:pt x="259252" y="235612"/>
                </a:lnTo>
                <a:lnTo>
                  <a:pt x="241784" y="235612"/>
                </a:lnTo>
                <a:lnTo>
                  <a:pt x="262727" y="26179"/>
                </a:lnTo>
                <a:lnTo>
                  <a:pt x="285431" y="26179"/>
                </a:lnTo>
                <a:close/>
                <a:moveTo>
                  <a:pt x="223459" y="26179"/>
                </a:moveTo>
                <a:lnTo>
                  <a:pt x="212987" y="235612"/>
                </a:lnTo>
                <a:lnTo>
                  <a:pt x="173718" y="235612"/>
                </a:lnTo>
                <a:lnTo>
                  <a:pt x="184190" y="26179"/>
                </a:lnTo>
                <a:lnTo>
                  <a:pt x="223459" y="26179"/>
                </a:lnTo>
                <a:close/>
                <a:moveTo>
                  <a:pt x="131832" y="26179"/>
                </a:moveTo>
                <a:lnTo>
                  <a:pt x="142303" y="235612"/>
                </a:lnTo>
                <a:lnTo>
                  <a:pt x="105653" y="235612"/>
                </a:lnTo>
                <a:lnTo>
                  <a:pt x="105653" y="26179"/>
                </a:lnTo>
                <a:lnTo>
                  <a:pt x="131832" y="26179"/>
                </a:lnTo>
                <a:close/>
                <a:moveTo>
                  <a:pt x="29746" y="26179"/>
                </a:moveTo>
                <a:lnTo>
                  <a:pt x="66384" y="26179"/>
                </a:lnTo>
                <a:lnTo>
                  <a:pt x="76856" y="235612"/>
                </a:lnTo>
                <a:lnTo>
                  <a:pt x="56547" y="235612"/>
                </a:lnTo>
                <a:lnTo>
                  <a:pt x="29746" y="26179"/>
                </a:lnTo>
                <a:close/>
                <a:moveTo>
                  <a:pt x="63249" y="287971"/>
                </a:moveTo>
                <a:lnTo>
                  <a:pt x="59898" y="261791"/>
                </a:lnTo>
                <a:lnTo>
                  <a:pt x="78164" y="261791"/>
                </a:lnTo>
                <a:lnTo>
                  <a:pt x="79473" y="287971"/>
                </a:lnTo>
                <a:lnTo>
                  <a:pt x="63249" y="287971"/>
                </a:lnTo>
                <a:close/>
                <a:moveTo>
                  <a:pt x="105653" y="287971"/>
                </a:moveTo>
                <a:lnTo>
                  <a:pt x="105653" y="261791"/>
                </a:lnTo>
                <a:lnTo>
                  <a:pt x="143612" y="261791"/>
                </a:lnTo>
                <a:lnTo>
                  <a:pt x="144921" y="287971"/>
                </a:lnTo>
                <a:lnTo>
                  <a:pt x="105653" y="287971"/>
                </a:lnTo>
                <a:close/>
                <a:moveTo>
                  <a:pt x="171100" y="287971"/>
                </a:moveTo>
                <a:lnTo>
                  <a:pt x="172409" y="261791"/>
                </a:lnTo>
                <a:lnTo>
                  <a:pt x="211678" y="261791"/>
                </a:lnTo>
                <a:lnTo>
                  <a:pt x="210369" y="287971"/>
                </a:lnTo>
                <a:lnTo>
                  <a:pt x="171100" y="287971"/>
                </a:lnTo>
                <a:close/>
                <a:moveTo>
                  <a:pt x="236548" y="287971"/>
                </a:moveTo>
                <a:lnTo>
                  <a:pt x="239166" y="261791"/>
                </a:lnTo>
                <a:lnTo>
                  <a:pt x="255980" y="261791"/>
                </a:lnTo>
                <a:lnTo>
                  <a:pt x="252707" y="287971"/>
                </a:lnTo>
                <a:lnTo>
                  <a:pt x="236548" y="28797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70" name="Grafika 52">
            <a:extLst>
              <a:ext uri="{FF2B5EF4-FFF2-40B4-BE49-F238E27FC236}">
                <a16:creationId xmlns:a16="http://schemas.microsoft.com/office/drawing/2014/main" id="{E136BE36-E9C9-B520-7048-1CDFE698A0BE}"/>
              </a:ext>
            </a:extLst>
          </p:cNvPr>
          <p:cNvGrpSpPr/>
          <p:nvPr userDrawn="1"/>
        </p:nvGrpSpPr>
        <p:grpSpPr>
          <a:xfrm>
            <a:off x="27091392" y="9043554"/>
            <a:ext cx="616302" cy="590624"/>
            <a:chOff x="7939286" y="6701860"/>
            <a:chExt cx="314149" cy="301060"/>
          </a:xfrm>
          <a:solidFill>
            <a:srgbClr val="212E39"/>
          </a:solidFill>
        </p:grpSpPr>
        <p:sp>
          <p:nvSpPr>
            <p:cNvPr id="971" name="Dowolny kształt: kształt 970">
              <a:extLst>
                <a:ext uri="{FF2B5EF4-FFF2-40B4-BE49-F238E27FC236}">
                  <a16:creationId xmlns:a16="http://schemas.microsoft.com/office/drawing/2014/main" id="{0A93DFFF-28C0-6289-2869-DD6E891F4D74}"/>
                </a:ext>
              </a:extLst>
            </p:cNvPr>
            <p:cNvSpPr/>
            <p:nvPr/>
          </p:nvSpPr>
          <p:spPr>
            <a:xfrm>
              <a:off x="7939286" y="6701860"/>
              <a:ext cx="314149" cy="235612"/>
            </a:xfrm>
            <a:custGeom>
              <a:avLst/>
              <a:gdLst>
                <a:gd name="connsiteX0" fmla="*/ 62175 w 314149"/>
                <a:gd name="connsiteY0" fmla="*/ 39269 h 235612"/>
                <a:gd name="connsiteX1" fmla="*/ 52358 w 314149"/>
                <a:gd name="connsiteY1" fmla="*/ 0 h 235612"/>
                <a:gd name="connsiteX2" fmla="*/ 0 w 314149"/>
                <a:gd name="connsiteY2" fmla="*/ 0 h 235612"/>
                <a:gd name="connsiteX3" fmla="*/ 0 w 314149"/>
                <a:gd name="connsiteY3" fmla="*/ 26179 h 235612"/>
                <a:gd name="connsiteX4" fmla="*/ 26179 w 314149"/>
                <a:gd name="connsiteY4" fmla="*/ 26179 h 235612"/>
                <a:gd name="connsiteX5" fmla="*/ 78537 w 314149"/>
                <a:gd name="connsiteY5" fmla="*/ 235612 h 235612"/>
                <a:gd name="connsiteX6" fmla="*/ 287971 w 314149"/>
                <a:gd name="connsiteY6" fmla="*/ 235612 h 235612"/>
                <a:gd name="connsiteX7" fmla="*/ 287971 w 314149"/>
                <a:gd name="connsiteY7" fmla="*/ 209433 h 235612"/>
                <a:gd name="connsiteX8" fmla="*/ 104717 w 314149"/>
                <a:gd name="connsiteY8" fmla="*/ 209433 h 235612"/>
                <a:gd name="connsiteX9" fmla="*/ 101281 w 314149"/>
                <a:gd name="connsiteY9" fmla="*/ 195689 h 235612"/>
                <a:gd name="connsiteX10" fmla="*/ 287971 w 314149"/>
                <a:gd name="connsiteY10" fmla="*/ 183254 h 235612"/>
                <a:gd name="connsiteX11" fmla="*/ 314150 w 314149"/>
                <a:gd name="connsiteY11" fmla="*/ 65448 h 235612"/>
                <a:gd name="connsiteX12" fmla="*/ 314150 w 314149"/>
                <a:gd name="connsiteY12" fmla="*/ 39269 h 235612"/>
                <a:gd name="connsiteX13" fmla="*/ 62175 w 314149"/>
                <a:gd name="connsiteY13" fmla="*/ 39269 h 235612"/>
                <a:gd name="connsiteX14" fmla="*/ 68720 w 314149"/>
                <a:gd name="connsiteY14" fmla="*/ 65448 h 235612"/>
                <a:gd name="connsiteX15" fmla="*/ 267040 w 314149"/>
                <a:gd name="connsiteY15" fmla="*/ 65448 h 235612"/>
                <a:gd name="connsiteX16" fmla="*/ 94474 w 314149"/>
                <a:gd name="connsiteY16" fmla="*/ 168463 h 235612"/>
                <a:gd name="connsiteX17" fmla="*/ 68720 w 314149"/>
                <a:gd name="connsiteY17" fmla="*/ 65448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149" h="235612">
                  <a:moveTo>
                    <a:pt x="62175" y="39269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78537" y="235612"/>
                  </a:lnTo>
                  <a:lnTo>
                    <a:pt x="287971" y="235612"/>
                  </a:lnTo>
                  <a:lnTo>
                    <a:pt x="287971" y="209433"/>
                  </a:lnTo>
                  <a:lnTo>
                    <a:pt x="104717" y="209433"/>
                  </a:lnTo>
                  <a:lnTo>
                    <a:pt x="101281" y="195689"/>
                  </a:lnTo>
                  <a:lnTo>
                    <a:pt x="287971" y="183254"/>
                  </a:lnTo>
                  <a:lnTo>
                    <a:pt x="314150" y="65448"/>
                  </a:lnTo>
                  <a:lnTo>
                    <a:pt x="314150" y="39269"/>
                  </a:lnTo>
                  <a:lnTo>
                    <a:pt x="62175" y="39269"/>
                  </a:lnTo>
                  <a:close/>
                  <a:moveTo>
                    <a:pt x="68720" y="65448"/>
                  </a:moveTo>
                  <a:lnTo>
                    <a:pt x="267040" y="65448"/>
                  </a:lnTo>
                  <a:lnTo>
                    <a:pt x="94474" y="168463"/>
                  </a:lnTo>
                  <a:lnTo>
                    <a:pt x="6872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2" name="Dowolny kształt: kształt 971">
              <a:extLst>
                <a:ext uri="{FF2B5EF4-FFF2-40B4-BE49-F238E27FC236}">
                  <a16:creationId xmlns:a16="http://schemas.microsoft.com/office/drawing/2014/main" id="{992946F7-6B7A-BF4C-B7B7-16634BDB02B3}"/>
                </a:ext>
              </a:extLst>
            </p:cNvPr>
            <p:cNvSpPr/>
            <p:nvPr/>
          </p:nvSpPr>
          <p:spPr>
            <a:xfrm>
              <a:off x="8017824" y="6950561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3" name="Dowolny kształt: kształt 972">
              <a:extLst>
                <a:ext uri="{FF2B5EF4-FFF2-40B4-BE49-F238E27FC236}">
                  <a16:creationId xmlns:a16="http://schemas.microsoft.com/office/drawing/2014/main" id="{5DFE0F05-0201-40D6-7E2F-A7C2A4862487}"/>
                </a:ext>
              </a:extLst>
            </p:cNvPr>
            <p:cNvSpPr/>
            <p:nvPr/>
          </p:nvSpPr>
          <p:spPr>
            <a:xfrm>
              <a:off x="8174899" y="6950561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74" name="Grafika 52">
            <a:extLst>
              <a:ext uri="{FF2B5EF4-FFF2-40B4-BE49-F238E27FC236}">
                <a16:creationId xmlns:a16="http://schemas.microsoft.com/office/drawing/2014/main" id="{26AF9DFF-8042-D0DA-A28C-3F071E64569A}"/>
              </a:ext>
            </a:extLst>
          </p:cNvPr>
          <p:cNvGrpSpPr/>
          <p:nvPr userDrawn="1"/>
        </p:nvGrpSpPr>
        <p:grpSpPr>
          <a:xfrm>
            <a:off x="34589755" y="-2768934"/>
            <a:ext cx="616302" cy="616302"/>
            <a:chOff x="11761441" y="680657"/>
            <a:chExt cx="314149" cy="314149"/>
          </a:xfrm>
          <a:solidFill>
            <a:srgbClr val="212E39"/>
          </a:solidFill>
        </p:grpSpPr>
        <p:sp>
          <p:nvSpPr>
            <p:cNvPr id="975" name="Dowolny kształt: kształt 974">
              <a:extLst>
                <a:ext uri="{FF2B5EF4-FFF2-40B4-BE49-F238E27FC236}">
                  <a16:creationId xmlns:a16="http://schemas.microsoft.com/office/drawing/2014/main" id="{8B8080FE-7AEC-F0D0-2573-377199DC3C77}"/>
                </a:ext>
              </a:extLst>
            </p:cNvPr>
            <p:cNvSpPr/>
            <p:nvPr/>
          </p:nvSpPr>
          <p:spPr>
            <a:xfrm>
              <a:off x="11840437" y="680657"/>
              <a:ext cx="156812" cy="235612"/>
            </a:xfrm>
            <a:custGeom>
              <a:avLst/>
              <a:gdLst>
                <a:gd name="connsiteX0" fmla="*/ 0 w 156812"/>
                <a:gd name="connsiteY0" fmla="*/ 104756 h 235612"/>
                <a:gd name="connsiteX1" fmla="*/ 78079 w 156812"/>
                <a:gd name="connsiteY1" fmla="*/ 235612 h 235612"/>
                <a:gd name="connsiteX2" fmla="*/ 156813 w 156812"/>
                <a:gd name="connsiteY2" fmla="*/ 104756 h 235612"/>
                <a:gd name="connsiteX3" fmla="*/ 104258 w 156812"/>
                <a:gd name="connsiteY3" fmla="*/ 104717 h 235612"/>
                <a:gd name="connsiteX4" fmla="*/ 104258 w 156812"/>
                <a:gd name="connsiteY4" fmla="*/ 0 h 235612"/>
                <a:gd name="connsiteX5" fmla="*/ 51900 w 156812"/>
                <a:gd name="connsiteY5" fmla="*/ 0 h 235612"/>
                <a:gd name="connsiteX6" fmla="*/ 51900 w 156812"/>
                <a:gd name="connsiteY6" fmla="*/ 104717 h 235612"/>
                <a:gd name="connsiteX7" fmla="*/ 0 w 156812"/>
                <a:gd name="connsiteY7" fmla="*/ 104756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812" h="235612">
                  <a:moveTo>
                    <a:pt x="0" y="104756"/>
                  </a:moveTo>
                  <a:lnTo>
                    <a:pt x="78079" y="235612"/>
                  </a:lnTo>
                  <a:lnTo>
                    <a:pt x="156813" y="104756"/>
                  </a:lnTo>
                  <a:lnTo>
                    <a:pt x="104258" y="104717"/>
                  </a:lnTo>
                  <a:lnTo>
                    <a:pt x="104258" y="0"/>
                  </a:lnTo>
                  <a:lnTo>
                    <a:pt x="51900" y="0"/>
                  </a:lnTo>
                  <a:lnTo>
                    <a:pt x="51900" y="104717"/>
                  </a:lnTo>
                  <a:lnTo>
                    <a:pt x="0" y="10475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6" name="Dowolny kształt: kształt 975">
              <a:extLst>
                <a:ext uri="{FF2B5EF4-FFF2-40B4-BE49-F238E27FC236}">
                  <a16:creationId xmlns:a16="http://schemas.microsoft.com/office/drawing/2014/main" id="{A7116881-B91A-6B92-76D2-8732B03A890A}"/>
                </a:ext>
              </a:extLst>
            </p:cNvPr>
            <p:cNvSpPr/>
            <p:nvPr/>
          </p:nvSpPr>
          <p:spPr>
            <a:xfrm>
              <a:off x="11761441" y="890090"/>
              <a:ext cx="314149" cy="104716"/>
            </a:xfrm>
            <a:custGeom>
              <a:avLst/>
              <a:gdLst>
                <a:gd name="connsiteX0" fmla="*/ 314150 w 314149"/>
                <a:gd name="connsiteY0" fmla="*/ 104717 h 104716"/>
                <a:gd name="connsiteX1" fmla="*/ 0 w 314149"/>
                <a:gd name="connsiteY1" fmla="*/ 104717 h 104716"/>
                <a:gd name="connsiteX2" fmla="*/ 0 w 314149"/>
                <a:gd name="connsiteY2" fmla="*/ 0 h 104716"/>
                <a:gd name="connsiteX3" fmla="*/ 26179 w 314149"/>
                <a:gd name="connsiteY3" fmla="*/ 0 h 104716"/>
                <a:gd name="connsiteX4" fmla="*/ 26179 w 314149"/>
                <a:gd name="connsiteY4" fmla="*/ 78537 h 104716"/>
                <a:gd name="connsiteX5" fmla="*/ 287971 w 314149"/>
                <a:gd name="connsiteY5" fmla="*/ 78537 h 104716"/>
                <a:gd name="connsiteX6" fmla="*/ 287971 w 314149"/>
                <a:gd name="connsiteY6" fmla="*/ 0 h 104716"/>
                <a:gd name="connsiteX7" fmla="*/ 314150 w 314149"/>
                <a:gd name="connsiteY7" fmla="*/ 0 h 104716"/>
                <a:gd name="connsiteX8" fmla="*/ 314150 w 314149"/>
                <a:gd name="connsiteY8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149" h="104716">
                  <a:moveTo>
                    <a:pt x="314150" y="104717"/>
                  </a:moveTo>
                  <a:lnTo>
                    <a:pt x="0" y="104717"/>
                  </a:lnTo>
                  <a:lnTo>
                    <a:pt x="0" y="0"/>
                  </a:lnTo>
                  <a:lnTo>
                    <a:pt x="26179" y="0"/>
                  </a:lnTo>
                  <a:lnTo>
                    <a:pt x="26179" y="78537"/>
                  </a:lnTo>
                  <a:lnTo>
                    <a:pt x="287971" y="78537"/>
                  </a:lnTo>
                  <a:lnTo>
                    <a:pt x="287971" y="0"/>
                  </a:lnTo>
                  <a:lnTo>
                    <a:pt x="314150" y="0"/>
                  </a:lnTo>
                  <a:lnTo>
                    <a:pt x="31415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77" name="Grafika 52">
            <a:extLst>
              <a:ext uri="{FF2B5EF4-FFF2-40B4-BE49-F238E27FC236}">
                <a16:creationId xmlns:a16="http://schemas.microsoft.com/office/drawing/2014/main" id="{0AFF7DEB-460B-3A04-4077-0309ED894925}"/>
              </a:ext>
            </a:extLst>
          </p:cNvPr>
          <p:cNvGrpSpPr/>
          <p:nvPr userDrawn="1"/>
        </p:nvGrpSpPr>
        <p:grpSpPr>
          <a:xfrm>
            <a:off x="33922092" y="-2768934"/>
            <a:ext cx="616302" cy="616302"/>
            <a:chOff x="11421112" y="680657"/>
            <a:chExt cx="314149" cy="314149"/>
          </a:xfrm>
          <a:solidFill>
            <a:srgbClr val="212E39"/>
          </a:solidFill>
        </p:grpSpPr>
        <p:sp>
          <p:nvSpPr>
            <p:cNvPr id="978" name="Dowolny kształt: kształt 977">
              <a:extLst>
                <a:ext uri="{FF2B5EF4-FFF2-40B4-BE49-F238E27FC236}">
                  <a16:creationId xmlns:a16="http://schemas.microsoft.com/office/drawing/2014/main" id="{CDE2BA10-C518-A512-A2EC-96C1423735BF}"/>
                </a:ext>
              </a:extLst>
            </p:cNvPr>
            <p:cNvSpPr/>
            <p:nvPr/>
          </p:nvSpPr>
          <p:spPr>
            <a:xfrm>
              <a:off x="11421112" y="680657"/>
              <a:ext cx="314149" cy="314149"/>
            </a:xfrm>
            <a:custGeom>
              <a:avLst/>
              <a:gdLst>
                <a:gd name="connsiteX0" fmla="*/ 209433 w 314149"/>
                <a:gd name="connsiteY0" fmla="*/ 26179 h 314149"/>
                <a:gd name="connsiteX1" fmla="*/ 287971 w 314149"/>
                <a:gd name="connsiteY1" fmla="*/ 104717 h 314149"/>
                <a:gd name="connsiteX2" fmla="*/ 287971 w 314149"/>
                <a:gd name="connsiteY2" fmla="*/ 209433 h 314149"/>
                <a:gd name="connsiteX3" fmla="*/ 209433 w 314149"/>
                <a:gd name="connsiteY3" fmla="*/ 287971 h 314149"/>
                <a:gd name="connsiteX4" fmla="*/ 104717 w 314149"/>
                <a:gd name="connsiteY4" fmla="*/ 287971 h 314149"/>
                <a:gd name="connsiteX5" fmla="*/ 26179 w 314149"/>
                <a:gd name="connsiteY5" fmla="*/ 209433 h 314149"/>
                <a:gd name="connsiteX6" fmla="*/ 26179 w 314149"/>
                <a:gd name="connsiteY6" fmla="*/ 104717 h 314149"/>
                <a:gd name="connsiteX7" fmla="*/ 104717 w 314149"/>
                <a:gd name="connsiteY7" fmla="*/ 26179 h 314149"/>
                <a:gd name="connsiteX8" fmla="*/ 211855 w 314149"/>
                <a:gd name="connsiteY8" fmla="*/ 26179 h 314149"/>
                <a:gd name="connsiteX9" fmla="*/ 91627 w 314149"/>
                <a:gd name="connsiteY9" fmla="*/ 0 h 314149"/>
                <a:gd name="connsiteX10" fmla="*/ 0 w 314149"/>
                <a:gd name="connsiteY10" fmla="*/ 91627 h 314149"/>
                <a:gd name="connsiteX11" fmla="*/ 0 w 314149"/>
                <a:gd name="connsiteY11" fmla="*/ 222523 h 314149"/>
                <a:gd name="connsiteX12" fmla="*/ 91627 w 314149"/>
                <a:gd name="connsiteY12" fmla="*/ 314150 h 314149"/>
                <a:gd name="connsiteX13" fmla="*/ 222719 w 314149"/>
                <a:gd name="connsiteY13" fmla="*/ 314150 h 314149"/>
                <a:gd name="connsiteX14" fmla="*/ 314150 w 314149"/>
                <a:gd name="connsiteY14" fmla="*/ 222523 h 314149"/>
                <a:gd name="connsiteX15" fmla="*/ 314150 w 314149"/>
                <a:gd name="connsiteY15" fmla="*/ 91627 h 314149"/>
                <a:gd name="connsiteX16" fmla="*/ 222719 w 314149"/>
                <a:gd name="connsiteY16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149" h="314149">
                  <a:moveTo>
                    <a:pt x="209433" y="26179"/>
                  </a:moveTo>
                  <a:lnTo>
                    <a:pt x="287971" y="104717"/>
                  </a:lnTo>
                  <a:lnTo>
                    <a:pt x="287971" y="209433"/>
                  </a:lnTo>
                  <a:lnTo>
                    <a:pt x="209433" y="287971"/>
                  </a:lnTo>
                  <a:lnTo>
                    <a:pt x="104717" y="287971"/>
                  </a:lnTo>
                  <a:lnTo>
                    <a:pt x="26179" y="209433"/>
                  </a:lnTo>
                  <a:lnTo>
                    <a:pt x="26179" y="104717"/>
                  </a:lnTo>
                  <a:lnTo>
                    <a:pt x="104717" y="26179"/>
                  </a:lnTo>
                  <a:lnTo>
                    <a:pt x="211855" y="26179"/>
                  </a:lnTo>
                  <a:moveTo>
                    <a:pt x="91627" y="0"/>
                  </a:moveTo>
                  <a:lnTo>
                    <a:pt x="0" y="91627"/>
                  </a:lnTo>
                  <a:lnTo>
                    <a:pt x="0" y="222523"/>
                  </a:lnTo>
                  <a:lnTo>
                    <a:pt x="91627" y="314150"/>
                  </a:lnTo>
                  <a:lnTo>
                    <a:pt x="222719" y="314150"/>
                  </a:lnTo>
                  <a:lnTo>
                    <a:pt x="314150" y="222523"/>
                  </a:lnTo>
                  <a:lnTo>
                    <a:pt x="314150" y="91627"/>
                  </a:lnTo>
                  <a:lnTo>
                    <a:pt x="222719" y="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9" name="Dowolny kształt: kształt 978">
              <a:extLst>
                <a:ext uri="{FF2B5EF4-FFF2-40B4-BE49-F238E27FC236}">
                  <a16:creationId xmlns:a16="http://schemas.microsoft.com/office/drawing/2014/main" id="{B5F935B6-1055-7E2D-35D2-4102081392F9}"/>
                </a:ext>
              </a:extLst>
            </p:cNvPr>
            <p:cNvSpPr/>
            <p:nvPr/>
          </p:nvSpPr>
          <p:spPr>
            <a:xfrm>
              <a:off x="11499650" y="785374"/>
              <a:ext cx="156616" cy="130895"/>
            </a:xfrm>
            <a:custGeom>
              <a:avLst/>
              <a:gdLst>
                <a:gd name="connsiteX0" fmla="*/ 0 w 156616"/>
                <a:gd name="connsiteY0" fmla="*/ 0 h 130895"/>
                <a:gd name="connsiteX1" fmla="*/ 78537 w 156616"/>
                <a:gd name="connsiteY1" fmla="*/ 130896 h 130895"/>
                <a:gd name="connsiteX2" fmla="*/ 156617 w 156616"/>
                <a:gd name="connsiteY2" fmla="*/ 223 h 130895"/>
                <a:gd name="connsiteX3" fmla="*/ 0 w 156616"/>
                <a:gd name="connsiteY3" fmla="*/ 0 h 130895"/>
                <a:gd name="connsiteX4" fmla="*/ 0 w 156616"/>
                <a:gd name="connsiteY4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616" h="130895">
                  <a:moveTo>
                    <a:pt x="0" y="0"/>
                  </a:moveTo>
                  <a:lnTo>
                    <a:pt x="78537" y="130896"/>
                  </a:lnTo>
                  <a:lnTo>
                    <a:pt x="156617" y="2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80" name="Grupa 979">
            <a:extLst>
              <a:ext uri="{FF2B5EF4-FFF2-40B4-BE49-F238E27FC236}">
                <a16:creationId xmlns:a16="http://schemas.microsoft.com/office/drawing/2014/main" id="{62374225-C194-415F-5EB0-52EEECEA3C2D}"/>
              </a:ext>
            </a:extLst>
          </p:cNvPr>
          <p:cNvGrpSpPr/>
          <p:nvPr userDrawn="1"/>
        </p:nvGrpSpPr>
        <p:grpSpPr>
          <a:xfrm>
            <a:off x="35385815" y="-2768934"/>
            <a:ext cx="359509" cy="616302"/>
            <a:chOff x="12167218" y="680657"/>
            <a:chExt cx="183253" cy="314149"/>
          </a:xfrm>
        </p:grpSpPr>
        <p:sp>
          <p:nvSpPr>
            <p:cNvPr id="981" name="Dowolny kształt: kształt 980">
              <a:extLst>
                <a:ext uri="{FF2B5EF4-FFF2-40B4-BE49-F238E27FC236}">
                  <a16:creationId xmlns:a16="http://schemas.microsoft.com/office/drawing/2014/main" id="{0FF4D2D7-EA8B-4D4E-1E6F-FDFEDE631B4F}"/>
                </a:ext>
              </a:extLst>
            </p:cNvPr>
            <p:cNvSpPr/>
            <p:nvPr/>
          </p:nvSpPr>
          <p:spPr>
            <a:xfrm>
              <a:off x="12206487" y="746105"/>
              <a:ext cx="104716" cy="157074"/>
            </a:xfrm>
            <a:custGeom>
              <a:avLst/>
              <a:gdLst>
                <a:gd name="connsiteX0" fmla="*/ 0 w 104716"/>
                <a:gd name="connsiteY0" fmla="*/ 78537 h 157074"/>
                <a:gd name="connsiteX1" fmla="*/ 52358 w 104716"/>
                <a:gd name="connsiteY1" fmla="*/ 157075 h 157074"/>
                <a:gd name="connsiteX2" fmla="*/ 104717 w 104716"/>
                <a:gd name="connsiteY2" fmla="*/ 78537 h 157074"/>
                <a:gd name="connsiteX3" fmla="*/ 65448 w 104716"/>
                <a:gd name="connsiteY3" fmla="*/ 78537 h 157074"/>
                <a:gd name="connsiteX4" fmla="*/ 65448 w 104716"/>
                <a:gd name="connsiteY4" fmla="*/ 0 h 157074"/>
                <a:gd name="connsiteX5" fmla="*/ 39269 w 104716"/>
                <a:gd name="connsiteY5" fmla="*/ 0 h 157074"/>
                <a:gd name="connsiteX6" fmla="*/ 39269 w 104716"/>
                <a:gd name="connsiteY6" fmla="*/ 78537 h 157074"/>
                <a:gd name="connsiteX7" fmla="*/ 0 w 104716"/>
                <a:gd name="connsiteY7" fmla="*/ 7853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16" h="157074">
                  <a:moveTo>
                    <a:pt x="0" y="78537"/>
                  </a:moveTo>
                  <a:lnTo>
                    <a:pt x="52358" y="157075"/>
                  </a:lnTo>
                  <a:lnTo>
                    <a:pt x="104717" y="78537"/>
                  </a:lnTo>
                  <a:lnTo>
                    <a:pt x="65448" y="78537"/>
                  </a:lnTo>
                  <a:lnTo>
                    <a:pt x="65448" y="0"/>
                  </a:lnTo>
                  <a:lnTo>
                    <a:pt x="39269" y="0"/>
                  </a:lnTo>
                  <a:lnTo>
                    <a:pt x="3926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2" name="Dowolny kształt: kształt 981">
              <a:extLst>
                <a:ext uri="{FF2B5EF4-FFF2-40B4-BE49-F238E27FC236}">
                  <a16:creationId xmlns:a16="http://schemas.microsoft.com/office/drawing/2014/main" id="{190FCBAD-BADD-1CEA-7E58-9568A958290B}"/>
                </a:ext>
              </a:extLst>
            </p:cNvPr>
            <p:cNvSpPr/>
            <p:nvPr/>
          </p:nvSpPr>
          <p:spPr>
            <a:xfrm>
              <a:off x="12167218" y="680657"/>
              <a:ext cx="183253" cy="314149"/>
            </a:xfrm>
            <a:custGeom>
              <a:avLst/>
              <a:gdLst>
                <a:gd name="connsiteX0" fmla="*/ 0 w 183253"/>
                <a:gd name="connsiteY0" fmla="*/ 0 h 314149"/>
                <a:gd name="connsiteX1" fmla="*/ 0 w 183253"/>
                <a:gd name="connsiteY1" fmla="*/ 314150 h 314149"/>
                <a:gd name="connsiteX2" fmla="*/ 183254 w 183253"/>
                <a:gd name="connsiteY2" fmla="*/ 314150 h 314149"/>
                <a:gd name="connsiteX3" fmla="*/ 183254 w 183253"/>
                <a:gd name="connsiteY3" fmla="*/ 0 h 314149"/>
                <a:gd name="connsiteX4" fmla="*/ 0 w 183253"/>
                <a:gd name="connsiteY4" fmla="*/ 0 h 314149"/>
                <a:gd name="connsiteX5" fmla="*/ 91627 w 183253"/>
                <a:gd name="connsiteY5" fmla="*/ 287971 h 314149"/>
                <a:gd name="connsiteX6" fmla="*/ 78537 w 183253"/>
                <a:gd name="connsiteY6" fmla="*/ 274881 h 314149"/>
                <a:gd name="connsiteX7" fmla="*/ 91627 w 183253"/>
                <a:gd name="connsiteY7" fmla="*/ 261791 h 314149"/>
                <a:gd name="connsiteX8" fmla="*/ 104717 w 183253"/>
                <a:gd name="connsiteY8" fmla="*/ 274881 h 314149"/>
                <a:gd name="connsiteX9" fmla="*/ 91627 w 183253"/>
                <a:gd name="connsiteY9" fmla="*/ 287971 h 314149"/>
                <a:gd name="connsiteX10" fmla="*/ 156420 w 183253"/>
                <a:gd name="connsiteY10" fmla="*/ 242798 h 314149"/>
                <a:gd name="connsiteX11" fmla="*/ 27750 w 183253"/>
                <a:gd name="connsiteY11" fmla="*/ 242798 h 314149"/>
                <a:gd name="connsiteX12" fmla="*/ 27750 w 183253"/>
                <a:gd name="connsiteY12" fmla="*/ 242419 h 314149"/>
                <a:gd name="connsiteX13" fmla="*/ 27750 w 183253"/>
                <a:gd name="connsiteY13" fmla="*/ 242419 h 314149"/>
                <a:gd name="connsiteX14" fmla="*/ 27750 w 183253"/>
                <a:gd name="connsiteY14" fmla="*/ 42273 h 314149"/>
                <a:gd name="connsiteX15" fmla="*/ 156420 w 183253"/>
                <a:gd name="connsiteY15" fmla="*/ 42273 h 314149"/>
                <a:gd name="connsiteX16" fmla="*/ 156420 w 183253"/>
                <a:gd name="connsiteY16" fmla="*/ 24279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253" h="314149">
                  <a:moveTo>
                    <a:pt x="0" y="0"/>
                  </a:moveTo>
                  <a:lnTo>
                    <a:pt x="0" y="314150"/>
                  </a:lnTo>
                  <a:lnTo>
                    <a:pt x="183254" y="314150"/>
                  </a:lnTo>
                  <a:lnTo>
                    <a:pt x="183254" y="0"/>
                  </a:lnTo>
                  <a:lnTo>
                    <a:pt x="0" y="0"/>
                  </a:lnTo>
                  <a:close/>
                  <a:moveTo>
                    <a:pt x="91627" y="287971"/>
                  </a:moveTo>
                  <a:cubicBezTo>
                    <a:pt x="84428" y="287971"/>
                    <a:pt x="78537" y="282113"/>
                    <a:pt x="78537" y="274881"/>
                  </a:cubicBezTo>
                  <a:cubicBezTo>
                    <a:pt x="78537" y="267649"/>
                    <a:pt x="84428" y="261791"/>
                    <a:pt x="91627" y="261791"/>
                  </a:cubicBezTo>
                  <a:cubicBezTo>
                    <a:pt x="98826" y="261791"/>
                    <a:pt x="104717" y="267649"/>
                    <a:pt x="104717" y="274881"/>
                  </a:cubicBezTo>
                  <a:cubicBezTo>
                    <a:pt x="104717" y="282113"/>
                    <a:pt x="98826" y="287971"/>
                    <a:pt x="91627" y="287971"/>
                  </a:cubicBezTo>
                  <a:close/>
                  <a:moveTo>
                    <a:pt x="156420" y="242798"/>
                  </a:moveTo>
                  <a:lnTo>
                    <a:pt x="27750" y="242798"/>
                  </a:lnTo>
                  <a:lnTo>
                    <a:pt x="27750" y="242419"/>
                  </a:lnTo>
                  <a:lnTo>
                    <a:pt x="27750" y="242419"/>
                  </a:lnTo>
                  <a:lnTo>
                    <a:pt x="27750" y="42273"/>
                  </a:lnTo>
                  <a:lnTo>
                    <a:pt x="156420" y="42273"/>
                  </a:lnTo>
                  <a:lnTo>
                    <a:pt x="156420" y="24279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983" name="Dowolny kształt: kształt 982">
            <a:extLst>
              <a:ext uri="{FF2B5EF4-FFF2-40B4-BE49-F238E27FC236}">
                <a16:creationId xmlns:a16="http://schemas.microsoft.com/office/drawing/2014/main" id="{D6F7E7E4-1100-6E2B-498E-0228382F7E45}"/>
              </a:ext>
            </a:extLst>
          </p:cNvPr>
          <p:cNvSpPr/>
          <p:nvPr userDrawn="1"/>
        </p:nvSpPr>
        <p:spPr>
          <a:xfrm>
            <a:off x="30840575" y="-2627942"/>
            <a:ext cx="616302" cy="282729"/>
          </a:xfrm>
          <a:custGeom>
            <a:avLst/>
            <a:gdLst>
              <a:gd name="connsiteX0" fmla="*/ 242157 w 314149"/>
              <a:gd name="connsiteY0" fmla="*/ 0 h 144116"/>
              <a:gd name="connsiteX1" fmla="*/ 171342 w 314149"/>
              <a:gd name="connsiteY1" fmla="*/ 59027 h 144116"/>
              <a:gd name="connsiteX2" fmla="*/ 142807 w 314149"/>
              <a:gd name="connsiteY2" fmla="*/ 59027 h 144116"/>
              <a:gd name="connsiteX3" fmla="*/ 71993 w 314149"/>
              <a:gd name="connsiteY3" fmla="*/ 0 h 144116"/>
              <a:gd name="connsiteX4" fmla="*/ 0 w 314149"/>
              <a:gd name="connsiteY4" fmla="*/ 72058 h 144116"/>
              <a:gd name="connsiteX5" fmla="*/ 71993 w 314149"/>
              <a:gd name="connsiteY5" fmla="*/ 144116 h 144116"/>
              <a:gd name="connsiteX6" fmla="*/ 142807 w 314149"/>
              <a:gd name="connsiteY6" fmla="*/ 85207 h 144116"/>
              <a:gd name="connsiteX7" fmla="*/ 171342 w 314149"/>
              <a:gd name="connsiteY7" fmla="*/ 85207 h 144116"/>
              <a:gd name="connsiteX8" fmla="*/ 242157 w 314149"/>
              <a:gd name="connsiteY8" fmla="*/ 144116 h 144116"/>
              <a:gd name="connsiteX9" fmla="*/ 314150 w 314149"/>
              <a:gd name="connsiteY9" fmla="*/ 72058 h 144116"/>
              <a:gd name="connsiteX10" fmla="*/ 242157 w 314149"/>
              <a:gd name="connsiteY10" fmla="*/ 0 h 144116"/>
              <a:gd name="connsiteX11" fmla="*/ 71993 w 314149"/>
              <a:gd name="connsiteY11" fmla="*/ 115162 h 144116"/>
              <a:gd name="connsiteX12" fmla="*/ 28928 w 314149"/>
              <a:gd name="connsiteY12" fmla="*/ 72058 h 144116"/>
              <a:gd name="connsiteX13" fmla="*/ 71993 w 314149"/>
              <a:gd name="connsiteY13" fmla="*/ 28961 h 144116"/>
              <a:gd name="connsiteX14" fmla="*/ 115057 w 314149"/>
              <a:gd name="connsiteY14" fmla="*/ 72058 h 144116"/>
              <a:gd name="connsiteX15" fmla="*/ 71993 w 314149"/>
              <a:gd name="connsiteY15" fmla="*/ 115162 h 144116"/>
              <a:gd name="connsiteX16" fmla="*/ 242157 w 314149"/>
              <a:gd name="connsiteY16" fmla="*/ 28961 h 144116"/>
              <a:gd name="connsiteX17" fmla="*/ 280837 w 314149"/>
              <a:gd name="connsiteY17" fmla="*/ 53098 h 144116"/>
              <a:gd name="connsiteX18" fmla="*/ 223177 w 314149"/>
              <a:gd name="connsiteY18" fmla="*/ 110738 h 144116"/>
              <a:gd name="connsiteX19" fmla="*/ 199093 w 314149"/>
              <a:gd name="connsiteY19" fmla="*/ 72065 h 144116"/>
              <a:gd name="connsiteX20" fmla="*/ 242157 w 314149"/>
              <a:gd name="connsiteY20" fmla="*/ 28967 h 14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149" h="144116">
                <a:moveTo>
                  <a:pt x="242157" y="0"/>
                </a:moveTo>
                <a:cubicBezTo>
                  <a:pt x="206880" y="0"/>
                  <a:pt x="177495" y="25492"/>
                  <a:pt x="171342" y="59027"/>
                </a:cubicBezTo>
                <a:lnTo>
                  <a:pt x="142807" y="59027"/>
                </a:lnTo>
                <a:cubicBezTo>
                  <a:pt x="136655" y="25492"/>
                  <a:pt x="107269" y="0"/>
                  <a:pt x="71993" y="0"/>
                </a:cubicBezTo>
                <a:cubicBezTo>
                  <a:pt x="32331" y="0"/>
                  <a:pt x="0" y="32325"/>
                  <a:pt x="0" y="72058"/>
                </a:cubicBezTo>
                <a:cubicBezTo>
                  <a:pt x="0" y="111791"/>
                  <a:pt x="32331" y="144116"/>
                  <a:pt x="71993" y="144116"/>
                </a:cubicBezTo>
                <a:cubicBezTo>
                  <a:pt x="107203" y="144116"/>
                  <a:pt x="136590" y="118683"/>
                  <a:pt x="142807" y="85207"/>
                </a:cubicBezTo>
                <a:lnTo>
                  <a:pt x="171342" y="85207"/>
                </a:lnTo>
                <a:cubicBezTo>
                  <a:pt x="177560" y="118683"/>
                  <a:pt x="206946" y="144116"/>
                  <a:pt x="242157" y="144116"/>
                </a:cubicBezTo>
                <a:cubicBezTo>
                  <a:pt x="281884" y="144116"/>
                  <a:pt x="314150" y="111791"/>
                  <a:pt x="314150" y="72058"/>
                </a:cubicBezTo>
                <a:cubicBezTo>
                  <a:pt x="314150" y="32325"/>
                  <a:pt x="281884" y="0"/>
                  <a:pt x="242157" y="0"/>
                </a:cubicBezTo>
                <a:close/>
                <a:moveTo>
                  <a:pt x="71993" y="115162"/>
                </a:moveTo>
                <a:cubicBezTo>
                  <a:pt x="48235" y="115162"/>
                  <a:pt x="28928" y="95829"/>
                  <a:pt x="28928" y="72058"/>
                </a:cubicBezTo>
                <a:cubicBezTo>
                  <a:pt x="28928" y="48287"/>
                  <a:pt x="48235" y="28961"/>
                  <a:pt x="71993" y="28961"/>
                </a:cubicBezTo>
                <a:cubicBezTo>
                  <a:pt x="95750" y="28961"/>
                  <a:pt x="115057" y="48294"/>
                  <a:pt x="115057" y="72058"/>
                </a:cubicBezTo>
                <a:cubicBezTo>
                  <a:pt x="115057" y="95822"/>
                  <a:pt x="95750" y="115162"/>
                  <a:pt x="71993" y="115162"/>
                </a:cubicBezTo>
                <a:close/>
                <a:moveTo>
                  <a:pt x="242157" y="28961"/>
                </a:moveTo>
                <a:cubicBezTo>
                  <a:pt x="259108" y="28961"/>
                  <a:pt x="273768" y="38817"/>
                  <a:pt x="280837" y="53098"/>
                </a:cubicBezTo>
                <a:lnTo>
                  <a:pt x="223177" y="110738"/>
                </a:lnTo>
                <a:cubicBezTo>
                  <a:pt x="208910" y="103702"/>
                  <a:pt x="199093" y="89016"/>
                  <a:pt x="199093" y="72065"/>
                </a:cubicBezTo>
                <a:cubicBezTo>
                  <a:pt x="199093" y="48300"/>
                  <a:pt x="218400" y="28967"/>
                  <a:pt x="242157" y="2896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984" name="Grupa 983">
            <a:extLst>
              <a:ext uri="{FF2B5EF4-FFF2-40B4-BE49-F238E27FC236}">
                <a16:creationId xmlns:a16="http://schemas.microsoft.com/office/drawing/2014/main" id="{D9DEC0D2-C490-FC85-A05B-A0B5B0458295}"/>
              </a:ext>
            </a:extLst>
          </p:cNvPr>
          <p:cNvGrpSpPr/>
          <p:nvPr userDrawn="1"/>
        </p:nvGrpSpPr>
        <p:grpSpPr>
          <a:xfrm>
            <a:off x="16254719" y="8452928"/>
            <a:ext cx="616302" cy="462227"/>
            <a:chOff x="2415488" y="6400799"/>
            <a:chExt cx="314149" cy="235612"/>
          </a:xfrm>
        </p:grpSpPr>
        <p:sp>
          <p:nvSpPr>
            <p:cNvPr id="985" name="Dowolny kształt: kształt 984">
              <a:extLst>
                <a:ext uri="{FF2B5EF4-FFF2-40B4-BE49-F238E27FC236}">
                  <a16:creationId xmlns:a16="http://schemas.microsoft.com/office/drawing/2014/main" id="{8E6BFE7D-CD63-B0A4-6A98-00BBF862AEEE}"/>
                </a:ext>
              </a:extLst>
            </p:cNvPr>
            <p:cNvSpPr/>
            <p:nvPr/>
          </p:nvSpPr>
          <p:spPr>
            <a:xfrm>
              <a:off x="2494025" y="6400799"/>
              <a:ext cx="209433" cy="26316"/>
            </a:xfrm>
            <a:custGeom>
              <a:avLst/>
              <a:gdLst>
                <a:gd name="connsiteX0" fmla="*/ 209433 w 209433"/>
                <a:gd name="connsiteY0" fmla="*/ 0 h 26316"/>
                <a:gd name="connsiteX1" fmla="*/ 0 w 209433"/>
                <a:gd name="connsiteY1" fmla="*/ 0 h 26316"/>
                <a:gd name="connsiteX2" fmla="*/ 0 w 209433"/>
                <a:gd name="connsiteY2" fmla="*/ 26179 h 26316"/>
                <a:gd name="connsiteX3" fmla="*/ 209433 w 209433"/>
                <a:gd name="connsiteY3" fmla="*/ 26317 h 26316"/>
                <a:gd name="connsiteX4" fmla="*/ 209433 w 209433"/>
                <a:gd name="connsiteY4" fmla="*/ 0 h 26316"/>
                <a:gd name="connsiteX5" fmla="*/ 209433 w 209433"/>
                <a:gd name="connsiteY5" fmla="*/ 0 h 2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433" h="26316">
                  <a:moveTo>
                    <a:pt x="209433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09433" y="26317"/>
                  </a:lnTo>
                  <a:lnTo>
                    <a:pt x="209433" y="0"/>
                  </a:lnTo>
                  <a:lnTo>
                    <a:pt x="20943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6" name="Dowolny kształt: kształt 985">
              <a:extLst>
                <a:ext uri="{FF2B5EF4-FFF2-40B4-BE49-F238E27FC236}">
                  <a16:creationId xmlns:a16="http://schemas.microsoft.com/office/drawing/2014/main" id="{17D35E41-388B-DCB3-89EF-4D49FEEFCC63}"/>
                </a:ext>
              </a:extLst>
            </p:cNvPr>
            <p:cNvSpPr/>
            <p:nvPr/>
          </p:nvSpPr>
          <p:spPr>
            <a:xfrm>
              <a:off x="2559473" y="6440068"/>
              <a:ext cx="170164" cy="26179"/>
            </a:xfrm>
            <a:custGeom>
              <a:avLst/>
              <a:gdLst>
                <a:gd name="connsiteX0" fmla="*/ 170164 w 170164"/>
                <a:gd name="connsiteY0" fmla="*/ 0 h 26179"/>
                <a:gd name="connsiteX1" fmla="*/ 52358 w 170164"/>
                <a:gd name="connsiteY1" fmla="*/ 0 h 26179"/>
                <a:gd name="connsiteX2" fmla="*/ 0 w 170164"/>
                <a:gd name="connsiteY2" fmla="*/ 0 h 26179"/>
                <a:gd name="connsiteX3" fmla="*/ 26179 w 170164"/>
                <a:gd name="connsiteY3" fmla="*/ 26179 h 26179"/>
                <a:gd name="connsiteX4" fmla="*/ 170164 w 170164"/>
                <a:gd name="connsiteY4" fmla="*/ 26179 h 26179"/>
                <a:gd name="connsiteX5" fmla="*/ 170164 w 170164"/>
                <a:gd name="connsiteY5" fmla="*/ 0 h 26179"/>
                <a:gd name="connsiteX6" fmla="*/ 170164 w 170164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164" h="26179">
                  <a:moveTo>
                    <a:pt x="170164" y="0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26179" y="26179"/>
                  </a:lnTo>
                  <a:lnTo>
                    <a:pt x="170164" y="26179"/>
                  </a:lnTo>
                  <a:lnTo>
                    <a:pt x="170164" y="0"/>
                  </a:lnTo>
                  <a:lnTo>
                    <a:pt x="17016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7" name="Dowolny kształt: kształt 986">
              <a:extLst>
                <a:ext uri="{FF2B5EF4-FFF2-40B4-BE49-F238E27FC236}">
                  <a16:creationId xmlns:a16="http://schemas.microsoft.com/office/drawing/2014/main" id="{062931DE-78AF-E32A-93CA-F73652764607}"/>
                </a:ext>
              </a:extLst>
            </p:cNvPr>
            <p:cNvSpPr/>
            <p:nvPr/>
          </p:nvSpPr>
          <p:spPr>
            <a:xfrm>
              <a:off x="2611831" y="6557874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13090 w 104716"/>
                <a:gd name="connsiteY1" fmla="*/ 0 h 26179"/>
                <a:gd name="connsiteX2" fmla="*/ 0 w 104716"/>
                <a:gd name="connsiteY2" fmla="*/ 13090 h 26179"/>
                <a:gd name="connsiteX3" fmla="*/ 0 w 104716"/>
                <a:gd name="connsiteY3" fmla="*/ 26179 h 26179"/>
                <a:gd name="connsiteX4" fmla="*/ 104717 w 104716"/>
                <a:gd name="connsiteY4" fmla="*/ 26179 h 26179"/>
                <a:gd name="connsiteX5" fmla="*/ 104717 w 104716"/>
                <a:gd name="connsiteY5" fmla="*/ 0 h 26179"/>
                <a:gd name="connsiteX6" fmla="*/ 104717 w 104716"/>
                <a:gd name="connsiteY6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8" name="Dowolny kształt: kształt 987">
              <a:extLst>
                <a:ext uri="{FF2B5EF4-FFF2-40B4-BE49-F238E27FC236}">
                  <a16:creationId xmlns:a16="http://schemas.microsoft.com/office/drawing/2014/main" id="{A14DD3E6-31D9-7541-80EF-8BED8E45757B}"/>
                </a:ext>
              </a:extLst>
            </p:cNvPr>
            <p:cNvSpPr/>
            <p:nvPr/>
          </p:nvSpPr>
          <p:spPr>
            <a:xfrm>
              <a:off x="2585652" y="6597143"/>
              <a:ext cx="143985" cy="26179"/>
            </a:xfrm>
            <a:custGeom>
              <a:avLst/>
              <a:gdLst>
                <a:gd name="connsiteX0" fmla="*/ 13090 w 143985"/>
                <a:gd name="connsiteY0" fmla="*/ 0 h 26179"/>
                <a:gd name="connsiteX1" fmla="*/ 0 w 143985"/>
                <a:gd name="connsiteY1" fmla="*/ 26179 h 26179"/>
                <a:gd name="connsiteX2" fmla="*/ 143985 w 143985"/>
                <a:gd name="connsiteY2" fmla="*/ 26179 h 26179"/>
                <a:gd name="connsiteX3" fmla="*/ 143985 w 143985"/>
                <a:gd name="connsiteY3" fmla="*/ 392 h 26179"/>
                <a:gd name="connsiteX4" fmla="*/ 13090 w 143985"/>
                <a:gd name="connsiteY4" fmla="*/ 0 h 26179"/>
                <a:gd name="connsiteX5" fmla="*/ 13090 w 14398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5" h="26179">
                  <a:moveTo>
                    <a:pt x="13090" y="0"/>
                  </a:moveTo>
                  <a:lnTo>
                    <a:pt x="0" y="26179"/>
                  </a:lnTo>
                  <a:lnTo>
                    <a:pt x="143985" y="26179"/>
                  </a:lnTo>
                  <a:lnTo>
                    <a:pt x="143985" y="392"/>
                  </a:lnTo>
                  <a:lnTo>
                    <a:pt x="13090" y="0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89" name="Dowolny kształt: kształt 988">
              <a:extLst>
                <a:ext uri="{FF2B5EF4-FFF2-40B4-BE49-F238E27FC236}">
                  <a16:creationId xmlns:a16="http://schemas.microsoft.com/office/drawing/2014/main" id="{B85B8570-3EA4-1775-37EF-6FB37AA61A6E}"/>
                </a:ext>
              </a:extLst>
            </p:cNvPr>
            <p:cNvSpPr/>
            <p:nvPr/>
          </p:nvSpPr>
          <p:spPr>
            <a:xfrm>
              <a:off x="2624921" y="6518468"/>
              <a:ext cx="104716" cy="26316"/>
            </a:xfrm>
            <a:custGeom>
              <a:avLst/>
              <a:gdLst>
                <a:gd name="connsiteX0" fmla="*/ 104717 w 104716"/>
                <a:gd name="connsiteY0" fmla="*/ 0 h 26316"/>
                <a:gd name="connsiteX1" fmla="*/ 0 w 104716"/>
                <a:gd name="connsiteY1" fmla="*/ 137 h 26316"/>
                <a:gd name="connsiteX2" fmla="*/ 0 w 104716"/>
                <a:gd name="connsiteY2" fmla="*/ 26317 h 26316"/>
                <a:gd name="connsiteX3" fmla="*/ 104717 w 104716"/>
                <a:gd name="connsiteY3" fmla="*/ 26317 h 26316"/>
                <a:gd name="connsiteX4" fmla="*/ 104717 w 104716"/>
                <a:gd name="connsiteY4" fmla="*/ 0 h 26316"/>
                <a:gd name="connsiteX5" fmla="*/ 104717 w 104716"/>
                <a:gd name="connsiteY5" fmla="*/ 0 h 2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316">
                  <a:moveTo>
                    <a:pt x="104717" y="0"/>
                  </a:moveTo>
                  <a:lnTo>
                    <a:pt x="0" y="137"/>
                  </a:lnTo>
                  <a:lnTo>
                    <a:pt x="0" y="26317"/>
                  </a:lnTo>
                  <a:lnTo>
                    <a:pt x="104717" y="26317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0" name="Dowolny kształt: kształt 989">
              <a:extLst>
                <a:ext uri="{FF2B5EF4-FFF2-40B4-BE49-F238E27FC236}">
                  <a16:creationId xmlns:a16="http://schemas.microsoft.com/office/drawing/2014/main" id="{CC9DA10E-DA98-7DA2-9F87-E8517A12259C}"/>
                </a:ext>
              </a:extLst>
            </p:cNvPr>
            <p:cNvSpPr/>
            <p:nvPr/>
          </p:nvSpPr>
          <p:spPr>
            <a:xfrm>
              <a:off x="2598741" y="6479337"/>
              <a:ext cx="117806" cy="26179"/>
            </a:xfrm>
            <a:custGeom>
              <a:avLst/>
              <a:gdLst>
                <a:gd name="connsiteX0" fmla="*/ 117806 w 117806"/>
                <a:gd name="connsiteY0" fmla="*/ 0 h 26179"/>
                <a:gd name="connsiteX1" fmla="*/ 0 w 117806"/>
                <a:gd name="connsiteY1" fmla="*/ 0 h 26179"/>
                <a:gd name="connsiteX2" fmla="*/ 0 w 117806"/>
                <a:gd name="connsiteY2" fmla="*/ 13090 h 26179"/>
                <a:gd name="connsiteX3" fmla="*/ 13090 w 117806"/>
                <a:gd name="connsiteY3" fmla="*/ 26179 h 26179"/>
                <a:gd name="connsiteX4" fmla="*/ 117806 w 117806"/>
                <a:gd name="connsiteY4" fmla="*/ 26179 h 26179"/>
                <a:gd name="connsiteX5" fmla="*/ 117806 w 11780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06" h="26179">
                  <a:moveTo>
                    <a:pt x="117806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13090" y="26179"/>
                  </a:lnTo>
                  <a:lnTo>
                    <a:pt x="117806" y="26179"/>
                  </a:lnTo>
                  <a:lnTo>
                    <a:pt x="11780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1" name="Dowolny kształt: kształt 990">
              <a:extLst>
                <a:ext uri="{FF2B5EF4-FFF2-40B4-BE49-F238E27FC236}">
                  <a16:creationId xmlns:a16="http://schemas.microsoft.com/office/drawing/2014/main" id="{9F131065-389A-DE13-0A67-9B959CC3335E}"/>
                </a:ext>
              </a:extLst>
            </p:cNvPr>
            <p:cNvSpPr/>
            <p:nvPr/>
          </p:nvSpPr>
          <p:spPr>
            <a:xfrm>
              <a:off x="2415488" y="6453158"/>
              <a:ext cx="183253" cy="183253"/>
            </a:xfrm>
            <a:custGeom>
              <a:avLst/>
              <a:gdLst>
                <a:gd name="connsiteX0" fmla="*/ 91627 w 183253"/>
                <a:gd name="connsiteY0" fmla="*/ 26179 h 183253"/>
                <a:gd name="connsiteX1" fmla="*/ 157075 w 183253"/>
                <a:gd name="connsiteY1" fmla="*/ 91627 h 183253"/>
                <a:gd name="connsiteX2" fmla="*/ 91627 w 183253"/>
                <a:gd name="connsiteY2" fmla="*/ 157075 h 183253"/>
                <a:gd name="connsiteX3" fmla="*/ 26179 w 183253"/>
                <a:gd name="connsiteY3" fmla="*/ 91627 h 183253"/>
                <a:gd name="connsiteX4" fmla="*/ 91627 w 183253"/>
                <a:gd name="connsiteY4" fmla="*/ 26179 h 183253"/>
                <a:gd name="connsiteX5" fmla="*/ 91627 w 183253"/>
                <a:gd name="connsiteY5" fmla="*/ 0 h 183253"/>
                <a:gd name="connsiteX6" fmla="*/ 0 w 183253"/>
                <a:gd name="connsiteY6" fmla="*/ 91627 h 183253"/>
                <a:gd name="connsiteX7" fmla="*/ 91627 w 183253"/>
                <a:gd name="connsiteY7" fmla="*/ 183254 h 183253"/>
                <a:gd name="connsiteX8" fmla="*/ 183254 w 183253"/>
                <a:gd name="connsiteY8" fmla="*/ 91627 h 183253"/>
                <a:gd name="connsiteX9" fmla="*/ 91627 w 183253"/>
                <a:gd name="connsiteY9" fmla="*/ 0 h 183253"/>
                <a:gd name="connsiteX10" fmla="*/ 91627 w 183253"/>
                <a:gd name="connsiteY10" fmla="*/ 0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253" h="183253">
                  <a:moveTo>
                    <a:pt x="91627" y="26179"/>
                  </a:moveTo>
                  <a:cubicBezTo>
                    <a:pt x="127715" y="26179"/>
                    <a:pt x="157075" y="55539"/>
                    <a:pt x="157075" y="91627"/>
                  </a:cubicBezTo>
                  <a:cubicBezTo>
                    <a:pt x="157075" y="127689"/>
                    <a:pt x="127715" y="157075"/>
                    <a:pt x="91627" y="157075"/>
                  </a:cubicBezTo>
                  <a:cubicBezTo>
                    <a:pt x="55539" y="157075"/>
                    <a:pt x="26179" y="127689"/>
                    <a:pt x="26179" y="91627"/>
                  </a:cubicBezTo>
                  <a:cubicBezTo>
                    <a:pt x="26179" y="55539"/>
                    <a:pt x="55539" y="26179"/>
                    <a:pt x="91627" y="26179"/>
                  </a:cubicBezTo>
                  <a:moveTo>
                    <a:pt x="91627" y="0"/>
                  </a:moveTo>
                  <a:cubicBezTo>
                    <a:pt x="41023" y="0"/>
                    <a:pt x="0" y="41023"/>
                    <a:pt x="0" y="91627"/>
                  </a:cubicBezTo>
                  <a:cubicBezTo>
                    <a:pt x="0" y="142218"/>
                    <a:pt x="41023" y="183254"/>
                    <a:pt x="91627" y="183254"/>
                  </a:cubicBezTo>
                  <a:cubicBezTo>
                    <a:pt x="142231" y="183254"/>
                    <a:pt x="183254" y="142218"/>
                    <a:pt x="183254" y="91627"/>
                  </a:cubicBezTo>
                  <a:cubicBezTo>
                    <a:pt x="183254" y="41023"/>
                    <a:pt x="142231" y="0"/>
                    <a:pt x="91627" y="0"/>
                  </a:cubicBezTo>
                  <a:lnTo>
                    <a:pt x="9162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92" name="Grafika 52">
            <a:extLst>
              <a:ext uri="{FF2B5EF4-FFF2-40B4-BE49-F238E27FC236}">
                <a16:creationId xmlns:a16="http://schemas.microsoft.com/office/drawing/2014/main" id="{AEF1866F-A6AE-FC09-11F2-DAD8E0797EC5}"/>
              </a:ext>
            </a:extLst>
          </p:cNvPr>
          <p:cNvGrpSpPr/>
          <p:nvPr userDrawn="1"/>
        </p:nvGrpSpPr>
        <p:grpSpPr>
          <a:xfrm>
            <a:off x="16948060" y="8375891"/>
            <a:ext cx="564944" cy="590624"/>
            <a:chOff x="2768906" y="6361531"/>
            <a:chExt cx="287970" cy="301060"/>
          </a:xfrm>
          <a:solidFill>
            <a:srgbClr val="212E39"/>
          </a:solidFill>
        </p:grpSpPr>
        <p:sp>
          <p:nvSpPr>
            <p:cNvPr id="993" name="Dowolny kształt: kształt 992">
              <a:extLst>
                <a:ext uri="{FF2B5EF4-FFF2-40B4-BE49-F238E27FC236}">
                  <a16:creationId xmlns:a16="http://schemas.microsoft.com/office/drawing/2014/main" id="{588C00D8-7E91-B528-6C6E-9D00B6DC11BE}"/>
                </a:ext>
              </a:extLst>
            </p:cNvPr>
            <p:cNvSpPr/>
            <p:nvPr/>
          </p:nvSpPr>
          <p:spPr>
            <a:xfrm>
              <a:off x="2939070" y="6387710"/>
              <a:ext cx="104716" cy="39268"/>
            </a:xfrm>
            <a:custGeom>
              <a:avLst/>
              <a:gdLst>
                <a:gd name="connsiteX0" fmla="*/ 104717 w 104716"/>
                <a:gd name="connsiteY0" fmla="*/ 39269 h 39268"/>
                <a:gd name="connsiteX1" fmla="*/ 78537 w 104716"/>
                <a:gd name="connsiteY1" fmla="*/ 0 h 39268"/>
                <a:gd name="connsiteX2" fmla="*/ 0 w 104716"/>
                <a:gd name="connsiteY2" fmla="*/ 39269 h 39268"/>
                <a:gd name="connsiteX3" fmla="*/ 104717 w 104716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39268">
                  <a:moveTo>
                    <a:pt x="104717" y="39269"/>
                  </a:moveTo>
                  <a:lnTo>
                    <a:pt x="78537" y="0"/>
                  </a:lnTo>
                  <a:lnTo>
                    <a:pt x="0" y="39269"/>
                  </a:lnTo>
                  <a:lnTo>
                    <a:pt x="104717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4" name="Dowolny kształt: kształt 993">
              <a:extLst>
                <a:ext uri="{FF2B5EF4-FFF2-40B4-BE49-F238E27FC236}">
                  <a16:creationId xmlns:a16="http://schemas.microsoft.com/office/drawing/2014/main" id="{F354AC59-24DF-53A9-DF68-4A1879E71B39}"/>
                </a:ext>
              </a:extLst>
            </p:cNvPr>
            <p:cNvSpPr/>
            <p:nvPr/>
          </p:nvSpPr>
          <p:spPr>
            <a:xfrm>
              <a:off x="2808175" y="6361531"/>
              <a:ext cx="157074" cy="65447"/>
            </a:xfrm>
            <a:custGeom>
              <a:avLst/>
              <a:gdLst>
                <a:gd name="connsiteX0" fmla="*/ 157075 w 157074"/>
                <a:gd name="connsiteY0" fmla="*/ 26179 h 65447"/>
                <a:gd name="connsiteX1" fmla="*/ 117806 w 157074"/>
                <a:gd name="connsiteY1" fmla="*/ 0 h 65447"/>
                <a:gd name="connsiteX2" fmla="*/ 0 w 157074"/>
                <a:gd name="connsiteY2" fmla="*/ 65448 h 65447"/>
                <a:gd name="connsiteX3" fmla="*/ 91627 w 157074"/>
                <a:gd name="connsiteY3" fmla="*/ 65448 h 65447"/>
                <a:gd name="connsiteX4" fmla="*/ 157075 w 157074"/>
                <a:gd name="connsiteY4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074" h="65447">
                  <a:moveTo>
                    <a:pt x="157075" y="26179"/>
                  </a:moveTo>
                  <a:lnTo>
                    <a:pt x="117806" y="0"/>
                  </a:lnTo>
                  <a:lnTo>
                    <a:pt x="0" y="65448"/>
                  </a:lnTo>
                  <a:lnTo>
                    <a:pt x="91627" y="65448"/>
                  </a:lnTo>
                  <a:lnTo>
                    <a:pt x="15707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5" name="Dowolny kształt: kształt 994">
              <a:extLst>
                <a:ext uri="{FF2B5EF4-FFF2-40B4-BE49-F238E27FC236}">
                  <a16:creationId xmlns:a16="http://schemas.microsoft.com/office/drawing/2014/main" id="{32A4653C-ADAE-3E77-7EC3-74C6D964DEBE}"/>
                </a:ext>
              </a:extLst>
            </p:cNvPr>
            <p:cNvSpPr/>
            <p:nvPr/>
          </p:nvSpPr>
          <p:spPr>
            <a:xfrm>
              <a:off x="2768906" y="6440068"/>
              <a:ext cx="287970" cy="222522"/>
            </a:xfrm>
            <a:custGeom>
              <a:avLst/>
              <a:gdLst>
                <a:gd name="connsiteX0" fmla="*/ 0 w 287970"/>
                <a:gd name="connsiteY0" fmla="*/ 0 h 222522"/>
                <a:gd name="connsiteX1" fmla="*/ 0 w 287970"/>
                <a:gd name="connsiteY1" fmla="*/ 222523 h 222522"/>
                <a:gd name="connsiteX2" fmla="*/ 285752 w 287970"/>
                <a:gd name="connsiteY2" fmla="*/ 219774 h 222522"/>
                <a:gd name="connsiteX3" fmla="*/ 287971 w 287970"/>
                <a:gd name="connsiteY3" fmla="*/ 0 h 222522"/>
                <a:gd name="connsiteX4" fmla="*/ 0 w 287970"/>
                <a:gd name="connsiteY4" fmla="*/ 0 h 222522"/>
                <a:gd name="connsiteX5" fmla="*/ 26179 w 287970"/>
                <a:gd name="connsiteY5" fmla="*/ 26179 h 222522"/>
                <a:gd name="connsiteX6" fmla="*/ 261791 w 287970"/>
                <a:gd name="connsiteY6" fmla="*/ 26179 h 222522"/>
                <a:gd name="connsiteX7" fmla="*/ 26297 w 287970"/>
                <a:gd name="connsiteY7" fmla="*/ 196082 h 222522"/>
                <a:gd name="connsiteX8" fmla="*/ 26179 w 287970"/>
                <a:gd name="connsiteY8" fmla="*/ 26179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970" h="222522">
                  <a:moveTo>
                    <a:pt x="0" y="0"/>
                  </a:moveTo>
                  <a:lnTo>
                    <a:pt x="0" y="222523"/>
                  </a:lnTo>
                  <a:lnTo>
                    <a:pt x="285752" y="219774"/>
                  </a:lnTo>
                  <a:lnTo>
                    <a:pt x="287971" y="0"/>
                  </a:lnTo>
                  <a:lnTo>
                    <a:pt x="0" y="0"/>
                  </a:lnTo>
                  <a:close/>
                  <a:moveTo>
                    <a:pt x="26179" y="26179"/>
                  </a:moveTo>
                  <a:lnTo>
                    <a:pt x="261791" y="26179"/>
                  </a:lnTo>
                  <a:lnTo>
                    <a:pt x="26297" y="196082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996" name="Grupa 995">
            <a:extLst>
              <a:ext uri="{FF2B5EF4-FFF2-40B4-BE49-F238E27FC236}">
                <a16:creationId xmlns:a16="http://schemas.microsoft.com/office/drawing/2014/main" id="{E01DAA3F-FB26-FCF0-DCFC-19F53E85F3DC}"/>
              </a:ext>
            </a:extLst>
          </p:cNvPr>
          <p:cNvGrpSpPr/>
          <p:nvPr userDrawn="1"/>
        </p:nvGrpSpPr>
        <p:grpSpPr>
          <a:xfrm>
            <a:off x="16254719" y="5345730"/>
            <a:ext cx="616418" cy="616302"/>
            <a:chOff x="2415488" y="4816961"/>
            <a:chExt cx="314208" cy="314149"/>
          </a:xfrm>
        </p:grpSpPr>
        <p:sp>
          <p:nvSpPr>
            <p:cNvPr id="997" name="Dowolny kształt: kształt 996">
              <a:extLst>
                <a:ext uri="{FF2B5EF4-FFF2-40B4-BE49-F238E27FC236}">
                  <a16:creationId xmlns:a16="http://schemas.microsoft.com/office/drawing/2014/main" id="{37A1A9C9-0BE5-0A50-8016-87C0557DF494}"/>
                </a:ext>
              </a:extLst>
            </p:cNvPr>
            <p:cNvSpPr/>
            <p:nvPr/>
          </p:nvSpPr>
          <p:spPr>
            <a:xfrm>
              <a:off x="2533294" y="4816961"/>
              <a:ext cx="196402" cy="157074"/>
            </a:xfrm>
            <a:custGeom>
              <a:avLst/>
              <a:gdLst>
                <a:gd name="connsiteX0" fmla="*/ 0 w 196402"/>
                <a:gd name="connsiteY0" fmla="*/ 0 h 157074"/>
                <a:gd name="connsiteX1" fmla="*/ 0 w 196402"/>
                <a:gd name="connsiteY1" fmla="*/ 157075 h 157074"/>
                <a:gd name="connsiteX2" fmla="*/ 39269 w 196402"/>
                <a:gd name="connsiteY2" fmla="*/ 117806 h 157074"/>
                <a:gd name="connsiteX3" fmla="*/ 196344 w 196402"/>
                <a:gd name="connsiteY3" fmla="*/ 117806 h 157074"/>
                <a:gd name="connsiteX4" fmla="*/ 196402 w 196402"/>
                <a:gd name="connsiteY4" fmla="*/ 0 h 157074"/>
                <a:gd name="connsiteX5" fmla="*/ 26179 w 196402"/>
                <a:gd name="connsiteY5" fmla="*/ 26179 h 157074"/>
                <a:gd name="connsiteX6" fmla="*/ 170164 w 196402"/>
                <a:gd name="connsiteY6" fmla="*/ 26179 h 157074"/>
                <a:gd name="connsiteX7" fmla="*/ 170164 w 196402"/>
                <a:gd name="connsiteY7" fmla="*/ 91627 h 157074"/>
                <a:gd name="connsiteX8" fmla="*/ 26179 w 196402"/>
                <a:gd name="connsiteY8" fmla="*/ 91627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6402" h="157074">
                  <a:moveTo>
                    <a:pt x="0" y="0"/>
                  </a:moveTo>
                  <a:lnTo>
                    <a:pt x="0" y="157075"/>
                  </a:lnTo>
                  <a:lnTo>
                    <a:pt x="39269" y="117806"/>
                  </a:lnTo>
                  <a:lnTo>
                    <a:pt x="196344" y="117806"/>
                  </a:lnTo>
                  <a:lnTo>
                    <a:pt x="196402" y="0"/>
                  </a:lnTo>
                  <a:moveTo>
                    <a:pt x="26179" y="26179"/>
                  </a:moveTo>
                  <a:lnTo>
                    <a:pt x="170164" y="26179"/>
                  </a:lnTo>
                  <a:lnTo>
                    <a:pt x="170164" y="91627"/>
                  </a:lnTo>
                  <a:lnTo>
                    <a:pt x="26179" y="91627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8" name="Dowolny kształt: kształt 997">
              <a:extLst>
                <a:ext uri="{FF2B5EF4-FFF2-40B4-BE49-F238E27FC236}">
                  <a16:creationId xmlns:a16="http://schemas.microsoft.com/office/drawing/2014/main" id="{B320299E-035D-E8F0-EFAD-A1A4793DB397}"/>
                </a:ext>
              </a:extLst>
            </p:cNvPr>
            <p:cNvSpPr/>
            <p:nvPr/>
          </p:nvSpPr>
          <p:spPr>
            <a:xfrm>
              <a:off x="2585717" y="4856230"/>
              <a:ext cx="39196" cy="39262"/>
            </a:xfrm>
            <a:custGeom>
              <a:avLst/>
              <a:gdLst>
                <a:gd name="connsiteX0" fmla="*/ 22004 w 39196"/>
                <a:gd name="connsiteY0" fmla="*/ 0 h 39262"/>
                <a:gd name="connsiteX1" fmla="*/ 17200 w 39196"/>
                <a:gd name="connsiteY1" fmla="*/ 0 h 39262"/>
                <a:gd name="connsiteX2" fmla="*/ 12343 w 39196"/>
                <a:gd name="connsiteY2" fmla="*/ 10360 h 39262"/>
                <a:gd name="connsiteX3" fmla="*/ 1486 w 39196"/>
                <a:gd name="connsiteY3" fmla="*/ 12023 h 39262"/>
                <a:gd name="connsiteX4" fmla="*/ 0 w 39196"/>
                <a:gd name="connsiteY4" fmla="*/ 16833 h 39262"/>
                <a:gd name="connsiteX5" fmla="*/ 7860 w 39196"/>
                <a:gd name="connsiteY5" fmla="*/ 24896 h 39262"/>
                <a:gd name="connsiteX6" fmla="*/ 6008 w 39196"/>
                <a:gd name="connsiteY6" fmla="*/ 36291 h 39262"/>
                <a:gd name="connsiteX7" fmla="*/ 9889 w 39196"/>
                <a:gd name="connsiteY7" fmla="*/ 39262 h 39262"/>
                <a:gd name="connsiteX8" fmla="*/ 19602 w 39196"/>
                <a:gd name="connsiteY8" fmla="*/ 33882 h 39262"/>
                <a:gd name="connsiteX9" fmla="*/ 29308 w 39196"/>
                <a:gd name="connsiteY9" fmla="*/ 39262 h 39262"/>
                <a:gd name="connsiteX10" fmla="*/ 33189 w 39196"/>
                <a:gd name="connsiteY10" fmla="*/ 36291 h 39262"/>
                <a:gd name="connsiteX11" fmla="*/ 31336 w 39196"/>
                <a:gd name="connsiteY11" fmla="*/ 24896 h 39262"/>
                <a:gd name="connsiteX12" fmla="*/ 39197 w 39196"/>
                <a:gd name="connsiteY12" fmla="*/ 16833 h 39262"/>
                <a:gd name="connsiteX13" fmla="*/ 37711 w 39196"/>
                <a:gd name="connsiteY13" fmla="*/ 12023 h 39262"/>
                <a:gd name="connsiteX14" fmla="*/ 26853 w 39196"/>
                <a:gd name="connsiteY14" fmla="*/ 10360 h 39262"/>
                <a:gd name="connsiteX15" fmla="*/ 21997 w 39196"/>
                <a:gd name="connsiteY15" fmla="*/ 0 h 39262"/>
                <a:gd name="connsiteX16" fmla="*/ 21997 w 39196"/>
                <a:gd name="connsiteY16" fmla="*/ 0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96" h="39262">
                  <a:moveTo>
                    <a:pt x="22004" y="0"/>
                  </a:moveTo>
                  <a:lnTo>
                    <a:pt x="17200" y="0"/>
                  </a:lnTo>
                  <a:lnTo>
                    <a:pt x="12343" y="10360"/>
                  </a:lnTo>
                  <a:lnTo>
                    <a:pt x="1486" y="12023"/>
                  </a:lnTo>
                  <a:lnTo>
                    <a:pt x="0" y="16833"/>
                  </a:lnTo>
                  <a:lnTo>
                    <a:pt x="7860" y="24896"/>
                  </a:lnTo>
                  <a:lnTo>
                    <a:pt x="6008" y="36291"/>
                  </a:lnTo>
                  <a:lnTo>
                    <a:pt x="9889" y="39262"/>
                  </a:lnTo>
                  <a:lnTo>
                    <a:pt x="19602" y="33882"/>
                  </a:lnTo>
                  <a:lnTo>
                    <a:pt x="29308" y="39262"/>
                  </a:lnTo>
                  <a:lnTo>
                    <a:pt x="33189" y="36291"/>
                  </a:lnTo>
                  <a:lnTo>
                    <a:pt x="31336" y="24896"/>
                  </a:lnTo>
                  <a:lnTo>
                    <a:pt x="39197" y="16833"/>
                  </a:lnTo>
                  <a:lnTo>
                    <a:pt x="37711" y="12023"/>
                  </a:lnTo>
                  <a:lnTo>
                    <a:pt x="26853" y="10360"/>
                  </a:lnTo>
                  <a:lnTo>
                    <a:pt x="21997" y="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99" name="Dowolny kształt: kształt 998">
              <a:extLst>
                <a:ext uri="{FF2B5EF4-FFF2-40B4-BE49-F238E27FC236}">
                  <a16:creationId xmlns:a16="http://schemas.microsoft.com/office/drawing/2014/main" id="{883EC346-D650-AE35-1527-4037DCEB0CBA}"/>
                </a:ext>
              </a:extLst>
            </p:cNvPr>
            <p:cNvSpPr/>
            <p:nvPr/>
          </p:nvSpPr>
          <p:spPr>
            <a:xfrm>
              <a:off x="2638010" y="4856230"/>
              <a:ext cx="39196" cy="39262"/>
            </a:xfrm>
            <a:custGeom>
              <a:avLst/>
              <a:gdLst>
                <a:gd name="connsiteX0" fmla="*/ 22004 w 39196"/>
                <a:gd name="connsiteY0" fmla="*/ 0 h 39262"/>
                <a:gd name="connsiteX1" fmla="*/ 17200 w 39196"/>
                <a:gd name="connsiteY1" fmla="*/ 0 h 39262"/>
                <a:gd name="connsiteX2" fmla="*/ 12343 w 39196"/>
                <a:gd name="connsiteY2" fmla="*/ 10360 h 39262"/>
                <a:gd name="connsiteX3" fmla="*/ 1486 w 39196"/>
                <a:gd name="connsiteY3" fmla="*/ 12023 h 39262"/>
                <a:gd name="connsiteX4" fmla="*/ 0 w 39196"/>
                <a:gd name="connsiteY4" fmla="*/ 16833 h 39262"/>
                <a:gd name="connsiteX5" fmla="*/ 7860 w 39196"/>
                <a:gd name="connsiteY5" fmla="*/ 24896 h 39262"/>
                <a:gd name="connsiteX6" fmla="*/ 6008 w 39196"/>
                <a:gd name="connsiteY6" fmla="*/ 36291 h 39262"/>
                <a:gd name="connsiteX7" fmla="*/ 9889 w 39196"/>
                <a:gd name="connsiteY7" fmla="*/ 39262 h 39262"/>
                <a:gd name="connsiteX8" fmla="*/ 19602 w 39196"/>
                <a:gd name="connsiteY8" fmla="*/ 33882 h 39262"/>
                <a:gd name="connsiteX9" fmla="*/ 29308 w 39196"/>
                <a:gd name="connsiteY9" fmla="*/ 39262 h 39262"/>
                <a:gd name="connsiteX10" fmla="*/ 33189 w 39196"/>
                <a:gd name="connsiteY10" fmla="*/ 36291 h 39262"/>
                <a:gd name="connsiteX11" fmla="*/ 31336 w 39196"/>
                <a:gd name="connsiteY11" fmla="*/ 24896 h 39262"/>
                <a:gd name="connsiteX12" fmla="*/ 39197 w 39196"/>
                <a:gd name="connsiteY12" fmla="*/ 16833 h 39262"/>
                <a:gd name="connsiteX13" fmla="*/ 37711 w 39196"/>
                <a:gd name="connsiteY13" fmla="*/ 12023 h 39262"/>
                <a:gd name="connsiteX14" fmla="*/ 26853 w 39196"/>
                <a:gd name="connsiteY14" fmla="*/ 10360 h 39262"/>
                <a:gd name="connsiteX15" fmla="*/ 21997 w 39196"/>
                <a:gd name="connsiteY15" fmla="*/ 0 h 39262"/>
                <a:gd name="connsiteX16" fmla="*/ 21997 w 39196"/>
                <a:gd name="connsiteY16" fmla="*/ 0 h 3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196" h="39262">
                  <a:moveTo>
                    <a:pt x="22004" y="0"/>
                  </a:moveTo>
                  <a:lnTo>
                    <a:pt x="17200" y="0"/>
                  </a:lnTo>
                  <a:lnTo>
                    <a:pt x="12343" y="10360"/>
                  </a:lnTo>
                  <a:lnTo>
                    <a:pt x="1486" y="12023"/>
                  </a:lnTo>
                  <a:lnTo>
                    <a:pt x="0" y="16833"/>
                  </a:lnTo>
                  <a:lnTo>
                    <a:pt x="7860" y="24896"/>
                  </a:lnTo>
                  <a:lnTo>
                    <a:pt x="6008" y="36291"/>
                  </a:lnTo>
                  <a:lnTo>
                    <a:pt x="9889" y="39262"/>
                  </a:lnTo>
                  <a:lnTo>
                    <a:pt x="19602" y="33882"/>
                  </a:lnTo>
                  <a:lnTo>
                    <a:pt x="29308" y="39262"/>
                  </a:lnTo>
                  <a:lnTo>
                    <a:pt x="33189" y="36291"/>
                  </a:lnTo>
                  <a:lnTo>
                    <a:pt x="31336" y="24896"/>
                  </a:lnTo>
                  <a:lnTo>
                    <a:pt x="39197" y="16833"/>
                  </a:lnTo>
                  <a:lnTo>
                    <a:pt x="37711" y="12023"/>
                  </a:lnTo>
                  <a:lnTo>
                    <a:pt x="26853" y="10360"/>
                  </a:lnTo>
                  <a:lnTo>
                    <a:pt x="21997" y="0"/>
                  </a:lnTo>
                  <a:lnTo>
                    <a:pt x="2199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0" name="Dowolny kształt: kształt 999">
              <a:extLst>
                <a:ext uri="{FF2B5EF4-FFF2-40B4-BE49-F238E27FC236}">
                  <a16:creationId xmlns:a16="http://schemas.microsoft.com/office/drawing/2014/main" id="{1769444B-3560-7E92-18EB-8204D6E75B67}"/>
                </a:ext>
              </a:extLst>
            </p:cNvPr>
            <p:cNvSpPr/>
            <p:nvPr/>
          </p:nvSpPr>
          <p:spPr>
            <a:xfrm>
              <a:off x="2415488" y="4882409"/>
              <a:ext cx="143985" cy="248701"/>
            </a:xfrm>
            <a:custGeom>
              <a:avLst/>
              <a:gdLst>
                <a:gd name="connsiteX0" fmla="*/ 117806 w 143985"/>
                <a:gd name="connsiteY0" fmla="*/ 130896 h 248701"/>
                <a:gd name="connsiteX1" fmla="*/ 117806 w 143985"/>
                <a:gd name="connsiteY1" fmla="*/ 196344 h 248701"/>
                <a:gd name="connsiteX2" fmla="*/ 26179 w 143985"/>
                <a:gd name="connsiteY2" fmla="*/ 196344 h 248701"/>
                <a:gd name="connsiteX3" fmla="*/ 91627 w 143985"/>
                <a:gd name="connsiteY3" fmla="*/ 78537 h 248701"/>
                <a:gd name="connsiteX4" fmla="*/ 91627 w 143985"/>
                <a:gd name="connsiteY4" fmla="*/ 0 h 248701"/>
                <a:gd name="connsiteX5" fmla="*/ 0 w 143985"/>
                <a:gd name="connsiteY5" fmla="*/ 0 h 248701"/>
                <a:gd name="connsiteX6" fmla="*/ 0 w 143985"/>
                <a:gd name="connsiteY6" fmla="*/ 248702 h 248701"/>
                <a:gd name="connsiteX7" fmla="*/ 143985 w 143985"/>
                <a:gd name="connsiteY7" fmla="*/ 248702 h 248701"/>
                <a:gd name="connsiteX8" fmla="*/ 143985 w 143985"/>
                <a:gd name="connsiteY8" fmla="*/ 104717 h 248701"/>
                <a:gd name="connsiteX9" fmla="*/ 117806 w 143985"/>
                <a:gd name="connsiteY9" fmla="*/ 130896 h 248701"/>
                <a:gd name="connsiteX10" fmla="*/ 71993 w 143985"/>
                <a:gd name="connsiteY10" fmla="*/ 235612 h 248701"/>
                <a:gd name="connsiteX11" fmla="*/ 58903 w 143985"/>
                <a:gd name="connsiteY11" fmla="*/ 222523 h 248701"/>
                <a:gd name="connsiteX12" fmla="*/ 71993 w 143985"/>
                <a:gd name="connsiteY12" fmla="*/ 209433 h 248701"/>
                <a:gd name="connsiteX13" fmla="*/ 85082 w 143985"/>
                <a:gd name="connsiteY13" fmla="*/ 222523 h 248701"/>
                <a:gd name="connsiteX14" fmla="*/ 71993 w 143985"/>
                <a:gd name="connsiteY14" fmla="*/ 235612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985" h="248701">
                  <a:moveTo>
                    <a:pt x="117806" y="130896"/>
                  </a:moveTo>
                  <a:lnTo>
                    <a:pt x="117806" y="196344"/>
                  </a:lnTo>
                  <a:lnTo>
                    <a:pt x="26179" y="196344"/>
                  </a:lnTo>
                  <a:lnTo>
                    <a:pt x="91627" y="78537"/>
                  </a:lnTo>
                  <a:lnTo>
                    <a:pt x="91627" y="0"/>
                  </a:lnTo>
                  <a:lnTo>
                    <a:pt x="0" y="0"/>
                  </a:lnTo>
                  <a:lnTo>
                    <a:pt x="0" y="248702"/>
                  </a:lnTo>
                  <a:lnTo>
                    <a:pt x="143985" y="248702"/>
                  </a:lnTo>
                  <a:lnTo>
                    <a:pt x="143985" y="104717"/>
                  </a:lnTo>
                  <a:lnTo>
                    <a:pt x="117806" y="130896"/>
                  </a:lnTo>
                  <a:close/>
                  <a:moveTo>
                    <a:pt x="71993" y="235612"/>
                  </a:moveTo>
                  <a:cubicBezTo>
                    <a:pt x="64761" y="235612"/>
                    <a:pt x="58903" y="229755"/>
                    <a:pt x="58903" y="222523"/>
                  </a:cubicBezTo>
                  <a:cubicBezTo>
                    <a:pt x="58903" y="215291"/>
                    <a:pt x="64761" y="209433"/>
                    <a:pt x="71993" y="209433"/>
                  </a:cubicBezTo>
                  <a:cubicBezTo>
                    <a:pt x="79225" y="209433"/>
                    <a:pt x="85082" y="215291"/>
                    <a:pt x="85082" y="222523"/>
                  </a:cubicBezTo>
                  <a:cubicBezTo>
                    <a:pt x="85082" y="229755"/>
                    <a:pt x="79225" y="235612"/>
                    <a:pt x="71993" y="23561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01" name="Grupa 1000">
            <a:extLst>
              <a:ext uri="{FF2B5EF4-FFF2-40B4-BE49-F238E27FC236}">
                <a16:creationId xmlns:a16="http://schemas.microsoft.com/office/drawing/2014/main" id="{1C7F26A5-8631-681F-791B-255EB679CF11}"/>
              </a:ext>
            </a:extLst>
          </p:cNvPr>
          <p:cNvGrpSpPr/>
          <p:nvPr userDrawn="1"/>
        </p:nvGrpSpPr>
        <p:grpSpPr>
          <a:xfrm>
            <a:off x="33922092" y="1057285"/>
            <a:ext cx="616302" cy="359509"/>
            <a:chOff x="11421112" y="2631003"/>
            <a:chExt cx="314149" cy="183253"/>
          </a:xfrm>
        </p:grpSpPr>
        <p:sp>
          <p:nvSpPr>
            <p:cNvPr id="1002" name="Dowolny kształt: kształt 1001">
              <a:extLst>
                <a:ext uri="{FF2B5EF4-FFF2-40B4-BE49-F238E27FC236}">
                  <a16:creationId xmlns:a16="http://schemas.microsoft.com/office/drawing/2014/main" id="{96F237AB-95A1-4C0E-3829-647B9C1520F1}"/>
                </a:ext>
              </a:extLst>
            </p:cNvPr>
            <p:cNvSpPr/>
            <p:nvPr/>
          </p:nvSpPr>
          <p:spPr>
            <a:xfrm>
              <a:off x="11421112" y="2722630"/>
              <a:ext cx="91626" cy="91626"/>
            </a:xfrm>
            <a:custGeom>
              <a:avLst/>
              <a:gdLst>
                <a:gd name="connsiteX0" fmla="*/ 91627 w 91626"/>
                <a:gd name="connsiteY0" fmla="*/ 26179 h 91626"/>
                <a:gd name="connsiteX1" fmla="*/ 0 w 91626"/>
                <a:gd name="connsiteY1" fmla="*/ 0 h 91626"/>
                <a:gd name="connsiteX2" fmla="*/ 0 w 91626"/>
                <a:gd name="connsiteY2" fmla="*/ 91627 h 91626"/>
                <a:gd name="connsiteX3" fmla="*/ 91627 w 91626"/>
                <a:gd name="connsiteY3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626" h="91626">
                  <a:moveTo>
                    <a:pt x="91627" y="26179"/>
                  </a:moveTo>
                  <a:lnTo>
                    <a:pt x="0" y="0"/>
                  </a:lnTo>
                  <a:lnTo>
                    <a:pt x="0" y="91627"/>
                  </a:lnTo>
                  <a:lnTo>
                    <a:pt x="9162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3" name="Dowolny kształt: kształt 1002">
              <a:extLst>
                <a:ext uri="{FF2B5EF4-FFF2-40B4-BE49-F238E27FC236}">
                  <a16:creationId xmlns:a16="http://schemas.microsoft.com/office/drawing/2014/main" id="{580A68F2-FFDE-6CA3-236B-875E24F7C978}"/>
                </a:ext>
              </a:extLst>
            </p:cNvPr>
            <p:cNvSpPr/>
            <p:nvPr/>
          </p:nvSpPr>
          <p:spPr>
            <a:xfrm>
              <a:off x="11460381" y="2631003"/>
              <a:ext cx="274880" cy="104716"/>
            </a:xfrm>
            <a:custGeom>
              <a:avLst/>
              <a:gdLst>
                <a:gd name="connsiteX0" fmla="*/ 0 w 274880"/>
                <a:gd name="connsiteY0" fmla="*/ 52358 h 104716"/>
                <a:gd name="connsiteX1" fmla="*/ 39269 w 274880"/>
                <a:gd name="connsiteY1" fmla="*/ 104717 h 104716"/>
                <a:gd name="connsiteX2" fmla="*/ 65448 w 274880"/>
                <a:gd name="connsiteY2" fmla="*/ 91627 h 104716"/>
                <a:gd name="connsiteX3" fmla="*/ 157075 w 274880"/>
                <a:gd name="connsiteY3" fmla="*/ 91627 h 104716"/>
                <a:gd name="connsiteX4" fmla="*/ 274881 w 274880"/>
                <a:gd name="connsiteY4" fmla="*/ 26179 h 104716"/>
                <a:gd name="connsiteX5" fmla="*/ 274881 w 274880"/>
                <a:gd name="connsiteY5" fmla="*/ 13090 h 104716"/>
                <a:gd name="connsiteX6" fmla="*/ 261791 w 274880"/>
                <a:gd name="connsiteY6" fmla="*/ 0 h 104716"/>
                <a:gd name="connsiteX7" fmla="*/ 248702 w 274880"/>
                <a:gd name="connsiteY7" fmla="*/ 0 h 104716"/>
                <a:gd name="connsiteX8" fmla="*/ 183254 w 274880"/>
                <a:gd name="connsiteY8" fmla="*/ 26179 h 104716"/>
                <a:gd name="connsiteX9" fmla="*/ 183254 w 274880"/>
                <a:gd name="connsiteY9" fmla="*/ 39269 h 104716"/>
                <a:gd name="connsiteX10" fmla="*/ 170164 w 274880"/>
                <a:gd name="connsiteY10" fmla="*/ 52358 h 104716"/>
                <a:gd name="connsiteX11" fmla="*/ 104717 w 274880"/>
                <a:gd name="connsiteY11" fmla="*/ 52358 h 104716"/>
                <a:gd name="connsiteX12" fmla="*/ 104717 w 274880"/>
                <a:gd name="connsiteY12" fmla="*/ 39269 h 104716"/>
                <a:gd name="connsiteX13" fmla="*/ 157075 w 274880"/>
                <a:gd name="connsiteY13" fmla="*/ 39269 h 104716"/>
                <a:gd name="connsiteX14" fmla="*/ 170164 w 274880"/>
                <a:gd name="connsiteY14" fmla="*/ 39269 h 104716"/>
                <a:gd name="connsiteX15" fmla="*/ 170164 w 274880"/>
                <a:gd name="connsiteY15" fmla="*/ 26179 h 104716"/>
                <a:gd name="connsiteX16" fmla="*/ 157075 w 274880"/>
                <a:gd name="connsiteY16" fmla="*/ 13090 h 104716"/>
                <a:gd name="connsiteX17" fmla="*/ 104717 w 274880"/>
                <a:gd name="connsiteY17" fmla="*/ 13090 h 104716"/>
                <a:gd name="connsiteX18" fmla="*/ 78537 w 274880"/>
                <a:gd name="connsiteY18" fmla="*/ 0 h 104716"/>
                <a:gd name="connsiteX19" fmla="*/ 39269 w 274880"/>
                <a:gd name="connsiteY19" fmla="*/ 13090 h 104716"/>
                <a:gd name="connsiteX20" fmla="*/ 0 w 274880"/>
                <a:gd name="connsiteY20" fmla="*/ 5235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4880" h="104716">
                  <a:moveTo>
                    <a:pt x="0" y="52358"/>
                  </a:moveTo>
                  <a:lnTo>
                    <a:pt x="39269" y="104717"/>
                  </a:lnTo>
                  <a:lnTo>
                    <a:pt x="65448" y="91627"/>
                  </a:lnTo>
                  <a:lnTo>
                    <a:pt x="157075" y="91627"/>
                  </a:lnTo>
                  <a:lnTo>
                    <a:pt x="274881" y="26179"/>
                  </a:lnTo>
                  <a:lnTo>
                    <a:pt x="274881" y="13090"/>
                  </a:lnTo>
                  <a:lnTo>
                    <a:pt x="261791" y="0"/>
                  </a:lnTo>
                  <a:lnTo>
                    <a:pt x="248702" y="0"/>
                  </a:lnTo>
                  <a:lnTo>
                    <a:pt x="183254" y="26179"/>
                  </a:lnTo>
                  <a:lnTo>
                    <a:pt x="183254" y="39269"/>
                  </a:lnTo>
                  <a:lnTo>
                    <a:pt x="170164" y="52358"/>
                  </a:lnTo>
                  <a:lnTo>
                    <a:pt x="104717" y="52358"/>
                  </a:lnTo>
                  <a:lnTo>
                    <a:pt x="104717" y="39269"/>
                  </a:lnTo>
                  <a:lnTo>
                    <a:pt x="157075" y="39269"/>
                  </a:lnTo>
                  <a:lnTo>
                    <a:pt x="170164" y="39269"/>
                  </a:lnTo>
                  <a:lnTo>
                    <a:pt x="170164" y="26179"/>
                  </a:lnTo>
                  <a:lnTo>
                    <a:pt x="157075" y="13090"/>
                  </a:lnTo>
                  <a:lnTo>
                    <a:pt x="104717" y="13090"/>
                  </a:lnTo>
                  <a:lnTo>
                    <a:pt x="78537" y="0"/>
                  </a:lnTo>
                  <a:lnTo>
                    <a:pt x="39269" y="1309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4" name="Dowolny kształt: kształt 1003">
              <a:extLst>
                <a:ext uri="{FF2B5EF4-FFF2-40B4-BE49-F238E27FC236}">
                  <a16:creationId xmlns:a16="http://schemas.microsoft.com/office/drawing/2014/main" id="{8B8E3B96-C3AB-2A76-E925-9C1A7AB6B953}"/>
                </a:ext>
              </a:extLst>
            </p:cNvPr>
            <p:cNvSpPr/>
            <p:nvPr/>
          </p:nvSpPr>
          <p:spPr>
            <a:xfrm>
              <a:off x="11434202" y="2696451"/>
              <a:ext cx="13089" cy="13089"/>
            </a:xfrm>
            <a:custGeom>
              <a:avLst/>
              <a:gdLst>
                <a:gd name="connsiteX0" fmla="*/ 13090 w 13089"/>
                <a:gd name="connsiteY0" fmla="*/ 6545 h 13089"/>
                <a:gd name="connsiteX1" fmla="*/ 6545 w 13089"/>
                <a:gd name="connsiteY1" fmla="*/ 13090 h 13089"/>
                <a:gd name="connsiteX2" fmla="*/ 0 w 13089"/>
                <a:gd name="connsiteY2" fmla="*/ 6545 h 13089"/>
                <a:gd name="connsiteX3" fmla="*/ 6545 w 13089"/>
                <a:gd name="connsiteY3" fmla="*/ 0 h 13089"/>
                <a:gd name="connsiteX4" fmla="*/ 13090 w 13089"/>
                <a:gd name="connsiteY4" fmla="*/ 6545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" h="13089">
                  <a:moveTo>
                    <a:pt x="13090" y="6545"/>
                  </a:moveTo>
                  <a:cubicBezTo>
                    <a:pt x="13090" y="10159"/>
                    <a:pt x="10159" y="13090"/>
                    <a:pt x="6545" y="13090"/>
                  </a:cubicBezTo>
                  <a:cubicBezTo>
                    <a:pt x="2930" y="13090"/>
                    <a:pt x="0" y="10159"/>
                    <a:pt x="0" y="6545"/>
                  </a:cubicBezTo>
                  <a:cubicBezTo>
                    <a:pt x="0" y="2930"/>
                    <a:pt x="2930" y="0"/>
                    <a:pt x="6545" y="0"/>
                  </a:cubicBezTo>
                  <a:cubicBezTo>
                    <a:pt x="10159" y="0"/>
                    <a:pt x="13090" y="2930"/>
                    <a:pt x="13090" y="654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05" name="Grupa 1004">
            <a:extLst>
              <a:ext uri="{FF2B5EF4-FFF2-40B4-BE49-F238E27FC236}">
                <a16:creationId xmlns:a16="http://schemas.microsoft.com/office/drawing/2014/main" id="{73748D92-1652-FF32-BF34-06A3415DB929}"/>
              </a:ext>
            </a:extLst>
          </p:cNvPr>
          <p:cNvGrpSpPr/>
          <p:nvPr userDrawn="1"/>
        </p:nvGrpSpPr>
        <p:grpSpPr>
          <a:xfrm>
            <a:off x="33922092" y="1724936"/>
            <a:ext cx="616302" cy="333830"/>
            <a:chOff x="11421112" y="2971326"/>
            <a:chExt cx="314149" cy="170164"/>
          </a:xfrm>
        </p:grpSpPr>
        <p:sp>
          <p:nvSpPr>
            <p:cNvPr id="1006" name="Dowolny kształt: kształt 1005">
              <a:extLst>
                <a:ext uri="{FF2B5EF4-FFF2-40B4-BE49-F238E27FC236}">
                  <a16:creationId xmlns:a16="http://schemas.microsoft.com/office/drawing/2014/main" id="{D0FCC685-4CB6-47ED-311F-95B01E547C85}"/>
                </a:ext>
              </a:extLst>
            </p:cNvPr>
            <p:cNvSpPr/>
            <p:nvPr/>
          </p:nvSpPr>
          <p:spPr>
            <a:xfrm>
              <a:off x="11499257" y="2971326"/>
              <a:ext cx="236004" cy="170164"/>
            </a:xfrm>
            <a:custGeom>
              <a:avLst/>
              <a:gdLst>
                <a:gd name="connsiteX0" fmla="*/ 157467 w 236004"/>
                <a:gd name="connsiteY0" fmla="*/ 6 h 170164"/>
                <a:gd name="connsiteX1" fmla="*/ 161852 w 236004"/>
                <a:gd name="connsiteY1" fmla="*/ 13096 h 170164"/>
                <a:gd name="connsiteX2" fmla="*/ 78930 w 236004"/>
                <a:gd name="connsiteY2" fmla="*/ 13096 h 170164"/>
                <a:gd name="connsiteX3" fmla="*/ 62437 w 236004"/>
                <a:gd name="connsiteY3" fmla="*/ 23437 h 170164"/>
                <a:gd name="connsiteX4" fmla="*/ 13090 w 236004"/>
                <a:gd name="connsiteY4" fmla="*/ 15033 h 170164"/>
                <a:gd name="connsiteX5" fmla="*/ 0 w 236004"/>
                <a:gd name="connsiteY5" fmla="*/ 91627 h 170164"/>
                <a:gd name="connsiteX6" fmla="*/ 26572 w 236004"/>
                <a:gd name="connsiteY6" fmla="*/ 91627 h 170164"/>
                <a:gd name="connsiteX7" fmla="*/ 26572 w 236004"/>
                <a:gd name="connsiteY7" fmla="*/ 117806 h 170164"/>
                <a:gd name="connsiteX8" fmla="*/ 39661 w 236004"/>
                <a:gd name="connsiteY8" fmla="*/ 117806 h 170164"/>
                <a:gd name="connsiteX9" fmla="*/ 39661 w 236004"/>
                <a:gd name="connsiteY9" fmla="*/ 130896 h 170164"/>
                <a:gd name="connsiteX10" fmla="*/ 52751 w 236004"/>
                <a:gd name="connsiteY10" fmla="*/ 130896 h 170164"/>
                <a:gd name="connsiteX11" fmla="*/ 52751 w 236004"/>
                <a:gd name="connsiteY11" fmla="*/ 143985 h 170164"/>
                <a:gd name="connsiteX12" fmla="*/ 65840 w 236004"/>
                <a:gd name="connsiteY12" fmla="*/ 157075 h 170164"/>
                <a:gd name="connsiteX13" fmla="*/ 78930 w 236004"/>
                <a:gd name="connsiteY13" fmla="*/ 170164 h 170164"/>
                <a:gd name="connsiteX14" fmla="*/ 131288 w 236004"/>
                <a:gd name="connsiteY14" fmla="*/ 170164 h 170164"/>
                <a:gd name="connsiteX15" fmla="*/ 131288 w 236004"/>
                <a:gd name="connsiteY15" fmla="*/ 157075 h 170164"/>
                <a:gd name="connsiteX16" fmla="*/ 144378 w 236004"/>
                <a:gd name="connsiteY16" fmla="*/ 157075 h 170164"/>
                <a:gd name="connsiteX17" fmla="*/ 144378 w 236004"/>
                <a:gd name="connsiteY17" fmla="*/ 130896 h 170164"/>
                <a:gd name="connsiteX18" fmla="*/ 157467 w 236004"/>
                <a:gd name="connsiteY18" fmla="*/ 130896 h 170164"/>
                <a:gd name="connsiteX19" fmla="*/ 157664 w 236004"/>
                <a:gd name="connsiteY19" fmla="*/ 118369 h 170164"/>
                <a:gd name="connsiteX20" fmla="*/ 196932 w 236004"/>
                <a:gd name="connsiteY20" fmla="*/ 118369 h 170164"/>
                <a:gd name="connsiteX21" fmla="*/ 209826 w 236004"/>
                <a:gd name="connsiteY21" fmla="*/ 157075 h 170164"/>
                <a:gd name="connsiteX22" fmla="*/ 236005 w 236004"/>
                <a:gd name="connsiteY22" fmla="*/ 157075 h 170164"/>
                <a:gd name="connsiteX23" fmla="*/ 236005 w 236004"/>
                <a:gd name="connsiteY23" fmla="*/ 0 h 170164"/>
                <a:gd name="connsiteX24" fmla="*/ 157467 w 236004"/>
                <a:gd name="connsiteY24" fmla="*/ 0 h 170164"/>
                <a:gd name="connsiteX25" fmla="*/ 143919 w 236004"/>
                <a:gd name="connsiteY25" fmla="*/ 103885 h 170164"/>
                <a:gd name="connsiteX26" fmla="*/ 105109 w 236004"/>
                <a:gd name="connsiteY26" fmla="*/ 65507 h 170164"/>
                <a:gd name="connsiteX27" fmla="*/ 52751 w 236004"/>
                <a:gd name="connsiteY27" fmla="*/ 91686 h 170164"/>
                <a:gd name="connsiteX28" fmla="*/ 26572 w 236004"/>
                <a:gd name="connsiteY28" fmla="*/ 65507 h 170164"/>
                <a:gd name="connsiteX29" fmla="*/ 78734 w 236004"/>
                <a:gd name="connsiteY29" fmla="*/ 26395 h 170164"/>
                <a:gd name="connsiteX30" fmla="*/ 166238 w 236004"/>
                <a:gd name="connsiteY30" fmla="*/ 26395 h 170164"/>
                <a:gd name="connsiteX31" fmla="*/ 192089 w 236004"/>
                <a:gd name="connsiteY31" fmla="*/ 103885 h 170164"/>
                <a:gd name="connsiteX32" fmla="*/ 143919 w 236004"/>
                <a:gd name="connsiteY32" fmla="*/ 103885 h 170164"/>
                <a:gd name="connsiteX33" fmla="*/ 205768 w 236004"/>
                <a:gd name="connsiteY33" fmla="*/ 47679 h 170164"/>
                <a:gd name="connsiteX34" fmla="*/ 195623 w 236004"/>
                <a:gd name="connsiteY34" fmla="*/ 37508 h 170164"/>
                <a:gd name="connsiteX35" fmla="*/ 205768 w 236004"/>
                <a:gd name="connsiteY35" fmla="*/ 27337 h 170164"/>
                <a:gd name="connsiteX36" fmla="*/ 215978 w 236004"/>
                <a:gd name="connsiteY36" fmla="*/ 37508 h 170164"/>
                <a:gd name="connsiteX37" fmla="*/ 205768 w 236004"/>
                <a:gd name="connsiteY37" fmla="*/ 4767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004" h="170164">
                  <a:moveTo>
                    <a:pt x="157467" y="6"/>
                  </a:moveTo>
                  <a:lnTo>
                    <a:pt x="161852" y="13096"/>
                  </a:lnTo>
                  <a:lnTo>
                    <a:pt x="78930" y="13096"/>
                  </a:lnTo>
                  <a:lnTo>
                    <a:pt x="62437" y="23437"/>
                  </a:lnTo>
                  <a:lnTo>
                    <a:pt x="13090" y="15033"/>
                  </a:lnTo>
                  <a:lnTo>
                    <a:pt x="0" y="91627"/>
                  </a:lnTo>
                  <a:lnTo>
                    <a:pt x="26572" y="91627"/>
                  </a:lnTo>
                  <a:lnTo>
                    <a:pt x="26572" y="117806"/>
                  </a:lnTo>
                  <a:lnTo>
                    <a:pt x="39661" y="117806"/>
                  </a:lnTo>
                  <a:lnTo>
                    <a:pt x="39661" y="130896"/>
                  </a:lnTo>
                  <a:lnTo>
                    <a:pt x="52751" y="130896"/>
                  </a:lnTo>
                  <a:lnTo>
                    <a:pt x="52751" y="143985"/>
                  </a:lnTo>
                  <a:lnTo>
                    <a:pt x="65840" y="157075"/>
                  </a:lnTo>
                  <a:lnTo>
                    <a:pt x="78930" y="170164"/>
                  </a:lnTo>
                  <a:lnTo>
                    <a:pt x="131288" y="170164"/>
                  </a:lnTo>
                  <a:lnTo>
                    <a:pt x="131288" y="157075"/>
                  </a:lnTo>
                  <a:lnTo>
                    <a:pt x="144378" y="157075"/>
                  </a:lnTo>
                  <a:lnTo>
                    <a:pt x="144378" y="130896"/>
                  </a:lnTo>
                  <a:lnTo>
                    <a:pt x="157467" y="130896"/>
                  </a:lnTo>
                  <a:lnTo>
                    <a:pt x="157664" y="118369"/>
                  </a:lnTo>
                  <a:lnTo>
                    <a:pt x="196932" y="118369"/>
                  </a:lnTo>
                  <a:lnTo>
                    <a:pt x="209826" y="157075"/>
                  </a:lnTo>
                  <a:lnTo>
                    <a:pt x="236005" y="157075"/>
                  </a:lnTo>
                  <a:lnTo>
                    <a:pt x="236005" y="0"/>
                  </a:lnTo>
                  <a:lnTo>
                    <a:pt x="157467" y="0"/>
                  </a:lnTo>
                  <a:close/>
                  <a:moveTo>
                    <a:pt x="143919" y="103885"/>
                  </a:moveTo>
                  <a:lnTo>
                    <a:pt x="105109" y="65507"/>
                  </a:lnTo>
                  <a:lnTo>
                    <a:pt x="52751" y="91686"/>
                  </a:lnTo>
                  <a:lnTo>
                    <a:pt x="26572" y="65507"/>
                  </a:lnTo>
                  <a:lnTo>
                    <a:pt x="78734" y="26395"/>
                  </a:lnTo>
                  <a:lnTo>
                    <a:pt x="166238" y="26395"/>
                  </a:lnTo>
                  <a:lnTo>
                    <a:pt x="192089" y="103885"/>
                  </a:lnTo>
                  <a:lnTo>
                    <a:pt x="143919" y="103885"/>
                  </a:lnTo>
                  <a:close/>
                  <a:moveTo>
                    <a:pt x="205768" y="47679"/>
                  </a:moveTo>
                  <a:cubicBezTo>
                    <a:pt x="200205" y="47679"/>
                    <a:pt x="195623" y="43123"/>
                    <a:pt x="195623" y="37508"/>
                  </a:cubicBezTo>
                  <a:cubicBezTo>
                    <a:pt x="195623" y="31893"/>
                    <a:pt x="200205" y="27337"/>
                    <a:pt x="205768" y="27337"/>
                  </a:cubicBezTo>
                  <a:cubicBezTo>
                    <a:pt x="211397" y="27337"/>
                    <a:pt x="215978" y="31893"/>
                    <a:pt x="215978" y="37508"/>
                  </a:cubicBezTo>
                  <a:cubicBezTo>
                    <a:pt x="215978" y="43123"/>
                    <a:pt x="211397" y="47679"/>
                    <a:pt x="205768" y="476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07" name="Dowolny kształt: kształt 1006">
              <a:extLst>
                <a:ext uri="{FF2B5EF4-FFF2-40B4-BE49-F238E27FC236}">
                  <a16:creationId xmlns:a16="http://schemas.microsoft.com/office/drawing/2014/main" id="{0D2F2C05-628F-EEFD-3BB0-5779014FCFF7}"/>
                </a:ext>
              </a:extLst>
            </p:cNvPr>
            <p:cNvSpPr/>
            <p:nvPr/>
          </p:nvSpPr>
          <p:spPr>
            <a:xfrm>
              <a:off x="11421112" y="2971332"/>
              <a:ext cx="78537" cy="157074"/>
            </a:xfrm>
            <a:custGeom>
              <a:avLst/>
              <a:gdLst>
                <a:gd name="connsiteX0" fmla="*/ 0 w 78537"/>
                <a:gd name="connsiteY0" fmla="*/ 0 h 157074"/>
                <a:gd name="connsiteX1" fmla="*/ 0 w 78537"/>
                <a:gd name="connsiteY1" fmla="*/ 157075 h 157074"/>
                <a:gd name="connsiteX2" fmla="*/ 26179 w 78537"/>
                <a:gd name="connsiteY2" fmla="*/ 157075 h 157074"/>
                <a:gd name="connsiteX3" fmla="*/ 78537 w 78537"/>
                <a:gd name="connsiteY3" fmla="*/ 0 h 157074"/>
                <a:gd name="connsiteX4" fmla="*/ 0 w 78537"/>
                <a:gd name="connsiteY4" fmla="*/ 0 h 157074"/>
                <a:gd name="connsiteX5" fmla="*/ 30041 w 78537"/>
                <a:gd name="connsiteY5" fmla="*/ 47672 h 157074"/>
                <a:gd name="connsiteX6" fmla="*/ 19831 w 78537"/>
                <a:gd name="connsiteY6" fmla="*/ 37501 h 157074"/>
                <a:gd name="connsiteX7" fmla="*/ 30041 w 78537"/>
                <a:gd name="connsiteY7" fmla="*/ 27331 h 157074"/>
                <a:gd name="connsiteX8" fmla="*/ 40185 w 78537"/>
                <a:gd name="connsiteY8" fmla="*/ 37501 h 157074"/>
                <a:gd name="connsiteX9" fmla="*/ 30041 w 78537"/>
                <a:gd name="connsiteY9" fmla="*/ 47672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37" h="157074">
                  <a:moveTo>
                    <a:pt x="0" y="0"/>
                  </a:moveTo>
                  <a:lnTo>
                    <a:pt x="0" y="157075"/>
                  </a:lnTo>
                  <a:lnTo>
                    <a:pt x="26179" y="157075"/>
                  </a:lnTo>
                  <a:lnTo>
                    <a:pt x="78537" y="0"/>
                  </a:lnTo>
                  <a:lnTo>
                    <a:pt x="0" y="0"/>
                  </a:lnTo>
                  <a:close/>
                  <a:moveTo>
                    <a:pt x="30041" y="47672"/>
                  </a:moveTo>
                  <a:cubicBezTo>
                    <a:pt x="24412" y="47672"/>
                    <a:pt x="19831" y="43117"/>
                    <a:pt x="19831" y="37501"/>
                  </a:cubicBezTo>
                  <a:cubicBezTo>
                    <a:pt x="19831" y="31886"/>
                    <a:pt x="24412" y="27331"/>
                    <a:pt x="30041" y="27331"/>
                  </a:cubicBezTo>
                  <a:cubicBezTo>
                    <a:pt x="35669" y="27331"/>
                    <a:pt x="40185" y="31886"/>
                    <a:pt x="40185" y="37501"/>
                  </a:cubicBezTo>
                  <a:cubicBezTo>
                    <a:pt x="40185" y="43117"/>
                    <a:pt x="35669" y="47672"/>
                    <a:pt x="30041" y="4767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08" name="Dowolny kształt: kształt 1007">
            <a:extLst>
              <a:ext uri="{FF2B5EF4-FFF2-40B4-BE49-F238E27FC236}">
                <a16:creationId xmlns:a16="http://schemas.microsoft.com/office/drawing/2014/main" id="{C2748112-6249-0985-F7C6-8CB37EA86339}"/>
              </a:ext>
            </a:extLst>
          </p:cNvPr>
          <p:cNvSpPr/>
          <p:nvPr userDrawn="1"/>
        </p:nvSpPr>
        <p:spPr>
          <a:xfrm>
            <a:off x="27604980" y="7965023"/>
            <a:ext cx="102717" cy="51884"/>
          </a:xfrm>
          <a:custGeom>
            <a:avLst/>
            <a:gdLst>
              <a:gd name="connsiteX0" fmla="*/ 52358 w 52358"/>
              <a:gd name="connsiteY0" fmla="*/ 26448 h 26447"/>
              <a:gd name="connsiteX1" fmla="*/ 0 w 52358"/>
              <a:gd name="connsiteY1" fmla="*/ 26179 h 26447"/>
              <a:gd name="connsiteX2" fmla="*/ 0 w 52358"/>
              <a:gd name="connsiteY2" fmla="*/ 0 h 26447"/>
              <a:gd name="connsiteX3" fmla="*/ 52358 w 52358"/>
              <a:gd name="connsiteY3" fmla="*/ 0 h 26447"/>
              <a:gd name="connsiteX4" fmla="*/ 52358 w 52358"/>
              <a:gd name="connsiteY4" fmla="*/ 26448 h 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58" h="26447">
                <a:moveTo>
                  <a:pt x="52358" y="26448"/>
                </a:moveTo>
                <a:lnTo>
                  <a:pt x="0" y="26179"/>
                </a:lnTo>
                <a:lnTo>
                  <a:pt x="0" y="0"/>
                </a:lnTo>
                <a:lnTo>
                  <a:pt x="52358" y="0"/>
                </a:lnTo>
                <a:lnTo>
                  <a:pt x="52358" y="2644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09" name="Grafika 52">
            <a:extLst>
              <a:ext uri="{FF2B5EF4-FFF2-40B4-BE49-F238E27FC236}">
                <a16:creationId xmlns:a16="http://schemas.microsoft.com/office/drawing/2014/main" id="{AA9F9A3A-3233-5156-5521-9AD192EB43A7}"/>
              </a:ext>
            </a:extLst>
          </p:cNvPr>
          <p:cNvGrpSpPr/>
          <p:nvPr userDrawn="1"/>
        </p:nvGrpSpPr>
        <p:grpSpPr>
          <a:xfrm>
            <a:off x="27091392" y="7708229"/>
            <a:ext cx="545518" cy="616302"/>
            <a:chOff x="7939286" y="6021202"/>
            <a:chExt cx="278068" cy="314149"/>
          </a:xfrm>
          <a:solidFill>
            <a:srgbClr val="212E39"/>
          </a:solidFill>
        </p:grpSpPr>
        <p:sp>
          <p:nvSpPr>
            <p:cNvPr id="1010" name="Dowolny kształt: kształt 1009">
              <a:extLst>
                <a:ext uri="{FF2B5EF4-FFF2-40B4-BE49-F238E27FC236}">
                  <a16:creationId xmlns:a16="http://schemas.microsoft.com/office/drawing/2014/main" id="{58B8A0DF-4AFA-DE17-E6B6-78291A29A9B1}"/>
                </a:ext>
              </a:extLst>
            </p:cNvPr>
            <p:cNvSpPr/>
            <p:nvPr/>
          </p:nvSpPr>
          <p:spPr>
            <a:xfrm>
              <a:off x="7939286" y="6152098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1" name="Dowolny kształt: kształt 1010">
              <a:extLst>
                <a:ext uri="{FF2B5EF4-FFF2-40B4-BE49-F238E27FC236}">
                  <a16:creationId xmlns:a16="http://schemas.microsoft.com/office/drawing/2014/main" id="{01571FCE-7E61-4671-C263-B6ECBBA0A915}"/>
                </a:ext>
              </a:extLst>
            </p:cNvPr>
            <p:cNvSpPr/>
            <p:nvPr/>
          </p:nvSpPr>
          <p:spPr>
            <a:xfrm>
              <a:off x="8083272" y="6021202"/>
              <a:ext cx="26191" cy="52358"/>
            </a:xfrm>
            <a:custGeom>
              <a:avLst/>
              <a:gdLst>
                <a:gd name="connsiteX0" fmla="*/ 26192 w 26191"/>
                <a:gd name="connsiteY0" fmla="*/ 0 h 52358"/>
                <a:gd name="connsiteX1" fmla="*/ 0 w 26191"/>
                <a:gd name="connsiteY1" fmla="*/ 0 h 52358"/>
                <a:gd name="connsiteX2" fmla="*/ 0 w 26191"/>
                <a:gd name="connsiteY2" fmla="*/ 52358 h 52358"/>
                <a:gd name="connsiteX3" fmla="*/ 26179 w 26191"/>
                <a:gd name="connsiteY3" fmla="*/ 52358 h 52358"/>
                <a:gd name="connsiteX4" fmla="*/ 26192 w 26191"/>
                <a:gd name="connsiteY4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91" h="52358">
                  <a:moveTo>
                    <a:pt x="26192" y="0"/>
                  </a:moveTo>
                  <a:lnTo>
                    <a:pt x="0" y="0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9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2" name="Dowolny kształt: kształt 1011">
              <a:extLst>
                <a:ext uri="{FF2B5EF4-FFF2-40B4-BE49-F238E27FC236}">
                  <a16:creationId xmlns:a16="http://schemas.microsoft.com/office/drawing/2014/main" id="{D6E926F3-83F0-6265-5FF4-E5B53E504F6C}"/>
                </a:ext>
              </a:extLst>
            </p:cNvPr>
            <p:cNvSpPr/>
            <p:nvPr/>
          </p:nvSpPr>
          <p:spPr>
            <a:xfrm>
              <a:off x="7975381" y="6057283"/>
              <a:ext cx="55532" cy="55545"/>
            </a:xfrm>
            <a:custGeom>
              <a:avLst/>
              <a:gdLst>
                <a:gd name="connsiteX0" fmla="*/ 18522 w 55532"/>
                <a:gd name="connsiteY0" fmla="*/ 0 h 55545"/>
                <a:gd name="connsiteX1" fmla="*/ 0 w 55532"/>
                <a:gd name="connsiteY1" fmla="*/ 18522 h 55545"/>
                <a:gd name="connsiteX2" fmla="*/ 37023 w 55532"/>
                <a:gd name="connsiteY2" fmla="*/ 55546 h 55545"/>
                <a:gd name="connsiteX3" fmla="*/ 55532 w 55532"/>
                <a:gd name="connsiteY3" fmla="*/ 37037 h 55545"/>
                <a:gd name="connsiteX4" fmla="*/ 18522 w 55532"/>
                <a:gd name="connsiteY4" fmla="*/ 0 h 5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32" h="55545">
                  <a:moveTo>
                    <a:pt x="18522" y="0"/>
                  </a:moveTo>
                  <a:lnTo>
                    <a:pt x="0" y="18522"/>
                  </a:lnTo>
                  <a:lnTo>
                    <a:pt x="37023" y="55546"/>
                  </a:lnTo>
                  <a:lnTo>
                    <a:pt x="55532" y="37037"/>
                  </a:lnTo>
                  <a:lnTo>
                    <a:pt x="185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3" name="Dowolny kształt: kształt 1012">
              <a:extLst>
                <a:ext uri="{FF2B5EF4-FFF2-40B4-BE49-F238E27FC236}">
                  <a16:creationId xmlns:a16="http://schemas.microsoft.com/office/drawing/2014/main" id="{B79B19E7-1AD8-4265-16A7-2C5C54EBA978}"/>
                </a:ext>
              </a:extLst>
            </p:cNvPr>
            <p:cNvSpPr/>
            <p:nvPr/>
          </p:nvSpPr>
          <p:spPr>
            <a:xfrm>
              <a:off x="8161809" y="6057297"/>
              <a:ext cx="55545" cy="55532"/>
            </a:xfrm>
            <a:custGeom>
              <a:avLst/>
              <a:gdLst>
                <a:gd name="connsiteX0" fmla="*/ 37024 w 55545"/>
                <a:gd name="connsiteY0" fmla="*/ 0 h 55532"/>
                <a:gd name="connsiteX1" fmla="*/ 0 w 55545"/>
                <a:gd name="connsiteY1" fmla="*/ 37023 h 55532"/>
                <a:gd name="connsiteX2" fmla="*/ 18515 w 55545"/>
                <a:gd name="connsiteY2" fmla="*/ 55532 h 55532"/>
                <a:gd name="connsiteX3" fmla="*/ 55546 w 55545"/>
                <a:gd name="connsiteY3" fmla="*/ 18522 h 55532"/>
                <a:gd name="connsiteX4" fmla="*/ 37024 w 55545"/>
                <a:gd name="connsiteY4" fmla="*/ 0 h 5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45" h="55532">
                  <a:moveTo>
                    <a:pt x="37024" y="0"/>
                  </a:moveTo>
                  <a:lnTo>
                    <a:pt x="0" y="37023"/>
                  </a:lnTo>
                  <a:lnTo>
                    <a:pt x="18515" y="55532"/>
                  </a:lnTo>
                  <a:lnTo>
                    <a:pt x="55546" y="18522"/>
                  </a:lnTo>
                  <a:lnTo>
                    <a:pt x="3702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4" name="Dowolny kształt: kształt 1013">
              <a:extLst>
                <a:ext uri="{FF2B5EF4-FFF2-40B4-BE49-F238E27FC236}">
                  <a16:creationId xmlns:a16="http://schemas.microsoft.com/office/drawing/2014/main" id="{A7649DB6-9196-41B3-ED4D-ACB1FD7599B0}"/>
                </a:ext>
              </a:extLst>
            </p:cNvPr>
            <p:cNvSpPr/>
            <p:nvPr/>
          </p:nvSpPr>
          <p:spPr>
            <a:xfrm>
              <a:off x="8017830" y="6099739"/>
              <a:ext cx="157074" cy="196337"/>
            </a:xfrm>
            <a:custGeom>
              <a:avLst/>
              <a:gdLst>
                <a:gd name="connsiteX0" fmla="*/ 133966 w 157074"/>
                <a:gd name="connsiteY0" fmla="*/ 22900 h 196337"/>
                <a:gd name="connsiteX1" fmla="*/ 78682 w 157074"/>
                <a:gd name="connsiteY1" fmla="*/ 0 h 196337"/>
                <a:gd name="connsiteX2" fmla="*/ 78387 w 157074"/>
                <a:gd name="connsiteY2" fmla="*/ 0 h 196337"/>
                <a:gd name="connsiteX3" fmla="*/ 23103 w 157074"/>
                <a:gd name="connsiteY3" fmla="*/ 22900 h 196337"/>
                <a:gd name="connsiteX4" fmla="*/ 22900 w 157074"/>
                <a:gd name="connsiteY4" fmla="*/ 23103 h 196337"/>
                <a:gd name="connsiteX5" fmla="*/ 0 w 157074"/>
                <a:gd name="connsiteY5" fmla="*/ 78387 h 196337"/>
                <a:gd name="connsiteX6" fmla="*/ 0 w 157074"/>
                <a:gd name="connsiteY6" fmla="*/ 78681 h 196337"/>
                <a:gd name="connsiteX7" fmla="*/ 22900 w 157074"/>
                <a:gd name="connsiteY7" fmla="*/ 133965 h 196337"/>
                <a:gd name="connsiteX8" fmla="*/ 23103 w 157074"/>
                <a:gd name="connsiteY8" fmla="*/ 134168 h 196337"/>
                <a:gd name="connsiteX9" fmla="*/ 39269 w 157074"/>
                <a:gd name="connsiteY9" fmla="*/ 146571 h 196337"/>
                <a:gd name="connsiteX10" fmla="*/ 39269 w 157074"/>
                <a:gd name="connsiteY10" fmla="*/ 196337 h 196337"/>
                <a:gd name="connsiteX11" fmla="*/ 117806 w 157074"/>
                <a:gd name="connsiteY11" fmla="*/ 196337 h 196337"/>
                <a:gd name="connsiteX12" fmla="*/ 117806 w 157074"/>
                <a:gd name="connsiteY12" fmla="*/ 146571 h 196337"/>
                <a:gd name="connsiteX13" fmla="*/ 133972 w 157074"/>
                <a:gd name="connsiteY13" fmla="*/ 134168 h 196337"/>
                <a:gd name="connsiteX14" fmla="*/ 134175 w 157074"/>
                <a:gd name="connsiteY14" fmla="*/ 133965 h 196337"/>
                <a:gd name="connsiteX15" fmla="*/ 157075 w 157074"/>
                <a:gd name="connsiteY15" fmla="*/ 78681 h 196337"/>
                <a:gd name="connsiteX16" fmla="*/ 157075 w 157074"/>
                <a:gd name="connsiteY16" fmla="*/ 78387 h 196337"/>
                <a:gd name="connsiteX17" fmla="*/ 134175 w 157074"/>
                <a:gd name="connsiteY17" fmla="*/ 23103 h 196337"/>
                <a:gd name="connsiteX18" fmla="*/ 133972 w 157074"/>
                <a:gd name="connsiteY18" fmla="*/ 22900 h 196337"/>
                <a:gd name="connsiteX19" fmla="*/ 130889 w 157074"/>
                <a:gd name="connsiteY19" fmla="*/ 78681 h 196337"/>
                <a:gd name="connsiteX20" fmla="*/ 115660 w 157074"/>
                <a:gd name="connsiteY20" fmla="*/ 115457 h 196337"/>
                <a:gd name="connsiteX21" fmla="*/ 115450 w 157074"/>
                <a:gd name="connsiteY21" fmla="*/ 115659 h 196337"/>
                <a:gd name="connsiteX22" fmla="*/ 78675 w 157074"/>
                <a:gd name="connsiteY22" fmla="*/ 130889 h 196337"/>
                <a:gd name="connsiteX23" fmla="*/ 78531 w 157074"/>
                <a:gd name="connsiteY23" fmla="*/ 130889 h 196337"/>
                <a:gd name="connsiteX24" fmla="*/ 78531 w 157074"/>
                <a:gd name="connsiteY24" fmla="*/ 26173 h 196337"/>
                <a:gd name="connsiteX25" fmla="*/ 78675 w 157074"/>
                <a:gd name="connsiteY25" fmla="*/ 26173 h 196337"/>
                <a:gd name="connsiteX26" fmla="*/ 115450 w 157074"/>
                <a:gd name="connsiteY26" fmla="*/ 41402 h 196337"/>
                <a:gd name="connsiteX27" fmla="*/ 115653 w 157074"/>
                <a:gd name="connsiteY27" fmla="*/ 41612 h 196337"/>
                <a:gd name="connsiteX28" fmla="*/ 130883 w 157074"/>
                <a:gd name="connsiteY28" fmla="*/ 78387 h 196337"/>
                <a:gd name="connsiteX29" fmla="*/ 130883 w 157074"/>
                <a:gd name="connsiteY29" fmla="*/ 78681 h 19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57074" h="196337">
                  <a:moveTo>
                    <a:pt x="133966" y="22900"/>
                  </a:moveTo>
                  <a:cubicBezTo>
                    <a:pt x="119305" y="8240"/>
                    <a:pt x="99416" y="0"/>
                    <a:pt x="78682" y="0"/>
                  </a:cubicBezTo>
                  <a:lnTo>
                    <a:pt x="78387" y="0"/>
                  </a:lnTo>
                  <a:cubicBezTo>
                    <a:pt x="57653" y="0"/>
                    <a:pt x="37764" y="8240"/>
                    <a:pt x="23103" y="22900"/>
                  </a:cubicBezTo>
                  <a:lnTo>
                    <a:pt x="22900" y="23103"/>
                  </a:lnTo>
                  <a:cubicBezTo>
                    <a:pt x="8240" y="37764"/>
                    <a:pt x="0" y="57653"/>
                    <a:pt x="0" y="78387"/>
                  </a:cubicBezTo>
                  <a:lnTo>
                    <a:pt x="0" y="78681"/>
                  </a:lnTo>
                  <a:cubicBezTo>
                    <a:pt x="0" y="99416"/>
                    <a:pt x="8240" y="119305"/>
                    <a:pt x="22900" y="133965"/>
                  </a:cubicBezTo>
                  <a:lnTo>
                    <a:pt x="23103" y="134168"/>
                  </a:lnTo>
                  <a:cubicBezTo>
                    <a:pt x="27966" y="139031"/>
                    <a:pt x="33411" y="143187"/>
                    <a:pt x="39269" y="146571"/>
                  </a:cubicBezTo>
                  <a:lnTo>
                    <a:pt x="39269" y="196337"/>
                  </a:lnTo>
                  <a:lnTo>
                    <a:pt x="117806" y="196337"/>
                  </a:lnTo>
                  <a:lnTo>
                    <a:pt x="117806" y="146571"/>
                  </a:lnTo>
                  <a:cubicBezTo>
                    <a:pt x="123664" y="143187"/>
                    <a:pt x="129102" y="139031"/>
                    <a:pt x="133972" y="134168"/>
                  </a:cubicBezTo>
                  <a:lnTo>
                    <a:pt x="134175" y="133965"/>
                  </a:lnTo>
                  <a:cubicBezTo>
                    <a:pt x="148835" y="119305"/>
                    <a:pt x="157075" y="99416"/>
                    <a:pt x="157075" y="78681"/>
                  </a:cubicBezTo>
                  <a:lnTo>
                    <a:pt x="157075" y="78387"/>
                  </a:lnTo>
                  <a:cubicBezTo>
                    <a:pt x="157075" y="57653"/>
                    <a:pt x="148835" y="37764"/>
                    <a:pt x="134175" y="23103"/>
                  </a:cubicBezTo>
                  <a:lnTo>
                    <a:pt x="133972" y="22900"/>
                  </a:lnTo>
                  <a:close/>
                  <a:moveTo>
                    <a:pt x="130889" y="78681"/>
                  </a:moveTo>
                  <a:cubicBezTo>
                    <a:pt x="130889" y="92576"/>
                    <a:pt x="125477" y="105633"/>
                    <a:pt x="115660" y="115457"/>
                  </a:cubicBezTo>
                  <a:lnTo>
                    <a:pt x="115450" y="115659"/>
                  </a:lnTo>
                  <a:cubicBezTo>
                    <a:pt x="105627" y="125483"/>
                    <a:pt x="92570" y="130889"/>
                    <a:pt x="78675" y="130889"/>
                  </a:cubicBezTo>
                  <a:lnTo>
                    <a:pt x="78531" y="130889"/>
                  </a:lnTo>
                  <a:lnTo>
                    <a:pt x="78531" y="26173"/>
                  </a:lnTo>
                  <a:lnTo>
                    <a:pt x="78675" y="26173"/>
                  </a:lnTo>
                  <a:cubicBezTo>
                    <a:pt x="92570" y="26173"/>
                    <a:pt x="105627" y="31585"/>
                    <a:pt x="115450" y="41402"/>
                  </a:cubicBezTo>
                  <a:lnTo>
                    <a:pt x="115653" y="41612"/>
                  </a:lnTo>
                  <a:cubicBezTo>
                    <a:pt x="125477" y="51435"/>
                    <a:pt x="130883" y="64492"/>
                    <a:pt x="130883" y="78387"/>
                  </a:cubicBezTo>
                  <a:lnTo>
                    <a:pt x="130883" y="7868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5" name="Dowolny kształt: kształt 1014">
              <a:extLst>
                <a:ext uri="{FF2B5EF4-FFF2-40B4-BE49-F238E27FC236}">
                  <a16:creationId xmlns:a16="http://schemas.microsoft.com/office/drawing/2014/main" id="{7C3AEF73-2C0D-D3EF-4CD9-B908750AEE12}"/>
                </a:ext>
              </a:extLst>
            </p:cNvPr>
            <p:cNvSpPr/>
            <p:nvPr/>
          </p:nvSpPr>
          <p:spPr>
            <a:xfrm>
              <a:off x="8070182" y="6309173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16" name="Grafika 52">
            <a:extLst>
              <a:ext uri="{FF2B5EF4-FFF2-40B4-BE49-F238E27FC236}">
                <a16:creationId xmlns:a16="http://schemas.microsoft.com/office/drawing/2014/main" id="{7570E1C3-3731-3962-94AB-84A1DF1499DB}"/>
              </a:ext>
            </a:extLst>
          </p:cNvPr>
          <p:cNvGrpSpPr/>
          <p:nvPr userDrawn="1"/>
        </p:nvGrpSpPr>
        <p:grpSpPr>
          <a:xfrm>
            <a:off x="29582288" y="10687029"/>
            <a:ext cx="462227" cy="616302"/>
            <a:chOff x="9208975" y="7539592"/>
            <a:chExt cx="235612" cy="314149"/>
          </a:xfrm>
          <a:solidFill>
            <a:srgbClr val="212E39"/>
          </a:solidFill>
        </p:grpSpPr>
        <p:sp>
          <p:nvSpPr>
            <p:cNvPr id="1017" name="Dowolny kształt: kształt 1016">
              <a:extLst>
                <a:ext uri="{FF2B5EF4-FFF2-40B4-BE49-F238E27FC236}">
                  <a16:creationId xmlns:a16="http://schemas.microsoft.com/office/drawing/2014/main" id="{86C5D026-F725-A219-9E28-CA0B4E3C2ED6}"/>
                </a:ext>
              </a:extLst>
            </p:cNvPr>
            <p:cNvSpPr/>
            <p:nvPr/>
          </p:nvSpPr>
          <p:spPr>
            <a:xfrm>
              <a:off x="9208975" y="7618130"/>
              <a:ext cx="235612" cy="235612"/>
            </a:xfrm>
            <a:custGeom>
              <a:avLst/>
              <a:gdLst>
                <a:gd name="connsiteX0" fmla="*/ 183974 w 235612"/>
                <a:gd name="connsiteY0" fmla="*/ 25983 h 235612"/>
                <a:gd name="connsiteX1" fmla="*/ 157206 w 235612"/>
                <a:gd name="connsiteY1" fmla="*/ 25983 h 235612"/>
                <a:gd name="connsiteX2" fmla="*/ 157075 w 235612"/>
                <a:gd name="connsiteY2" fmla="*/ 13090 h 235612"/>
                <a:gd name="connsiteX3" fmla="*/ 130896 w 235612"/>
                <a:gd name="connsiteY3" fmla="*/ 13090 h 235612"/>
                <a:gd name="connsiteX4" fmla="*/ 130896 w 235612"/>
                <a:gd name="connsiteY4" fmla="*/ 0 h 235612"/>
                <a:gd name="connsiteX5" fmla="*/ 104717 w 235612"/>
                <a:gd name="connsiteY5" fmla="*/ 0 h 235612"/>
                <a:gd name="connsiteX6" fmla="*/ 104717 w 235612"/>
                <a:gd name="connsiteY6" fmla="*/ 13090 h 235612"/>
                <a:gd name="connsiteX7" fmla="*/ 78537 w 235612"/>
                <a:gd name="connsiteY7" fmla="*/ 13090 h 235612"/>
                <a:gd name="connsiteX8" fmla="*/ 78603 w 235612"/>
                <a:gd name="connsiteY8" fmla="*/ 25983 h 235612"/>
                <a:gd name="connsiteX9" fmla="*/ 52489 w 235612"/>
                <a:gd name="connsiteY9" fmla="*/ 25983 h 235612"/>
                <a:gd name="connsiteX10" fmla="*/ 0 w 235612"/>
                <a:gd name="connsiteY10" fmla="*/ 130896 h 235612"/>
                <a:gd name="connsiteX11" fmla="*/ 52358 w 235612"/>
                <a:gd name="connsiteY11" fmla="*/ 235612 h 235612"/>
                <a:gd name="connsiteX12" fmla="*/ 183516 w 235612"/>
                <a:gd name="connsiteY12" fmla="*/ 235612 h 235612"/>
                <a:gd name="connsiteX13" fmla="*/ 235612 w 235612"/>
                <a:gd name="connsiteY13" fmla="*/ 130896 h 235612"/>
                <a:gd name="connsiteX14" fmla="*/ 183974 w 235612"/>
                <a:gd name="connsiteY14" fmla="*/ 25983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5612" h="235612">
                  <a:moveTo>
                    <a:pt x="183974" y="25983"/>
                  </a:moveTo>
                  <a:lnTo>
                    <a:pt x="157206" y="25983"/>
                  </a:lnTo>
                  <a:lnTo>
                    <a:pt x="157075" y="13090"/>
                  </a:lnTo>
                  <a:lnTo>
                    <a:pt x="130896" y="13090"/>
                  </a:lnTo>
                  <a:lnTo>
                    <a:pt x="130896" y="0"/>
                  </a:lnTo>
                  <a:lnTo>
                    <a:pt x="104717" y="0"/>
                  </a:lnTo>
                  <a:lnTo>
                    <a:pt x="104717" y="13090"/>
                  </a:lnTo>
                  <a:lnTo>
                    <a:pt x="78537" y="13090"/>
                  </a:lnTo>
                  <a:lnTo>
                    <a:pt x="78603" y="25983"/>
                  </a:lnTo>
                  <a:lnTo>
                    <a:pt x="52489" y="25983"/>
                  </a:lnTo>
                  <a:lnTo>
                    <a:pt x="0" y="130896"/>
                  </a:lnTo>
                  <a:lnTo>
                    <a:pt x="52358" y="235612"/>
                  </a:lnTo>
                  <a:lnTo>
                    <a:pt x="183516" y="235612"/>
                  </a:lnTo>
                  <a:lnTo>
                    <a:pt x="235612" y="130896"/>
                  </a:lnTo>
                  <a:lnTo>
                    <a:pt x="183974" y="2598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8" name="Dowolny kształt: kształt 1017">
              <a:extLst>
                <a:ext uri="{FF2B5EF4-FFF2-40B4-BE49-F238E27FC236}">
                  <a16:creationId xmlns:a16="http://schemas.microsoft.com/office/drawing/2014/main" id="{8E6843AB-115E-B4FA-D348-B3CCDA132CA1}"/>
                </a:ext>
              </a:extLst>
            </p:cNvPr>
            <p:cNvSpPr/>
            <p:nvPr/>
          </p:nvSpPr>
          <p:spPr>
            <a:xfrm>
              <a:off x="9313691" y="7591950"/>
              <a:ext cx="26179" cy="13089"/>
            </a:xfrm>
            <a:custGeom>
              <a:avLst/>
              <a:gdLst>
                <a:gd name="connsiteX0" fmla="*/ 0 w 26179"/>
                <a:gd name="connsiteY0" fmla="*/ 0 h 13089"/>
                <a:gd name="connsiteX1" fmla="*/ 26179 w 26179"/>
                <a:gd name="connsiteY1" fmla="*/ 0 h 13089"/>
                <a:gd name="connsiteX2" fmla="*/ 26179 w 26179"/>
                <a:gd name="connsiteY2" fmla="*/ 13090 h 13089"/>
                <a:gd name="connsiteX3" fmla="*/ 0 w 2617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3089">
                  <a:moveTo>
                    <a:pt x="0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19" name="Dowolny kształt: kształt 1018">
              <a:extLst>
                <a:ext uri="{FF2B5EF4-FFF2-40B4-BE49-F238E27FC236}">
                  <a16:creationId xmlns:a16="http://schemas.microsoft.com/office/drawing/2014/main" id="{E5C619DD-C9BD-2975-5CCC-BDB4272C6DE8}"/>
                </a:ext>
              </a:extLst>
            </p:cNvPr>
            <p:cNvSpPr/>
            <p:nvPr/>
          </p:nvSpPr>
          <p:spPr>
            <a:xfrm>
              <a:off x="9339870" y="7578861"/>
              <a:ext cx="26179" cy="13089"/>
            </a:xfrm>
            <a:custGeom>
              <a:avLst/>
              <a:gdLst>
                <a:gd name="connsiteX0" fmla="*/ 0 w 26179"/>
                <a:gd name="connsiteY0" fmla="*/ 0 h 13089"/>
                <a:gd name="connsiteX1" fmla="*/ 26179 w 26179"/>
                <a:gd name="connsiteY1" fmla="*/ 0 h 13089"/>
                <a:gd name="connsiteX2" fmla="*/ 26179 w 26179"/>
                <a:gd name="connsiteY2" fmla="*/ 13090 h 13089"/>
                <a:gd name="connsiteX3" fmla="*/ 0 w 2617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3089">
                  <a:moveTo>
                    <a:pt x="0" y="0"/>
                  </a:moveTo>
                  <a:lnTo>
                    <a:pt x="26179" y="0"/>
                  </a:lnTo>
                  <a:lnTo>
                    <a:pt x="2617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0" name="Dowolny kształt: kształt 1019">
              <a:extLst>
                <a:ext uri="{FF2B5EF4-FFF2-40B4-BE49-F238E27FC236}">
                  <a16:creationId xmlns:a16="http://schemas.microsoft.com/office/drawing/2014/main" id="{6E0E747C-380D-83A1-7493-83AF6A366972}"/>
                </a:ext>
              </a:extLst>
            </p:cNvPr>
            <p:cNvSpPr/>
            <p:nvPr/>
          </p:nvSpPr>
          <p:spPr>
            <a:xfrm>
              <a:off x="9339870" y="7539592"/>
              <a:ext cx="26179" cy="39268"/>
            </a:xfrm>
            <a:custGeom>
              <a:avLst/>
              <a:gdLst>
                <a:gd name="connsiteX0" fmla="*/ 26179 w 26179"/>
                <a:gd name="connsiteY0" fmla="*/ 13090 h 39268"/>
                <a:gd name="connsiteX1" fmla="*/ 13155 w 26179"/>
                <a:gd name="connsiteY1" fmla="*/ 0 h 39268"/>
                <a:gd name="connsiteX2" fmla="*/ 0 w 26179"/>
                <a:gd name="connsiteY2" fmla="*/ 13090 h 39268"/>
                <a:gd name="connsiteX3" fmla="*/ 13090 w 26179"/>
                <a:gd name="connsiteY3" fmla="*/ 39269 h 39268"/>
                <a:gd name="connsiteX4" fmla="*/ 26179 w 26179"/>
                <a:gd name="connsiteY4" fmla="*/ 13090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39268">
                  <a:moveTo>
                    <a:pt x="26179" y="13090"/>
                  </a:moveTo>
                  <a:lnTo>
                    <a:pt x="13155" y="0"/>
                  </a:lnTo>
                  <a:lnTo>
                    <a:pt x="0" y="13090"/>
                  </a:lnTo>
                  <a:lnTo>
                    <a:pt x="13090" y="39269"/>
                  </a:lnTo>
                  <a:lnTo>
                    <a:pt x="2617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1" name="Dowolny kształt: kształt 1020">
              <a:extLst>
                <a:ext uri="{FF2B5EF4-FFF2-40B4-BE49-F238E27FC236}">
                  <a16:creationId xmlns:a16="http://schemas.microsoft.com/office/drawing/2014/main" id="{E1346271-EC85-0A02-5C7A-8BC4671497B7}"/>
                </a:ext>
              </a:extLst>
            </p:cNvPr>
            <p:cNvSpPr/>
            <p:nvPr/>
          </p:nvSpPr>
          <p:spPr>
            <a:xfrm>
              <a:off x="9366050" y="7552682"/>
              <a:ext cx="26244" cy="26179"/>
            </a:xfrm>
            <a:custGeom>
              <a:avLst/>
              <a:gdLst>
                <a:gd name="connsiteX0" fmla="*/ 26244 w 26244"/>
                <a:gd name="connsiteY0" fmla="*/ 13024 h 26179"/>
                <a:gd name="connsiteX1" fmla="*/ 26179 w 26244"/>
                <a:gd name="connsiteY1" fmla="*/ 0 h 26179"/>
                <a:gd name="connsiteX2" fmla="*/ 13090 w 26244"/>
                <a:gd name="connsiteY2" fmla="*/ 0 h 26179"/>
                <a:gd name="connsiteX3" fmla="*/ 0 w 26244"/>
                <a:gd name="connsiteY3" fmla="*/ 26179 h 26179"/>
                <a:gd name="connsiteX4" fmla="*/ 26244 w 26244"/>
                <a:gd name="connsiteY4" fmla="*/ 13024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244" h="26179">
                  <a:moveTo>
                    <a:pt x="26244" y="13024"/>
                  </a:moveTo>
                  <a:lnTo>
                    <a:pt x="26179" y="0"/>
                  </a:lnTo>
                  <a:lnTo>
                    <a:pt x="13090" y="0"/>
                  </a:lnTo>
                  <a:lnTo>
                    <a:pt x="0" y="26179"/>
                  </a:lnTo>
                  <a:lnTo>
                    <a:pt x="26244" y="130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2" name="Dowolny kształt: kształt 1021">
              <a:extLst>
                <a:ext uri="{FF2B5EF4-FFF2-40B4-BE49-F238E27FC236}">
                  <a16:creationId xmlns:a16="http://schemas.microsoft.com/office/drawing/2014/main" id="{EAEDFC43-3207-2AD3-A0E6-70A5589F2EAF}"/>
                </a:ext>
              </a:extLst>
            </p:cNvPr>
            <p:cNvSpPr/>
            <p:nvPr/>
          </p:nvSpPr>
          <p:spPr>
            <a:xfrm>
              <a:off x="9313691" y="7552682"/>
              <a:ext cx="26179" cy="26179"/>
            </a:xfrm>
            <a:custGeom>
              <a:avLst/>
              <a:gdLst>
                <a:gd name="connsiteX0" fmla="*/ 13090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13090 h 26179"/>
                <a:gd name="connsiteX3" fmla="*/ 26179 w 26179"/>
                <a:gd name="connsiteY3" fmla="*/ 26179 h 26179"/>
                <a:gd name="connsiteX4" fmla="*/ 13090 w 26179"/>
                <a:gd name="connsiteY4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13090" y="0"/>
                  </a:moveTo>
                  <a:lnTo>
                    <a:pt x="0" y="0"/>
                  </a:lnTo>
                  <a:lnTo>
                    <a:pt x="0" y="13090"/>
                  </a:lnTo>
                  <a:lnTo>
                    <a:pt x="26179" y="26179"/>
                  </a:lnTo>
                  <a:lnTo>
                    <a:pt x="1309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23" name="Grafika 52">
            <a:extLst>
              <a:ext uri="{FF2B5EF4-FFF2-40B4-BE49-F238E27FC236}">
                <a16:creationId xmlns:a16="http://schemas.microsoft.com/office/drawing/2014/main" id="{A69C794F-F90F-AF45-073A-099D7E5BCA7D}"/>
              </a:ext>
            </a:extLst>
          </p:cNvPr>
          <p:cNvGrpSpPr/>
          <p:nvPr userDrawn="1"/>
        </p:nvGrpSpPr>
        <p:grpSpPr>
          <a:xfrm>
            <a:off x="20697241" y="1644327"/>
            <a:ext cx="616302" cy="417327"/>
            <a:chOff x="4679983" y="2930237"/>
            <a:chExt cx="314149" cy="212725"/>
          </a:xfrm>
          <a:solidFill>
            <a:srgbClr val="212E39"/>
          </a:solidFill>
        </p:grpSpPr>
        <p:sp>
          <p:nvSpPr>
            <p:cNvPr id="1024" name="Dowolny kształt: kształt 1023">
              <a:extLst>
                <a:ext uri="{FF2B5EF4-FFF2-40B4-BE49-F238E27FC236}">
                  <a16:creationId xmlns:a16="http://schemas.microsoft.com/office/drawing/2014/main" id="{AE595612-54D4-775D-D16B-B7C5356AC7E6}"/>
                </a:ext>
              </a:extLst>
            </p:cNvPr>
            <p:cNvSpPr/>
            <p:nvPr/>
          </p:nvSpPr>
          <p:spPr>
            <a:xfrm>
              <a:off x="4679983" y="2930237"/>
              <a:ext cx="314149" cy="212725"/>
            </a:xfrm>
            <a:custGeom>
              <a:avLst/>
              <a:gdLst>
                <a:gd name="connsiteX0" fmla="*/ 0 w 314149"/>
                <a:gd name="connsiteY0" fmla="*/ 41095 h 212725"/>
                <a:gd name="connsiteX1" fmla="*/ 0 w 314149"/>
                <a:gd name="connsiteY1" fmla="*/ 212725 h 212725"/>
                <a:gd name="connsiteX2" fmla="*/ 274881 w 314149"/>
                <a:gd name="connsiteY2" fmla="*/ 211259 h 212725"/>
                <a:gd name="connsiteX3" fmla="*/ 314150 w 314149"/>
                <a:gd name="connsiteY3" fmla="*/ 211259 h 212725"/>
                <a:gd name="connsiteX4" fmla="*/ 314150 w 314149"/>
                <a:gd name="connsiteY4" fmla="*/ 0 h 212725"/>
                <a:gd name="connsiteX5" fmla="*/ 39269 w 314149"/>
                <a:gd name="connsiteY5" fmla="*/ 242 h 212725"/>
                <a:gd name="connsiteX6" fmla="*/ 0 w 314149"/>
                <a:gd name="connsiteY6" fmla="*/ 41095 h 212725"/>
                <a:gd name="connsiteX7" fmla="*/ 26179 w 314149"/>
                <a:gd name="connsiteY7" fmla="*/ 185080 h 212725"/>
                <a:gd name="connsiteX8" fmla="*/ 28568 w 314149"/>
                <a:gd name="connsiteY8" fmla="*/ 64119 h 212725"/>
                <a:gd name="connsiteX9" fmla="*/ 285575 w 314149"/>
                <a:gd name="connsiteY9" fmla="*/ 64119 h 212725"/>
                <a:gd name="connsiteX10" fmla="*/ 287964 w 314149"/>
                <a:gd name="connsiteY10" fmla="*/ 185080 h 212725"/>
                <a:gd name="connsiteX11" fmla="*/ 26173 w 314149"/>
                <a:gd name="connsiteY11" fmla="*/ 18508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149" h="212725">
                  <a:moveTo>
                    <a:pt x="0" y="41095"/>
                  </a:moveTo>
                  <a:lnTo>
                    <a:pt x="0" y="212725"/>
                  </a:lnTo>
                  <a:lnTo>
                    <a:pt x="274881" y="211259"/>
                  </a:lnTo>
                  <a:lnTo>
                    <a:pt x="314150" y="211259"/>
                  </a:lnTo>
                  <a:lnTo>
                    <a:pt x="314150" y="0"/>
                  </a:lnTo>
                  <a:lnTo>
                    <a:pt x="39269" y="242"/>
                  </a:lnTo>
                  <a:lnTo>
                    <a:pt x="0" y="41095"/>
                  </a:lnTo>
                  <a:close/>
                  <a:moveTo>
                    <a:pt x="26179" y="185080"/>
                  </a:moveTo>
                  <a:lnTo>
                    <a:pt x="28568" y="64119"/>
                  </a:lnTo>
                  <a:lnTo>
                    <a:pt x="285575" y="64119"/>
                  </a:lnTo>
                  <a:lnTo>
                    <a:pt x="287964" y="185080"/>
                  </a:lnTo>
                  <a:lnTo>
                    <a:pt x="26173" y="18508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5" name="Dowolny kształt: kształt 1024">
              <a:extLst>
                <a:ext uri="{FF2B5EF4-FFF2-40B4-BE49-F238E27FC236}">
                  <a16:creationId xmlns:a16="http://schemas.microsoft.com/office/drawing/2014/main" id="{F75A3FA8-143C-F6E7-30DB-1829E2857508}"/>
                </a:ext>
              </a:extLst>
            </p:cNvPr>
            <p:cNvSpPr/>
            <p:nvPr/>
          </p:nvSpPr>
          <p:spPr>
            <a:xfrm>
              <a:off x="4732342" y="3023690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0 w 104716"/>
                <a:gd name="connsiteY1" fmla="*/ 0 h 26179"/>
                <a:gd name="connsiteX2" fmla="*/ 0 w 104716"/>
                <a:gd name="connsiteY2" fmla="*/ 26179 h 26179"/>
                <a:gd name="connsiteX3" fmla="*/ 104717 w 104716"/>
                <a:gd name="connsiteY3" fmla="*/ 26179 h 26179"/>
                <a:gd name="connsiteX4" fmla="*/ 104717 w 104716"/>
                <a:gd name="connsiteY4" fmla="*/ 0 h 26179"/>
                <a:gd name="connsiteX5" fmla="*/ 104717 w 10471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6" name="Dowolny kształt: kształt 1025">
              <a:extLst>
                <a:ext uri="{FF2B5EF4-FFF2-40B4-BE49-F238E27FC236}">
                  <a16:creationId xmlns:a16="http://schemas.microsoft.com/office/drawing/2014/main" id="{EC7EAEC3-5FC8-E461-2882-4965810A8071}"/>
                </a:ext>
              </a:extLst>
            </p:cNvPr>
            <p:cNvSpPr/>
            <p:nvPr/>
          </p:nvSpPr>
          <p:spPr>
            <a:xfrm>
              <a:off x="4732342" y="3062959"/>
              <a:ext cx="104716" cy="26179"/>
            </a:xfrm>
            <a:custGeom>
              <a:avLst/>
              <a:gdLst>
                <a:gd name="connsiteX0" fmla="*/ 104717 w 104716"/>
                <a:gd name="connsiteY0" fmla="*/ 0 h 26179"/>
                <a:gd name="connsiteX1" fmla="*/ 0 w 104716"/>
                <a:gd name="connsiteY1" fmla="*/ 0 h 26179"/>
                <a:gd name="connsiteX2" fmla="*/ 0 w 104716"/>
                <a:gd name="connsiteY2" fmla="*/ 26179 h 26179"/>
                <a:gd name="connsiteX3" fmla="*/ 104717 w 104716"/>
                <a:gd name="connsiteY3" fmla="*/ 26179 h 26179"/>
                <a:gd name="connsiteX4" fmla="*/ 104717 w 104716"/>
                <a:gd name="connsiteY4" fmla="*/ 0 h 26179"/>
                <a:gd name="connsiteX5" fmla="*/ 104717 w 104716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16" h="26179">
                  <a:moveTo>
                    <a:pt x="10471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04717" y="26179"/>
                  </a:lnTo>
                  <a:lnTo>
                    <a:pt x="104717" y="0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27" name="Dowolny kształt: kształt 1026">
              <a:extLst>
                <a:ext uri="{FF2B5EF4-FFF2-40B4-BE49-F238E27FC236}">
                  <a16:creationId xmlns:a16="http://schemas.microsoft.com/office/drawing/2014/main" id="{8D00B2CA-570F-7CAB-8C27-1873FE778D51}"/>
                </a:ext>
              </a:extLst>
            </p:cNvPr>
            <p:cNvSpPr/>
            <p:nvPr/>
          </p:nvSpPr>
          <p:spPr>
            <a:xfrm>
              <a:off x="4876327" y="3023690"/>
              <a:ext cx="65447" cy="65447"/>
            </a:xfrm>
            <a:custGeom>
              <a:avLst/>
              <a:gdLst>
                <a:gd name="connsiteX0" fmla="*/ 0 w 65447"/>
                <a:gd name="connsiteY0" fmla="*/ 0 h 65447"/>
                <a:gd name="connsiteX1" fmla="*/ 65448 w 65447"/>
                <a:gd name="connsiteY1" fmla="*/ 0 h 65447"/>
                <a:gd name="connsiteX2" fmla="*/ 65448 w 65447"/>
                <a:gd name="connsiteY2" fmla="*/ 65448 h 65447"/>
                <a:gd name="connsiteX3" fmla="*/ 0 w 65447"/>
                <a:gd name="connsiteY3" fmla="*/ 65448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65447">
                  <a:moveTo>
                    <a:pt x="0" y="0"/>
                  </a:moveTo>
                  <a:lnTo>
                    <a:pt x="65448" y="0"/>
                  </a:lnTo>
                  <a:lnTo>
                    <a:pt x="65448" y="65448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28" name="Dowolny kształt: kształt 1027">
            <a:extLst>
              <a:ext uri="{FF2B5EF4-FFF2-40B4-BE49-F238E27FC236}">
                <a16:creationId xmlns:a16="http://schemas.microsoft.com/office/drawing/2014/main" id="{9C15ED33-1B0A-8324-038B-3D8B092C7CF7}"/>
              </a:ext>
            </a:extLst>
          </p:cNvPr>
          <p:cNvSpPr/>
          <p:nvPr userDrawn="1"/>
        </p:nvSpPr>
        <p:spPr>
          <a:xfrm>
            <a:off x="30198590" y="11354739"/>
            <a:ext cx="436547" cy="616255"/>
          </a:xfrm>
          <a:custGeom>
            <a:avLst/>
            <a:gdLst>
              <a:gd name="connsiteX0" fmla="*/ 104717 w 222522"/>
              <a:gd name="connsiteY0" fmla="*/ 143961 h 314125"/>
              <a:gd name="connsiteX1" fmla="*/ 96012 w 222522"/>
              <a:gd name="connsiteY1" fmla="*/ 162221 h 314125"/>
              <a:gd name="connsiteX2" fmla="*/ 177560 w 222522"/>
              <a:gd name="connsiteY2" fmla="*/ 189905 h 314125"/>
              <a:gd name="connsiteX3" fmla="*/ 117937 w 222522"/>
              <a:gd name="connsiteY3" fmla="*/ 211241 h 314125"/>
              <a:gd name="connsiteX4" fmla="*/ 82595 w 222522"/>
              <a:gd name="connsiteY4" fmla="*/ 162679 h 314125"/>
              <a:gd name="connsiteX5" fmla="*/ 85672 w 222522"/>
              <a:gd name="connsiteY5" fmla="*/ 157574 h 314125"/>
              <a:gd name="connsiteX6" fmla="*/ 117806 w 222522"/>
              <a:gd name="connsiteY6" fmla="*/ 91472 h 314125"/>
              <a:gd name="connsiteX7" fmla="*/ 52358 w 222522"/>
              <a:gd name="connsiteY7" fmla="*/ 130740 h 314125"/>
              <a:gd name="connsiteX8" fmla="*/ 65448 w 222522"/>
              <a:gd name="connsiteY8" fmla="*/ 143830 h 314125"/>
              <a:gd name="connsiteX9" fmla="*/ 53536 w 222522"/>
              <a:gd name="connsiteY9" fmla="*/ 155807 h 314125"/>
              <a:gd name="connsiteX10" fmla="*/ 55434 w 222522"/>
              <a:gd name="connsiteY10" fmla="*/ 149328 h 314125"/>
              <a:gd name="connsiteX11" fmla="*/ 39269 w 222522"/>
              <a:gd name="connsiteY11" fmla="*/ 143961 h 314125"/>
              <a:gd name="connsiteX12" fmla="*/ 35604 w 222522"/>
              <a:gd name="connsiteY12" fmla="*/ 155022 h 314125"/>
              <a:gd name="connsiteX13" fmla="*/ 35407 w 222522"/>
              <a:gd name="connsiteY13" fmla="*/ 154891 h 314125"/>
              <a:gd name="connsiteX14" fmla="*/ 25263 w 222522"/>
              <a:gd name="connsiteY14" fmla="*/ 143175 h 314125"/>
              <a:gd name="connsiteX15" fmla="*/ 26441 w 222522"/>
              <a:gd name="connsiteY15" fmla="*/ 127730 h 314125"/>
              <a:gd name="connsiteX16" fmla="*/ 62372 w 222522"/>
              <a:gd name="connsiteY16" fmla="*/ 56326 h 314125"/>
              <a:gd name="connsiteX17" fmla="*/ 88420 w 222522"/>
              <a:gd name="connsiteY17" fmla="*/ 40815 h 314125"/>
              <a:gd name="connsiteX18" fmla="*/ 75920 w 222522"/>
              <a:gd name="connsiteY18" fmla="*/ 2986 h 314125"/>
              <a:gd name="connsiteX19" fmla="*/ 67346 w 222522"/>
              <a:gd name="connsiteY19" fmla="*/ 303 h 314125"/>
              <a:gd name="connsiteX20" fmla="*/ 38091 w 222522"/>
              <a:gd name="connsiteY20" fmla="*/ 15487 h 314125"/>
              <a:gd name="connsiteX21" fmla="*/ 41167 w 222522"/>
              <a:gd name="connsiteY21" fmla="*/ 45658 h 314125"/>
              <a:gd name="connsiteX22" fmla="*/ 5236 w 222522"/>
              <a:gd name="connsiteY22" fmla="*/ 117062 h 314125"/>
              <a:gd name="connsiteX23" fmla="*/ 2749 w 222522"/>
              <a:gd name="connsiteY23" fmla="*/ 150637 h 314125"/>
              <a:gd name="connsiteX24" fmla="*/ 24739 w 222522"/>
              <a:gd name="connsiteY24" fmla="*/ 176161 h 314125"/>
              <a:gd name="connsiteX25" fmla="*/ 26572 w 222522"/>
              <a:gd name="connsiteY25" fmla="*/ 177077 h 314125"/>
              <a:gd name="connsiteX26" fmla="*/ 28012 w 222522"/>
              <a:gd name="connsiteY26" fmla="*/ 177797 h 314125"/>
              <a:gd name="connsiteX27" fmla="*/ 0 w 222522"/>
              <a:gd name="connsiteY27" fmla="*/ 261767 h 314125"/>
              <a:gd name="connsiteX28" fmla="*/ 183254 w 222522"/>
              <a:gd name="connsiteY28" fmla="*/ 314125 h 314125"/>
              <a:gd name="connsiteX29" fmla="*/ 222523 w 222522"/>
              <a:gd name="connsiteY29" fmla="*/ 183230 h 314125"/>
              <a:gd name="connsiteX30" fmla="*/ 104717 w 222522"/>
              <a:gd name="connsiteY30" fmla="*/ 143961 h 314125"/>
              <a:gd name="connsiteX31" fmla="*/ 50984 w 222522"/>
              <a:gd name="connsiteY31" fmla="*/ 26286 h 314125"/>
              <a:gd name="connsiteX32" fmla="*/ 64793 w 222522"/>
              <a:gd name="connsiteY32" fmla="*/ 16010 h 314125"/>
              <a:gd name="connsiteX33" fmla="*/ 75134 w 222522"/>
              <a:gd name="connsiteY33" fmla="*/ 29885 h 314125"/>
              <a:gd name="connsiteX34" fmla="*/ 61259 w 222522"/>
              <a:gd name="connsiteY34" fmla="*/ 40161 h 314125"/>
              <a:gd name="connsiteX35" fmla="*/ 50984 w 222522"/>
              <a:gd name="connsiteY35" fmla="*/ 26286 h 314125"/>
              <a:gd name="connsiteX36" fmla="*/ 194707 w 222522"/>
              <a:gd name="connsiteY36" fmla="*/ 201947 h 314125"/>
              <a:gd name="connsiteX37" fmla="*/ 171146 w 222522"/>
              <a:gd name="connsiteY37" fmla="*/ 284412 h 314125"/>
              <a:gd name="connsiteX38" fmla="*/ 129456 w 222522"/>
              <a:gd name="connsiteY38" fmla="*/ 227080 h 314125"/>
              <a:gd name="connsiteX39" fmla="*/ 194707 w 222522"/>
              <a:gd name="connsiteY39" fmla="*/ 201947 h 314125"/>
              <a:gd name="connsiteX40" fmla="*/ 69113 w 222522"/>
              <a:gd name="connsiteY40" fmla="*/ 175441 h 314125"/>
              <a:gd name="connsiteX41" fmla="*/ 98957 w 222522"/>
              <a:gd name="connsiteY41" fmla="*/ 217982 h 314125"/>
              <a:gd name="connsiteX42" fmla="*/ 27684 w 222522"/>
              <a:gd name="connsiteY42" fmla="*/ 243442 h 314125"/>
              <a:gd name="connsiteX43" fmla="*/ 45879 w 222522"/>
              <a:gd name="connsiteY43" fmla="*/ 181790 h 314125"/>
              <a:gd name="connsiteX44" fmla="*/ 69113 w 222522"/>
              <a:gd name="connsiteY44" fmla="*/ 175441 h 3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22522" h="314125">
                <a:moveTo>
                  <a:pt x="104717" y="143961"/>
                </a:moveTo>
                <a:lnTo>
                  <a:pt x="96012" y="162221"/>
                </a:lnTo>
                <a:lnTo>
                  <a:pt x="177560" y="189905"/>
                </a:lnTo>
                <a:lnTo>
                  <a:pt x="117937" y="211241"/>
                </a:lnTo>
                <a:lnTo>
                  <a:pt x="82595" y="162679"/>
                </a:lnTo>
                <a:cubicBezTo>
                  <a:pt x="83773" y="161042"/>
                  <a:pt x="84755" y="159341"/>
                  <a:pt x="85672" y="157574"/>
                </a:cubicBezTo>
                <a:lnTo>
                  <a:pt x="117806" y="91472"/>
                </a:lnTo>
                <a:lnTo>
                  <a:pt x="52358" y="130740"/>
                </a:lnTo>
                <a:lnTo>
                  <a:pt x="65448" y="143830"/>
                </a:lnTo>
                <a:cubicBezTo>
                  <a:pt x="63026" y="148607"/>
                  <a:pt x="58641" y="153189"/>
                  <a:pt x="53536" y="155807"/>
                </a:cubicBezTo>
                <a:lnTo>
                  <a:pt x="55434" y="149328"/>
                </a:lnTo>
                <a:lnTo>
                  <a:pt x="39269" y="143961"/>
                </a:lnTo>
                <a:lnTo>
                  <a:pt x="35604" y="155022"/>
                </a:lnTo>
                <a:lnTo>
                  <a:pt x="35407" y="154891"/>
                </a:lnTo>
                <a:cubicBezTo>
                  <a:pt x="30564" y="152469"/>
                  <a:pt x="26965" y="148346"/>
                  <a:pt x="25263" y="143175"/>
                </a:cubicBezTo>
                <a:cubicBezTo>
                  <a:pt x="23561" y="138071"/>
                  <a:pt x="24019" y="132573"/>
                  <a:pt x="26441" y="127730"/>
                </a:cubicBezTo>
                <a:lnTo>
                  <a:pt x="62372" y="56326"/>
                </a:lnTo>
                <a:cubicBezTo>
                  <a:pt x="73236" y="56653"/>
                  <a:pt x="83446" y="50698"/>
                  <a:pt x="88420" y="40815"/>
                </a:cubicBezTo>
                <a:cubicBezTo>
                  <a:pt x="95423" y="26940"/>
                  <a:pt x="89795" y="9989"/>
                  <a:pt x="75920" y="2986"/>
                </a:cubicBezTo>
                <a:cubicBezTo>
                  <a:pt x="73236" y="1612"/>
                  <a:pt x="70356" y="761"/>
                  <a:pt x="67346" y="303"/>
                </a:cubicBezTo>
                <a:cubicBezTo>
                  <a:pt x="55303" y="-1464"/>
                  <a:pt x="43588" y="4622"/>
                  <a:pt x="38091" y="15487"/>
                </a:cubicBezTo>
                <a:cubicBezTo>
                  <a:pt x="33116" y="25369"/>
                  <a:pt x="34491" y="37150"/>
                  <a:pt x="41167" y="45658"/>
                </a:cubicBezTo>
                <a:lnTo>
                  <a:pt x="5236" y="117062"/>
                </a:lnTo>
                <a:cubicBezTo>
                  <a:pt x="-65" y="127534"/>
                  <a:pt x="-982" y="139445"/>
                  <a:pt x="2749" y="150637"/>
                </a:cubicBezTo>
                <a:cubicBezTo>
                  <a:pt x="6414" y="161828"/>
                  <a:pt x="14202" y="170860"/>
                  <a:pt x="24739" y="176161"/>
                </a:cubicBezTo>
                <a:lnTo>
                  <a:pt x="26572" y="177077"/>
                </a:lnTo>
                <a:cubicBezTo>
                  <a:pt x="27030" y="177339"/>
                  <a:pt x="27553" y="177535"/>
                  <a:pt x="28012" y="177797"/>
                </a:cubicBezTo>
                <a:lnTo>
                  <a:pt x="0" y="261767"/>
                </a:lnTo>
                <a:lnTo>
                  <a:pt x="183254" y="314125"/>
                </a:lnTo>
                <a:lnTo>
                  <a:pt x="222523" y="183230"/>
                </a:lnTo>
                <a:lnTo>
                  <a:pt x="104717" y="143961"/>
                </a:lnTo>
                <a:close/>
                <a:moveTo>
                  <a:pt x="50984" y="26286"/>
                </a:moveTo>
                <a:cubicBezTo>
                  <a:pt x="51966" y="19610"/>
                  <a:pt x="58118" y="15029"/>
                  <a:pt x="64793" y="16010"/>
                </a:cubicBezTo>
                <a:cubicBezTo>
                  <a:pt x="71469" y="16992"/>
                  <a:pt x="76116" y="23210"/>
                  <a:pt x="75134" y="29885"/>
                </a:cubicBezTo>
                <a:cubicBezTo>
                  <a:pt x="74152" y="36495"/>
                  <a:pt x="67935" y="41142"/>
                  <a:pt x="61259" y="40161"/>
                </a:cubicBezTo>
                <a:cubicBezTo>
                  <a:pt x="54584" y="39179"/>
                  <a:pt x="50002" y="32962"/>
                  <a:pt x="50984" y="26286"/>
                </a:cubicBezTo>
                <a:close/>
                <a:moveTo>
                  <a:pt x="194707" y="201947"/>
                </a:moveTo>
                <a:lnTo>
                  <a:pt x="171146" y="284412"/>
                </a:lnTo>
                <a:lnTo>
                  <a:pt x="129456" y="227080"/>
                </a:lnTo>
                <a:lnTo>
                  <a:pt x="194707" y="201947"/>
                </a:lnTo>
                <a:close/>
                <a:moveTo>
                  <a:pt x="69113" y="175441"/>
                </a:moveTo>
                <a:lnTo>
                  <a:pt x="98957" y="217982"/>
                </a:lnTo>
                <a:lnTo>
                  <a:pt x="27684" y="243442"/>
                </a:lnTo>
                <a:lnTo>
                  <a:pt x="45879" y="181790"/>
                </a:lnTo>
                <a:cubicBezTo>
                  <a:pt x="54191" y="181855"/>
                  <a:pt x="62241" y="179565"/>
                  <a:pt x="69113" y="175441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29" name="Grupa 1028">
            <a:extLst>
              <a:ext uri="{FF2B5EF4-FFF2-40B4-BE49-F238E27FC236}">
                <a16:creationId xmlns:a16="http://schemas.microsoft.com/office/drawing/2014/main" id="{33D9EB61-E194-586B-E376-24890E5D991C}"/>
              </a:ext>
            </a:extLst>
          </p:cNvPr>
          <p:cNvGrpSpPr/>
          <p:nvPr userDrawn="1"/>
        </p:nvGrpSpPr>
        <p:grpSpPr>
          <a:xfrm>
            <a:off x="29556607" y="11354692"/>
            <a:ext cx="474810" cy="615971"/>
            <a:chOff x="9195885" y="7879921"/>
            <a:chExt cx="242026" cy="313980"/>
          </a:xfrm>
        </p:grpSpPr>
        <p:sp>
          <p:nvSpPr>
            <p:cNvPr id="1030" name="Dowolny kształt: kształt 1029">
              <a:extLst>
                <a:ext uri="{FF2B5EF4-FFF2-40B4-BE49-F238E27FC236}">
                  <a16:creationId xmlns:a16="http://schemas.microsoft.com/office/drawing/2014/main" id="{E330661E-7C10-DE7E-24B2-C35906C68856}"/>
                </a:ext>
              </a:extLst>
            </p:cNvPr>
            <p:cNvSpPr/>
            <p:nvPr/>
          </p:nvSpPr>
          <p:spPr>
            <a:xfrm>
              <a:off x="9302713" y="7984421"/>
              <a:ext cx="135198" cy="209480"/>
            </a:xfrm>
            <a:custGeom>
              <a:avLst/>
              <a:gdLst>
                <a:gd name="connsiteX0" fmla="*/ 59802 w 135198"/>
                <a:gd name="connsiteY0" fmla="*/ 150746 h 209480"/>
                <a:gd name="connsiteX1" fmla="*/ 74921 w 135198"/>
                <a:gd name="connsiteY1" fmla="*/ 165799 h 209480"/>
                <a:gd name="connsiteX2" fmla="*/ 49462 w 135198"/>
                <a:gd name="connsiteY2" fmla="*/ 181899 h 209480"/>
                <a:gd name="connsiteX3" fmla="*/ 42393 w 135198"/>
                <a:gd name="connsiteY3" fmla="*/ 179608 h 209480"/>
                <a:gd name="connsiteX4" fmla="*/ 40234 w 135198"/>
                <a:gd name="connsiteY4" fmla="*/ 178561 h 209480"/>
                <a:gd name="connsiteX5" fmla="*/ 28584 w 135198"/>
                <a:gd name="connsiteY5" fmla="*/ 165014 h 209480"/>
                <a:gd name="connsiteX6" fmla="*/ 29893 w 135198"/>
                <a:gd name="connsiteY6" fmla="*/ 147212 h 209480"/>
                <a:gd name="connsiteX7" fmla="*/ 71321 w 135198"/>
                <a:gd name="connsiteY7" fmla="*/ 64878 h 209480"/>
                <a:gd name="connsiteX8" fmla="*/ 101362 w 135198"/>
                <a:gd name="connsiteY8" fmla="*/ 47011 h 209480"/>
                <a:gd name="connsiteX9" fmla="*/ 86963 w 135198"/>
                <a:gd name="connsiteY9" fmla="*/ 3488 h 209480"/>
                <a:gd name="connsiteX10" fmla="*/ 77081 w 135198"/>
                <a:gd name="connsiteY10" fmla="*/ 347 h 209480"/>
                <a:gd name="connsiteX11" fmla="*/ 43375 w 135198"/>
                <a:gd name="connsiteY11" fmla="*/ 17822 h 209480"/>
                <a:gd name="connsiteX12" fmla="*/ 46910 w 135198"/>
                <a:gd name="connsiteY12" fmla="*/ 52574 h 209480"/>
                <a:gd name="connsiteX13" fmla="*/ 5415 w 135198"/>
                <a:gd name="connsiteY13" fmla="*/ 134908 h 209480"/>
                <a:gd name="connsiteX14" fmla="*/ 2601 w 135198"/>
                <a:gd name="connsiteY14" fmla="*/ 173588 h 209480"/>
                <a:gd name="connsiteX15" fmla="*/ 27930 w 135198"/>
                <a:gd name="connsiteY15" fmla="*/ 202973 h 209480"/>
                <a:gd name="connsiteX16" fmla="*/ 30089 w 135198"/>
                <a:gd name="connsiteY16" fmla="*/ 204086 h 209480"/>
                <a:gd name="connsiteX17" fmla="*/ 45470 w 135198"/>
                <a:gd name="connsiteY17" fmla="*/ 208930 h 209480"/>
                <a:gd name="connsiteX18" fmla="*/ 98155 w 135198"/>
                <a:gd name="connsiteY18" fmla="*/ 181572 h 209480"/>
                <a:gd name="connsiteX19" fmla="*/ 135198 w 135198"/>
                <a:gd name="connsiteY19" fmla="*/ 105456 h 209480"/>
                <a:gd name="connsiteX20" fmla="*/ 59802 w 135198"/>
                <a:gd name="connsiteY20" fmla="*/ 150746 h 209480"/>
                <a:gd name="connsiteX21" fmla="*/ 74136 w 135198"/>
                <a:gd name="connsiteY21" fmla="*/ 18476 h 209480"/>
                <a:gd name="connsiteX22" fmla="*/ 86047 w 135198"/>
                <a:gd name="connsiteY22" fmla="*/ 34445 h 209480"/>
                <a:gd name="connsiteX23" fmla="*/ 70078 w 135198"/>
                <a:gd name="connsiteY23" fmla="*/ 46292 h 209480"/>
                <a:gd name="connsiteX24" fmla="*/ 58232 w 135198"/>
                <a:gd name="connsiteY24" fmla="*/ 30322 h 209480"/>
                <a:gd name="connsiteX25" fmla="*/ 74136 w 135198"/>
                <a:gd name="connsiteY25" fmla="*/ 18476 h 20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5198" h="209480">
                  <a:moveTo>
                    <a:pt x="59802" y="150746"/>
                  </a:moveTo>
                  <a:lnTo>
                    <a:pt x="74921" y="165799"/>
                  </a:lnTo>
                  <a:cubicBezTo>
                    <a:pt x="70405" y="174766"/>
                    <a:pt x="59475" y="183339"/>
                    <a:pt x="49462" y="181899"/>
                  </a:cubicBezTo>
                  <a:cubicBezTo>
                    <a:pt x="47040" y="181507"/>
                    <a:pt x="44684" y="180787"/>
                    <a:pt x="42393" y="179608"/>
                  </a:cubicBezTo>
                  <a:lnTo>
                    <a:pt x="40234" y="178561"/>
                  </a:lnTo>
                  <a:cubicBezTo>
                    <a:pt x="34671" y="175747"/>
                    <a:pt x="30548" y="170904"/>
                    <a:pt x="28584" y="165014"/>
                  </a:cubicBezTo>
                  <a:cubicBezTo>
                    <a:pt x="26621" y="159058"/>
                    <a:pt x="27078" y="152775"/>
                    <a:pt x="29893" y="147212"/>
                  </a:cubicBezTo>
                  <a:lnTo>
                    <a:pt x="71321" y="64878"/>
                  </a:lnTo>
                  <a:cubicBezTo>
                    <a:pt x="83888" y="65272"/>
                    <a:pt x="95602" y="58465"/>
                    <a:pt x="101362" y="47011"/>
                  </a:cubicBezTo>
                  <a:cubicBezTo>
                    <a:pt x="109412" y="31042"/>
                    <a:pt x="102933" y="11473"/>
                    <a:pt x="86963" y="3488"/>
                  </a:cubicBezTo>
                  <a:cubicBezTo>
                    <a:pt x="83822" y="1852"/>
                    <a:pt x="80484" y="871"/>
                    <a:pt x="77081" y="347"/>
                  </a:cubicBezTo>
                  <a:cubicBezTo>
                    <a:pt x="63206" y="-1682"/>
                    <a:pt x="49658" y="5321"/>
                    <a:pt x="43375" y="17822"/>
                  </a:cubicBezTo>
                  <a:cubicBezTo>
                    <a:pt x="37616" y="29209"/>
                    <a:pt x="39186" y="42822"/>
                    <a:pt x="46910" y="52574"/>
                  </a:cubicBezTo>
                  <a:lnTo>
                    <a:pt x="5415" y="134908"/>
                  </a:lnTo>
                  <a:cubicBezTo>
                    <a:pt x="-671" y="146950"/>
                    <a:pt x="-1653" y="160694"/>
                    <a:pt x="2601" y="173588"/>
                  </a:cubicBezTo>
                  <a:cubicBezTo>
                    <a:pt x="6855" y="186480"/>
                    <a:pt x="15822" y="196887"/>
                    <a:pt x="27930" y="202973"/>
                  </a:cubicBezTo>
                  <a:lnTo>
                    <a:pt x="30089" y="204086"/>
                  </a:lnTo>
                  <a:cubicBezTo>
                    <a:pt x="34932" y="206508"/>
                    <a:pt x="40103" y="208144"/>
                    <a:pt x="45470" y="208930"/>
                  </a:cubicBezTo>
                  <a:cubicBezTo>
                    <a:pt x="67133" y="212136"/>
                    <a:pt x="88338" y="201141"/>
                    <a:pt x="98155" y="181572"/>
                  </a:cubicBezTo>
                  <a:lnTo>
                    <a:pt x="135198" y="105456"/>
                  </a:lnTo>
                  <a:lnTo>
                    <a:pt x="59802" y="150746"/>
                  </a:lnTo>
                  <a:close/>
                  <a:moveTo>
                    <a:pt x="74136" y="18476"/>
                  </a:moveTo>
                  <a:cubicBezTo>
                    <a:pt x="81858" y="19588"/>
                    <a:pt x="87160" y="26722"/>
                    <a:pt x="86047" y="34445"/>
                  </a:cubicBezTo>
                  <a:cubicBezTo>
                    <a:pt x="84934" y="42103"/>
                    <a:pt x="77735" y="47404"/>
                    <a:pt x="70078" y="46292"/>
                  </a:cubicBezTo>
                  <a:cubicBezTo>
                    <a:pt x="62355" y="45179"/>
                    <a:pt x="57054" y="38045"/>
                    <a:pt x="58232" y="30322"/>
                  </a:cubicBezTo>
                  <a:cubicBezTo>
                    <a:pt x="59345" y="22665"/>
                    <a:pt x="66478" y="17364"/>
                    <a:pt x="74136" y="1847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1" name="Dowolny kształt: kształt 1030">
              <a:extLst>
                <a:ext uri="{FF2B5EF4-FFF2-40B4-BE49-F238E27FC236}">
                  <a16:creationId xmlns:a16="http://schemas.microsoft.com/office/drawing/2014/main" id="{D596291A-C9D1-7C61-284B-3FCA2434F6B9}"/>
                </a:ext>
              </a:extLst>
            </p:cNvPr>
            <p:cNvSpPr/>
            <p:nvPr/>
          </p:nvSpPr>
          <p:spPr>
            <a:xfrm>
              <a:off x="9352960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2" name="Dowolny kształt: kształt 1031">
              <a:extLst>
                <a:ext uri="{FF2B5EF4-FFF2-40B4-BE49-F238E27FC236}">
                  <a16:creationId xmlns:a16="http://schemas.microsoft.com/office/drawing/2014/main" id="{BE17D522-2911-320A-1E9E-A854405B4D2D}"/>
                </a:ext>
              </a:extLst>
            </p:cNvPr>
            <p:cNvSpPr/>
            <p:nvPr/>
          </p:nvSpPr>
          <p:spPr>
            <a:xfrm>
              <a:off x="9326781" y="7932279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3" name="Dowolny kształt: kształt 1032">
              <a:extLst>
                <a:ext uri="{FF2B5EF4-FFF2-40B4-BE49-F238E27FC236}">
                  <a16:creationId xmlns:a16="http://schemas.microsoft.com/office/drawing/2014/main" id="{A9989577-CF89-FBBD-BE66-892CD3D7B300}"/>
                </a:ext>
              </a:extLst>
            </p:cNvPr>
            <p:cNvSpPr/>
            <p:nvPr/>
          </p:nvSpPr>
          <p:spPr>
            <a:xfrm>
              <a:off x="9300602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4" name="Dowolny kształt: kształt 1033">
              <a:extLst>
                <a:ext uri="{FF2B5EF4-FFF2-40B4-BE49-F238E27FC236}">
                  <a16:creationId xmlns:a16="http://schemas.microsoft.com/office/drawing/2014/main" id="{6B83FD84-3F21-CE33-5FE6-7EC9913E4868}"/>
                </a:ext>
              </a:extLst>
            </p:cNvPr>
            <p:cNvSpPr/>
            <p:nvPr/>
          </p:nvSpPr>
          <p:spPr>
            <a:xfrm>
              <a:off x="9274423" y="798463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5" name="Dowolny kształt: kształt 1034">
              <a:extLst>
                <a:ext uri="{FF2B5EF4-FFF2-40B4-BE49-F238E27FC236}">
                  <a16:creationId xmlns:a16="http://schemas.microsoft.com/office/drawing/2014/main" id="{9EA7780F-1529-61C8-4909-49953C3DA946}"/>
                </a:ext>
              </a:extLst>
            </p:cNvPr>
            <p:cNvSpPr/>
            <p:nvPr/>
          </p:nvSpPr>
          <p:spPr>
            <a:xfrm>
              <a:off x="9248244" y="8010817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6" name="Dowolny kształt: kształt 1035">
              <a:extLst>
                <a:ext uri="{FF2B5EF4-FFF2-40B4-BE49-F238E27FC236}">
                  <a16:creationId xmlns:a16="http://schemas.microsoft.com/office/drawing/2014/main" id="{68A09ED6-D2FE-4476-CCF6-F2F47F04AD52}"/>
                </a:ext>
              </a:extLst>
            </p:cNvPr>
            <p:cNvSpPr/>
            <p:nvPr/>
          </p:nvSpPr>
          <p:spPr>
            <a:xfrm>
              <a:off x="9222064" y="798463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7" name="Dowolny kształt: kształt 1036">
              <a:extLst>
                <a:ext uri="{FF2B5EF4-FFF2-40B4-BE49-F238E27FC236}">
                  <a16:creationId xmlns:a16="http://schemas.microsoft.com/office/drawing/2014/main" id="{6C73B3B3-44C0-2DA2-1AD1-DECE35271146}"/>
                </a:ext>
              </a:extLst>
            </p:cNvPr>
            <p:cNvSpPr/>
            <p:nvPr/>
          </p:nvSpPr>
          <p:spPr>
            <a:xfrm>
              <a:off x="9195885" y="7958458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8" name="Dowolny kształt: kształt 1037">
              <a:extLst>
                <a:ext uri="{FF2B5EF4-FFF2-40B4-BE49-F238E27FC236}">
                  <a16:creationId xmlns:a16="http://schemas.microsoft.com/office/drawing/2014/main" id="{CF5402C1-9DB8-1F90-284A-F400CE7183E8}"/>
                </a:ext>
              </a:extLst>
            </p:cNvPr>
            <p:cNvSpPr/>
            <p:nvPr/>
          </p:nvSpPr>
          <p:spPr>
            <a:xfrm>
              <a:off x="9222064" y="7932279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39" name="Dowolny kształt: kształt 1038">
              <a:extLst>
                <a:ext uri="{FF2B5EF4-FFF2-40B4-BE49-F238E27FC236}">
                  <a16:creationId xmlns:a16="http://schemas.microsoft.com/office/drawing/2014/main" id="{F71095B9-EF99-3446-09F5-7DEB7C672CBC}"/>
                </a:ext>
              </a:extLst>
            </p:cNvPr>
            <p:cNvSpPr/>
            <p:nvPr/>
          </p:nvSpPr>
          <p:spPr>
            <a:xfrm>
              <a:off x="9248244" y="7906100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0" name="Dowolny kształt: kształt 1039">
              <a:extLst>
                <a:ext uri="{FF2B5EF4-FFF2-40B4-BE49-F238E27FC236}">
                  <a16:creationId xmlns:a16="http://schemas.microsoft.com/office/drawing/2014/main" id="{3A03E835-B8C4-C17B-B862-7445E0820495}"/>
                </a:ext>
              </a:extLst>
            </p:cNvPr>
            <p:cNvSpPr/>
            <p:nvPr/>
          </p:nvSpPr>
          <p:spPr>
            <a:xfrm>
              <a:off x="9222064" y="7879921"/>
              <a:ext cx="26179" cy="26179"/>
            </a:xfrm>
            <a:custGeom>
              <a:avLst/>
              <a:gdLst>
                <a:gd name="connsiteX0" fmla="*/ 26179 w 26179"/>
                <a:gd name="connsiteY0" fmla="*/ 0 h 26179"/>
                <a:gd name="connsiteX1" fmla="*/ 0 w 26179"/>
                <a:gd name="connsiteY1" fmla="*/ 0 h 26179"/>
                <a:gd name="connsiteX2" fmla="*/ 0 w 26179"/>
                <a:gd name="connsiteY2" fmla="*/ 26179 h 26179"/>
                <a:gd name="connsiteX3" fmla="*/ 26179 w 26179"/>
                <a:gd name="connsiteY3" fmla="*/ 26179 h 26179"/>
                <a:gd name="connsiteX4" fmla="*/ 26179 w 26179"/>
                <a:gd name="connsiteY4" fmla="*/ 0 h 26179"/>
                <a:gd name="connsiteX5" fmla="*/ 26179 w 26179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41" name="Grafika 52">
            <a:extLst>
              <a:ext uri="{FF2B5EF4-FFF2-40B4-BE49-F238E27FC236}">
                <a16:creationId xmlns:a16="http://schemas.microsoft.com/office/drawing/2014/main" id="{BC1409CC-AE22-5AEB-DE61-FE361BB7A125}"/>
              </a:ext>
            </a:extLst>
          </p:cNvPr>
          <p:cNvGrpSpPr/>
          <p:nvPr userDrawn="1"/>
        </p:nvGrpSpPr>
        <p:grpSpPr>
          <a:xfrm>
            <a:off x="25165444" y="10687029"/>
            <a:ext cx="462227" cy="616302"/>
            <a:chOff x="6957569" y="7539592"/>
            <a:chExt cx="235612" cy="314149"/>
          </a:xfrm>
          <a:solidFill>
            <a:srgbClr val="212E39"/>
          </a:solidFill>
        </p:grpSpPr>
        <p:sp>
          <p:nvSpPr>
            <p:cNvPr id="1042" name="Dowolny kształt: kształt 1041">
              <a:extLst>
                <a:ext uri="{FF2B5EF4-FFF2-40B4-BE49-F238E27FC236}">
                  <a16:creationId xmlns:a16="http://schemas.microsoft.com/office/drawing/2014/main" id="{EF182CD9-CC75-5907-1EC3-FFD4C80707D1}"/>
                </a:ext>
              </a:extLst>
            </p:cNvPr>
            <p:cNvSpPr/>
            <p:nvPr/>
          </p:nvSpPr>
          <p:spPr>
            <a:xfrm>
              <a:off x="7180091" y="7683577"/>
              <a:ext cx="13089" cy="117806"/>
            </a:xfrm>
            <a:custGeom>
              <a:avLst/>
              <a:gdLst>
                <a:gd name="connsiteX0" fmla="*/ 0 w 13089"/>
                <a:gd name="connsiteY0" fmla="*/ 0 h 117806"/>
                <a:gd name="connsiteX1" fmla="*/ 13090 w 13089"/>
                <a:gd name="connsiteY1" fmla="*/ 0 h 117806"/>
                <a:gd name="connsiteX2" fmla="*/ 13090 w 13089"/>
                <a:gd name="connsiteY2" fmla="*/ 117806 h 117806"/>
                <a:gd name="connsiteX3" fmla="*/ 0 w 13089"/>
                <a:gd name="connsiteY3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17806">
                  <a:moveTo>
                    <a:pt x="0" y="0"/>
                  </a:moveTo>
                  <a:lnTo>
                    <a:pt x="13090" y="0"/>
                  </a:lnTo>
                  <a:lnTo>
                    <a:pt x="13090" y="117806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3" name="Dowolny kształt: kształt 1042">
              <a:extLst>
                <a:ext uri="{FF2B5EF4-FFF2-40B4-BE49-F238E27FC236}">
                  <a16:creationId xmlns:a16="http://schemas.microsoft.com/office/drawing/2014/main" id="{FF7065DC-9F53-2E74-0E33-D3D310C41F71}"/>
                </a:ext>
              </a:extLst>
            </p:cNvPr>
            <p:cNvSpPr/>
            <p:nvPr/>
          </p:nvSpPr>
          <p:spPr>
            <a:xfrm>
              <a:off x="6957569" y="7709757"/>
              <a:ext cx="13089" cy="130895"/>
            </a:xfrm>
            <a:custGeom>
              <a:avLst/>
              <a:gdLst>
                <a:gd name="connsiteX0" fmla="*/ 0 w 13089"/>
                <a:gd name="connsiteY0" fmla="*/ 0 h 130895"/>
                <a:gd name="connsiteX1" fmla="*/ 13090 w 13089"/>
                <a:gd name="connsiteY1" fmla="*/ 0 h 130895"/>
                <a:gd name="connsiteX2" fmla="*/ 13090 w 13089"/>
                <a:gd name="connsiteY2" fmla="*/ 130896 h 130895"/>
                <a:gd name="connsiteX3" fmla="*/ 0 w 13089"/>
                <a:gd name="connsiteY3" fmla="*/ 13089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30895">
                  <a:moveTo>
                    <a:pt x="0" y="0"/>
                  </a:moveTo>
                  <a:lnTo>
                    <a:pt x="13090" y="0"/>
                  </a:lnTo>
                  <a:lnTo>
                    <a:pt x="13090" y="130896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4" name="Dowolny kształt: kształt 1043">
              <a:extLst>
                <a:ext uri="{FF2B5EF4-FFF2-40B4-BE49-F238E27FC236}">
                  <a16:creationId xmlns:a16="http://schemas.microsoft.com/office/drawing/2014/main" id="{35E5FDA7-9A01-D9EE-6B5E-E47EFA51B89E}"/>
                </a:ext>
              </a:extLst>
            </p:cNvPr>
            <p:cNvSpPr/>
            <p:nvPr/>
          </p:nvSpPr>
          <p:spPr>
            <a:xfrm>
              <a:off x="6996837" y="7683577"/>
              <a:ext cx="13089" cy="170164"/>
            </a:xfrm>
            <a:custGeom>
              <a:avLst/>
              <a:gdLst>
                <a:gd name="connsiteX0" fmla="*/ 0 w 13089"/>
                <a:gd name="connsiteY0" fmla="*/ 91627 h 170164"/>
                <a:gd name="connsiteX1" fmla="*/ 0 w 13089"/>
                <a:gd name="connsiteY1" fmla="*/ 170164 h 170164"/>
                <a:gd name="connsiteX2" fmla="*/ 13090 w 13089"/>
                <a:gd name="connsiteY2" fmla="*/ 170164 h 170164"/>
                <a:gd name="connsiteX3" fmla="*/ 13090 w 13089"/>
                <a:gd name="connsiteY3" fmla="*/ 91627 h 170164"/>
                <a:gd name="connsiteX4" fmla="*/ 13090 w 13089"/>
                <a:gd name="connsiteY4" fmla="*/ 0 h 170164"/>
                <a:gd name="connsiteX5" fmla="*/ 0 w 13089"/>
                <a:gd name="connsiteY5" fmla="*/ 0 h 170164"/>
                <a:gd name="connsiteX6" fmla="*/ 0 w 13089"/>
                <a:gd name="connsiteY6" fmla="*/ 91627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" h="170164">
                  <a:moveTo>
                    <a:pt x="0" y="91627"/>
                  </a:moveTo>
                  <a:lnTo>
                    <a:pt x="0" y="170164"/>
                  </a:lnTo>
                  <a:lnTo>
                    <a:pt x="13090" y="170164"/>
                  </a:lnTo>
                  <a:lnTo>
                    <a:pt x="13090" y="91627"/>
                  </a:lnTo>
                  <a:lnTo>
                    <a:pt x="13090" y="0"/>
                  </a:lnTo>
                  <a:lnTo>
                    <a:pt x="0" y="0"/>
                  </a:lnTo>
                  <a:lnTo>
                    <a:pt x="0" y="9162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5" name="Dowolny kształt: kształt 1044">
              <a:extLst>
                <a:ext uri="{FF2B5EF4-FFF2-40B4-BE49-F238E27FC236}">
                  <a16:creationId xmlns:a16="http://schemas.microsoft.com/office/drawing/2014/main" id="{3F183DE1-4C19-9B18-E387-06160B4B7340}"/>
                </a:ext>
              </a:extLst>
            </p:cNvPr>
            <p:cNvSpPr/>
            <p:nvPr/>
          </p:nvSpPr>
          <p:spPr>
            <a:xfrm>
              <a:off x="7101554" y="7683577"/>
              <a:ext cx="13089" cy="143985"/>
            </a:xfrm>
            <a:custGeom>
              <a:avLst/>
              <a:gdLst>
                <a:gd name="connsiteX0" fmla="*/ 0 w 13089"/>
                <a:gd name="connsiteY0" fmla="*/ 65448 h 143985"/>
                <a:gd name="connsiteX1" fmla="*/ 0 w 13089"/>
                <a:gd name="connsiteY1" fmla="*/ 78537 h 143985"/>
                <a:gd name="connsiteX2" fmla="*/ 0 w 13089"/>
                <a:gd name="connsiteY2" fmla="*/ 143985 h 143985"/>
                <a:gd name="connsiteX3" fmla="*/ 13090 w 13089"/>
                <a:gd name="connsiteY3" fmla="*/ 143985 h 143985"/>
                <a:gd name="connsiteX4" fmla="*/ 13090 w 13089"/>
                <a:gd name="connsiteY4" fmla="*/ 78537 h 143985"/>
                <a:gd name="connsiteX5" fmla="*/ 13090 w 13089"/>
                <a:gd name="connsiteY5" fmla="*/ 65448 h 143985"/>
                <a:gd name="connsiteX6" fmla="*/ 13090 w 13089"/>
                <a:gd name="connsiteY6" fmla="*/ 0 h 143985"/>
                <a:gd name="connsiteX7" fmla="*/ 0 w 13089"/>
                <a:gd name="connsiteY7" fmla="*/ 0 h 143985"/>
                <a:gd name="connsiteX8" fmla="*/ 0 w 13089"/>
                <a:gd name="connsiteY8" fmla="*/ 65448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89" h="143985">
                  <a:moveTo>
                    <a:pt x="0" y="65448"/>
                  </a:moveTo>
                  <a:lnTo>
                    <a:pt x="0" y="78537"/>
                  </a:lnTo>
                  <a:lnTo>
                    <a:pt x="0" y="143985"/>
                  </a:lnTo>
                  <a:lnTo>
                    <a:pt x="13090" y="143985"/>
                  </a:lnTo>
                  <a:lnTo>
                    <a:pt x="13090" y="78537"/>
                  </a:lnTo>
                  <a:lnTo>
                    <a:pt x="13090" y="65448"/>
                  </a:lnTo>
                  <a:lnTo>
                    <a:pt x="13090" y="0"/>
                  </a:lnTo>
                  <a:lnTo>
                    <a:pt x="0" y="0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6" name="Dowolny kształt: kształt 1045">
              <a:extLst>
                <a:ext uri="{FF2B5EF4-FFF2-40B4-BE49-F238E27FC236}">
                  <a16:creationId xmlns:a16="http://schemas.microsoft.com/office/drawing/2014/main" id="{B3E2D9B5-F754-7A3F-9D45-6470F7319AE9}"/>
                </a:ext>
              </a:extLst>
            </p:cNvPr>
            <p:cNvSpPr/>
            <p:nvPr/>
          </p:nvSpPr>
          <p:spPr>
            <a:xfrm>
              <a:off x="7068830" y="7657398"/>
              <a:ext cx="13089" cy="52358"/>
            </a:xfrm>
            <a:custGeom>
              <a:avLst/>
              <a:gdLst>
                <a:gd name="connsiteX0" fmla="*/ 0 w 13089"/>
                <a:gd name="connsiteY0" fmla="*/ 0 h 52358"/>
                <a:gd name="connsiteX1" fmla="*/ 13090 w 13089"/>
                <a:gd name="connsiteY1" fmla="*/ 0 h 52358"/>
                <a:gd name="connsiteX2" fmla="*/ 13090 w 13089"/>
                <a:gd name="connsiteY2" fmla="*/ 52358 h 52358"/>
                <a:gd name="connsiteX3" fmla="*/ 0 w 13089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52358">
                  <a:moveTo>
                    <a:pt x="0" y="0"/>
                  </a:moveTo>
                  <a:lnTo>
                    <a:pt x="13090" y="0"/>
                  </a:lnTo>
                  <a:lnTo>
                    <a:pt x="13090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7" name="Dowolny kształt: kształt 1046">
              <a:extLst>
                <a:ext uri="{FF2B5EF4-FFF2-40B4-BE49-F238E27FC236}">
                  <a16:creationId xmlns:a16="http://schemas.microsoft.com/office/drawing/2014/main" id="{AFC4AD54-57EA-379A-5C01-A016F6CB028F}"/>
                </a:ext>
              </a:extLst>
            </p:cNvPr>
            <p:cNvSpPr/>
            <p:nvPr/>
          </p:nvSpPr>
          <p:spPr>
            <a:xfrm>
              <a:off x="7068830" y="7742480"/>
              <a:ext cx="13089" cy="111261"/>
            </a:xfrm>
            <a:custGeom>
              <a:avLst/>
              <a:gdLst>
                <a:gd name="connsiteX0" fmla="*/ 0 w 13089"/>
                <a:gd name="connsiteY0" fmla="*/ 0 h 111261"/>
                <a:gd name="connsiteX1" fmla="*/ 13090 w 13089"/>
                <a:gd name="connsiteY1" fmla="*/ 0 h 111261"/>
                <a:gd name="connsiteX2" fmla="*/ 13090 w 13089"/>
                <a:gd name="connsiteY2" fmla="*/ 111261 h 111261"/>
                <a:gd name="connsiteX3" fmla="*/ 0 w 13089"/>
                <a:gd name="connsiteY3" fmla="*/ 111261 h 111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11261">
                  <a:moveTo>
                    <a:pt x="0" y="0"/>
                  </a:moveTo>
                  <a:lnTo>
                    <a:pt x="13090" y="0"/>
                  </a:lnTo>
                  <a:lnTo>
                    <a:pt x="13090" y="111261"/>
                  </a:lnTo>
                  <a:lnTo>
                    <a:pt x="0" y="1112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8" name="Dowolny kształt: kształt 1047">
              <a:extLst>
                <a:ext uri="{FF2B5EF4-FFF2-40B4-BE49-F238E27FC236}">
                  <a16:creationId xmlns:a16="http://schemas.microsoft.com/office/drawing/2014/main" id="{92BF9668-13B4-8F54-D176-3BFDF8025C83}"/>
                </a:ext>
              </a:extLst>
            </p:cNvPr>
            <p:cNvSpPr/>
            <p:nvPr/>
          </p:nvSpPr>
          <p:spPr>
            <a:xfrm>
              <a:off x="7036106" y="7814473"/>
              <a:ext cx="13089" cy="39268"/>
            </a:xfrm>
            <a:custGeom>
              <a:avLst/>
              <a:gdLst>
                <a:gd name="connsiteX0" fmla="*/ 0 w 13089"/>
                <a:gd name="connsiteY0" fmla="*/ 0 h 39268"/>
                <a:gd name="connsiteX1" fmla="*/ 13090 w 13089"/>
                <a:gd name="connsiteY1" fmla="*/ 0 h 39268"/>
                <a:gd name="connsiteX2" fmla="*/ 13090 w 13089"/>
                <a:gd name="connsiteY2" fmla="*/ 39269 h 39268"/>
                <a:gd name="connsiteX3" fmla="*/ 0 w 13089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39268">
                  <a:moveTo>
                    <a:pt x="0" y="0"/>
                  </a:moveTo>
                  <a:lnTo>
                    <a:pt x="13090" y="0"/>
                  </a:lnTo>
                  <a:lnTo>
                    <a:pt x="13090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49" name="Dowolny kształt: kształt 1048">
              <a:extLst>
                <a:ext uri="{FF2B5EF4-FFF2-40B4-BE49-F238E27FC236}">
                  <a16:creationId xmlns:a16="http://schemas.microsoft.com/office/drawing/2014/main" id="{DDFC190D-437E-5A1C-993F-83FC17084054}"/>
                </a:ext>
              </a:extLst>
            </p:cNvPr>
            <p:cNvSpPr/>
            <p:nvPr/>
          </p:nvSpPr>
          <p:spPr>
            <a:xfrm>
              <a:off x="6957569" y="7543977"/>
              <a:ext cx="87137" cy="113421"/>
            </a:xfrm>
            <a:custGeom>
              <a:avLst/>
              <a:gdLst>
                <a:gd name="connsiteX0" fmla="*/ 87137 w 87137"/>
                <a:gd name="connsiteY0" fmla="*/ 12631 h 113421"/>
                <a:gd name="connsiteX1" fmla="*/ 83662 w 87137"/>
                <a:gd name="connsiteY1" fmla="*/ 0 h 113421"/>
                <a:gd name="connsiteX2" fmla="*/ 0 w 87137"/>
                <a:gd name="connsiteY2" fmla="*/ 113421 h 113421"/>
                <a:gd name="connsiteX3" fmla="*/ 13090 w 87137"/>
                <a:gd name="connsiteY3" fmla="*/ 113421 h 113421"/>
                <a:gd name="connsiteX4" fmla="*/ 87131 w 87137"/>
                <a:gd name="connsiteY4" fmla="*/ 12631 h 113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37" h="113421">
                  <a:moveTo>
                    <a:pt x="87137" y="12631"/>
                  </a:moveTo>
                  <a:cubicBezTo>
                    <a:pt x="85998" y="8442"/>
                    <a:pt x="84827" y="4254"/>
                    <a:pt x="83662" y="0"/>
                  </a:cubicBezTo>
                  <a:cubicBezTo>
                    <a:pt x="34537" y="13875"/>
                    <a:pt x="0" y="59164"/>
                    <a:pt x="0" y="113421"/>
                  </a:cubicBezTo>
                  <a:lnTo>
                    <a:pt x="13090" y="113421"/>
                  </a:lnTo>
                  <a:cubicBezTo>
                    <a:pt x="13090" y="65121"/>
                    <a:pt x="43549" y="25001"/>
                    <a:pt x="87131" y="1263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0" name="Dowolny kształt: kształt 1049">
              <a:extLst>
                <a:ext uri="{FF2B5EF4-FFF2-40B4-BE49-F238E27FC236}">
                  <a16:creationId xmlns:a16="http://schemas.microsoft.com/office/drawing/2014/main" id="{8DCCFC74-6C21-1B16-3718-6867F1713954}"/>
                </a:ext>
              </a:extLst>
            </p:cNvPr>
            <p:cNvSpPr/>
            <p:nvPr/>
          </p:nvSpPr>
          <p:spPr>
            <a:xfrm>
              <a:off x="7088464" y="7539592"/>
              <a:ext cx="104716" cy="117806"/>
            </a:xfrm>
            <a:custGeom>
              <a:avLst/>
              <a:gdLst>
                <a:gd name="connsiteX0" fmla="*/ 91627 w 104716"/>
                <a:gd name="connsiteY0" fmla="*/ 117806 h 117806"/>
                <a:gd name="connsiteX1" fmla="*/ 104717 w 104716"/>
                <a:gd name="connsiteY1" fmla="*/ 117806 h 117806"/>
                <a:gd name="connsiteX2" fmla="*/ 0 w 104716"/>
                <a:gd name="connsiteY2" fmla="*/ 0 h 117806"/>
                <a:gd name="connsiteX3" fmla="*/ 0 w 104716"/>
                <a:gd name="connsiteY3" fmla="*/ 13090 h 117806"/>
                <a:gd name="connsiteX4" fmla="*/ 91627 w 104716"/>
                <a:gd name="connsiteY4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" h="117806">
                  <a:moveTo>
                    <a:pt x="91627" y="117806"/>
                  </a:moveTo>
                  <a:lnTo>
                    <a:pt x="104717" y="117806"/>
                  </a:lnTo>
                  <a:cubicBezTo>
                    <a:pt x="104717" y="55762"/>
                    <a:pt x="60880" y="5040"/>
                    <a:pt x="0" y="0"/>
                  </a:cubicBezTo>
                  <a:lnTo>
                    <a:pt x="0" y="13090"/>
                  </a:lnTo>
                  <a:cubicBezTo>
                    <a:pt x="54152" y="17606"/>
                    <a:pt x="91627" y="62634"/>
                    <a:pt x="91627" y="11780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1" name="Dowolny kształt: kształt 1050">
              <a:extLst>
                <a:ext uri="{FF2B5EF4-FFF2-40B4-BE49-F238E27FC236}">
                  <a16:creationId xmlns:a16="http://schemas.microsoft.com/office/drawing/2014/main" id="{F365B434-A717-3470-AAA0-A9B1A2B05906}"/>
                </a:ext>
              </a:extLst>
            </p:cNvPr>
            <p:cNvSpPr/>
            <p:nvPr/>
          </p:nvSpPr>
          <p:spPr>
            <a:xfrm>
              <a:off x="7133074" y="7620224"/>
              <a:ext cx="20844" cy="233517"/>
            </a:xfrm>
            <a:custGeom>
              <a:avLst/>
              <a:gdLst>
                <a:gd name="connsiteX0" fmla="*/ 0 w 20844"/>
                <a:gd name="connsiteY0" fmla="*/ 6218 h 233517"/>
                <a:gd name="connsiteX1" fmla="*/ 7755 w 20844"/>
                <a:gd name="connsiteY1" fmla="*/ 37174 h 233517"/>
                <a:gd name="connsiteX2" fmla="*/ 7755 w 20844"/>
                <a:gd name="connsiteY2" fmla="*/ 233518 h 233517"/>
                <a:gd name="connsiteX3" fmla="*/ 20845 w 20844"/>
                <a:gd name="connsiteY3" fmla="*/ 233518 h 233517"/>
                <a:gd name="connsiteX4" fmla="*/ 20845 w 20844"/>
                <a:gd name="connsiteY4" fmla="*/ 37174 h 233517"/>
                <a:gd name="connsiteX5" fmla="*/ 11532 w 20844"/>
                <a:gd name="connsiteY5" fmla="*/ 0 h 233517"/>
                <a:gd name="connsiteX6" fmla="*/ 0 w 20844"/>
                <a:gd name="connsiteY6" fmla="*/ 6218 h 23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44" h="233517">
                  <a:moveTo>
                    <a:pt x="0" y="6218"/>
                  </a:moveTo>
                  <a:cubicBezTo>
                    <a:pt x="5065" y="15642"/>
                    <a:pt x="7749" y="26375"/>
                    <a:pt x="7755" y="37174"/>
                  </a:cubicBezTo>
                  <a:lnTo>
                    <a:pt x="7755" y="233518"/>
                  </a:lnTo>
                  <a:lnTo>
                    <a:pt x="20845" y="233518"/>
                  </a:lnTo>
                  <a:lnTo>
                    <a:pt x="20845" y="37174"/>
                  </a:lnTo>
                  <a:cubicBezTo>
                    <a:pt x="20845" y="24216"/>
                    <a:pt x="17619" y="11322"/>
                    <a:pt x="11532" y="0"/>
                  </a:cubicBezTo>
                  <a:lnTo>
                    <a:pt x="0" y="621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2" name="Dowolny kształt: kształt 1051">
              <a:extLst>
                <a:ext uri="{FF2B5EF4-FFF2-40B4-BE49-F238E27FC236}">
                  <a16:creationId xmlns:a16="http://schemas.microsoft.com/office/drawing/2014/main" id="{71D69AD9-0C78-8809-D79D-B00BE9C58A7A}"/>
                </a:ext>
              </a:extLst>
            </p:cNvPr>
            <p:cNvSpPr/>
            <p:nvPr/>
          </p:nvSpPr>
          <p:spPr>
            <a:xfrm>
              <a:off x="6996837" y="7578800"/>
              <a:ext cx="92530" cy="91688"/>
            </a:xfrm>
            <a:custGeom>
              <a:avLst/>
              <a:gdLst>
                <a:gd name="connsiteX0" fmla="*/ 90010 w 92530"/>
                <a:gd name="connsiteY0" fmla="*/ 14198 h 91688"/>
                <a:gd name="connsiteX1" fmla="*/ 92530 w 92530"/>
                <a:gd name="connsiteY1" fmla="*/ 1370 h 91688"/>
                <a:gd name="connsiteX2" fmla="*/ 10943 w 92530"/>
                <a:gd name="connsiteY2" fmla="*/ 38610 h 91688"/>
                <a:gd name="connsiteX3" fmla="*/ 0 w 92530"/>
                <a:gd name="connsiteY3" fmla="*/ 78599 h 91688"/>
                <a:gd name="connsiteX4" fmla="*/ 0 w 92530"/>
                <a:gd name="connsiteY4" fmla="*/ 91688 h 91688"/>
                <a:gd name="connsiteX5" fmla="*/ 13090 w 92530"/>
                <a:gd name="connsiteY5" fmla="*/ 91688 h 91688"/>
                <a:gd name="connsiteX6" fmla="*/ 13090 w 92530"/>
                <a:gd name="connsiteY6" fmla="*/ 78599 h 91688"/>
                <a:gd name="connsiteX7" fmla="*/ 22220 w 92530"/>
                <a:gd name="connsiteY7" fmla="*/ 45285 h 91688"/>
                <a:gd name="connsiteX8" fmla="*/ 90004 w 92530"/>
                <a:gd name="connsiteY8" fmla="*/ 14198 h 9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530" h="91688">
                  <a:moveTo>
                    <a:pt x="90010" y="14198"/>
                  </a:moveTo>
                  <a:lnTo>
                    <a:pt x="92530" y="1370"/>
                  </a:lnTo>
                  <a:cubicBezTo>
                    <a:pt x="61076" y="-4847"/>
                    <a:pt x="27527" y="10533"/>
                    <a:pt x="10943" y="38610"/>
                  </a:cubicBezTo>
                  <a:cubicBezTo>
                    <a:pt x="3842" y="50718"/>
                    <a:pt x="0" y="64200"/>
                    <a:pt x="0" y="78599"/>
                  </a:cubicBezTo>
                  <a:lnTo>
                    <a:pt x="0" y="91688"/>
                  </a:lnTo>
                  <a:lnTo>
                    <a:pt x="13090" y="91688"/>
                  </a:lnTo>
                  <a:lnTo>
                    <a:pt x="13090" y="78599"/>
                  </a:lnTo>
                  <a:cubicBezTo>
                    <a:pt x="13090" y="66556"/>
                    <a:pt x="16323" y="55300"/>
                    <a:pt x="22220" y="45285"/>
                  </a:cubicBezTo>
                  <a:cubicBezTo>
                    <a:pt x="36029" y="21855"/>
                    <a:pt x="63903" y="9093"/>
                    <a:pt x="90004" y="1419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3" name="Dowolny kształt: kształt 1052">
              <a:extLst>
                <a:ext uri="{FF2B5EF4-FFF2-40B4-BE49-F238E27FC236}">
                  <a16:creationId xmlns:a16="http://schemas.microsoft.com/office/drawing/2014/main" id="{2D690C24-94E5-D1B4-6F9A-CDD1901BA60A}"/>
                </a:ext>
              </a:extLst>
            </p:cNvPr>
            <p:cNvSpPr/>
            <p:nvPr/>
          </p:nvSpPr>
          <p:spPr>
            <a:xfrm>
              <a:off x="7036106" y="7618064"/>
              <a:ext cx="78537" cy="157140"/>
            </a:xfrm>
            <a:custGeom>
              <a:avLst/>
              <a:gdLst>
                <a:gd name="connsiteX0" fmla="*/ 39269 w 78537"/>
                <a:gd name="connsiteY0" fmla="*/ 0 h 157140"/>
                <a:gd name="connsiteX1" fmla="*/ 0 w 78537"/>
                <a:gd name="connsiteY1" fmla="*/ 39334 h 157140"/>
                <a:gd name="connsiteX2" fmla="*/ 0 w 78537"/>
                <a:gd name="connsiteY2" fmla="*/ 157140 h 157140"/>
                <a:gd name="connsiteX3" fmla="*/ 13090 w 78537"/>
                <a:gd name="connsiteY3" fmla="*/ 157140 h 157140"/>
                <a:gd name="connsiteX4" fmla="*/ 13090 w 78537"/>
                <a:gd name="connsiteY4" fmla="*/ 39334 h 157140"/>
                <a:gd name="connsiteX5" fmla="*/ 39269 w 78537"/>
                <a:gd name="connsiteY5" fmla="*/ 13090 h 157140"/>
                <a:gd name="connsiteX6" fmla="*/ 65448 w 78537"/>
                <a:gd name="connsiteY6" fmla="*/ 39334 h 157140"/>
                <a:gd name="connsiteX7" fmla="*/ 78537 w 78537"/>
                <a:gd name="connsiteY7" fmla="*/ 39334 h 157140"/>
                <a:gd name="connsiteX8" fmla="*/ 39269 w 78537"/>
                <a:gd name="connsiteY8" fmla="*/ 0 h 15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157140">
                  <a:moveTo>
                    <a:pt x="39269" y="0"/>
                  </a:moveTo>
                  <a:cubicBezTo>
                    <a:pt x="17619" y="0"/>
                    <a:pt x="0" y="17671"/>
                    <a:pt x="0" y="39334"/>
                  </a:cubicBezTo>
                  <a:lnTo>
                    <a:pt x="0" y="157140"/>
                  </a:lnTo>
                  <a:lnTo>
                    <a:pt x="13090" y="157140"/>
                  </a:lnTo>
                  <a:lnTo>
                    <a:pt x="13090" y="39334"/>
                  </a:lnTo>
                  <a:cubicBezTo>
                    <a:pt x="13090" y="24870"/>
                    <a:pt x="24831" y="13090"/>
                    <a:pt x="39269" y="13090"/>
                  </a:cubicBezTo>
                  <a:cubicBezTo>
                    <a:pt x="53707" y="13090"/>
                    <a:pt x="65448" y="24935"/>
                    <a:pt x="65448" y="39334"/>
                  </a:cubicBezTo>
                  <a:lnTo>
                    <a:pt x="78537" y="39334"/>
                  </a:lnTo>
                  <a:cubicBezTo>
                    <a:pt x="78537" y="17671"/>
                    <a:pt x="60919" y="0"/>
                    <a:pt x="39269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54" name="Grafika 52">
            <a:extLst>
              <a:ext uri="{FF2B5EF4-FFF2-40B4-BE49-F238E27FC236}">
                <a16:creationId xmlns:a16="http://schemas.microsoft.com/office/drawing/2014/main" id="{0D0084AE-CC01-7C64-2AAF-F895414DAD46}"/>
              </a:ext>
            </a:extLst>
          </p:cNvPr>
          <p:cNvGrpSpPr/>
          <p:nvPr userDrawn="1"/>
        </p:nvGrpSpPr>
        <p:grpSpPr>
          <a:xfrm>
            <a:off x="25781747" y="10687029"/>
            <a:ext cx="564944" cy="616302"/>
            <a:chOff x="7271718" y="7539592"/>
            <a:chExt cx="287970" cy="314149"/>
          </a:xfrm>
          <a:solidFill>
            <a:srgbClr val="212E39"/>
          </a:solidFill>
        </p:grpSpPr>
        <p:sp>
          <p:nvSpPr>
            <p:cNvPr id="1055" name="Dowolny kształt: kształt 1054">
              <a:extLst>
                <a:ext uri="{FF2B5EF4-FFF2-40B4-BE49-F238E27FC236}">
                  <a16:creationId xmlns:a16="http://schemas.microsoft.com/office/drawing/2014/main" id="{2BAE3864-316F-25B1-212B-11379B6273D7}"/>
                </a:ext>
              </a:extLst>
            </p:cNvPr>
            <p:cNvSpPr/>
            <p:nvPr/>
          </p:nvSpPr>
          <p:spPr>
            <a:xfrm>
              <a:off x="7271718" y="7709757"/>
              <a:ext cx="26179" cy="143985"/>
            </a:xfrm>
            <a:custGeom>
              <a:avLst/>
              <a:gdLst>
                <a:gd name="connsiteX0" fmla="*/ 0 w 26179"/>
                <a:gd name="connsiteY0" fmla="*/ 0 h 143985"/>
                <a:gd name="connsiteX1" fmla="*/ 26179 w 26179"/>
                <a:gd name="connsiteY1" fmla="*/ 0 h 143985"/>
                <a:gd name="connsiteX2" fmla="*/ 26179 w 26179"/>
                <a:gd name="connsiteY2" fmla="*/ 143985 h 143985"/>
                <a:gd name="connsiteX3" fmla="*/ 0 w 26179"/>
                <a:gd name="connsiteY3" fmla="*/ 143985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43985">
                  <a:moveTo>
                    <a:pt x="0" y="0"/>
                  </a:moveTo>
                  <a:lnTo>
                    <a:pt x="26179" y="0"/>
                  </a:lnTo>
                  <a:lnTo>
                    <a:pt x="26179" y="143985"/>
                  </a:lnTo>
                  <a:lnTo>
                    <a:pt x="0" y="14398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6" name="Dowolny kształt: kształt 1055">
              <a:extLst>
                <a:ext uri="{FF2B5EF4-FFF2-40B4-BE49-F238E27FC236}">
                  <a16:creationId xmlns:a16="http://schemas.microsoft.com/office/drawing/2014/main" id="{479EE3C5-A426-89CE-2F89-2972924CB02D}"/>
                </a:ext>
              </a:extLst>
            </p:cNvPr>
            <p:cNvSpPr/>
            <p:nvPr/>
          </p:nvSpPr>
          <p:spPr>
            <a:xfrm>
              <a:off x="7533510" y="7775204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7" name="Dowolny kształt: kształt 1056">
              <a:extLst>
                <a:ext uri="{FF2B5EF4-FFF2-40B4-BE49-F238E27FC236}">
                  <a16:creationId xmlns:a16="http://schemas.microsoft.com/office/drawing/2014/main" id="{FCDEC856-38AA-3DED-4C2B-B43768695CE6}"/>
                </a:ext>
              </a:extLst>
            </p:cNvPr>
            <p:cNvSpPr/>
            <p:nvPr/>
          </p:nvSpPr>
          <p:spPr>
            <a:xfrm>
              <a:off x="7481151" y="7722846"/>
              <a:ext cx="26179" cy="104716"/>
            </a:xfrm>
            <a:custGeom>
              <a:avLst/>
              <a:gdLst>
                <a:gd name="connsiteX0" fmla="*/ 0 w 26179"/>
                <a:gd name="connsiteY0" fmla="*/ 0 h 104716"/>
                <a:gd name="connsiteX1" fmla="*/ 26179 w 26179"/>
                <a:gd name="connsiteY1" fmla="*/ 0 h 104716"/>
                <a:gd name="connsiteX2" fmla="*/ 26179 w 26179"/>
                <a:gd name="connsiteY2" fmla="*/ 104717 h 104716"/>
                <a:gd name="connsiteX3" fmla="*/ 0 w 26179"/>
                <a:gd name="connsiteY3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04716">
                  <a:moveTo>
                    <a:pt x="0" y="0"/>
                  </a:moveTo>
                  <a:lnTo>
                    <a:pt x="26179" y="0"/>
                  </a:lnTo>
                  <a:lnTo>
                    <a:pt x="26179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8" name="Dowolny kształt: kształt 1057">
              <a:extLst>
                <a:ext uri="{FF2B5EF4-FFF2-40B4-BE49-F238E27FC236}">
                  <a16:creationId xmlns:a16="http://schemas.microsoft.com/office/drawing/2014/main" id="{D6B634AD-3127-4056-8F5C-7342228A659A}"/>
                </a:ext>
              </a:extLst>
            </p:cNvPr>
            <p:cNvSpPr/>
            <p:nvPr/>
          </p:nvSpPr>
          <p:spPr>
            <a:xfrm>
              <a:off x="7428793" y="7801384"/>
              <a:ext cx="26179" cy="52358"/>
            </a:xfrm>
            <a:custGeom>
              <a:avLst/>
              <a:gdLst>
                <a:gd name="connsiteX0" fmla="*/ 0 w 26179"/>
                <a:gd name="connsiteY0" fmla="*/ 0 h 52358"/>
                <a:gd name="connsiteX1" fmla="*/ 26179 w 26179"/>
                <a:gd name="connsiteY1" fmla="*/ 0 h 52358"/>
                <a:gd name="connsiteX2" fmla="*/ 26179 w 26179"/>
                <a:gd name="connsiteY2" fmla="*/ 52358 h 52358"/>
                <a:gd name="connsiteX3" fmla="*/ 0 w 26179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52358">
                  <a:moveTo>
                    <a:pt x="0" y="0"/>
                  </a:moveTo>
                  <a:lnTo>
                    <a:pt x="26179" y="0"/>
                  </a:lnTo>
                  <a:lnTo>
                    <a:pt x="26179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59" name="Dowolny kształt: kształt 1058">
              <a:extLst>
                <a:ext uri="{FF2B5EF4-FFF2-40B4-BE49-F238E27FC236}">
                  <a16:creationId xmlns:a16="http://schemas.microsoft.com/office/drawing/2014/main" id="{5778D47E-F1C2-DF3F-5366-F79264725228}"/>
                </a:ext>
              </a:extLst>
            </p:cNvPr>
            <p:cNvSpPr/>
            <p:nvPr/>
          </p:nvSpPr>
          <p:spPr>
            <a:xfrm>
              <a:off x="7376435" y="7735936"/>
              <a:ext cx="26179" cy="117806"/>
            </a:xfrm>
            <a:custGeom>
              <a:avLst/>
              <a:gdLst>
                <a:gd name="connsiteX0" fmla="*/ 0 w 26179"/>
                <a:gd name="connsiteY0" fmla="*/ 0 h 117806"/>
                <a:gd name="connsiteX1" fmla="*/ 26179 w 26179"/>
                <a:gd name="connsiteY1" fmla="*/ 0 h 117806"/>
                <a:gd name="connsiteX2" fmla="*/ 26179 w 26179"/>
                <a:gd name="connsiteY2" fmla="*/ 117806 h 117806"/>
                <a:gd name="connsiteX3" fmla="*/ 0 w 26179"/>
                <a:gd name="connsiteY3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117806">
                  <a:moveTo>
                    <a:pt x="0" y="0"/>
                  </a:moveTo>
                  <a:lnTo>
                    <a:pt x="26179" y="0"/>
                  </a:lnTo>
                  <a:lnTo>
                    <a:pt x="26179" y="117806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0" name="Dowolny kształt: kształt 1059">
              <a:extLst>
                <a:ext uri="{FF2B5EF4-FFF2-40B4-BE49-F238E27FC236}">
                  <a16:creationId xmlns:a16="http://schemas.microsoft.com/office/drawing/2014/main" id="{EF8675BB-0940-D378-462D-D16E7CD147A1}"/>
                </a:ext>
              </a:extLst>
            </p:cNvPr>
            <p:cNvSpPr/>
            <p:nvPr/>
          </p:nvSpPr>
          <p:spPr>
            <a:xfrm>
              <a:off x="7376435" y="7657398"/>
              <a:ext cx="78537" cy="117806"/>
            </a:xfrm>
            <a:custGeom>
              <a:avLst/>
              <a:gdLst>
                <a:gd name="connsiteX0" fmla="*/ 39269 w 78537"/>
                <a:gd name="connsiteY0" fmla="*/ 0 h 117806"/>
                <a:gd name="connsiteX1" fmla="*/ 0 w 78537"/>
                <a:gd name="connsiteY1" fmla="*/ 39269 h 117806"/>
                <a:gd name="connsiteX2" fmla="*/ 0 w 78537"/>
                <a:gd name="connsiteY2" fmla="*/ 52358 h 117806"/>
                <a:gd name="connsiteX3" fmla="*/ 26179 w 78537"/>
                <a:gd name="connsiteY3" fmla="*/ 52358 h 117806"/>
                <a:gd name="connsiteX4" fmla="*/ 26179 w 78537"/>
                <a:gd name="connsiteY4" fmla="*/ 39269 h 117806"/>
                <a:gd name="connsiteX5" fmla="*/ 39269 w 78537"/>
                <a:gd name="connsiteY5" fmla="*/ 26179 h 117806"/>
                <a:gd name="connsiteX6" fmla="*/ 52358 w 78537"/>
                <a:gd name="connsiteY6" fmla="*/ 39269 h 117806"/>
                <a:gd name="connsiteX7" fmla="*/ 52358 w 78537"/>
                <a:gd name="connsiteY7" fmla="*/ 117806 h 117806"/>
                <a:gd name="connsiteX8" fmla="*/ 78537 w 78537"/>
                <a:gd name="connsiteY8" fmla="*/ 117806 h 117806"/>
                <a:gd name="connsiteX9" fmla="*/ 78537 w 78537"/>
                <a:gd name="connsiteY9" fmla="*/ 39269 h 117806"/>
                <a:gd name="connsiteX10" fmla="*/ 39269 w 78537"/>
                <a:gd name="connsiteY10" fmla="*/ 0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37" h="117806">
                  <a:moveTo>
                    <a:pt x="39269" y="0"/>
                  </a:moveTo>
                  <a:cubicBezTo>
                    <a:pt x="17579" y="0"/>
                    <a:pt x="0" y="17606"/>
                    <a:pt x="0" y="39269"/>
                  </a:cubicBezTo>
                  <a:lnTo>
                    <a:pt x="0" y="52358"/>
                  </a:lnTo>
                  <a:lnTo>
                    <a:pt x="26179" y="52358"/>
                  </a:lnTo>
                  <a:lnTo>
                    <a:pt x="26179" y="39269"/>
                  </a:lnTo>
                  <a:cubicBezTo>
                    <a:pt x="26179" y="32069"/>
                    <a:pt x="32050" y="26179"/>
                    <a:pt x="39269" y="26179"/>
                  </a:cubicBezTo>
                  <a:cubicBezTo>
                    <a:pt x="46487" y="26179"/>
                    <a:pt x="52358" y="32069"/>
                    <a:pt x="52358" y="39269"/>
                  </a:cubicBezTo>
                  <a:lnTo>
                    <a:pt x="52358" y="117806"/>
                  </a:lnTo>
                  <a:lnTo>
                    <a:pt x="78537" y="117806"/>
                  </a:lnTo>
                  <a:lnTo>
                    <a:pt x="78537" y="39269"/>
                  </a:lnTo>
                  <a:cubicBezTo>
                    <a:pt x="78537" y="17606"/>
                    <a:pt x="60958" y="0"/>
                    <a:pt x="39269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1" name="Dowolny kształt: kształt 1060">
              <a:extLst>
                <a:ext uri="{FF2B5EF4-FFF2-40B4-BE49-F238E27FC236}">
                  <a16:creationId xmlns:a16="http://schemas.microsoft.com/office/drawing/2014/main" id="{985FDB71-9F89-C300-C39C-2442153ECFA5}"/>
                </a:ext>
              </a:extLst>
            </p:cNvPr>
            <p:cNvSpPr/>
            <p:nvPr/>
          </p:nvSpPr>
          <p:spPr>
            <a:xfrm>
              <a:off x="7271725" y="7551569"/>
              <a:ext cx="96869" cy="132008"/>
            </a:xfrm>
            <a:custGeom>
              <a:avLst/>
              <a:gdLst>
                <a:gd name="connsiteX0" fmla="*/ 96863 w 96869"/>
                <a:gd name="connsiteY0" fmla="*/ 24019 h 132008"/>
                <a:gd name="connsiteX1" fmla="*/ 86385 w 96869"/>
                <a:gd name="connsiteY1" fmla="*/ 0 h 132008"/>
                <a:gd name="connsiteX2" fmla="*/ 0 w 96869"/>
                <a:gd name="connsiteY2" fmla="*/ 132008 h 132008"/>
                <a:gd name="connsiteX3" fmla="*/ 26179 w 96869"/>
                <a:gd name="connsiteY3" fmla="*/ 132008 h 132008"/>
                <a:gd name="connsiteX4" fmla="*/ 96870 w 96869"/>
                <a:gd name="connsiteY4" fmla="*/ 24019 h 13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869" h="132008">
                  <a:moveTo>
                    <a:pt x="96863" y="24019"/>
                  </a:moveTo>
                  <a:lnTo>
                    <a:pt x="86385" y="0"/>
                  </a:lnTo>
                  <a:cubicBezTo>
                    <a:pt x="33909" y="22907"/>
                    <a:pt x="0" y="74742"/>
                    <a:pt x="0" y="132008"/>
                  </a:cubicBezTo>
                  <a:lnTo>
                    <a:pt x="26179" y="132008"/>
                  </a:lnTo>
                  <a:cubicBezTo>
                    <a:pt x="26179" y="85148"/>
                    <a:pt x="53929" y="42803"/>
                    <a:pt x="96870" y="2401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2" name="Dowolny kształt: kształt 1061">
              <a:extLst>
                <a:ext uri="{FF2B5EF4-FFF2-40B4-BE49-F238E27FC236}">
                  <a16:creationId xmlns:a16="http://schemas.microsoft.com/office/drawing/2014/main" id="{A96B5438-F3A2-731D-7D36-0C499C97D651}"/>
                </a:ext>
              </a:extLst>
            </p:cNvPr>
            <p:cNvSpPr/>
            <p:nvPr/>
          </p:nvSpPr>
          <p:spPr>
            <a:xfrm>
              <a:off x="7415704" y="7539592"/>
              <a:ext cx="143985" cy="209433"/>
            </a:xfrm>
            <a:custGeom>
              <a:avLst/>
              <a:gdLst>
                <a:gd name="connsiteX0" fmla="*/ 101811 w 143985"/>
                <a:gd name="connsiteY0" fmla="*/ 42149 h 209433"/>
                <a:gd name="connsiteX1" fmla="*/ 0 w 143985"/>
                <a:gd name="connsiteY1" fmla="*/ 0 h 209433"/>
                <a:gd name="connsiteX2" fmla="*/ 0 w 143985"/>
                <a:gd name="connsiteY2" fmla="*/ 26179 h 209433"/>
                <a:gd name="connsiteX3" fmla="*/ 117806 w 143985"/>
                <a:gd name="connsiteY3" fmla="*/ 143985 h 209433"/>
                <a:gd name="connsiteX4" fmla="*/ 117806 w 143985"/>
                <a:gd name="connsiteY4" fmla="*/ 209433 h 209433"/>
                <a:gd name="connsiteX5" fmla="*/ 143985 w 143985"/>
                <a:gd name="connsiteY5" fmla="*/ 209433 h 209433"/>
                <a:gd name="connsiteX6" fmla="*/ 143985 w 143985"/>
                <a:gd name="connsiteY6" fmla="*/ 143985 h 209433"/>
                <a:gd name="connsiteX7" fmla="*/ 101811 w 143985"/>
                <a:gd name="connsiteY7" fmla="*/ 42149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985" h="209433">
                  <a:moveTo>
                    <a:pt x="101811" y="42149"/>
                  </a:moveTo>
                  <a:cubicBezTo>
                    <a:pt x="74617" y="14988"/>
                    <a:pt x="38457" y="0"/>
                    <a:pt x="0" y="0"/>
                  </a:cubicBezTo>
                  <a:lnTo>
                    <a:pt x="0" y="26179"/>
                  </a:lnTo>
                  <a:cubicBezTo>
                    <a:pt x="64957" y="26179"/>
                    <a:pt x="117806" y="79061"/>
                    <a:pt x="117806" y="143985"/>
                  </a:cubicBezTo>
                  <a:lnTo>
                    <a:pt x="117806" y="209433"/>
                  </a:lnTo>
                  <a:lnTo>
                    <a:pt x="143985" y="209433"/>
                  </a:lnTo>
                  <a:lnTo>
                    <a:pt x="143985" y="143985"/>
                  </a:lnTo>
                  <a:cubicBezTo>
                    <a:pt x="143985" y="105502"/>
                    <a:pt x="129011" y="69375"/>
                    <a:pt x="101811" y="4214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3" name="Dowolny kształt: kształt 1062">
              <a:extLst>
                <a:ext uri="{FF2B5EF4-FFF2-40B4-BE49-F238E27FC236}">
                  <a16:creationId xmlns:a16="http://schemas.microsoft.com/office/drawing/2014/main" id="{47E3F552-3DEF-E471-A81A-74F02D09A73F}"/>
                </a:ext>
              </a:extLst>
            </p:cNvPr>
            <p:cNvSpPr/>
            <p:nvPr/>
          </p:nvSpPr>
          <p:spPr>
            <a:xfrm>
              <a:off x="7324083" y="7605040"/>
              <a:ext cx="122165" cy="196343"/>
            </a:xfrm>
            <a:custGeom>
              <a:avLst/>
              <a:gdLst>
                <a:gd name="connsiteX0" fmla="*/ 113441 w 122165"/>
                <a:gd name="connsiteY0" fmla="*/ 29910 h 196343"/>
                <a:gd name="connsiteX1" fmla="*/ 122165 w 122165"/>
                <a:gd name="connsiteY1" fmla="*/ 5236 h 196343"/>
                <a:gd name="connsiteX2" fmla="*/ 91627 w 122165"/>
                <a:gd name="connsiteY2" fmla="*/ 0 h 196343"/>
                <a:gd name="connsiteX3" fmla="*/ 0 w 122165"/>
                <a:gd name="connsiteY3" fmla="*/ 91627 h 196343"/>
                <a:gd name="connsiteX4" fmla="*/ 0 w 122165"/>
                <a:gd name="connsiteY4" fmla="*/ 196344 h 196343"/>
                <a:gd name="connsiteX5" fmla="*/ 26179 w 122165"/>
                <a:gd name="connsiteY5" fmla="*/ 196344 h 196343"/>
                <a:gd name="connsiteX6" fmla="*/ 26179 w 122165"/>
                <a:gd name="connsiteY6" fmla="*/ 91627 h 196343"/>
                <a:gd name="connsiteX7" fmla="*/ 91627 w 122165"/>
                <a:gd name="connsiteY7" fmla="*/ 26179 h 196343"/>
                <a:gd name="connsiteX8" fmla="*/ 113448 w 122165"/>
                <a:gd name="connsiteY8" fmla="*/ 29910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165" h="196343">
                  <a:moveTo>
                    <a:pt x="113441" y="29910"/>
                  </a:moveTo>
                  <a:lnTo>
                    <a:pt x="122165" y="5236"/>
                  </a:lnTo>
                  <a:cubicBezTo>
                    <a:pt x="112368" y="1767"/>
                    <a:pt x="102092" y="0"/>
                    <a:pt x="91627" y="0"/>
                  </a:cubicBezTo>
                  <a:cubicBezTo>
                    <a:pt x="41101" y="0"/>
                    <a:pt x="0" y="41101"/>
                    <a:pt x="0" y="91627"/>
                  </a:cubicBezTo>
                  <a:lnTo>
                    <a:pt x="0" y="196344"/>
                  </a:lnTo>
                  <a:lnTo>
                    <a:pt x="26179" y="196344"/>
                  </a:lnTo>
                  <a:lnTo>
                    <a:pt x="26179" y="91627"/>
                  </a:lnTo>
                  <a:cubicBezTo>
                    <a:pt x="26179" y="55565"/>
                    <a:pt x="55539" y="26179"/>
                    <a:pt x="91627" y="26179"/>
                  </a:cubicBezTo>
                  <a:cubicBezTo>
                    <a:pt x="99121" y="26179"/>
                    <a:pt x="106458" y="27423"/>
                    <a:pt x="113448" y="2991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4" name="Dowolny kształt: kształt 1063">
              <a:extLst>
                <a:ext uri="{FF2B5EF4-FFF2-40B4-BE49-F238E27FC236}">
                  <a16:creationId xmlns:a16="http://schemas.microsoft.com/office/drawing/2014/main" id="{23AC3588-52E6-08E9-51CC-B3009DD3D606}"/>
                </a:ext>
              </a:extLst>
            </p:cNvPr>
            <p:cNvSpPr/>
            <p:nvPr/>
          </p:nvSpPr>
          <p:spPr>
            <a:xfrm>
              <a:off x="7472408" y="7650853"/>
              <a:ext cx="34929" cy="45813"/>
            </a:xfrm>
            <a:custGeom>
              <a:avLst/>
              <a:gdLst>
                <a:gd name="connsiteX0" fmla="*/ 0 w 34929"/>
                <a:gd name="connsiteY0" fmla="*/ 13090 h 45813"/>
                <a:gd name="connsiteX1" fmla="*/ 8750 w 34929"/>
                <a:gd name="connsiteY1" fmla="*/ 45813 h 45813"/>
                <a:gd name="connsiteX2" fmla="*/ 34929 w 34929"/>
                <a:gd name="connsiteY2" fmla="*/ 45813 h 45813"/>
                <a:gd name="connsiteX3" fmla="*/ 22665 w 34929"/>
                <a:gd name="connsiteY3" fmla="*/ 0 h 45813"/>
                <a:gd name="connsiteX4" fmla="*/ 6 w 34929"/>
                <a:gd name="connsiteY4" fmla="*/ 13090 h 45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29" h="45813">
                  <a:moveTo>
                    <a:pt x="0" y="13090"/>
                  </a:moveTo>
                  <a:cubicBezTo>
                    <a:pt x="5720" y="22972"/>
                    <a:pt x="8750" y="34295"/>
                    <a:pt x="8750" y="45813"/>
                  </a:cubicBezTo>
                  <a:lnTo>
                    <a:pt x="34929" y="45813"/>
                  </a:lnTo>
                  <a:cubicBezTo>
                    <a:pt x="34929" y="29714"/>
                    <a:pt x="30688" y="13875"/>
                    <a:pt x="22665" y="0"/>
                  </a:cubicBezTo>
                  <a:lnTo>
                    <a:pt x="6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65" name="Grafika 52">
            <a:extLst>
              <a:ext uri="{FF2B5EF4-FFF2-40B4-BE49-F238E27FC236}">
                <a16:creationId xmlns:a16="http://schemas.microsoft.com/office/drawing/2014/main" id="{67D67EDE-8B43-75D7-4DF6-2DDB1CD56E1C}"/>
              </a:ext>
            </a:extLst>
          </p:cNvPr>
          <p:cNvGrpSpPr/>
          <p:nvPr userDrawn="1"/>
        </p:nvGrpSpPr>
        <p:grpSpPr>
          <a:xfrm>
            <a:off x="31533915" y="11354739"/>
            <a:ext cx="410869" cy="616255"/>
            <a:chOff x="10203782" y="7879945"/>
            <a:chExt cx="209433" cy="314125"/>
          </a:xfrm>
          <a:solidFill>
            <a:srgbClr val="212E39"/>
          </a:solidFill>
        </p:grpSpPr>
        <p:sp>
          <p:nvSpPr>
            <p:cNvPr id="1066" name="Dowolny kształt: kształt 1065">
              <a:extLst>
                <a:ext uri="{FF2B5EF4-FFF2-40B4-BE49-F238E27FC236}">
                  <a16:creationId xmlns:a16="http://schemas.microsoft.com/office/drawing/2014/main" id="{98A646BE-EE65-1FE8-DEF4-698208515D0D}"/>
                </a:ext>
              </a:extLst>
            </p:cNvPr>
            <p:cNvSpPr/>
            <p:nvPr/>
          </p:nvSpPr>
          <p:spPr>
            <a:xfrm>
              <a:off x="10256009" y="8091972"/>
              <a:ext cx="108970" cy="49740"/>
            </a:xfrm>
            <a:custGeom>
              <a:avLst/>
              <a:gdLst>
                <a:gd name="connsiteX0" fmla="*/ 0 w 108970"/>
                <a:gd name="connsiteY0" fmla="*/ 10864 h 49740"/>
                <a:gd name="connsiteX1" fmla="*/ 105110 w 108970"/>
                <a:gd name="connsiteY1" fmla="*/ 49740 h 49740"/>
                <a:gd name="connsiteX2" fmla="*/ 108971 w 108970"/>
                <a:gd name="connsiteY2" fmla="*/ 37633 h 49740"/>
                <a:gd name="connsiteX3" fmla="*/ 4778 w 108970"/>
                <a:gd name="connsiteY3" fmla="*/ 0 h 49740"/>
                <a:gd name="connsiteX4" fmla="*/ 0 w 108970"/>
                <a:gd name="connsiteY4" fmla="*/ 10864 h 4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70" h="49740">
                  <a:moveTo>
                    <a:pt x="0" y="10864"/>
                  </a:moveTo>
                  <a:lnTo>
                    <a:pt x="105110" y="49740"/>
                  </a:lnTo>
                  <a:lnTo>
                    <a:pt x="108971" y="37633"/>
                  </a:lnTo>
                  <a:lnTo>
                    <a:pt x="4778" y="0"/>
                  </a:lnTo>
                  <a:lnTo>
                    <a:pt x="0" y="108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7" name="Dowolny kształt: kształt 1066">
              <a:extLst>
                <a:ext uri="{FF2B5EF4-FFF2-40B4-BE49-F238E27FC236}">
                  <a16:creationId xmlns:a16="http://schemas.microsoft.com/office/drawing/2014/main" id="{4EF09F1B-EC0B-58F4-98CA-372F4097F8D6}"/>
                </a:ext>
              </a:extLst>
            </p:cNvPr>
            <p:cNvSpPr/>
            <p:nvPr/>
          </p:nvSpPr>
          <p:spPr>
            <a:xfrm>
              <a:off x="10270016" y="8057088"/>
              <a:ext cx="30891" cy="32330"/>
            </a:xfrm>
            <a:custGeom>
              <a:avLst/>
              <a:gdLst>
                <a:gd name="connsiteX0" fmla="*/ 0 w 30891"/>
                <a:gd name="connsiteY0" fmla="*/ 21598 h 32330"/>
                <a:gd name="connsiteX1" fmla="*/ 5301 w 30891"/>
                <a:gd name="connsiteY1" fmla="*/ 28862 h 32330"/>
                <a:gd name="connsiteX2" fmla="*/ 13286 w 30891"/>
                <a:gd name="connsiteY2" fmla="*/ 22121 h 32330"/>
                <a:gd name="connsiteX3" fmla="*/ 15707 w 30891"/>
                <a:gd name="connsiteY3" fmla="*/ 32331 h 32330"/>
                <a:gd name="connsiteX4" fmla="*/ 24281 w 30891"/>
                <a:gd name="connsiteY4" fmla="*/ 29713 h 32330"/>
                <a:gd name="connsiteX5" fmla="*/ 20354 w 30891"/>
                <a:gd name="connsiteY5" fmla="*/ 19962 h 32330"/>
                <a:gd name="connsiteX6" fmla="*/ 30892 w 30891"/>
                <a:gd name="connsiteY6" fmla="*/ 20877 h 32330"/>
                <a:gd name="connsiteX7" fmla="*/ 30892 w 30891"/>
                <a:gd name="connsiteY7" fmla="*/ 11715 h 32330"/>
                <a:gd name="connsiteX8" fmla="*/ 20550 w 30891"/>
                <a:gd name="connsiteY8" fmla="*/ 12500 h 32330"/>
                <a:gd name="connsiteX9" fmla="*/ 24477 w 30891"/>
                <a:gd name="connsiteY9" fmla="*/ 2814 h 32330"/>
                <a:gd name="connsiteX10" fmla="*/ 15969 w 30891"/>
                <a:gd name="connsiteY10" fmla="*/ 0 h 32330"/>
                <a:gd name="connsiteX11" fmla="*/ 13351 w 30891"/>
                <a:gd name="connsiteY11" fmla="*/ 10079 h 32330"/>
                <a:gd name="connsiteX12" fmla="*/ 5497 w 30891"/>
                <a:gd name="connsiteY12" fmla="*/ 3272 h 32330"/>
                <a:gd name="connsiteX13" fmla="*/ 0 w 30891"/>
                <a:gd name="connsiteY13" fmla="*/ 10603 h 32330"/>
                <a:gd name="connsiteX14" fmla="*/ 8966 w 30891"/>
                <a:gd name="connsiteY14" fmla="*/ 16231 h 32330"/>
                <a:gd name="connsiteX15" fmla="*/ 0 w 30891"/>
                <a:gd name="connsiteY15" fmla="*/ 21598 h 3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91" h="32330">
                  <a:moveTo>
                    <a:pt x="0" y="21598"/>
                  </a:moveTo>
                  <a:lnTo>
                    <a:pt x="5301" y="28862"/>
                  </a:lnTo>
                  <a:lnTo>
                    <a:pt x="13286" y="22121"/>
                  </a:lnTo>
                  <a:lnTo>
                    <a:pt x="15707" y="32331"/>
                  </a:lnTo>
                  <a:lnTo>
                    <a:pt x="24281" y="29713"/>
                  </a:lnTo>
                  <a:lnTo>
                    <a:pt x="20354" y="19962"/>
                  </a:lnTo>
                  <a:lnTo>
                    <a:pt x="30892" y="20877"/>
                  </a:lnTo>
                  <a:lnTo>
                    <a:pt x="30892" y="11715"/>
                  </a:lnTo>
                  <a:lnTo>
                    <a:pt x="20550" y="12500"/>
                  </a:lnTo>
                  <a:lnTo>
                    <a:pt x="24477" y="2814"/>
                  </a:lnTo>
                  <a:lnTo>
                    <a:pt x="15969" y="0"/>
                  </a:lnTo>
                  <a:lnTo>
                    <a:pt x="13351" y="10079"/>
                  </a:lnTo>
                  <a:lnTo>
                    <a:pt x="5497" y="3272"/>
                  </a:lnTo>
                  <a:lnTo>
                    <a:pt x="0" y="10603"/>
                  </a:lnTo>
                  <a:lnTo>
                    <a:pt x="8966" y="16231"/>
                  </a:lnTo>
                  <a:lnTo>
                    <a:pt x="0" y="2159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8" name="Dowolny kształt: kształt 1067">
              <a:extLst>
                <a:ext uri="{FF2B5EF4-FFF2-40B4-BE49-F238E27FC236}">
                  <a16:creationId xmlns:a16="http://schemas.microsoft.com/office/drawing/2014/main" id="{5E8D7D50-522E-1CD8-EF74-634A54FA7976}"/>
                </a:ext>
              </a:extLst>
            </p:cNvPr>
            <p:cNvSpPr/>
            <p:nvPr/>
          </p:nvSpPr>
          <p:spPr>
            <a:xfrm>
              <a:off x="10306863" y="8069327"/>
              <a:ext cx="30891" cy="32265"/>
            </a:xfrm>
            <a:custGeom>
              <a:avLst/>
              <a:gdLst>
                <a:gd name="connsiteX0" fmla="*/ 65 w 30891"/>
                <a:gd name="connsiteY0" fmla="*/ 21598 h 32265"/>
                <a:gd name="connsiteX1" fmla="*/ 5301 w 30891"/>
                <a:gd name="connsiteY1" fmla="*/ 28797 h 32265"/>
                <a:gd name="connsiteX2" fmla="*/ 13286 w 30891"/>
                <a:gd name="connsiteY2" fmla="*/ 22121 h 32265"/>
                <a:gd name="connsiteX3" fmla="*/ 15707 w 30891"/>
                <a:gd name="connsiteY3" fmla="*/ 32266 h 32265"/>
                <a:gd name="connsiteX4" fmla="*/ 24281 w 30891"/>
                <a:gd name="connsiteY4" fmla="*/ 29648 h 32265"/>
                <a:gd name="connsiteX5" fmla="*/ 20354 w 30891"/>
                <a:gd name="connsiteY5" fmla="*/ 19962 h 32265"/>
                <a:gd name="connsiteX6" fmla="*/ 30892 w 30891"/>
                <a:gd name="connsiteY6" fmla="*/ 20812 h 32265"/>
                <a:gd name="connsiteX7" fmla="*/ 30892 w 30891"/>
                <a:gd name="connsiteY7" fmla="*/ 11650 h 32265"/>
                <a:gd name="connsiteX8" fmla="*/ 20551 w 30891"/>
                <a:gd name="connsiteY8" fmla="*/ 12435 h 32265"/>
                <a:gd name="connsiteX9" fmla="*/ 24478 w 30891"/>
                <a:gd name="connsiteY9" fmla="*/ 2814 h 32265"/>
                <a:gd name="connsiteX10" fmla="*/ 15970 w 30891"/>
                <a:gd name="connsiteY10" fmla="*/ 0 h 32265"/>
                <a:gd name="connsiteX11" fmla="*/ 13352 w 30891"/>
                <a:gd name="connsiteY11" fmla="*/ 10079 h 32265"/>
                <a:gd name="connsiteX12" fmla="*/ 5498 w 30891"/>
                <a:gd name="connsiteY12" fmla="*/ 3207 h 32265"/>
                <a:gd name="connsiteX13" fmla="*/ 0 w 30891"/>
                <a:gd name="connsiteY13" fmla="*/ 10537 h 32265"/>
                <a:gd name="connsiteX14" fmla="*/ 8966 w 30891"/>
                <a:gd name="connsiteY14" fmla="*/ 16165 h 32265"/>
                <a:gd name="connsiteX15" fmla="*/ 65 w 30891"/>
                <a:gd name="connsiteY15" fmla="*/ 21598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91" h="32265">
                  <a:moveTo>
                    <a:pt x="65" y="21598"/>
                  </a:moveTo>
                  <a:lnTo>
                    <a:pt x="5301" y="28797"/>
                  </a:lnTo>
                  <a:lnTo>
                    <a:pt x="13286" y="22121"/>
                  </a:lnTo>
                  <a:lnTo>
                    <a:pt x="15707" y="32266"/>
                  </a:lnTo>
                  <a:lnTo>
                    <a:pt x="24281" y="29648"/>
                  </a:lnTo>
                  <a:lnTo>
                    <a:pt x="20354" y="19962"/>
                  </a:lnTo>
                  <a:lnTo>
                    <a:pt x="30892" y="20812"/>
                  </a:lnTo>
                  <a:lnTo>
                    <a:pt x="30892" y="11650"/>
                  </a:lnTo>
                  <a:lnTo>
                    <a:pt x="20551" y="12435"/>
                  </a:lnTo>
                  <a:lnTo>
                    <a:pt x="24478" y="2814"/>
                  </a:lnTo>
                  <a:lnTo>
                    <a:pt x="15970" y="0"/>
                  </a:lnTo>
                  <a:lnTo>
                    <a:pt x="13352" y="10079"/>
                  </a:lnTo>
                  <a:lnTo>
                    <a:pt x="5498" y="3207"/>
                  </a:lnTo>
                  <a:lnTo>
                    <a:pt x="0" y="10537"/>
                  </a:lnTo>
                  <a:lnTo>
                    <a:pt x="8966" y="16165"/>
                  </a:lnTo>
                  <a:lnTo>
                    <a:pt x="65" y="2159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69" name="Dowolny kształt: kształt 1068">
              <a:extLst>
                <a:ext uri="{FF2B5EF4-FFF2-40B4-BE49-F238E27FC236}">
                  <a16:creationId xmlns:a16="http://schemas.microsoft.com/office/drawing/2014/main" id="{9495AD6A-EC08-3A24-63F8-22615436C810}"/>
                </a:ext>
              </a:extLst>
            </p:cNvPr>
            <p:cNvSpPr/>
            <p:nvPr/>
          </p:nvSpPr>
          <p:spPr>
            <a:xfrm>
              <a:off x="10343710" y="8081631"/>
              <a:ext cx="30826" cy="32265"/>
            </a:xfrm>
            <a:custGeom>
              <a:avLst/>
              <a:gdLst>
                <a:gd name="connsiteX0" fmla="*/ 30826 w 30826"/>
                <a:gd name="connsiteY0" fmla="*/ 20812 h 32265"/>
                <a:gd name="connsiteX1" fmla="*/ 30826 w 30826"/>
                <a:gd name="connsiteY1" fmla="*/ 11715 h 32265"/>
                <a:gd name="connsiteX2" fmla="*/ 20485 w 30826"/>
                <a:gd name="connsiteY2" fmla="*/ 12435 h 32265"/>
                <a:gd name="connsiteX3" fmla="*/ 24412 w 30826"/>
                <a:gd name="connsiteY3" fmla="*/ 2814 h 32265"/>
                <a:gd name="connsiteX4" fmla="*/ 15904 w 30826"/>
                <a:gd name="connsiteY4" fmla="*/ 0 h 32265"/>
                <a:gd name="connsiteX5" fmla="*/ 13286 w 30826"/>
                <a:gd name="connsiteY5" fmla="*/ 10079 h 32265"/>
                <a:gd name="connsiteX6" fmla="*/ 5498 w 30826"/>
                <a:gd name="connsiteY6" fmla="*/ 3272 h 32265"/>
                <a:gd name="connsiteX7" fmla="*/ 0 w 30826"/>
                <a:gd name="connsiteY7" fmla="*/ 10537 h 32265"/>
                <a:gd name="connsiteX8" fmla="*/ 8966 w 30826"/>
                <a:gd name="connsiteY8" fmla="*/ 16166 h 32265"/>
                <a:gd name="connsiteX9" fmla="*/ 0 w 30826"/>
                <a:gd name="connsiteY9" fmla="*/ 21598 h 32265"/>
                <a:gd name="connsiteX10" fmla="*/ 5236 w 30826"/>
                <a:gd name="connsiteY10" fmla="*/ 28797 h 32265"/>
                <a:gd name="connsiteX11" fmla="*/ 13286 w 30826"/>
                <a:gd name="connsiteY11" fmla="*/ 22121 h 32265"/>
                <a:gd name="connsiteX12" fmla="*/ 15707 w 30826"/>
                <a:gd name="connsiteY12" fmla="*/ 32266 h 32265"/>
                <a:gd name="connsiteX13" fmla="*/ 24216 w 30826"/>
                <a:gd name="connsiteY13" fmla="*/ 29648 h 32265"/>
                <a:gd name="connsiteX14" fmla="*/ 20289 w 30826"/>
                <a:gd name="connsiteY14" fmla="*/ 19962 h 32265"/>
                <a:gd name="connsiteX15" fmla="*/ 30826 w 30826"/>
                <a:gd name="connsiteY15" fmla="*/ 20812 h 3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826" h="32265">
                  <a:moveTo>
                    <a:pt x="30826" y="20812"/>
                  </a:moveTo>
                  <a:lnTo>
                    <a:pt x="30826" y="11715"/>
                  </a:lnTo>
                  <a:lnTo>
                    <a:pt x="20485" y="12435"/>
                  </a:lnTo>
                  <a:lnTo>
                    <a:pt x="24412" y="2814"/>
                  </a:lnTo>
                  <a:lnTo>
                    <a:pt x="15904" y="0"/>
                  </a:lnTo>
                  <a:lnTo>
                    <a:pt x="13286" y="10079"/>
                  </a:lnTo>
                  <a:lnTo>
                    <a:pt x="5498" y="3272"/>
                  </a:lnTo>
                  <a:lnTo>
                    <a:pt x="0" y="10537"/>
                  </a:lnTo>
                  <a:lnTo>
                    <a:pt x="8966" y="16166"/>
                  </a:lnTo>
                  <a:lnTo>
                    <a:pt x="0" y="21598"/>
                  </a:lnTo>
                  <a:lnTo>
                    <a:pt x="5236" y="28797"/>
                  </a:lnTo>
                  <a:lnTo>
                    <a:pt x="13286" y="22121"/>
                  </a:lnTo>
                  <a:lnTo>
                    <a:pt x="15707" y="32266"/>
                  </a:lnTo>
                  <a:lnTo>
                    <a:pt x="24216" y="29648"/>
                  </a:lnTo>
                  <a:lnTo>
                    <a:pt x="20289" y="19962"/>
                  </a:lnTo>
                  <a:lnTo>
                    <a:pt x="30826" y="208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0" name="Dowolny kształt: kształt 1069">
              <a:extLst>
                <a:ext uri="{FF2B5EF4-FFF2-40B4-BE49-F238E27FC236}">
                  <a16:creationId xmlns:a16="http://schemas.microsoft.com/office/drawing/2014/main" id="{37A14E1C-C1ED-0FE7-4C24-D996D6A5472B}"/>
                </a:ext>
              </a:extLst>
            </p:cNvPr>
            <p:cNvSpPr/>
            <p:nvPr/>
          </p:nvSpPr>
          <p:spPr>
            <a:xfrm>
              <a:off x="10203782" y="7879945"/>
              <a:ext cx="209433" cy="314125"/>
            </a:xfrm>
            <a:custGeom>
              <a:avLst/>
              <a:gdLst>
                <a:gd name="connsiteX0" fmla="*/ 85344 w 209433"/>
                <a:gd name="connsiteY0" fmla="*/ 158163 h 314125"/>
                <a:gd name="connsiteX1" fmla="*/ 85672 w 209433"/>
                <a:gd name="connsiteY1" fmla="*/ 157574 h 314125"/>
                <a:gd name="connsiteX2" fmla="*/ 117806 w 209433"/>
                <a:gd name="connsiteY2" fmla="*/ 91472 h 314125"/>
                <a:gd name="connsiteX3" fmla="*/ 52358 w 209433"/>
                <a:gd name="connsiteY3" fmla="*/ 130740 h 314125"/>
                <a:gd name="connsiteX4" fmla="*/ 65448 w 209433"/>
                <a:gd name="connsiteY4" fmla="*/ 143830 h 314125"/>
                <a:gd name="connsiteX5" fmla="*/ 60604 w 209433"/>
                <a:gd name="connsiteY5" fmla="*/ 150506 h 314125"/>
                <a:gd name="connsiteX6" fmla="*/ 39269 w 209433"/>
                <a:gd name="connsiteY6" fmla="*/ 143961 h 314125"/>
                <a:gd name="connsiteX7" fmla="*/ 35604 w 209433"/>
                <a:gd name="connsiteY7" fmla="*/ 155022 h 314125"/>
                <a:gd name="connsiteX8" fmla="*/ 35342 w 209433"/>
                <a:gd name="connsiteY8" fmla="*/ 154891 h 314125"/>
                <a:gd name="connsiteX9" fmla="*/ 25263 w 209433"/>
                <a:gd name="connsiteY9" fmla="*/ 143175 h 314125"/>
                <a:gd name="connsiteX10" fmla="*/ 26375 w 209433"/>
                <a:gd name="connsiteY10" fmla="*/ 127730 h 314125"/>
                <a:gd name="connsiteX11" fmla="*/ 62372 w 209433"/>
                <a:gd name="connsiteY11" fmla="*/ 56326 h 314125"/>
                <a:gd name="connsiteX12" fmla="*/ 88420 w 209433"/>
                <a:gd name="connsiteY12" fmla="*/ 40815 h 314125"/>
                <a:gd name="connsiteX13" fmla="*/ 75920 w 209433"/>
                <a:gd name="connsiteY13" fmla="*/ 2986 h 314125"/>
                <a:gd name="connsiteX14" fmla="*/ 67346 w 209433"/>
                <a:gd name="connsiteY14" fmla="*/ 303 h 314125"/>
                <a:gd name="connsiteX15" fmla="*/ 38091 w 209433"/>
                <a:gd name="connsiteY15" fmla="*/ 15487 h 314125"/>
                <a:gd name="connsiteX16" fmla="*/ 41167 w 209433"/>
                <a:gd name="connsiteY16" fmla="*/ 45658 h 314125"/>
                <a:gd name="connsiteX17" fmla="*/ 5171 w 209433"/>
                <a:gd name="connsiteY17" fmla="*/ 117062 h 314125"/>
                <a:gd name="connsiteX18" fmla="*/ 2749 w 209433"/>
                <a:gd name="connsiteY18" fmla="*/ 150637 h 314125"/>
                <a:gd name="connsiteX19" fmla="*/ 24674 w 209433"/>
                <a:gd name="connsiteY19" fmla="*/ 176161 h 314125"/>
                <a:gd name="connsiteX20" fmla="*/ 26572 w 209433"/>
                <a:gd name="connsiteY20" fmla="*/ 177077 h 314125"/>
                <a:gd name="connsiteX21" fmla="*/ 28012 w 209433"/>
                <a:gd name="connsiteY21" fmla="*/ 177797 h 314125"/>
                <a:gd name="connsiteX22" fmla="*/ 0 w 209433"/>
                <a:gd name="connsiteY22" fmla="*/ 261767 h 314125"/>
                <a:gd name="connsiteX23" fmla="*/ 170164 w 209433"/>
                <a:gd name="connsiteY23" fmla="*/ 314125 h 314125"/>
                <a:gd name="connsiteX24" fmla="*/ 209433 w 209433"/>
                <a:gd name="connsiteY24" fmla="*/ 196319 h 314125"/>
                <a:gd name="connsiteX25" fmla="*/ 85344 w 209433"/>
                <a:gd name="connsiteY25" fmla="*/ 158163 h 314125"/>
                <a:gd name="connsiteX26" fmla="*/ 50984 w 209433"/>
                <a:gd name="connsiteY26" fmla="*/ 26286 h 314125"/>
                <a:gd name="connsiteX27" fmla="*/ 64793 w 209433"/>
                <a:gd name="connsiteY27" fmla="*/ 16010 h 314125"/>
                <a:gd name="connsiteX28" fmla="*/ 75134 w 209433"/>
                <a:gd name="connsiteY28" fmla="*/ 29885 h 314125"/>
                <a:gd name="connsiteX29" fmla="*/ 61259 w 209433"/>
                <a:gd name="connsiteY29" fmla="*/ 40161 h 314125"/>
                <a:gd name="connsiteX30" fmla="*/ 50984 w 209433"/>
                <a:gd name="connsiteY30" fmla="*/ 26286 h 314125"/>
                <a:gd name="connsiteX31" fmla="*/ 161787 w 209433"/>
                <a:gd name="connsiteY31" fmla="*/ 297828 h 314125"/>
                <a:gd name="connsiteX32" fmla="*/ 16689 w 209433"/>
                <a:gd name="connsiteY32" fmla="*/ 253194 h 314125"/>
                <a:gd name="connsiteX33" fmla="*/ 40578 w 209433"/>
                <a:gd name="connsiteY33" fmla="*/ 181397 h 314125"/>
                <a:gd name="connsiteX34" fmla="*/ 77097 w 209433"/>
                <a:gd name="connsiteY34" fmla="*/ 169289 h 314125"/>
                <a:gd name="connsiteX35" fmla="*/ 192809 w 209433"/>
                <a:gd name="connsiteY35" fmla="*/ 204893 h 314125"/>
                <a:gd name="connsiteX36" fmla="*/ 161787 w 209433"/>
                <a:gd name="connsiteY36" fmla="*/ 297828 h 3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9433" h="314125">
                  <a:moveTo>
                    <a:pt x="85344" y="158163"/>
                  </a:moveTo>
                  <a:cubicBezTo>
                    <a:pt x="85475" y="157967"/>
                    <a:pt x="85540" y="157770"/>
                    <a:pt x="85672" y="157574"/>
                  </a:cubicBezTo>
                  <a:lnTo>
                    <a:pt x="117806" y="91472"/>
                  </a:lnTo>
                  <a:lnTo>
                    <a:pt x="52358" y="130740"/>
                  </a:lnTo>
                  <a:lnTo>
                    <a:pt x="65448" y="143830"/>
                  </a:lnTo>
                  <a:cubicBezTo>
                    <a:pt x="64270" y="146186"/>
                    <a:pt x="62634" y="148477"/>
                    <a:pt x="60604" y="150506"/>
                  </a:cubicBezTo>
                  <a:lnTo>
                    <a:pt x="39269" y="143961"/>
                  </a:lnTo>
                  <a:lnTo>
                    <a:pt x="35604" y="155022"/>
                  </a:lnTo>
                  <a:lnTo>
                    <a:pt x="35342" y="154891"/>
                  </a:lnTo>
                  <a:cubicBezTo>
                    <a:pt x="30564" y="152469"/>
                    <a:pt x="26965" y="148346"/>
                    <a:pt x="25263" y="143175"/>
                  </a:cubicBezTo>
                  <a:cubicBezTo>
                    <a:pt x="23561" y="138005"/>
                    <a:pt x="23954" y="132573"/>
                    <a:pt x="26375" y="127730"/>
                  </a:cubicBezTo>
                  <a:lnTo>
                    <a:pt x="62372" y="56326"/>
                  </a:lnTo>
                  <a:cubicBezTo>
                    <a:pt x="73236" y="56653"/>
                    <a:pt x="83446" y="50698"/>
                    <a:pt x="88420" y="40815"/>
                  </a:cubicBezTo>
                  <a:cubicBezTo>
                    <a:pt x="95358" y="26940"/>
                    <a:pt x="89795" y="9989"/>
                    <a:pt x="75920" y="2986"/>
                  </a:cubicBezTo>
                  <a:cubicBezTo>
                    <a:pt x="73236" y="1612"/>
                    <a:pt x="70356" y="761"/>
                    <a:pt x="67346" y="303"/>
                  </a:cubicBezTo>
                  <a:cubicBezTo>
                    <a:pt x="55303" y="-1464"/>
                    <a:pt x="43588" y="4622"/>
                    <a:pt x="38091" y="15487"/>
                  </a:cubicBezTo>
                  <a:cubicBezTo>
                    <a:pt x="33116" y="25369"/>
                    <a:pt x="34491" y="37150"/>
                    <a:pt x="41167" y="45658"/>
                  </a:cubicBezTo>
                  <a:lnTo>
                    <a:pt x="5171" y="117062"/>
                  </a:lnTo>
                  <a:cubicBezTo>
                    <a:pt x="-65" y="127534"/>
                    <a:pt x="-982" y="139445"/>
                    <a:pt x="2749" y="150637"/>
                  </a:cubicBezTo>
                  <a:cubicBezTo>
                    <a:pt x="6414" y="161828"/>
                    <a:pt x="14202" y="170860"/>
                    <a:pt x="24674" y="176161"/>
                  </a:cubicBezTo>
                  <a:lnTo>
                    <a:pt x="26572" y="177077"/>
                  </a:lnTo>
                  <a:cubicBezTo>
                    <a:pt x="27030" y="177339"/>
                    <a:pt x="27488" y="177535"/>
                    <a:pt x="28012" y="177797"/>
                  </a:cubicBezTo>
                  <a:lnTo>
                    <a:pt x="0" y="261767"/>
                  </a:lnTo>
                  <a:lnTo>
                    <a:pt x="170164" y="314125"/>
                  </a:lnTo>
                  <a:lnTo>
                    <a:pt x="209433" y="196319"/>
                  </a:lnTo>
                  <a:lnTo>
                    <a:pt x="85344" y="158163"/>
                  </a:lnTo>
                  <a:close/>
                  <a:moveTo>
                    <a:pt x="50984" y="26286"/>
                  </a:moveTo>
                  <a:cubicBezTo>
                    <a:pt x="51966" y="19610"/>
                    <a:pt x="58118" y="15029"/>
                    <a:pt x="64793" y="16010"/>
                  </a:cubicBezTo>
                  <a:cubicBezTo>
                    <a:pt x="71469" y="16992"/>
                    <a:pt x="76116" y="23210"/>
                    <a:pt x="75134" y="29885"/>
                  </a:cubicBezTo>
                  <a:cubicBezTo>
                    <a:pt x="74152" y="36495"/>
                    <a:pt x="67935" y="41142"/>
                    <a:pt x="61259" y="40161"/>
                  </a:cubicBezTo>
                  <a:cubicBezTo>
                    <a:pt x="54584" y="39179"/>
                    <a:pt x="50002" y="32962"/>
                    <a:pt x="50984" y="26286"/>
                  </a:cubicBezTo>
                  <a:close/>
                  <a:moveTo>
                    <a:pt x="161787" y="297828"/>
                  </a:moveTo>
                  <a:lnTo>
                    <a:pt x="16689" y="253194"/>
                  </a:lnTo>
                  <a:lnTo>
                    <a:pt x="40578" y="181397"/>
                  </a:lnTo>
                  <a:cubicBezTo>
                    <a:pt x="54257" y="183164"/>
                    <a:pt x="67608" y="178517"/>
                    <a:pt x="77097" y="169289"/>
                  </a:cubicBezTo>
                  <a:lnTo>
                    <a:pt x="192809" y="204893"/>
                  </a:lnTo>
                  <a:lnTo>
                    <a:pt x="161787" y="29782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71" name="Dowolny kształt: kształt 1070">
            <a:extLst>
              <a:ext uri="{FF2B5EF4-FFF2-40B4-BE49-F238E27FC236}">
                <a16:creationId xmlns:a16="http://schemas.microsoft.com/office/drawing/2014/main" id="{ADF429EF-F9E2-E63F-4183-43C137DE6427}"/>
              </a:ext>
            </a:extLst>
          </p:cNvPr>
          <p:cNvSpPr/>
          <p:nvPr userDrawn="1"/>
        </p:nvSpPr>
        <p:spPr>
          <a:xfrm>
            <a:off x="25756068" y="235547"/>
            <a:ext cx="616302" cy="359509"/>
          </a:xfrm>
          <a:custGeom>
            <a:avLst/>
            <a:gdLst>
              <a:gd name="connsiteX0" fmla="*/ 287971 w 314149"/>
              <a:gd name="connsiteY0" fmla="*/ 65448 h 183253"/>
              <a:gd name="connsiteX1" fmla="*/ 261791 w 314149"/>
              <a:gd name="connsiteY1" fmla="*/ 65448 h 183253"/>
              <a:gd name="connsiteX2" fmla="*/ 235612 w 314149"/>
              <a:gd name="connsiteY2" fmla="*/ 26179 h 183253"/>
              <a:gd name="connsiteX3" fmla="*/ 170164 w 314149"/>
              <a:gd name="connsiteY3" fmla="*/ 26179 h 183253"/>
              <a:gd name="connsiteX4" fmla="*/ 157075 w 314149"/>
              <a:gd name="connsiteY4" fmla="*/ 0 h 183253"/>
              <a:gd name="connsiteX5" fmla="*/ 78537 w 314149"/>
              <a:gd name="connsiteY5" fmla="*/ 0 h 183253"/>
              <a:gd name="connsiteX6" fmla="*/ 52358 w 314149"/>
              <a:gd name="connsiteY6" fmla="*/ 52358 h 183253"/>
              <a:gd name="connsiteX7" fmla="*/ 26179 w 314149"/>
              <a:gd name="connsiteY7" fmla="*/ 52358 h 183253"/>
              <a:gd name="connsiteX8" fmla="*/ 0 w 314149"/>
              <a:gd name="connsiteY8" fmla="*/ 91627 h 183253"/>
              <a:gd name="connsiteX9" fmla="*/ 0 w 314149"/>
              <a:gd name="connsiteY9" fmla="*/ 143985 h 183253"/>
              <a:gd name="connsiteX10" fmla="*/ 26179 w 314149"/>
              <a:gd name="connsiteY10" fmla="*/ 183254 h 183253"/>
              <a:gd name="connsiteX11" fmla="*/ 287971 w 314149"/>
              <a:gd name="connsiteY11" fmla="*/ 183254 h 183253"/>
              <a:gd name="connsiteX12" fmla="*/ 314150 w 314149"/>
              <a:gd name="connsiteY12" fmla="*/ 157075 h 183253"/>
              <a:gd name="connsiteX13" fmla="*/ 314150 w 314149"/>
              <a:gd name="connsiteY13" fmla="*/ 91627 h 183253"/>
              <a:gd name="connsiteX14" fmla="*/ 287971 w 314149"/>
              <a:gd name="connsiteY14" fmla="*/ 65448 h 183253"/>
              <a:gd name="connsiteX15" fmla="*/ 40192 w 314149"/>
              <a:gd name="connsiteY15" fmla="*/ 157075 h 183253"/>
              <a:gd name="connsiteX16" fmla="*/ 26179 w 314149"/>
              <a:gd name="connsiteY16" fmla="*/ 136059 h 183253"/>
              <a:gd name="connsiteX17" fmla="*/ 26179 w 314149"/>
              <a:gd name="connsiteY17" fmla="*/ 99553 h 183253"/>
              <a:gd name="connsiteX18" fmla="*/ 40192 w 314149"/>
              <a:gd name="connsiteY18" fmla="*/ 78537 h 183253"/>
              <a:gd name="connsiteX19" fmla="*/ 68537 w 314149"/>
              <a:gd name="connsiteY19" fmla="*/ 78537 h 183253"/>
              <a:gd name="connsiteX20" fmla="*/ 75775 w 314149"/>
              <a:gd name="connsiteY20" fmla="*/ 64067 h 183253"/>
              <a:gd name="connsiteX21" fmla="*/ 94716 w 314149"/>
              <a:gd name="connsiteY21" fmla="*/ 26179 h 183253"/>
              <a:gd name="connsiteX22" fmla="*/ 140896 w 314149"/>
              <a:gd name="connsiteY22" fmla="*/ 26179 h 183253"/>
              <a:gd name="connsiteX23" fmla="*/ 146747 w 314149"/>
              <a:gd name="connsiteY23" fmla="*/ 37888 h 183253"/>
              <a:gd name="connsiteX24" fmla="*/ 153986 w 314149"/>
              <a:gd name="connsiteY24" fmla="*/ 52358 h 183253"/>
              <a:gd name="connsiteX25" fmla="*/ 221600 w 314149"/>
              <a:gd name="connsiteY25" fmla="*/ 52358 h 183253"/>
              <a:gd name="connsiteX26" fmla="*/ 240004 w 314149"/>
              <a:gd name="connsiteY26" fmla="*/ 79971 h 183253"/>
              <a:gd name="connsiteX27" fmla="*/ 243989 w 314149"/>
              <a:gd name="connsiteY27" fmla="*/ 85946 h 183253"/>
              <a:gd name="connsiteX28" fmla="*/ 182233 w 314149"/>
              <a:gd name="connsiteY28" fmla="*/ 157075 h 183253"/>
              <a:gd name="connsiteX29" fmla="*/ 40185 w 314149"/>
              <a:gd name="connsiteY29" fmla="*/ 157075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14149" h="183253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40192" y="157075"/>
                </a:moveTo>
                <a:lnTo>
                  <a:pt x="26179" y="136059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3989" y="85946"/>
                </a:lnTo>
                <a:lnTo>
                  <a:pt x="182233" y="157075"/>
                </a:lnTo>
                <a:lnTo>
                  <a:pt x="40185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72" name="Grafika 52">
            <a:extLst>
              <a:ext uri="{FF2B5EF4-FFF2-40B4-BE49-F238E27FC236}">
                <a16:creationId xmlns:a16="http://schemas.microsoft.com/office/drawing/2014/main" id="{8344D608-A66A-5B02-E1F4-35FAC1CEA3E0}"/>
              </a:ext>
            </a:extLst>
          </p:cNvPr>
          <p:cNvGrpSpPr/>
          <p:nvPr userDrawn="1"/>
        </p:nvGrpSpPr>
        <p:grpSpPr>
          <a:xfrm>
            <a:off x="27091392" y="235547"/>
            <a:ext cx="616302" cy="590624"/>
            <a:chOff x="7939286" y="2212137"/>
            <a:chExt cx="314149" cy="301060"/>
          </a:xfrm>
          <a:solidFill>
            <a:srgbClr val="212E39"/>
          </a:solidFill>
        </p:grpSpPr>
        <p:sp>
          <p:nvSpPr>
            <p:cNvPr id="1073" name="Dowolny kształt: kształt 1072">
              <a:extLst>
                <a:ext uri="{FF2B5EF4-FFF2-40B4-BE49-F238E27FC236}">
                  <a16:creationId xmlns:a16="http://schemas.microsoft.com/office/drawing/2014/main" id="{5AB85AE1-8AB9-14F8-C6C3-B075AE90A81A}"/>
                </a:ext>
              </a:extLst>
            </p:cNvPr>
            <p:cNvSpPr/>
            <p:nvPr/>
          </p:nvSpPr>
          <p:spPr>
            <a:xfrm>
              <a:off x="7978555" y="2341586"/>
              <a:ext cx="235612" cy="171610"/>
            </a:xfrm>
            <a:custGeom>
              <a:avLst/>
              <a:gdLst>
                <a:gd name="connsiteX0" fmla="*/ 222523 w 235612"/>
                <a:gd name="connsiteY0" fmla="*/ 119253 h 171610"/>
                <a:gd name="connsiteX1" fmla="*/ 222234 w 235612"/>
                <a:gd name="connsiteY1" fmla="*/ 0 h 171610"/>
                <a:gd name="connsiteX2" fmla="*/ 13770 w 235612"/>
                <a:gd name="connsiteY2" fmla="*/ 0 h 171610"/>
                <a:gd name="connsiteX3" fmla="*/ 13090 w 235612"/>
                <a:gd name="connsiteY3" fmla="*/ 119253 h 171610"/>
                <a:gd name="connsiteX4" fmla="*/ 26179 w 235612"/>
                <a:gd name="connsiteY4" fmla="*/ 132342 h 171610"/>
                <a:gd name="connsiteX5" fmla="*/ 0 w 235612"/>
                <a:gd name="connsiteY5" fmla="*/ 145432 h 171610"/>
                <a:gd name="connsiteX6" fmla="*/ 0 w 235612"/>
                <a:gd name="connsiteY6" fmla="*/ 171611 h 171610"/>
                <a:gd name="connsiteX7" fmla="*/ 235612 w 235612"/>
                <a:gd name="connsiteY7" fmla="*/ 171611 h 171610"/>
                <a:gd name="connsiteX8" fmla="*/ 235612 w 235612"/>
                <a:gd name="connsiteY8" fmla="*/ 145432 h 171610"/>
                <a:gd name="connsiteX9" fmla="*/ 209433 w 235612"/>
                <a:gd name="connsiteY9" fmla="*/ 132342 h 171610"/>
                <a:gd name="connsiteX10" fmla="*/ 222523 w 235612"/>
                <a:gd name="connsiteY10" fmla="*/ 119253 h 171610"/>
                <a:gd name="connsiteX11" fmla="*/ 143985 w 235612"/>
                <a:gd name="connsiteY11" fmla="*/ 145432 h 171610"/>
                <a:gd name="connsiteX12" fmla="*/ 91627 w 235612"/>
                <a:gd name="connsiteY12" fmla="*/ 145432 h 171610"/>
                <a:gd name="connsiteX13" fmla="*/ 91627 w 235612"/>
                <a:gd name="connsiteY13" fmla="*/ 132342 h 171610"/>
                <a:gd name="connsiteX14" fmla="*/ 143985 w 235612"/>
                <a:gd name="connsiteY14" fmla="*/ 132342 h 171610"/>
                <a:gd name="connsiteX15" fmla="*/ 143985 w 235612"/>
                <a:gd name="connsiteY15" fmla="*/ 145432 h 171610"/>
                <a:gd name="connsiteX16" fmla="*/ 196344 w 235612"/>
                <a:gd name="connsiteY16" fmla="*/ 119253 h 171610"/>
                <a:gd name="connsiteX17" fmla="*/ 130896 w 235612"/>
                <a:gd name="connsiteY17" fmla="*/ 119253 h 171610"/>
                <a:gd name="connsiteX18" fmla="*/ 39269 w 235612"/>
                <a:gd name="connsiteY18" fmla="*/ 27626 h 171610"/>
                <a:gd name="connsiteX19" fmla="*/ 196344 w 235612"/>
                <a:gd name="connsiteY19" fmla="*/ 27626 h 171610"/>
                <a:gd name="connsiteX20" fmla="*/ 196344 w 235612"/>
                <a:gd name="connsiteY20" fmla="*/ 119253 h 17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5612" h="171610">
                  <a:moveTo>
                    <a:pt x="222523" y="119253"/>
                  </a:moveTo>
                  <a:lnTo>
                    <a:pt x="222234" y="0"/>
                  </a:lnTo>
                  <a:lnTo>
                    <a:pt x="13770" y="0"/>
                  </a:lnTo>
                  <a:lnTo>
                    <a:pt x="13090" y="119253"/>
                  </a:lnTo>
                  <a:lnTo>
                    <a:pt x="26179" y="132342"/>
                  </a:lnTo>
                  <a:lnTo>
                    <a:pt x="0" y="145432"/>
                  </a:lnTo>
                  <a:lnTo>
                    <a:pt x="0" y="171611"/>
                  </a:lnTo>
                  <a:lnTo>
                    <a:pt x="235612" y="171611"/>
                  </a:lnTo>
                  <a:lnTo>
                    <a:pt x="235612" y="145432"/>
                  </a:lnTo>
                  <a:lnTo>
                    <a:pt x="209433" y="132342"/>
                  </a:lnTo>
                  <a:lnTo>
                    <a:pt x="222523" y="119253"/>
                  </a:lnTo>
                  <a:close/>
                  <a:moveTo>
                    <a:pt x="143985" y="145432"/>
                  </a:moveTo>
                  <a:lnTo>
                    <a:pt x="91627" y="145432"/>
                  </a:lnTo>
                  <a:lnTo>
                    <a:pt x="91627" y="132342"/>
                  </a:lnTo>
                  <a:lnTo>
                    <a:pt x="143985" y="132342"/>
                  </a:lnTo>
                  <a:lnTo>
                    <a:pt x="143985" y="145432"/>
                  </a:lnTo>
                  <a:close/>
                  <a:moveTo>
                    <a:pt x="196344" y="119253"/>
                  </a:moveTo>
                  <a:lnTo>
                    <a:pt x="130896" y="119253"/>
                  </a:lnTo>
                  <a:lnTo>
                    <a:pt x="39269" y="27626"/>
                  </a:lnTo>
                  <a:lnTo>
                    <a:pt x="196344" y="27626"/>
                  </a:lnTo>
                  <a:lnTo>
                    <a:pt x="196344" y="11925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4" name="Dowolny kształt: kształt 1073">
              <a:extLst>
                <a:ext uri="{FF2B5EF4-FFF2-40B4-BE49-F238E27FC236}">
                  <a16:creationId xmlns:a16="http://schemas.microsoft.com/office/drawing/2014/main" id="{AC512D3A-8F73-7104-FAF6-0DAEB4F791C1}"/>
                </a:ext>
              </a:extLst>
            </p:cNvPr>
            <p:cNvSpPr/>
            <p:nvPr/>
          </p:nvSpPr>
          <p:spPr>
            <a:xfrm>
              <a:off x="7939286" y="2212137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39269 w 314149"/>
                <a:gd name="connsiteY11" fmla="*/ 183254 h 183253"/>
                <a:gd name="connsiteX12" fmla="*/ 39269 w 314149"/>
                <a:gd name="connsiteY12" fmla="*/ 157075 h 183253"/>
                <a:gd name="connsiteX13" fmla="*/ 26179 w 314149"/>
                <a:gd name="connsiteY13" fmla="*/ 136059 h 183253"/>
                <a:gd name="connsiteX14" fmla="*/ 26179 w 314149"/>
                <a:gd name="connsiteY14" fmla="*/ 99553 h 183253"/>
                <a:gd name="connsiteX15" fmla="*/ 40192 w 314149"/>
                <a:gd name="connsiteY15" fmla="*/ 78537 h 183253"/>
                <a:gd name="connsiteX16" fmla="*/ 52358 w 314149"/>
                <a:gd name="connsiteY16" fmla="*/ 78537 h 183253"/>
                <a:gd name="connsiteX17" fmla="*/ 68537 w 314149"/>
                <a:gd name="connsiteY17" fmla="*/ 78537 h 183253"/>
                <a:gd name="connsiteX18" fmla="*/ 75776 w 314149"/>
                <a:gd name="connsiteY18" fmla="*/ 64067 h 183253"/>
                <a:gd name="connsiteX19" fmla="*/ 94716 w 314149"/>
                <a:gd name="connsiteY19" fmla="*/ 26179 h 183253"/>
                <a:gd name="connsiteX20" fmla="*/ 140896 w 314149"/>
                <a:gd name="connsiteY20" fmla="*/ 26179 h 183253"/>
                <a:gd name="connsiteX21" fmla="*/ 146747 w 314149"/>
                <a:gd name="connsiteY21" fmla="*/ 37888 h 183253"/>
                <a:gd name="connsiteX22" fmla="*/ 153986 w 314149"/>
                <a:gd name="connsiteY22" fmla="*/ 52358 h 183253"/>
                <a:gd name="connsiteX23" fmla="*/ 170164 w 314149"/>
                <a:gd name="connsiteY23" fmla="*/ 52358 h 183253"/>
                <a:gd name="connsiteX24" fmla="*/ 221600 w 314149"/>
                <a:gd name="connsiteY24" fmla="*/ 52358 h 183253"/>
                <a:gd name="connsiteX25" fmla="*/ 240010 w 314149"/>
                <a:gd name="connsiteY25" fmla="*/ 79971 h 183253"/>
                <a:gd name="connsiteX26" fmla="*/ 247779 w 314149"/>
                <a:gd name="connsiteY26" fmla="*/ 91627 h 183253"/>
                <a:gd name="connsiteX27" fmla="*/ 261791 w 314149"/>
                <a:gd name="connsiteY27" fmla="*/ 91627 h 183253"/>
                <a:gd name="connsiteX28" fmla="*/ 277126 w 314149"/>
                <a:gd name="connsiteY28" fmla="*/ 91627 h 183253"/>
                <a:gd name="connsiteX29" fmla="*/ 287971 w 314149"/>
                <a:gd name="connsiteY29" fmla="*/ 102472 h 183253"/>
                <a:gd name="connsiteX30" fmla="*/ 287971 w 314149"/>
                <a:gd name="connsiteY30" fmla="*/ 146230 h 183253"/>
                <a:gd name="connsiteX31" fmla="*/ 277126 w 314149"/>
                <a:gd name="connsiteY31" fmla="*/ 157075 h 183253"/>
                <a:gd name="connsiteX32" fmla="*/ 274881 w 314149"/>
                <a:gd name="connsiteY32" fmla="*/ 157075 h 183253"/>
                <a:gd name="connsiteX33" fmla="*/ 274881 w 314149"/>
                <a:gd name="connsiteY33" fmla="*/ 183254 h 183253"/>
                <a:gd name="connsiteX34" fmla="*/ 287971 w 314149"/>
                <a:gd name="connsiteY34" fmla="*/ 183254 h 183253"/>
                <a:gd name="connsiteX35" fmla="*/ 314150 w 314149"/>
                <a:gd name="connsiteY35" fmla="*/ 157075 h 183253"/>
                <a:gd name="connsiteX36" fmla="*/ 314150 w 314149"/>
                <a:gd name="connsiteY36" fmla="*/ 91627 h 183253"/>
                <a:gd name="connsiteX37" fmla="*/ 287971 w 314149"/>
                <a:gd name="connsiteY37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39269" y="183254"/>
                  </a:lnTo>
                  <a:lnTo>
                    <a:pt x="39269" y="157075"/>
                  </a:lnTo>
                  <a:lnTo>
                    <a:pt x="26179" y="136059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6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0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74881" y="157075"/>
                  </a:lnTo>
                  <a:lnTo>
                    <a:pt x="274881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75" name="Grafika 52">
            <a:extLst>
              <a:ext uri="{FF2B5EF4-FFF2-40B4-BE49-F238E27FC236}">
                <a16:creationId xmlns:a16="http://schemas.microsoft.com/office/drawing/2014/main" id="{8DFF2E1D-A954-28B3-8D0D-F3203D9F2380}"/>
              </a:ext>
            </a:extLst>
          </p:cNvPr>
          <p:cNvGrpSpPr/>
          <p:nvPr userDrawn="1"/>
        </p:nvGrpSpPr>
        <p:grpSpPr>
          <a:xfrm>
            <a:off x="26423731" y="903210"/>
            <a:ext cx="616302" cy="564944"/>
            <a:chOff x="7598958" y="2552466"/>
            <a:chExt cx="314149" cy="287970"/>
          </a:xfrm>
          <a:solidFill>
            <a:srgbClr val="212E39"/>
          </a:solidFill>
        </p:grpSpPr>
        <p:sp>
          <p:nvSpPr>
            <p:cNvPr id="1076" name="Dowolny kształt: kształt 1075">
              <a:extLst>
                <a:ext uri="{FF2B5EF4-FFF2-40B4-BE49-F238E27FC236}">
                  <a16:creationId xmlns:a16="http://schemas.microsoft.com/office/drawing/2014/main" id="{14C31DB9-E9C4-816B-39E7-01BC49FB3685}"/>
                </a:ext>
              </a:extLst>
            </p:cNvPr>
            <p:cNvSpPr/>
            <p:nvPr/>
          </p:nvSpPr>
          <p:spPr>
            <a:xfrm>
              <a:off x="7690585" y="2670272"/>
              <a:ext cx="143985" cy="170164"/>
            </a:xfrm>
            <a:custGeom>
              <a:avLst/>
              <a:gdLst>
                <a:gd name="connsiteX0" fmla="*/ 0 w 143985"/>
                <a:gd name="connsiteY0" fmla="*/ 52358 h 170164"/>
                <a:gd name="connsiteX1" fmla="*/ 0 w 143985"/>
                <a:gd name="connsiteY1" fmla="*/ 170164 h 170164"/>
                <a:gd name="connsiteX2" fmla="*/ 143985 w 143985"/>
                <a:gd name="connsiteY2" fmla="*/ 170164 h 170164"/>
                <a:gd name="connsiteX3" fmla="*/ 143985 w 143985"/>
                <a:gd name="connsiteY3" fmla="*/ 0 h 170164"/>
                <a:gd name="connsiteX4" fmla="*/ 0 w 143985"/>
                <a:gd name="connsiteY4" fmla="*/ 0 h 170164"/>
                <a:gd name="connsiteX5" fmla="*/ 0 w 143985"/>
                <a:gd name="connsiteY5" fmla="*/ 52358 h 170164"/>
                <a:gd name="connsiteX6" fmla="*/ 130896 w 143985"/>
                <a:gd name="connsiteY6" fmla="*/ 157075 h 170164"/>
                <a:gd name="connsiteX7" fmla="*/ 13090 w 143985"/>
                <a:gd name="connsiteY7" fmla="*/ 157075 h 170164"/>
                <a:gd name="connsiteX8" fmla="*/ 13090 w 143985"/>
                <a:gd name="connsiteY8" fmla="*/ 117806 h 170164"/>
                <a:gd name="connsiteX9" fmla="*/ 130896 w 143985"/>
                <a:gd name="connsiteY9" fmla="*/ 117806 h 170164"/>
                <a:gd name="connsiteX10" fmla="*/ 130896 w 143985"/>
                <a:gd name="connsiteY10" fmla="*/ 157075 h 170164"/>
                <a:gd name="connsiteX11" fmla="*/ 130896 w 143985"/>
                <a:gd name="connsiteY11" fmla="*/ 104717 h 170164"/>
                <a:gd name="connsiteX12" fmla="*/ 13090 w 143985"/>
                <a:gd name="connsiteY12" fmla="*/ 104717 h 170164"/>
                <a:gd name="connsiteX13" fmla="*/ 13090 w 143985"/>
                <a:gd name="connsiteY13" fmla="*/ 65448 h 170164"/>
                <a:gd name="connsiteX14" fmla="*/ 130896 w 143985"/>
                <a:gd name="connsiteY14" fmla="*/ 65448 h 170164"/>
                <a:gd name="connsiteX15" fmla="*/ 130896 w 143985"/>
                <a:gd name="connsiteY15" fmla="*/ 104717 h 170164"/>
                <a:gd name="connsiteX16" fmla="*/ 13090 w 143985"/>
                <a:gd name="connsiteY16" fmla="*/ 13090 h 170164"/>
                <a:gd name="connsiteX17" fmla="*/ 130896 w 143985"/>
                <a:gd name="connsiteY17" fmla="*/ 13090 h 170164"/>
                <a:gd name="connsiteX18" fmla="*/ 130896 w 143985"/>
                <a:gd name="connsiteY18" fmla="*/ 52358 h 170164"/>
                <a:gd name="connsiteX19" fmla="*/ 13090 w 143985"/>
                <a:gd name="connsiteY19" fmla="*/ 52358 h 170164"/>
                <a:gd name="connsiteX20" fmla="*/ 13090 w 143985"/>
                <a:gd name="connsiteY20" fmla="*/ 1309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985" h="170164">
                  <a:moveTo>
                    <a:pt x="0" y="52358"/>
                  </a:moveTo>
                  <a:lnTo>
                    <a:pt x="0" y="170164"/>
                  </a:lnTo>
                  <a:lnTo>
                    <a:pt x="143985" y="170164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52358"/>
                  </a:lnTo>
                  <a:close/>
                  <a:moveTo>
                    <a:pt x="130896" y="157075"/>
                  </a:moveTo>
                  <a:lnTo>
                    <a:pt x="13090" y="157075"/>
                  </a:lnTo>
                  <a:lnTo>
                    <a:pt x="13090" y="117806"/>
                  </a:lnTo>
                  <a:lnTo>
                    <a:pt x="130896" y="117806"/>
                  </a:lnTo>
                  <a:lnTo>
                    <a:pt x="130896" y="157075"/>
                  </a:lnTo>
                  <a:close/>
                  <a:moveTo>
                    <a:pt x="130896" y="104717"/>
                  </a:moveTo>
                  <a:lnTo>
                    <a:pt x="13090" y="104717"/>
                  </a:lnTo>
                  <a:lnTo>
                    <a:pt x="13090" y="65448"/>
                  </a:lnTo>
                  <a:lnTo>
                    <a:pt x="130896" y="65448"/>
                  </a:lnTo>
                  <a:lnTo>
                    <a:pt x="130896" y="104717"/>
                  </a:lnTo>
                  <a:close/>
                  <a:moveTo>
                    <a:pt x="13090" y="13090"/>
                  </a:moveTo>
                  <a:lnTo>
                    <a:pt x="130896" y="13090"/>
                  </a:lnTo>
                  <a:lnTo>
                    <a:pt x="130896" y="52358"/>
                  </a:lnTo>
                  <a:lnTo>
                    <a:pt x="13090" y="52358"/>
                  </a:lnTo>
                  <a:lnTo>
                    <a:pt x="1309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7" name="Dowolny kształt: kształt 1076">
              <a:extLst>
                <a:ext uri="{FF2B5EF4-FFF2-40B4-BE49-F238E27FC236}">
                  <a16:creationId xmlns:a16="http://schemas.microsoft.com/office/drawing/2014/main" id="{8CFF28FC-A2EB-7494-3AEF-1339991C0EAB}"/>
                </a:ext>
              </a:extLst>
            </p:cNvPr>
            <p:cNvSpPr/>
            <p:nvPr/>
          </p:nvSpPr>
          <p:spPr>
            <a:xfrm>
              <a:off x="7756032" y="2696451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8" name="Dowolny kształt: kształt 1077">
              <a:extLst>
                <a:ext uri="{FF2B5EF4-FFF2-40B4-BE49-F238E27FC236}">
                  <a16:creationId xmlns:a16="http://schemas.microsoft.com/office/drawing/2014/main" id="{3E13D69A-BDE7-F5A0-1C25-E4D93F1053DC}"/>
                </a:ext>
              </a:extLst>
            </p:cNvPr>
            <p:cNvSpPr/>
            <p:nvPr/>
          </p:nvSpPr>
          <p:spPr>
            <a:xfrm>
              <a:off x="7716764" y="2696451"/>
              <a:ext cx="15111" cy="13089"/>
            </a:xfrm>
            <a:custGeom>
              <a:avLst/>
              <a:gdLst>
                <a:gd name="connsiteX0" fmla="*/ 3776 w 15111"/>
                <a:gd name="connsiteY0" fmla="*/ 0 h 13089"/>
                <a:gd name="connsiteX1" fmla="*/ 0 w 15111"/>
                <a:gd name="connsiteY1" fmla="*/ 6545 h 13089"/>
                <a:gd name="connsiteX2" fmla="*/ 3776 w 15111"/>
                <a:gd name="connsiteY2" fmla="*/ 13090 h 13089"/>
                <a:gd name="connsiteX3" fmla="*/ 11335 w 15111"/>
                <a:gd name="connsiteY3" fmla="*/ 13090 h 13089"/>
                <a:gd name="connsiteX4" fmla="*/ 15112 w 15111"/>
                <a:gd name="connsiteY4" fmla="*/ 6545 h 13089"/>
                <a:gd name="connsiteX5" fmla="*/ 11335 w 15111"/>
                <a:gd name="connsiteY5" fmla="*/ 0 h 13089"/>
                <a:gd name="connsiteX6" fmla="*/ 3776 w 15111"/>
                <a:gd name="connsiteY6" fmla="*/ 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3776" y="0"/>
                  </a:move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79" name="Dowolny kształt: kształt 1078">
              <a:extLst>
                <a:ext uri="{FF2B5EF4-FFF2-40B4-BE49-F238E27FC236}">
                  <a16:creationId xmlns:a16="http://schemas.microsoft.com/office/drawing/2014/main" id="{3419A35B-8224-3951-79F8-2662C4A980E8}"/>
                </a:ext>
              </a:extLst>
            </p:cNvPr>
            <p:cNvSpPr/>
            <p:nvPr/>
          </p:nvSpPr>
          <p:spPr>
            <a:xfrm>
              <a:off x="7756032" y="2748809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0" name="Dowolny kształt: kształt 1079">
              <a:extLst>
                <a:ext uri="{FF2B5EF4-FFF2-40B4-BE49-F238E27FC236}">
                  <a16:creationId xmlns:a16="http://schemas.microsoft.com/office/drawing/2014/main" id="{7435C5C2-4D4F-4000-1B72-1BC27D5F2A44}"/>
                </a:ext>
              </a:extLst>
            </p:cNvPr>
            <p:cNvSpPr/>
            <p:nvPr/>
          </p:nvSpPr>
          <p:spPr>
            <a:xfrm>
              <a:off x="7716764" y="2748809"/>
              <a:ext cx="15111" cy="13089"/>
            </a:xfrm>
            <a:custGeom>
              <a:avLst/>
              <a:gdLst>
                <a:gd name="connsiteX0" fmla="*/ 11335 w 15111"/>
                <a:gd name="connsiteY0" fmla="*/ 13090 h 13089"/>
                <a:gd name="connsiteX1" fmla="*/ 15112 w 15111"/>
                <a:gd name="connsiteY1" fmla="*/ 6545 h 13089"/>
                <a:gd name="connsiteX2" fmla="*/ 11335 w 15111"/>
                <a:gd name="connsiteY2" fmla="*/ 0 h 13089"/>
                <a:gd name="connsiteX3" fmla="*/ 3776 w 15111"/>
                <a:gd name="connsiteY3" fmla="*/ 0 h 13089"/>
                <a:gd name="connsiteX4" fmla="*/ 0 w 15111"/>
                <a:gd name="connsiteY4" fmla="*/ 6545 h 13089"/>
                <a:gd name="connsiteX5" fmla="*/ 3776 w 15111"/>
                <a:gd name="connsiteY5" fmla="*/ 13090 h 13089"/>
                <a:gd name="connsiteX6" fmla="*/ 11335 w 15111"/>
                <a:gd name="connsiteY6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11335" y="13090"/>
                  </a:move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1" name="Dowolny kształt: kształt 1080">
              <a:extLst>
                <a:ext uri="{FF2B5EF4-FFF2-40B4-BE49-F238E27FC236}">
                  <a16:creationId xmlns:a16="http://schemas.microsoft.com/office/drawing/2014/main" id="{C76E7165-175A-7BA8-4975-40D1DA48A25B}"/>
                </a:ext>
              </a:extLst>
            </p:cNvPr>
            <p:cNvSpPr/>
            <p:nvPr/>
          </p:nvSpPr>
          <p:spPr>
            <a:xfrm>
              <a:off x="7756032" y="2801168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2" name="Dowolny kształt: kształt 1081">
              <a:extLst>
                <a:ext uri="{FF2B5EF4-FFF2-40B4-BE49-F238E27FC236}">
                  <a16:creationId xmlns:a16="http://schemas.microsoft.com/office/drawing/2014/main" id="{DDE65C12-23F5-5FC1-C537-1DFD807DA9D1}"/>
                </a:ext>
              </a:extLst>
            </p:cNvPr>
            <p:cNvSpPr/>
            <p:nvPr/>
          </p:nvSpPr>
          <p:spPr>
            <a:xfrm>
              <a:off x="7716764" y="2801168"/>
              <a:ext cx="15111" cy="13089"/>
            </a:xfrm>
            <a:custGeom>
              <a:avLst/>
              <a:gdLst>
                <a:gd name="connsiteX0" fmla="*/ 11335 w 15111"/>
                <a:gd name="connsiteY0" fmla="*/ 13090 h 13089"/>
                <a:gd name="connsiteX1" fmla="*/ 15112 w 15111"/>
                <a:gd name="connsiteY1" fmla="*/ 6545 h 13089"/>
                <a:gd name="connsiteX2" fmla="*/ 11335 w 15111"/>
                <a:gd name="connsiteY2" fmla="*/ 0 h 13089"/>
                <a:gd name="connsiteX3" fmla="*/ 3776 w 15111"/>
                <a:gd name="connsiteY3" fmla="*/ 0 h 13089"/>
                <a:gd name="connsiteX4" fmla="*/ 0 w 15111"/>
                <a:gd name="connsiteY4" fmla="*/ 6545 h 13089"/>
                <a:gd name="connsiteX5" fmla="*/ 3776 w 15111"/>
                <a:gd name="connsiteY5" fmla="*/ 13090 h 13089"/>
                <a:gd name="connsiteX6" fmla="*/ 11335 w 15111"/>
                <a:gd name="connsiteY6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11" h="13089">
                  <a:moveTo>
                    <a:pt x="11335" y="13090"/>
                  </a:moveTo>
                  <a:lnTo>
                    <a:pt x="15112" y="6545"/>
                  </a:lnTo>
                  <a:lnTo>
                    <a:pt x="11335" y="0"/>
                  </a:lnTo>
                  <a:lnTo>
                    <a:pt x="3776" y="0"/>
                  </a:lnTo>
                  <a:lnTo>
                    <a:pt x="0" y="6545"/>
                  </a:lnTo>
                  <a:lnTo>
                    <a:pt x="3776" y="13090"/>
                  </a:lnTo>
                  <a:lnTo>
                    <a:pt x="11335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3" name="Dowolny kształt: kształt 1082">
              <a:extLst>
                <a:ext uri="{FF2B5EF4-FFF2-40B4-BE49-F238E27FC236}">
                  <a16:creationId xmlns:a16="http://schemas.microsoft.com/office/drawing/2014/main" id="{CC7156BA-41AF-122F-9F19-FB247D175C74}"/>
                </a:ext>
              </a:extLst>
            </p:cNvPr>
            <p:cNvSpPr/>
            <p:nvPr/>
          </p:nvSpPr>
          <p:spPr>
            <a:xfrm>
              <a:off x="7598958" y="2552466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78537 w 314149"/>
                <a:gd name="connsiteY11" fmla="*/ 183254 h 183253"/>
                <a:gd name="connsiteX12" fmla="*/ 78537 w 314149"/>
                <a:gd name="connsiteY12" fmla="*/ 157075 h 183253"/>
                <a:gd name="connsiteX13" fmla="*/ 39269 w 314149"/>
                <a:gd name="connsiteY13" fmla="*/ 157075 h 183253"/>
                <a:gd name="connsiteX14" fmla="*/ 26179 w 314149"/>
                <a:gd name="connsiteY14" fmla="*/ 136060 h 183253"/>
                <a:gd name="connsiteX15" fmla="*/ 26179 w 314149"/>
                <a:gd name="connsiteY15" fmla="*/ 99553 h 183253"/>
                <a:gd name="connsiteX16" fmla="*/ 40192 w 314149"/>
                <a:gd name="connsiteY16" fmla="*/ 78537 h 183253"/>
                <a:gd name="connsiteX17" fmla="*/ 52358 w 314149"/>
                <a:gd name="connsiteY17" fmla="*/ 78537 h 183253"/>
                <a:gd name="connsiteX18" fmla="*/ 68537 w 314149"/>
                <a:gd name="connsiteY18" fmla="*/ 78537 h 183253"/>
                <a:gd name="connsiteX19" fmla="*/ 75775 w 314149"/>
                <a:gd name="connsiteY19" fmla="*/ 64067 h 183253"/>
                <a:gd name="connsiteX20" fmla="*/ 94716 w 314149"/>
                <a:gd name="connsiteY20" fmla="*/ 26179 h 183253"/>
                <a:gd name="connsiteX21" fmla="*/ 140896 w 314149"/>
                <a:gd name="connsiteY21" fmla="*/ 26179 h 183253"/>
                <a:gd name="connsiteX22" fmla="*/ 146747 w 314149"/>
                <a:gd name="connsiteY22" fmla="*/ 37888 h 183253"/>
                <a:gd name="connsiteX23" fmla="*/ 153986 w 314149"/>
                <a:gd name="connsiteY23" fmla="*/ 52358 h 183253"/>
                <a:gd name="connsiteX24" fmla="*/ 170164 w 314149"/>
                <a:gd name="connsiteY24" fmla="*/ 52358 h 183253"/>
                <a:gd name="connsiteX25" fmla="*/ 221600 w 314149"/>
                <a:gd name="connsiteY25" fmla="*/ 52358 h 183253"/>
                <a:gd name="connsiteX26" fmla="*/ 240010 w 314149"/>
                <a:gd name="connsiteY26" fmla="*/ 79971 h 183253"/>
                <a:gd name="connsiteX27" fmla="*/ 247779 w 314149"/>
                <a:gd name="connsiteY27" fmla="*/ 91627 h 183253"/>
                <a:gd name="connsiteX28" fmla="*/ 261791 w 314149"/>
                <a:gd name="connsiteY28" fmla="*/ 91627 h 183253"/>
                <a:gd name="connsiteX29" fmla="*/ 277126 w 314149"/>
                <a:gd name="connsiteY29" fmla="*/ 91627 h 183253"/>
                <a:gd name="connsiteX30" fmla="*/ 287971 w 314149"/>
                <a:gd name="connsiteY30" fmla="*/ 102472 h 183253"/>
                <a:gd name="connsiteX31" fmla="*/ 287971 w 314149"/>
                <a:gd name="connsiteY31" fmla="*/ 146230 h 183253"/>
                <a:gd name="connsiteX32" fmla="*/ 277126 w 314149"/>
                <a:gd name="connsiteY32" fmla="*/ 157075 h 183253"/>
                <a:gd name="connsiteX33" fmla="*/ 248702 w 314149"/>
                <a:gd name="connsiteY33" fmla="*/ 157075 h 183253"/>
                <a:gd name="connsiteX34" fmla="*/ 248702 w 314149"/>
                <a:gd name="connsiteY34" fmla="*/ 183254 h 183253"/>
                <a:gd name="connsiteX35" fmla="*/ 287971 w 314149"/>
                <a:gd name="connsiteY35" fmla="*/ 183254 h 183253"/>
                <a:gd name="connsiteX36" fmla="*/ 314150 w 314149"/>
                <a:gd name="connsiteY36" fmla="*/ 157075 h 183253"/>
                <a:gd name="connsiteX37" fmla="*/ 314150 w 314149"/>
                <a:gd name="connsiteY37" fmla="*/ 91627 h 183253"/>
                <a:gd name="connsiteX38" fmla="*/ 287971 w 314149"/>
                <a:gd name="connsiteY38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78537" y="183254"/>
                  </a:lnTo>
                  <a:lnTo>
                    <a:pt x="78537" y="157075"/>
                  </a:lnTo>
                  <a:lnTo>
                    <a:pt x="39269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0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48702" y="157075"/>
                  </a:lnTo>
                  <a:lnTo>
                    <a:pt x="248702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84" name="Grupa 1083">
            <a:extLst>
              <a:ext uri="{FF2B5EF4-FFF2-40B4-BE49-F238E27FC236}">
                <a16:creationId xmlns:a16="http://schemas.microsoft.com/office/drawing/2014/main" id="{0412B53A-19E5-3639-A6F2-FD993D7163A3}"/>
              </a:ext>
            </a:extLst>
          </p:cNvPr>
          <p:cNvGrpSpPr/>
          <p:nvPr userDrawn="1"/>
        </p:nvGrpSpPr>
        <p:grpSpPr>
          <a:xfrm>
            <a:off x="25088406" y="903210"/>
            <a:ext cx="616302" cy="564944"/>
            <a:chOff x="6918300" y="2552466"/>
            <a:chExt cx="314149" cy="287970"/>
          </a:xfrm>
        </p:grpSpPr>
        <p:sp>
          <p:nvSpPr>
            <p:cNvPr id="1085" name="Dowolny kształt: kształt 1084">
              <a:extLst>
                <a:ext uri="{FF2B5EF4-FFF2-40B4-BE49-F238E27FC236}">
                  <a16:creationId xmlns:a16="http://schemas.microsoft.com/office/drawing/2014/main" id="{AC62BC7D-D40D-286F-6DB1-6B56FAC76B9C}"/>
                </a:ext>
              </a:extLst>
            </p:cNvPr>
            <p:cNvSpPr/>
            <p:nvPr/>
          </p:nvSpPr>
          <p:spPr>
            <a:xfrm>
              <a:off x="7075375" y="2722630"/>
              <a:ext cx="130895" cy="117806"/>
            </a:xfrm>
            <a:custGeom>
              <a:avLst/>
              <a:gdLst>
                <a:gd name="connsiteX0" fmla="*/ 91627 w 130895"/>
                <a:gd name="connsiteY0" fmla="*/ 39269 h 117806"/>
                <a:gd name="connsiteX1" fmla="*/ 78537 w 130895"/>
                <a:gd name="connsiteY1" fmla="*/ 26179 h 117806"/>
                <a:gd name="connsiteX2" fmla="*/ 104717 w 130895"/>
                <a:gd name="connsiteY2" fmla="*/ 0 h 117806"/>
                <a:gd name="connsiteX3" fmla="*/ 65448 w 130895"/>
                <a:gd name="connsiteY3" fmla="*/ 0 h 117806"/>
                <a:gd name="connsiteX4" fmla="*/ 39269 w 130895"/>
                <a:gd name="connsiteY4" fmla="*/ 26179 h 117806"/>
                <a:gd name="connsiteX5" fmla="*/ 79257 w 130895"/>
                <a:gd name="connsiteY5" fmla="*/ 64532 h 117806"/>
                <a:gd name="connsiteX6" fmla="*/ 65448 w 130895"/>
                <a:gd name="connsiteY6" fmla="*/ 78537 h 117806"/>
                <a:gd name="connsiteX7" fmla="*/ 39269 w 130895"/>
                <a:gd name="connsiteY7" fmla="*/ 52358 h 117806"/>
                <a:gd name="connsiteX8" fmla="*/ 0 w 130895"/>
                <a:gd name="connsiteY8" fmla="*/ 52358 h 117806"/>
                <a:gd name="connsiteX9" fmla="*/ 65448 w 130895"/>
                <a:gd name="connsiteY9" fmla="*/ 117806 h 117806"/>
                <a:gd name="connsiteX10" fmla="*/ 130896 w 130895"/>
                <a:gd name="connsiteY10" fmla="*/ 39269 h 117806"/>
                <a:gd name="connsiteX11" fmla="*/ 91627 w 130895"/>
                <a:gd name="connsiteY11" fmla="*/ 39269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895" h="117806">
                  <a:moveTo>
                    <a:pt x="91627" y="39269"/>
                  </a:moveTo>
                  <a:lnTo>
                    <a:pt x="78537" y="26179"/>
                  </a:lnTo>
                  <a:lnTo>
                    <a:pt x="104717" y="0"/>
                  </a:lnTo>
                  <a:lnTo>
                    <a:pt x="65448" y="0"/>
                  </a:lnTo>
                  <a:lnTo>
                    <a:pt x="39269" y="26179"/>
                  </a:lnTo>
                  <a:lnTo>
                    <a:pt x="79257" y="64532"/>
                  </a:lnTo>
                  <a:lnTo>
                    <a:pt x="65448" y="78537"/>
                  </a:lnTo>
                  <a:lnTo>
                    <a:pt x="39269" y="52358"/>
                  </a:lnTo>
                  <a:lnTo>
                    <a:pt x="0" y="52358"/>
                  </a:lnTo>
                  <a:lnTo>
                    <a:pt x="65448" y="117806"/>
                  </a:lnTo>
                  <a:lnTo>
                    <a:pt x="130896" y="39269"/>
                  </a:lnTo>
                  <a:lnTo>
                    <a:pt x="91627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86" name="Dowolny kształt: kształt 1085">
              <a:extLst>
                <a:ext uri="{FF2B5EF4-FFF2-40B4-BE49-F238E27FC236}">
                  <a16:creationId xmlns:a16="http://schemas.microsoft.com/office/drawing/2014/main" id="{E423E2BB-D43F-7387-78B7-C4DC852834E9}"/>
                </a:ext>
              </a:extLst>
            </p:cNvPr>
            <p:cNvSpPr/>
            <p:nvPr/>
          </p:nvSpPr>
          <p:spPr>
            <a:xfrm>
              <a:off x="6918300" y="2552466"/>
              <a:ext cx="314149" cy="183253"/>
            </a:xfrm>
            <a:custGeom>
              <a:avLst/>
              <a:gdLst>
                <a:gd name="connsiteX0" fmla="*/ 196344 w 314149"/>
                <a:gd name="connsiteY0" fmla="*/ 183254 h 183253"/>
                <a:gd name="connsiteX1" fmla="*/ 222523 w 314149"/>
                <a:gd name="connsiteY1" fmla="*/ 157075 h 183253"/>
                <a:gd name="connsiteX2" fmla="*/ 261791 w 314149"/>
                <a:gd name="connsiteY2" fmla="*/ 157075 h 183253"/>
                <a:gd name="connsiteX3" fmla="*/ 287971 w 314149"/>
                <a:gd name="connsiteY3" fmla="*/ 183254 h 183253"/>
                <a:gd name="connsiteX4" fmla="*/ 314150 w 314149"/>
                <a:gd name="connsiteY4" fmla="*/ 157075 h 183253"/>
                <a:gd name="connsiteX5" fmla="*/ 314150 w 314149"/>
                <a:gd name="connsiteY5" fmla="*/ 91627 h 183253"/>
                <a:gd name="connsiteX6" fmla="*/ 287971 w 314149"/>
                <a:gd name="connsiteY6" fmla="*/ 65448 h 183253"/>
                <a:gd name="connsiteX7" fmla="*/ 261791 w 314149"/>
                <a:gd name="connsiteY7" fmla="*/ 65448 h 183253"/>
                <a:gd name="connsiteX8" fmla="*/ 235612 w 314149"/>
                <a:gd name="connsiteY8" fmla="*/ 26179 h 183253"/>
                <a:gd name="connsiteX9" fmla="*/ 170164 w 314149"/>
                <a:gd name="connsiteY9" fmla="*/ 26179 h 183253"/>
                <a:gd name="connsiteX10" fmla="*/ 157075 w 314149"/>
                <a:gd name="connsiteY10" fmla="*/ 0 h 183253"/>
                <a:gd name="connsiteX11" fmla="*/ 78537 w 314149"/>
                <a:gd name="connsiteY11" fmla="*/ 0 h 183253"/>
                <a:gd name="connsiteX12" fmla="*/ 52358 w 314149"/>
                <a:gd name="connsiteY12" fmla="*/ 52358 h 183253"/>
                <a:gd name="connsiteX13" fmla="*/ 26179 w 314149"/>
                <a:gd name="connsiteY13" fmla="*/ 52358 h 183253"/>
                <a:gd name="connsiteX14" fmla="*/ 0 w 314149"/>
                <a:gd name="connsiteY14" fmla="*/ 91627 h 183253"/>
                <a:gd name="connsiteX15" fmla="*/ 0 w 314149"/>
                <a:gd name="connsiteY15" fmla="*/ 143985 h 183253"/>
                <a:gd name="connsiteX16" fmla="*/ 26179 w 314149"/>
                <a:gd name="connsiteY16" fmla="*/ 183254 h 183253"/>
                <a:gd name="connsiteX17" fmla="*/ 196344 w 314149"/>
                <a:gd name="connsiteY17" fmla="*/ 183254 h 183253"/>
                <a:gd name="connsiteX18" fmla="*/ 243996 w 314149"/>
                <a:gd name="connsiteY18" fmla="*/ 85946 h 183253"/>
                <a:gd name="connsiteX19" fmla="*/ 182240 w 314149"/>
                <a:gd name="connsiteY19" fmla="*/ 157075 h 183253"/>
                <a:gd name="connsiteX20" fmla="*/ 40192 w 314149"/>
                <a:gd name="connsiteY20" fmla="*/ 157075 h 183253"/>
                <a:gd name="connsiteX21" fmla="*/ 26179 w 314149"/>
                <a:gd name="connsiteY21" fmla="*/ 136060 h 183253"/>
                <a:gd name="connsiteX22" fmla="*/ 26179 w 314149"/>
                <a:gd name="connsiteY22" fmla="*/ 99553 h 183253"/>
                <a:gd name="connsiteX23" fmla="*/ 40192 w 314149"/>
                <a:gd name="connsiteY23" fmla="*/ 78537 h 183253"/>
                <a:gd name="connsiteX24" fmla="*/ 68537 w 314149"/>
                <a:gd name="connsiteY24" fmla="*/ 78537 h 183253"/>
                <a:gd name="connsiteX25" fmla="*/ 75775 w 314149"/>
                <a:gd name="connsiteY25" fmla="*/ 64067 h 183253"/>
                <a:gd name="connsiteX26" fmla="*/ 94716 w 314149"/>
                <a:gd name="connsiteY26" fmla="*/ 26179 h 183253"/>
                <a:gd name="connsiteX27" fmla="*/ 140896 w 314149"/>
                <a:gd name="connsiteY27" fmla="*/ 26179 h 183253"/>
                <a:gd name="connsiteX28" fmla="*/ 146747 w 314149"/>
                <a:gd name="connsiteY28" fmla="*/ 37888 h 183253"/>
                <a:gd name="connsiteX29" fmla="*/ 153986 w 314149"/>
                <a:gd name="connsiteY29" fmla="*/ 52358 h 183253"/>
                <a:gd name="connsiteX30" fmla="*/ 221600 w 314149"/>
                <a:gd name="connsiteY30" fmla="*/ 52358 h 183253"/>
                <a:gd name="connsiteX31" fmla="*/ 243989 w 314149"/>
                <a:gd name="connsiteY31" fmla="*/ 85946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4149" h="183253">
                  <a:moveTo>
                    <a:pt x="196344" y="183254"/>
                  </a:moveTo>
                  <a:lnTo>
                    <a:pt x="222523" y="157075"/>
                  </a:lnTo>
                  <a:lnTo>
                    <a:pt x="261791" y="157075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196344" y="183254"/>
                  </a:lnTo>
                  <a:close/>
                  <a:moveTo>
                    <a:pt x="243996" y="85946"/>
                  </a:moveTo>
                  <a:lnTo>
                    <a:pt x="182240" y="157075"/>
                  </a:lnTo>
                  <a:lnTo>
                    <a:pt x="40192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221600" y="52358"/>
                  </a:lnTo>
                  <a:lnTo>
                    <a:pt x="243989" y="859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87" name="Dowolny kształt: kształt 1086">
            <a:extLst>
              <a:ext uri="{FF2B5EF4-FFF2-40B4-BE49-F238E27FC236}">
                <a16:creationId xmlns:a16="http://schemas.microsoft.com/office/drawing/2014/main" id="{10535500-8620-E76B-9D7B-B9DA372135D6}"/>
              </a:ext>
            </a:extLst>
          </p:cNvPr>
          <p:cNvSpPr/>
          <p:nvPr userDrawn="1"/>
        </p:nvSpPr>
        <p:spPr>
          <a:xfrm>
            <a:off x="25756068" y="903210"/>
            <a:ext cx="616302" cy="590624"/>
          </a:xfrm>
          <a:custGeom>
            <a:avLst/>
            <a:gdLst>
              <a:gd name="connsiteX0" fmla="*/ 287971 w 314149"/>
              <a:gd name="connsiteY0" fmla="*/ 65448 h 301060"/>
              <a:gd name="connsiteX1" fmla="*/ 261791 w 314149"/>
              <a:gd name="connsiteY1" fmla="*/ 65448 h 301060"/>
              <a:gd name="connsiteX2" fmla="*/ 235612 w 314149"/>
              <a:gd name="connsiteY2" fmla="*/ 26179 h 301060"/>
              <a:gd name="connsiteX3" fmla="*/ 170164 w 314149"/>
              <a:gd name="connsiteY3" fmla="*/ 26179 h 301060"/>
              <a:gd name="connsiteX4" fmla="*/ 157075 w 314149"/>
              <a:gd name="connsiteY4" fmla="*/ 0 h 301060"/>
              <a:gd name="connsiteX5" fmla="*/ 78537 w 314149"/>
              <a:gd name="connsiteY5" fmla="*/ 0 h 301060"/>
              <a:gd name="connsiteX6" fmla="*/ 52358 w 314149"/>
              <a:gd name="connsiteY6" fmla="*/ 52358 h 301060"/>
              <a:gd name="connsiteX7" fmla="*/ 26179 w 314149"/>
              <a:gd name="connsiteY7" fmla="*/ 52358 h 301060"/>
              <a:gd name="connsiteX8" fmla="*/ 0 w 314149"/>
              <a:gd name="connsiteY8" fmla="*/ 91627 h 301060"/>
              <a:gd name="connsiteX9" fmla="*/ 0 w 314149"/>
              <a:gd name="connsiteY9" fmla="*/ 143985 h 301060"/>
              <a:gd name="connsiteX10" fmla="*/ 26179 w 314149"/>
              <a:gd name="connsiteY10" fmla="*/ 183254 h 301060"/>
              <a:gd name="connsiteX11" fmla="*/ 39269 w 314149"/>
              <a:gd name="connsiteY11" fmla="*/ 183254 h 301060"/>
              <a:gd name="connsiteX12" fmla="*/ 39269 w 314149"/>
              <a:gd name="connsiteY12" fmla="*/ 222523 h 301060"/>
              <a:gd name="connsiteX13" fmla="*/ 26179 w 314149"/>
              <a:gd name="connsiteY13" fmla="*/ 222523 h 301060"/>
              <a:gd name="connsiteX14" fmla="*/ 26179 w 314149"/>
              <a:gd name="connsiteY14" fmla="*/ 274881 h 301060"/>
              <a:gd name="connsiteX15" fmla="*/ 78537 w 314149"/>
              <a:gd name="connsiteY15" fmla="*/ 274881 h 301060"/>
              <a:gd name="connsiteX16" fmla="*/ 78537 w 314149"/>
              <a:gd name="connsiteY16" fmla="*/ 222523 h 301060"/>
              <a:gd name="connsiteX17" fmla="*/ 65448 w 314149"/>
              <a:gd name="connsiteY17" fmla="*/ 222523 h 301060"/>
              <a:gd name="connsiteX18" fmla="*/ 65448 w 314149"/>
              <a:gd name="connsiteY18" fmla="*/ 183254 h 301060"/>
              <a:gd name="connsiteX19" fmla="*/ 130896 w 314149"/>
              <a:gd name="connsiteY19" fmla="*/ 183254 h 301060"/>
              <a:gd name="connsiteX20" fmla="*/ 130896 w 314149"/>
              <a:gd name="connsiteY20" fmla="*/ 248702 h 301060"/>
              <a:gd name="connsiteX21" fmla="*/ 117806 w 314149"/>
              <a:gd name="connsiteY21" fmla="*/ 248702 h 301060"/>
              <a:gd name="connsiteX22" fmla="*/ 117806 w 314149"/>
              <a:gd name="connsiteY22" fmla="*/ 301060 h 301060"/>
              <a:gd name="connsiteX23" fmla="*/ 170164 w 314149"/>
              <a:gd name="connsiteY23" fmla="*/ 301060 h 301060"/>
              <a:gd name="connsiteX24" fmla="*/ 170164 w 314149"/>
              <a:gd name="connsiteY24" fmla="*/ 248702 h 301060"/>
              <a:gd name="connsiteX25" fmla="*/ 157075 w 314149"/>
              <a:gd name="connsiteY25" fmla="*/ 248702 h 301060"/>
              <a:gd name="connsiteX26" fmla="*/ 157075 w 314149"/>
              <a:gd name="connsiteY26" fmla="*/ 183254 h 301060"/>
              <a:gd name="connsiteX27" fmla="*/ 222523 w 314149"/>
              <a:gd name="connsiteY27" fmla="*/ 183254 h 301060"/>
              <a:gd name="connsiteX28" fmla="*/ 222523 w 314149"/>
              <a:gd name="connsiteY28" fmla="*/ 235612 h 301060"/>
              <a:gd name="connsiteX29" fmla="*/ 209433 w 314149"/>
              <a:gd name="connsiteY29" fmla="*/ 235612 h 301060"/>
              <a:gd name="connsiteX30" fmla="*/ 209433 w 314149"/>
              <a:gd name="connsiteY30" fmla="*/ 287971 h 301060"/>
              <a:gd name="connsiteX31" fmla="*/ 261791 w 314149"/>
              <a:gd name="connsiteY31" fmla="*/ 287971 h 301060"/>
              <a:gd name="connsiteX32" fmla="*/ 261791 w 314149"/>
              <a:gd name="connsiteY32" fmla="*/ 235612 h 301060"/>
              <a:gd name="connsiteX33" fmla="*/ 248702 w 314149"/>
              <a:gd name="connsiteY33" fmla="*/ 235612 h 301060"/>
              <a:gd name="connsiteX34" fmla="*/ 248702 w 314149"/>
              <a:gd name="connsiteY34" fmla="*/ 183254 h 301060"/>
              <a:gd name="connsiteX35" fmla="*/ 287971 w 314149"/>
              <a:gd name="connsiteY35" fmla="*/ 183254 h 301060"/>
              <a:gd name="connsiteX36" fmla="*/ 314150 w 314149"/>
              <a:gd name="connsiteY36" fmla="*/ 157075 h 301060"/>
              <a:gd name="connsiteX37" fmla="*/ 314150 w 314149"/>
              <a:gd name="connsiteY37" fmla="*/ 91627 h 301060"/>
              <a:gd name="connsiteX38" fmla="*/ 287971 w 314149"/>
              <a:gd name="connsiteY38" fmla="*/ 65448 h 301060"/>
              <a:gd name="connsiteX39" fmla="*/ 182240 w 314149"/>
              <a:gd name="connsiteY39" fmla="*/ 157075 h 301060"/>
              <a:gd name="connsiteX40" fmla="*/ 40192 w 314149"/>
              <a:gd name="connsiteY40" fmla="*/ 157075 h 301060"/>
              <a:gd name="connsiteX41" fmla="*/ 26179 w 314149"/>
              <a:gd name="connsiteY41" fmla="*/ 136060 h 301060"/>
              <a:gd name="connsiteX42" fmla="*/ 26179 w 314149"/>
              <a:gd name="connsiteY42" fmla="*/ 99553 h 301060"/>
              <a:gd name="connsiteX43" fmla="*/ 40192 w 314149"/>
              <a:gd name="connsiteY43" fmla="*/ 78537 h 301060"/>
              <a:gd name="connsiteX44" fmla="*/ 68537 w 314149"/>
              <a:gd name="connsiteY44" fmla="*/ 78537 h 301060"/>
              <a:gd name="connsiteX45" fmla="*/ 75775 w 314149"/>
              <a:gd name="connsiteY45" fmla="*/ 64067 h 301060"/>
              <a:gd name="connsiteX46" fmla="*/ 94716 w 314149"/>
              <a:gd name="connsiteY46" fmla="*/ 26179 h 301060"/>
              <a:gd name="connsiteX47" fmla="*/ 140896 w 314149"/>
              <a:gd name="connsiteY47" fmla="*/ 26179 h 301060"/>
              <a:gd name="connsiteX48" fmla="*/ 146747 w 314149"/>
              <a:gd name="connsiteY48" fmla="*/ 37888 h 301060"/>
              <a:gd name="connsiteX49" fmla="*/ 153986 w 314149"/>
              <a:gd name="connsiteY49" fmla="*/ 52358 h 301060"/>
              <a:gd name="connsiteX50" fmla="*/ 221600 w 314149"/>
              <a:gd name="connsiteY50" fmla="*/ 52358 h 301060"/>
              <a:gd name="connsiteX51" fmla="*/ 240004 w 314149"/>
              <a:gd name="connsiteY51" fmla="*/ 79971 h 301060"/>
              <a:gd name="connsiteX52" fmla="*/ 243989 w 314149"/>
              <a:gd name="connsiteY52" fmla="*/ 85946 h 301060"/>
              <a:gd name="connsiteX53" fmla="*/ 182233 w 314149"/>
              <a:gd name="connsiteY53" fmla="*/ 157075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14149" h="301060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39269" y="183254"/>
                </a:lnTo>
                <a:lnTo>
                  <a:pt x="39269" y="222523"/>
                </a:lnTo>
                <a:lnTo>
                  <a:pt x="26179" y="222523"/>
                </a:lnTo>
                <a:lnTo>
                  <a:pt x="26179" y="274881"/>
                </a:lnTo>
                <a:lnTo>
                  <a:pt x="78537" y="274881"/>
                </a:lnTo>
                <a:lnTo>
                  <a:pt x="78537" y="222523"/>
                </a:lnTo>
                <a:lnTo>
                  <a:pt x="65448" y="222523"/>
                </a:lnTo>
                <a:lnTo>
                  <a:pt x="65448" y="183254"/>
                </a:lnTo>
                <a:lnTo>
                  <a:pt x="130896" y="183254"/>
                </a:lnTo>
                <a:lnTo>
                  <a:pt x="130896" y="248702"/>
                </a:lnTo>
                <a:lnTo>
                  <a:pt x="117806" y="248702"/>
                </a:lnTo>
                <a:lnTo>
                  <a:pt x="117806" y="301060"/>
                </a:lnTo>
                <a:lnTo>
                  <a:pt x="170164" y="301060"/>
                </a:lnTo>
                <a:lnTo>
                  <a:pt x="170164" y="248702"/>
                </a:lnTo>
                <a:lnTo>
                  <a:pt x="157075" y="248702"/>
                </a:lnTo>
                <a:lnTo>
                  <a:pt x="157075" y="183254"/>
                </a:lnTo>
                <a:lnTo>
                  <a:pt x="222523" y="183254"/>
                </a:lnTo>
                <a:lnTo>
                  <a:pt x="222523" y="235612"/>
                </a:lnTo>
                <a:lnTo>
                  <a:pt x="209433" y="235612"/>
                </a:lnTo>
                <a:lnTo>
                  <a:pt x="209433" y="287971"/>
                </a:lnTo>
                <a:lnTo>
                  <a:pt x="261791" y="287971"/>
                </a:lnTo>
                <a:lnTo>
                  <a:pt x="261791" y="235612"/>
                </a:lnTo>
                <a:lnTo>
                  <a:pt x="248702" y="235612"/>
                </a:lnTo>
                <a:lnTo>
                  <a:pt x="248702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182240" y="157075"/>
                </a:move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3989" y="85946"/>
                </a:lnTo>
                <a:lnTo>
                  <a:pt x="182233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88" name="Dowolny kształt: kształt 1087">
            <a:extLst>
              <a:ext uri="{FF2B5EF4-FFF2-40B4-BE49-F238E27FC236}">
                <a16:creationId xmlns:a16="http://schemas.microsoft.com/office/drawing/2014/main" id="{11F974C2-D17C-521B-70B4-6ECC25C1AF44}"/>
              </a:ext>
            </a:extLst>
          </p:cNvPr>
          <p:cNvSpPr/>
          <p:nvPr userDrawn="1"/>
        </p:nvSpPr>
        <p:spPr>
          <a:xfrm>
            <a:off x="26423731" y="235547"/>
            <a:ext cx="616302" cy="359509"/>
          </a:xfrm>
          <a:custGeom>
            <a:avLst/>
            <a:gdLst>
              <a:gd name="connsiteX0" fmla="*/ 287971 w 314149"/>
              <a:gd name="connsiteY0" fmla="*/ 65448 h 183253"/>
              <a:gd name="connsiteX1" fmla="*/ 261791 w 314149"/>
              <a:gd name="connsiteY1" fmla="*/ 65448 h 183253"/>
              <a:gd name="connsiteX2" fmla="*/ 235612 w 314149"/>
              <a:gd name="connsiteY2" fmla="*/ 26179 h 183253"/>
              <a:gd name="connsiteX3" fmla="*/ 170164 w 314149"/>
              <a:gd name="connsiteY3" fmla="*/ 26179 h 183253"/>
              <a:gd name="connsiteX4" fmla="*/ 157075 w 314149"/>
              <a:gd name="connsiteY4" fmla="*/ 0 h 183253"/>
              <a:gd name="connsiteX5" fmla="*/ 78537 w 314149"/>
              <a:gd name="connsiteY5" fmla="*/ 0 h 183253"/>
              <a:gd name="connsiteX6" fmla="*/ 52358 w 314149"/>
              <a:gd name="connsiteY6" fmla="*/ 52358 h 183253"/>
              <a:gd name="connsiteX7" fmla="*/ 26179 w 314149"/>
              <a:gd name="connsiteY7" fmla="*/ 52358 h 183253"/>
              <a:gd name="connsiteX8" fmla="*/ 0 w 314149"/>
              <a:gd name="connsiteY8" fmla="*/ 91627 h 183253"/>
              <a:gd name="connsiteX9" fmla="*/ 0 w 314149"/>
              <a:gd name="connsiteY9" fmla="*/ 143985 h 183253"/>
              <a:gd name="connsiteX10" fmla="*/ 26179 w 314149"/>
              <a:gd name="connsiteY10" fmla="*/ 183254 h 183253"/>
              <a:gd name="connsiteX11" fmla="*/ 287971 w 314149"/>
              <a:gd name="connsiteY11" fmla="*/ 183254 h 183253"/>
              <a:gd name="connsiteX12" fmla="*/ 314150 w 314149"/>
              <a:gd name="connsiteY12" fmla="*/ 157075 h 183253"/>
              <a:gd name="connsiteX13" fmla="*/ 314150 w 314149"/>
              <a:gd name="connsiteY13" fmla="*/ 91627 h 183253"/>
              <a:gd name="connsiteX14" fmla="*/ 287971 w 314149"/>
              <a:gd name="connsiteY14" fmla="*/ 65448 h 183253"/>
              <a:gd name="connsiteX15" fmla="*/ 287971 w 314149"/>
              <a:gd name="connsiteY15" fmla="*/ 146230 h 183253"/>
              <a:gd name="connsiteX16" fmla="*/ 277126 w 314149"/>
              <a:gd name="connsiteY16" fmla="*/ 157075 h 183253"/>
              <a:gd name="connsiteX17" fmla="*/ 143828 w 314149"/>
              <a:gd name="connsiteY17" fmla="*/ 157075 h 183253"/>
              <a:gd name="connsiteX18" fmla="*/ 133055 w 314149"/>
              <a:gd name="connsiteY18" fmla="*/ 112898 h 183253"/>
              <a:gd name="connsiteX19" fmla="*/ 143979 w 314149"/>
              <a:gd name="connsiteY19" fmla="*/ 91627 h 183253"/>
              <a:gd name="connsiteX20" fmla="*/ 117800 w 314149"/>
              <a:gd name="connsiteY20" fmla="*/ 65448 h 183253"/>
              <a:gd name="connsiteX21" fmla="*/ 91621 w 314149"/>
              <a:gd name="connsiteY21" fmla="*/ 91627 h 183253"/>
              <a:gd name="connsiteX22" fmla="*/ 102040 w 314149"/>
              <a:gd name="connsiteY22" fmla="*/ 112524 h 183253"/>
              <a:gd name="connsiteX23" fmla="*/ 91771 w 314149"/>
              <a:gd name="connsiteY23" fmla="*/ 157075 h 183253"/>
              <a:gd name="connsiteX24" fmla="*/ 40185 w 314149"/>
              <a:gd name="connsiteY24" fmla="*/ 157075 h 183253"/>
              <a:gd name="connsiteX25" fmla="*/ 26173 w 314149"/>
              <a:gd name="connsiteY25" fmla="*/ 136059 h 183253"/>
              <a:gd name="connsiteX26" fmla="*/ 26173 w 314149"/>
              <a:gd name="connsiteY26" fmla="*/ 99553 h 183253"/>
              <a:gd name="connsiteX27" fmla="*/ 40185 w 314149"/>
              <a:gd name="connsiteY27" fmla="*/ 78537 h 183253"/>
              <a:gd name="connsiteX28" fmla="*/ 68530 w 314149"/>
              <a:gd name="connsiteY28" fmla="*/ 78537 h 183253"/>
              <a:gd name="connsiteX29" fmla="*/ 75769 w 314149"/>
              <a:gd name="connsiteY29" fmla="*/ 64067 h 183253"/>
              <a:gd name="connsiteX30" fmla="*/ 94710 w 314149"/>
              <a:gd name="connsiteY30" fmla="*/ 26179 h 183253"/>
              <a:gd name="connsiteX31" fmla="*/ 140890 w 314149"/>
              <a:gd name="connsiteY31" fmla="*/ 26179 h 183253"/>
              <a:gd name="connsiteX32" fmla="*/ 146741 w 314149"/>
              <a:gd name="connsiteY32" fmla="*/ 37888 h 183253"/>
              <a:gd name="connsiteX33" fmla="*/ 153979 w 314149"/>
              <a:gd name="connsiteY33" fmla="*/ 52358 h 183253"/>
              <a:gd name="connsiteX34" fmla="*/ 221593 w 314149"/>
              <a:gd name="connsiteY34" fmla="*/ 52358 h 183253"/>
              <a:gd name="connsiteX35" fmla="*/ 239997 w 314149"/>
              <a:gd name="connsiteY35" fmla="*/ 79971 h 183253"/>
              <a:gd name="connsiteX36" fmla="*/ 247773 w 314149"/>
              <a:gd name="connsiteY36" fmla="*/ 91627 h 183253"/>
              <a:gd name="connsiteX37" fmla="*/ 277119 w 314149"/>
              <a:gd name="connsiteY37" fmla="*/ 91627 h 183253"/>
              <a:gd name="connsiteX38" fmla="*/ 287964 w 314149"/>
              <a:gd name="connsiteY38" fmla="*/ 102472 h 183253"/>
              <a:gd name="connsiteX39" fmla="*/ 287964 w 314149"/>
              <a:gd name="connsiteY39" fmla="*/ 14623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4149" h="183253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287971" y="146230"/>
                </a:moveTo>
                <a:lnTo>
                  <a:pt x="277126" y="157075"/>
                </a:lnTo>
                <a:lnTo>
                  <a:pt x="143828" y="157075"/>
                </a:lnTo>
                <a:lnTo>
                  <a:pt x="133055" y="112898"/>
                </a:lnTo>
                <a:cubicBezTo>
                  <a:pt x="139666" y="108146"/>
                  <a:pt x="143979" y="100390"/>
                  <a:pt x="143979" y="91627"/>
                </a:cubicBezTo>
                <a:cubicBezTo>
                  <a:pt x="143979" y="77170"/>
                  <a:pt x="132257" y="65448"/>
                  <a:pt x="117800" y="65448"/>
                </a:cubicBezTo>
                <a:cubicBezTo>
                  <a:pt x="103342" y="65448"/>
                  <a:pt x="91621" y="77170"/>
                  <a:pt x="91621" y="91627"/>
                </a:cubicBezTo>
                <a:cubicBezTo>
                  <a:pt x="91621" y="100168"/>
                  <a:pt x="95711" y="107747"/>
                  <a:pt x="102040" y="112524"/>
                </a:cubicBezTo>
                <a:lnTo>
                  <a:pt x="91771" y="157075"/>
                </a:lnTo>
                <a:lnTo>
                  <a:pt x="40185" y="157075"/>
                </a:lnTo>
                <a:lnTo>
                  <a:pt x="26173" y="136059"/>
                </a:lnTo>
                <a:lnTo>
                  <a:pt x="26173" y="99553"/>
                </a:lnTo>
                <a:lnTo>
                  <a:pt x="40185" y="78537"/>
                </a:lnTo>
                <a:lnTo>
                  <a:pt x="68530" y="78537"/>
                </a:lnTo>
                <a:lnTo>
                  <a:pt x="75769" y="64067"/>
                </a:lnTo>
                <a:lnTo>
                  <a:pt x="94710" y="26179"/>
                </a:lnTo>
                <a:lnTo>
                  <a:pt x="140890" y="26179"/>
                </a:lnTo>
                <a:lnTo>
                  <a:pt x="146741" y="37888"/>
                </a:lnTo>
                <a:lnTo>
                  <a:pt x="153979" y="52358"/>
                </a:lnTo>
                <a:lnTo>
                  <a:pt x="221593" y="52358"/>
                </a:lnTo>
                <a:lnTo>
                  <a:pt x="239997" y="79971"/>
                </a:lnTo>
                <a:lnTo>
                  <a:pt x="247773" y="91627"/>
                </a:lnTo>
                <a:lnTo>
                  <a:pt x="277119" y="91627"/>
                </a:lnTo>
                <a:lnTo>
                  <a:pt x="287964" y="102472"/>
                </a:lnTo>
                <a:lnTo>
                  <a:pt x="287964" y="1462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89" name="Dowolny kształt: kształt 1088">
            <a:extLst>
              <a:ext uri="{FF2B5EF4-FFF2-40B4-BE49-F238E27FC236}">
                <a16:creationId xmlns:a16="http://schemas.microsoft.com/office/drawing/2014/main" id="{6B76F1B6-3417-4731-3637-853BD915CE2F}"/>
              </a:ext>
            </a:extLst>
          </p:cNvPr>
          <p:cNvSpPr/>
          <p:nvPr userDrawn="1"/>
        </p:nvSpPr>
        <p:spPr>
          <a:xfrm>
            <a:off x="27091392" y="903210"/>
            <a:ext cx="616302" cy="590624"/>
          </a:xfrm>
          <a:custGeom>
            <a:avLst/>
            <a:gdLst>
              <a:gd name="connsiteX0" fmla="*/ 261791 w 314149"/>
              <a:gd name="connsiteY0" fmla="*/ 183254 h 301060"/>
              <a:gd name="connsiteX1" fmla="*/ 287971 w 314149"/>
              <a:gd name="connsiteY1" fmla="*/ 183254 h 301060"/>
              <a:gd name="connsiteX2" fmla="*/ 314150 w 314149"/>
              <a:gd name="connsiteY2" fmla="*/ 157075 h 301060"/>
              <a:gd name="connsiteX3" fmla="*/ 314150 w 314149"/>
              <a:gd name="connsiteY3" fmla="*/ 91627 h 301060"/>
              <a:gd name="connsiteX4" fmla="*/ 287971 w 314149"/>
              <a:gd name="connsiteY4" fmla="*/ 65448 h 301060"/>
              <a:gd name="connsiteX5" fmla="*/ 261791 w 314149"/>
              <a:gd name="connsiteY5" fmla="*/ 65448 h 301060"/>
              <a:gd name="connsiteX6" fmla="*/ 235612 w 314149"/>
              <a:gd name="connsiteY6" fmla="*/ 26179 h 301060"/>
              <a:gd name="connsiteX7" fmla="*/ 170164 w 314149"/>
              <a:gd name="connsiteY7" fmla="*/ 26179 h 301060"/>
              <a:gd name="connsiteX8" fmla="*/ 157075 w 314149"/>
              <a:gd name="connsiteY8" fmla="*/ 0 h 301060"/>
              <a:gd name="connsiteX9" fmla="*/ 78537 w 314149"/>
              <a:gd name="connsiteY9" fmla="*/ 0 h 301060"/>
              <a:gd name="connsiteX10" fmla="*/ 52358 w 314149"/>
              <a:gd name="connsiteY10" fmla="*/ 52358 h 301060"/>
              <a:gd name="connsiteX11" fmla="*/ 26179 w 314149"/>
              <a:gd name="connsiteY11" fmla="*/ 52358 h 301060"/>
              <a:gd name="connsiteX12" fmla="*/ 0 w 314149"/>
              <a:gd name="connsiteY12" fmla="*/ 91627 h 301060"/>
              <a:gd name="connsiteX13" fmla="*/ 0 w 314149"/>
              <a:gd name="connsiteY13" fmla="*/ 143985 h 301060"/>
              <a:gd name="connsiteX14" fmla="*/ 26179 w 314149"/>
              <a:gd name="connsiteY14" fmla="*/ 183254 h 301060"/>
              <a:gd name="connsiteX15" fmla="*/ 143985 w 314149"/>
              <a:gd name="connsiteY15" fmla="*/ 183254 h 301060"/>
              <a:gd name="connsiteX16" fmla="*/ 143985 w 314149"/>
              <a:gd name="connsiteY16" fmla="*/ 222523 h 301060"/>
              <a:gd name="connsiteX17" fmla="*/ 130896 w 314149"/>
              <a:gd name="connsiteY17" fmla="*/ 222523 h 301060"/>
              <a:gd name="connsiteX18" fmla="*/ 113441 w 314149"/>
              <a:gd name="connsiteY18" fmla="*/ 248702 h 301060"/>
              <a:gd name="connsiteX19" fmla="*/ 0 w 314149"/>
              <a:gd name="connsiteY19" fmla="*/ 248702 h 301060"/>
              <a:gd name="connsiteX20" fmla="*/ 0 w 314149"/>
              <a:gd name="connsiteY20" fmla="*/ 274881 h 301060"/>
              <a:gd name="connsiteX21" fmla="*/ 113441 w 314149"/>
              <a:gd name="connsiteY21" fmla="*/ 274881 h 301060"/>
              <a:gd name="connsiteX22" fmla="*/ 130896 w 314149"/>
              <a:gd name="connsiteY22" fmla="*/ 301060 h 301060"/>
              <a:gd name="connsiteX23" fmla="*/ 183254 w 314149"/>
              <a:gd name="connsiteY23" fmla="*/ 301060 h 301060"/>
              <a:gd name="connsiteX24" fmla="*/ 191978 w 314149"/>
              <a:gd name="connsiteY24" fmla="*/ 287971 h 301060"/>
              <a:gd name="connsiteX25" fmla="*/ 200703 w 314149"/>
              <a:gd name="connsiteY25" fmla="*/ 274881 h 301060"/>
              <a:gd name="connsiteX26" fmla="*/ 314143 w 314149"/>
              <a:gd name="connsiteY26" fmla="*/ 274881 h 301060"/>
              <a:gd name="connsiteX27" fmla="*/ 314143 w 314149"/>
              <a:gd name="connsiteY27" fmla="*/ 248702 h 301060"/>
              <a:gd name="connsiteX28" fmla="*/ 200703 w 314149"/>
              <a:gd name="connsiteY28" fmla="*/ 248702 h 301060"/>
              <a:gd name="connsiteX29" fmla="*/ 183248 w 314149"/>
              <a:gd name="connsiteY29" fmla="*/ 222523 h 301060"/>
              <a:gd name="connsiteX30" fmla="*/ 170158 w 314149"/>
              <a:gd name="connsiteY30" fmla="*/ 222523 h 301060"/>
              <a:gd name="connsiteX31" fmla="*/ 170158 w 314149"/>
              <a:gd name="connsiteY31" fmla="*/ 183254 h 301060"/>
              <a:gd name="connsiteX32" fmla="*/ 261785 w 314149"/>
              <a:gd name="connsiteY32" fmla="*/ 183254 h 301060"/>
              <a:gd name="connsiteX33" fmla="*/ 65448 w 314149"/>
              <a:gd name="connsiteY33" fmla="*/ 157075 h 301060"/>
              <a:gd name="connsiteX34" fmla="*/ 40192 w 314149"/>
              <a:gd name="connsiteY34" fmla="*/ 157075 h 301060"/>
              <a:gd name="connsiteX35" fmla="*/ 26179 w 314149"/>
              <a:gd name="connsiteY35" fmla="*/ 136060 h 301060"/>
              <a:gd name="connsiteX36" fmla="*/ 26179 w 314149"/>
              <a:gd name="connsiteY36" fmla="*/ 99553 h 301060"/>
              <a:gd name="connsiteX37" fmla="*/ 40192 w 314149"/>
              <a:gd name="connsiteY37" fmla="*/ 78537 h 301060"/>
              <a:gd name="connsiteX38" fmla="*/ 68537 w 314149"/>
              <a:gd name="connsiteY38" fmla="*/ 78537 h 301060"/>
              <a:gd name="connsiteX39" fmla="*/ 75776 w 314149"/>
              <a:gd name="connsiteY39" fmla="*/ 64067 h 301060"/>
              <a:gd name="connsiteX40" fmla="*/ 94716 w 314149"/>
              <a:gd name="connsiteY40" fmla="*/ 26179 h 301060"/>
              <a:gd name="connsiteX41" fmla="*/ 140896 w 314149"/>
              <a:gd name="connsiteY41" fmla="*/ 26179 h 301060"/>
              <a:gd name="connsiteX42" fmla="*/ 146747 w 314149"/>
              <a:gd name="connsiteY42" fmla="*/ 37888 h 301060"/>
              <a:gd name="connsiteX43" fmla="*/ 153986 w 314149"/>
              <a:gd name="connsiteY43" fmla="*/ 52358 h 301060"/>
              <a:gd name="connsiteX44" fmla="*/ 221600 w 314149"/>
              <a:gd name="connsiteY44" fmla="*/ 52358 h 301060"/>
              <a:gd name="connsiteX45" fmla="*/ 240004 w 314149"/>
              <a:gd name="connsiteY45" fmla="*/ 79971 h 301060"/>
              <a:gd name="connsiteX46" fmla="*/ 247779 w 314149"/>
              <a:gd name="connsiteY46" fmla="*/ 91627 h 301060"/>
              <a:gd name="connsiteX47" fmla="*/ 277126 w 314149"/>
              <a:gd name="connsiteY47" fmla="*/ 91627 h 301060"/>
              <a:gd name="connsiteX48" fmla="*/ 287971 w 314149"/>
              <a:gd name="connsiteY48" fmla="*/ 102472 h 301060"/>
              <a:gd name="connsiteX49" fmla="*/ 287971 w 314149"/>
              <a:gd name="connsiteY49" fmla="*/ 146230 h 301060"/>
              <a:gd name="connsiteX50" fmla="*/ 277126 w 314149"/>
              <a:gd name="connsiteY50" fmla="*/ 157075 h 301060"/>
              <a:gd name="connsiteX51" fmla="*/ 65448 w 314149"/>
              <a:gd name="connsiteY51" fmla="*/ 157075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14149" h="301060">
                <a:moveTo>
                  <a:pt x="261791" y="183254"/>
                </a:move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143985" y="183254"/>
                </a:lnTo>
                <a:lnTo>
                  <a:pt x="143985" y="222523"/>
                </a:lnTo>
                <a:lnTo>
                  <a:pt x="130896" y="222523"/>
                </a:lnTo>
                <a:lnTo>
                  <a:pt x="113441" y="248702"/>
                </a:lnTo>
                <a:lnTo>
                  <a:pt x="0" y="248702"/>
                </a:lnTo>
                <a:lnTo>
                  <a:pt x="0" y="274881"/>
                </a:lnTo>
                <a:lnTo>
                  <a:pt x="113441" y="274881"/>
                </a:lnTo>
                <a:lnTo>
                  <a:pt x="130896" y="301060"/>
                </a:lnTo>
                <a:lnTo>
                  <a:pt x="183254" y="301060"/>
                </a:lnTo>
                <a:lnTo>
                  <a:pt x="191978" y="287971"/>
                </a:lnTo>
                <a:lnTo>
                  <a:pt x="200703" y="274881"/>
                </a:lnTo>
                <a:lnTo>
                  <a:pt x="314143" y="274881"/>
                </a:lnTo>
                <a:lnTo>
                  <a:pt x="314143" y="248702"/>
                </a:lnTo>
                <a:lnTo>
                  <a:pt x="200703" y="248702"/>
                </a:lnTo>
                <a:lnTo>
                  <a:pt x="183248" y="222523"/>
                </a:lnTo>
                <a:lnTo>
                  <a:pt x="170158" y="222523"/>
                </a:lnTo>
                <a:lnTo>
                  <a:pt x="170158" y="183254"/>
                </a:lnTo>
                <a:lnTo>
                  <a:pt x="261785" y="183254"/>
                </a:lnTo>
                <a:close/>
                <a:moveTo>
                  <a:pt x="65448" y="157075"/>
                </a:move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6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lnTo>
                  <a:pt x="277126" y="157075"/>
                </a:lnTo>
                <a:lnTo>
                  <a:pt x="65448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090" name="Dowolny kształt: kształt 1089">
            <a:extLst>
              <a:ext uri="{FF2B5EF4-FFF2-40B4-BE49-F238E27FC236}">
                <a16:creationId xmlns:a16="http://schemas.microsoft.com/office/drawing/2014/main" id="{04BEC7FB-D1B3-457B-E6E4-37C6CBB253B6}"/>
              </a:ext>
            </a:extLst>
          </p:cNvPr>
          <p:cNvSpPr/>
          <p:nvPr userDrawn="1"/>
        </p:nvSpPr>
        <p:spPr>
          <a:xfrm>
            <a:off x="25088406" y="1570872"/>
            <a:ext cx="616302" cy="590624"/>
          </a:xfrm>
          <a:custGeom>
            <a:avLst/>
            <a:gdLst>
              <a:gd name="connsiteX0" fmla="*/ 287971 w 314149"/>
              <a:gd name="connsiteY0" fmla="*/ 65448 h 301060"/>
              <a:gd name="connsiteX1" fmla="*/ 261791 w 314149"/>
              <a:gd name="connsiteY1" fmla="*/ 65448 h 301060"/>
              <a:gd name="connsiteX2" fmla="*/ 235612 w 314149"/>
              <a:gd name="connsiteY2" fmla="*/ 26179 h 301060"/>
              <a:gd name="connsiteX3" fmla="*/ 170164 w 314149"/>
              <a:gd name="connsiteY3" fmla="*/ 26179 h 301060"/>
              <a:gd name="connsiteX4" fmla="*/ 157075 w 314149"/>
              <a:gd name="connsiteY4" fmla="*/ 0 h 301060"/>
              <a:gd name="connsiteX5" fmla="*/ 78537 w 314149"/>
              <a:gd name="connsiteY5" fmla="*/ 0 h 301060"/>
              <a:gd name="connsiteX6" fmla="*/ 52358 w 314149"/>
              <a:gd name="connsiteY6" fmla="*/ 52358 h 301060"/>
              <a:gd name="connsiteX7" fmla="*/ 26179 w 314149"/>
              <a:gd name="connsiteY7" fmla="*/ 52358 h 301060"/>
              <a:gd name="connsiteX8" fmla="*/ 0 w 314149"/>
              <a:gd name="connsiteY8" fmla="*/ 91627 h 301060"/>
              <a:gd name="connsiteX9" fmla="*/ 0 w 314149"/>
              <a:gd name="connsiteY9" fmla="*/ 143985 h 301060"/>
              <a:gd name="connsiteX10" fmla="*/ 26179 w 314149"/>
              <a:gd name="connsiteY10" fmla="*/ 183254 h 301060"/>
              <a:gd name="connsiteX11" fmla="*/ 143985 w 314149"/>
              <a:gd name="connsiteY11" fmla="*/ 183254 h 301060"/>
              <a:gd name="connsiteX12" fmla="*/ 143985 w 314149"/>
              <a:gd name="connsiteY12" fmla="*/ 209433 h 301060"/>
              <a:gd name="connsiteX13" fmla="*/ 104717 w 314149"/>
              <a:gd name="connsiteY13" fmla="*/ 209433 h 301060"/>
              <a:gd name="connsiteX14" fmla="*/ 157075 w 314149"/>
              <a:gd name="connsiteY14" fmla="*/ 301060 h 301060"/>
              <a:gd name="connsiteX15" fmla="*/ 209433 w 314149"/>
              <a:gd name="connsiteY15" fmla="*/ 209433 h 301060"/>
              <a:gd name="connsiteX16" fmla="*/ 170164 w 314149"/>
              <a:gd name="connsiteY16" fmla="*/ 209433 h 301060"/>
              <a:gd name="connsiteX17" fmla="*/ 170164 w 314149"/>
              <a:gd name="connsiteY17" fmla="*/ 183254 h 301060"/>
              <a:gd name="connsiteX18" fmla="*/ 287971 w 314149"/>
              <a:gd name="connsiteY18" fmla="*/ 183254 h 301060"/>
              <a:gd name="connsiteX19" fmla="*/ 314150 w 314149"/>
              <a:gd name="connsiteY19" fmla="*/ 157075 h 301060"/>
              <a:gd name="connsiteX20" fmla="*/ 314150 w 314149"/>
              <a:gd name="connsiteY20" fmla="*/ 91627 h 301060"/>
              <a:gd name="connsiteX21" fmla="*/ 287971 w 314149"/>
              <a:gd name="connsiteY21" fmla="*/ 65448 h 301060"/>
              <a:gd name="connsiteX22" fmla="*/ 287971 w 314149"/>
              <a:gd name="connsiteY22" fmla="*/ 146230 h 301060"/>
              <a:gd name="connsiteX23" fmla="*/ 277126 w 314149"/>
              <a:gd name="connsiteY23" fmla="*/ 157075 h 301060"/>
              <a:gd name="connsiteX24" fmla="*/ 40192 w 314149"/>
              <a:gd name="connsiteY24" fmla="*/ 157075 h 301060"/>
              <a:gd name="connsiteX25" fmla="*/ 26179 w 314149"/>
              <a:gd name="connsiteY25" fmla="*/ 136060 h 301060"/>
              <a:gd name="connsiteX26" fmla="*/ 26179 w 314149"/>
              <a:gd name="connsiteY26" fmla="*/ 99553 h 301060"/>
              <a:gd name="connsiteX27" fmla="*/ 40192 w 314149"/>
              <a:gd name="connsiteY27" fmla="*/ 78537 h 301060"/>
              <a:gd name="connsiteX28" fmla="*/ 68537 w 314149"/>
              <a:gd name="connsiteY28" fmla="*/ 78537 h 301060"/>
              <a:gd name="connsiteX29" fmla="*/ 75775 w 314149"/>
              <a:gd name="connsiteY29" fmla="*/ 64067 h 301060"/>
              <a:gd name="connsiteX30" fmla="*/ 94716 w 314149"/>
              <a:gd name="connsiteY30" fmla="*/ 26179 h 301060"/>
              <a:gd name="connsiteX31" fmla="*/ 140896 w 314149"/>
              <a:gd name="connsiteY31" fmla="*/ 26179 h 301060"/>
              <a:gd name="connsiteX32" fmla="*/ 146747 w 314149"/>
              <a:gd name="connsiteY32" fmla="*/ 37888 h 301060"/>
              <a:gd name="connsiteX33" fmla="*/ 153986 w 314149"/>
              <a:gd name="connsiteY33" fmla="*/ 52358 h 301060"/>
              <a:gd name="connsiteX34" fmla="*/ 221600 w 314149"/>
              <a:gd name="connsiteY34" fmla="*/ 52358 h 301060"/>
              <a:gd name="connsiteX35" fmla="*/ 240004 w 314149"/>
              <a:gd name="connsiteY35" fmla="*/ 79971 h 301060"/>
              <a:gd name="connsiteX36" fmla="*/ 247779 w 314149"/>
              <a:gd name="connsiteY36" fmla="*/ 91627 h 301060"/>
              <a:gd name="connsiteX37" fmla="*/ 277126 w 314149"/>
              <a:gd name="connsiteY37" fmla="*/ 91627 h 301060"/>
              <a:gd name="connsiteX38" fmla="*/ 287971 w 314149"/>
              <a:gd name="connsiteY38" fmla="*/ 102472 h 301060"/>
              <a:gd name="connsiteX39" fmla="*/ 287971 w 314149"/>
              <a:gd name="connsiteY39" fmla="*/ 146230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4149" h="301060">
                <a:moveTo>
                  <a:pt x="287971" y="65448"/>
                </a:moveTo>
                <a:lnTo>
                  <a:pt x="261791" y="65448"/>
                </a:lnTo>
                <a:lnTo>
                  <a:pt x="235612" y="26179"/>
                </a:lnTo>
                <a:lnTo>
                  <a:pt x="170164" y="26179"/>
                </a:lnTo>
                <a:lnTo>
                  <a:pt x="157075" y="0"/>
                </a:lnTo>
                <a:lnTo>
                  <a:pt x="78537" y="0"/>
                </a:lnTo>
                <a:lnTo>
                  <a:pt x="52358" y="52358"/>
                </a:lnTo>
                <a:lnTo>
                  <a:pt x="26179" y="52358"/>
                </a:lnTo>
                <a:lnTo>
                  <a:pt x="0" y="91627"/>
                </a:lnTo>
                <a:lnTo>
                  <a:pt x="0" y="143985"/>
                </a:lnTo>
                <a:lnTo>
                  <a:pt x="26179" y="183254"/>
                </a:lnTo>
                <a:lnTo>
                  <a:pt x="143985" y="183254"/>
                </a:lnTo>
                <a:lnTo>
                  <a:pt x="143985" y="209433"/>
                </a:lnTo>
                <a:lnTo>
                  <a:pt x="104717" y="209433"/>
                </a:lnTo>
                <a:lnTo>
                  <a:pt x="157075" y="301060"/>
                </a:lnTo>
                <a:lnTo>
                  <a:pt x="209433" y="209433"/>
                </a:lnTo>
                <a:lnTo>
                  <a:pt x="170164" y="209433"/>
                </a:lnTo>
                <a:lnTo>
                  <a:pt x="170164" y="183254"/>
                </a:lnTo>
                <a:lnTo>
                  <a:pt x="287971" y="183254"/>
                </a:lnTo>
                <a:lnTo>
                  <a:pt x="314150" y="157075"/>
                </a:lnTo>
                <a:lnTo>
                  <a:pt x="314150" y="91627"/>
                </a:lnTo>
                <a:lnTo>
                  <a:pt x="287971" y="65448"/>
                </a:lnTo>
                <a:close/>
                <a:moveTo>
                  <a:pt x="287971" y="146230"/>
                </a:moveTo>
                <a:lnTo>
                  <a:pt x="277126" y="157075"/>
                </a:lnTo>
                <a:lnTo>
                  <a:pt x="40192" y="157075"/>
                </a:lnTo>
                <a:lnTo>
                  <a:pt x="26179" y="136060"/>
                </a:lnTo>
                <a:lnTo>
                  <a:pt x="26179" y="99553"/>
                </a:lnTo>
                <a:lnTo>
                  <a:pt x="40192" y="78537"/>
                </a:lnTo>
                <a:lnTo>
                  <a:pt x="68537" y="78537"/>
                </a:lnTo>
                <a:lnTo>
                  <a:pt x="75775" y="64067"/>
                </a:lnTo>
                <a:lnTo>
                  <a:pt x="94716" y="26179"/>
                </a:lnTo>
                <a:lnTo>
                  <a:pt x="140896" y="26179"/>
                </a:lnTo>
                <a:lnTo>
                  <a:pt x="146747" y="37888"/>
                </a:lnTo>
                <a:lnTo>
                  <a:pt x="153986" y="52358"/>
                </a:lnTo>
                <a:lnTo>
                  <a:pt x="221600" y="52358"/>
                </a:lnTo>
                <a:lnTo>
                  <a:pt x="240004" y="79971"/>
                </a:lnTo>
                <a:lnTo>
                  <a:pt x="247779" y="91627"/>
                </a:lnTo>
                <a:lnTo>
                  <a:pt x="277126" y="91627"/>
                </a:lnTo>
                <a:lnTo>
                  <a:pt x="287971" y="102472"/>
                </a:lnTo>
                <a:lnTo>
                  <a:pt x="287971" y="1462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091" name="Grafika 52">
            <a:extLst>
              <a:ext uri="{FF2B5EF4-FFF2-40B4-BE49-F238E27FC236}">
                <a16:creationId xmlns:a16="http://schemas.microsoft.com/office/drawing/2014/main" id="{1F9AEB2D-5F9D-808E-B375-8B878176F998}"/>
              </a:ext>
            </a:extLst>
          </p:cNvPr>
          <p:cNvGrpSpPr/>
          <p:nvPr userDrawn="1"/>
        </p:nvGrpSpPr>
        <p:grpSpPr>
          <a:xfrm>
            <a:off x="25756068" y="1570872"/>
            <a:ext cx="616302" cy="564944"/>
            <a:chOff x="7258629" y="2892795"/>
            <a:chExt cx="314149" cy="287970"/>
          </a:xfrm>
          <a:solidFill>
            <a:srgbClr val="212E39"/>
          </a:solidFill>
        </p:grpSpPr>
        <p:sp>
          <p:nvSpPr>
            <p:cNvPr id="1092" name="Dowolny kształt: kształt 1091">
              <a:extLst>
                <a:ext uri="{FF2B5EF4-FFF2-40B4-BE49-F238E27FC236}">
                  <a16:creationId xmlns:a16="http://schemas.microsoft.com/office/drawing/2014/main" id="{740E02D6-A5C1-EF3B-3854-2FF79D48EC9C}"/>
                </a:ext>
              </a:extLst>
            </p:cNvPr>
            <p:cNvSpPr/>
            <p:nvPr/>
          </p:nvSpPr>
          <p:spPr>
            <a:xfrm>
              <a:off x="7428793" y="3023690"/>
              <a:ext cx="78537" cy="157074"/>
            </a:xfrm>
            <a:custGeom>
              <a:avLst/>
              <a:gdLst>
                <a:gd name="connsiteX0" fmla="*/ 66947 w 78537"/>
                <a:gd name="connsiteY0" fmla="*/ 0 h 157074"/>
                <a:gd name="connsiteX1" fmla="*/ 43758 w 78537"/>
                <a:gd name="connsiteY1" fmla="*/ 0 h 157074"/>
                <a:gd name="connsiteX2" fmla="*/ 36199 w 78537"/>
                <a:gd name="connsiteY2" fmla="*/ 13090 h 157074"/>
                <a:gd name="connsiteX3" fmla="*/ 0 w 78537"/>
                <a:gd name="connsiteY3" fmla="*/ 13090 h 157074"/>
                <a:gd name="connsiteX4" fmla="*/ 0 w 78537"/>
                <a:gd name="connsiteY4" fmla="*/ 157075 h 157074"/>
                <a:gd name="connsiteX5" fmla="*/ 13090 w 78537"/>
                <a:gd name="connsiteY5" fmla="*/ 157075 h 157074"/>
                <a:gd name="connsiteX6" fmla="*/ 13090 w 78537"/>
                <a:gd name="connsiteY6" fmla="*/ 26179 h 157074"/>
                <a:gd name="connsiteX7" fmla="*/ 35682 w 78537"/>
                <a:gd name="connsiteY7" fmla="*/ 26179 h 157074"/>
                <a:gd name="connsiteX8" fmla="*/ 43758 w 78537"/>
                <a:gd name="connsiteY8" fmla="*/ 40159 h 157074"/>
                <a:gd name="connsiteX9" fmla="*/ 66947 w 78537"/>
                <a:gd name="connsiteY9" fmla="*/ 40159 h 157074"/>
                <a:gd name="connsiteX10" fmla="*/ 66947 w 78537"/>
                <a:gd name="connsiteY10" fmla="*/ 40159 h 157074"/>
                <a:gd name="connsiteX11" fmla="*/ 66947 w 78537"/>
                <a:gd name="connsiteY11" fmla="*/ 40159 h 157074"/>
                <a:gd name="connsiteX12" fmla="*/ 78537 w 78537"/>
                <a:gd name="connsiteY12" fmla="*/ 20080 h 157074"/>
                <a:gd name="connsiteX13" fmla="*/ 66947 w 78537"/>
                <a:gd name="connsiteY13" fmla="*/ 0 h 157074"/>
                <a:gd name="connsiteX14" fmla="*/ 66947 w 78537"/>
                <a:gd name="connsiteY14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537" h="157074">
                  <a:moveTo>
                    <a:pt x="66947" y="0"/>
                  </a:moveTo>
                  <a:lnTo>
                    <a:pt x="43758" y="0"/>
                  </a:lnTo>
                  <a:lnTo>
                    <a:pt x="36199" y="13090"/>
                  </a:lnTo>
                  <a:lnTo>
                    <a:pt x="0" y="13090"/>
                  </a:lnTo>
                  <a:lnTo>
                    <a:pt x="0" y="157075"/>
                  </a:lnTo>
                  <a:lnTo>
                    <a:pt x="13090" y="157075"/>
                  </a:lnTo>
                  <a:lnTo>
                    <a:pt x="13090" y="26179"/>
                  </a:lnTo>
                  <a:lnTo>
                    <a:pt x="35682" y="26179"/>
                  </a:lnTo>
                  <a:lnTo>
                    <a:pt x="43758" y="40159"/>
                  </a:lnTo>
                  <a:lnTo>
                    <a:pt x="66947" y="40159"/>
                  </a:lnTo>
                  <a:lnTo>
                    <a:pt x="66947" y="40159"/>
                  </a:lnTo>
                  <a:lnTo>
                    <a:pt x="66947" y="40159"/>
                  </a:lnTo>
                  <a:lnTo>
                    <a:pt x="78537" y="20080"/>
                  </a:lnTo>
                  <a:lnTo>
                    <a:pt x="66947" y="0"/>
                  </a:lnTo>
                  <a:lnTo>
                    <a:pt x="6694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3" name="Dowolny kształt: kształt 1092">
              <a:extLst>
                <a:ext uri="{FF2B5EF4-FFF2-40B4-BE49-F238E27FC236}">
                  <a16:creationId xmlns:a16="http://schemas.microsoft.com/office/drawing/2014/main" id="{2A7045E4-ABFC-0CBC-9D1E-34F32B2F0ED5}"/>
                </a:ext>
              </a:extLst>
            </p:cNvPr>
            <p:cNvSpPr/>
            <p:nvPr/>
          </p:nvSpPr>
          <p:spPr>
            <a:xfrm>
              <a:off x="7324077" y="3010601"/>
              <a:ext cx="65447" cy="157074"/>
            </a:xfrm>
            <a:custGeom>
              <a:avLst/>
              <a:gdLst>
                <a:gd name="connsiteX0" fmla="*/ 38542 w 65447"/>
                <a:gd name="connsiteY0" fmla="*/ 7854 h 157074"/>
                <a:gd name="connsiteX1" fmla="*/ 34007 w 65447"/>
                <a:gd name="connsiteY1" fmla="*/ 0 h 157074"/>
                <a:gd name="connsiteX2" fmla="*/ 34007 w 65447"/>
                <a:gd name="connsiteY2" fmla="*/ 0 h 157074"/>
                <a:gd name="connsiteX3" fmla="*/ 11335 w 65447"/>
                <a:gd name="connsiteY3" fmla="*/ 0 h 157074"/>
                <a:gd name="connsiteX4" fmla="*/ 11335 w 65447"/>
                <a:gd name="connsiteY4" fmla="*/ 0 h 157074"/>
                <a:gd name="connsiteX5" fmla="*/ 0 w 65447"/>
                <a:gd name="connsiteY5" fmla="*/ 19634 h 157074"/>
                <a:gd name="connsiteX6" fmla="*/ 11335 w 65447"/>
                <a:gd name="connsiteY6" fmla="*/ 39269 h 157074"/>
                <a:gd name="connsiteX7" fmla="*/ 11335 w 65447"/>
                <a:gd name="connsiteY7" fmla="*/ 39269 h 157074"/>
                <a:gd name="connsiteX8" fmla="*/ 34007 w 65447"/>
                <a:gd name="connsiteY8" fmla="*/ 39269 h 157074"/>
                <a:gd name="connsiteX9" fmla="*/ 34007 w 65447"/>
                <a:gd name="connsiteY9" fmla="*/ 39269 h 157074"/>
                <a:gd name="connsiteX10" fmla="*/ 38542 w 65447"/>
                <a:gd name="connsiteY10" fmla="*/ 31415 h 157074"/>
                <a:gd name="connsiteX11" fmla="*/ 41566 w 65447"/>
                <a:gd name="connsiteY11" fmla="*/ 26179 h 157074"/>
                <a:gd name="connsiteX12" fmla="*/ 52358 w 65447"/>
                <a:gd name="connsiteY12" fmla="*/ 26179 h 157074"/>
                <a:gd name="connsiteX13" fmla="*/ 52358 w 65447"/>
                <a:gd name="connsiteY13" fmla="*/ 157075 h 157074"/>
                <a:gd name="connsiteX14" fmla="*/ 65448 w 65447"/>
                <a:gd name="connsiteY14" fmla="*/ 157075 h 157074"/>
                <a:gd name="connsiteX15" fmla="*/ 65448 w 65447"/>
                <a:gd name="connsiteY15" fmla="*/ 13090 h 157074"/>
                <a:gd name="connsiteX16" fmla="*/ 41566 w 65447"/>
                <a:gd name="connsiteY16" fmla="*/ 13090 h 157074"/>
                <a:gd name="connsiteX17" fmla="*/ 38542 w 65447"/>
                <a:gd name="connsiteY17" fmla="*/ 7854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447" h="157074">
                  <a:moveTo>
                    <a:pt x="38542" y="7854"/>
                  </a:moveTo>
                  <a:lnTo>
                    <a:pt x="34007" y="0"/>
                  </a:lnTo>
                  <a:lnTo>
                    <a:pt x="34007" y="0"/>
                  </a:lnTo>
                  <a:lnTo>
                    <a:pt x="11335" y="0"/>
                  </a:lnTo>
                  <a:lnTo>
                    <a:pt x="11335" y="0"/>
                  </a:lnTo>
                  <a:lnTo>
                    <a:pt x="0" y="19634"/>
                  </a:lnTo>
                  <a:lnTo>
                    <a:pt x="11335" y="39269"/>
                  </a:lnTo>
                  <a:lnTo>
                    <a:pt x="11335" y="39269"/>
                  </a:lnTo>
                  <a:lnTo>
                    <a:pt x="34007" y="39269"/>
                  </a:lnTo>
                  <a:lnTo>
                    <a:pt x="34007" y="39269"/>
                  </a:lnTo>
                  <a:lnTo>
                    <a:pt x="38542" y="31415"/>
                  </a:lnTo>
                  <a:lnTo>
                    <a:pt x="41566" y="26179"/>
                  </a:lnTo>
                  <a:lnTo>
                    <a:pt x="52358" y="26179"/>
                  </a:lnTo>
                  <a:lnTo>
                    <a:pt x="52358" y="157075"/>
                  </a:lnTo>
                  <a:lnTo>
                    <a:pt x="65448" y="157075"/>
                  </a:lnTo>
                  <a:lnTo>
                    <a:pt x="65448" y="13090"/>
                  </a:lnTo>
                  <a:lnTo>
                    <a:pt x="41566" y="13090"/>
                  </a:lnTo>
                  <a:lnTo>
                    <a:pt x="38542" y="78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4" name="Dowolny kształt: kształt 1093">
              <a:extLst>
                <a:ext uri="{FF2B5EF4-FFF2-40B4-BE49-F238E27FC236}">
                  <a16:creationId xmlns:a16="http://schemas.microsoft.com/office/drawing/2014/main" id="{B2822031-FFDD-7F0C-49EB-69CF1C7A8A95}"/>
                </a:ext>
              </a:extLst>
            </p:cNvPr>
            <p:cNvSpPr/>
            <p:nvPr/>
          </p:nvSpPr>
          <p:spPr>
            <a:xfrm>
              <a:off x="7402614" y="2958242"/>
              <a:ext cx="55538" cy="196343"/>
            </a:xfrm>
            <a:custGeom>
              <a:avLst/>
              <a:gdLst>
                <a:gd name="connsiteX0" fmla="*/ 39269 w 55538"/>
                <a:gd name="connsiteY0" fmla="*/ 39269 h 196343"/>
                <a:gd name="connsiteX1" fmla="*/ 44204 w 55538"/>
                <a:gd name="connsiteY1" fmla="*/ 39269 h 196343"/>
                <a:gd name="connsiteX2" fmla="*/ 44204 w 55538"/>
                <a:gd name="connsiteY2" fmla="*/ 39269 h 196343"/>
                <a:gd name="connsiteX3" fmla="*/ 47037 w 55538"/>
                <a:gd name="connsiteY3" fmla="*/ 34360 h 196343"/>
                <a:gd name="connsiteX4" fmla="*/ 55539 w 55538"/>
                <a:gd name="connsiteY4" fmla="*/ 19634 h 196343"/>
                <a:gd name="connsiteX5" fmla="*/ 47037 w 55538"/>
                <a:gd name="connsiteY5" fmla="*/ 4909 h 196343"/>
                <a:gd name="connsiteX6" fmla="*/ 44204 w 55538"/>
                <a:gd name="connsiteY6" fmla="*/ 0 h 196343"/>
                <a:gd name="connsiteX7" fmla="*/ 44204 w 55538"/>
                <a:gd name="connsiteY7" fmla="*/ 0 h 196343"/>
                <a:gd name="connsiteX8" fmla="*/ 21532 w 55538"/>
                <a:gd name="connsiteY8" fmla="*/ 0 h 196343"/>
                <a:gd name="connsiteX9" fmla="*/ 21532 w 55538"/>
                <a:gd name="connsiteY9" fmla="*/ 0 h 196343"/>
                <a:gd name="connsiteX10" fmla="*/ 17756 w 55538"/>
                <a:gd name="connsiteY10" fmla="*/ 6545 h 196343"/>
                <a:gd name="connsiteX11" fmla="*/ 10197 w 55538"/>
                <a:gd name="connsiteY11" fmla="*/ 19634 h 196343"/>
                <a:gd name="connsiteX12" fmla="*/ 17756 w 55538"/>
                <a:gd name="connsiteY12" fmla="*/ 32724 h 196343"/>
                <a:gd name="connsiteX13" fmla="*/ 21532 w 55538"/>
                <a:gd name="connsiteY13" fmla="*/ 39269 h 196343"/>
                <a:gd name="connsiteX14" fmla="*/ 21532 w 55538"/>
                <a:gd name="connsiteY14" fmla="*/ 39269 h 196343"/>
                <a:gd name="connsiteX15" fmla="*/ 26179 w 55538"/>
                <a:gd name="connsiteY15" fmla="*/ 39269 h 196343"/>
                <a:gd name="connsiteX16" fmla="*/ 26179 w 55538"/>
                <a:gd name="connsiteY16" fmla="*/ 52358 h 196343"/>
                <a:gd name="connsiteX17" fmla="*/ 0 w 55538"/>
                <a:gd name="connsiteY17" fmla="*/ 52358 h 196343"/>
                <a:gd name="connsiteX18" fmla="*/ 0 w 55538"/>
                <a:gd name="connsiteY18" fmla="*/ 196344 h 196343"/>
                <a:gd name="connsiteX19" fmla="*/ 13090 w 55538"/>
                <a:gd name="connsiteY19" fmla="*/ 196344 h 196343"/>
                <a:gd name="connsiteX20" fmla="*/ 13090 w 55538"/>
                <a:gd name="connsiteY20" fmla="*/ 65448 h 196343"/>
                <a:gd name="connsiteX21" fmla="*/ 39269 w 55538"/>
                <a:gd name="connsiteY21" fmla="*/ 65448 h 196343"/>
                <a:gd name="connsiteX22" fmla="*/ 39269 w 55538"/>
                <a:gd name="connsiteY22" fmla="*/ 39269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538" h="196343">
                  <a:moveTo>
                    <a:pt x="39269" y="39269"/>
                  </a:moveTo>
                  <a:lnTo>
                    <a:pt x="44204" y="39269"/>
                  </a:lnTo>
                  <a:lnTo>
                    <a:pt x="44204" y="39269"/>
                  </a:lnTo>
                  <a:lnTo>
                    <a:pt x="47037" y="34360"/>
                  </a:lnTo>
                  <a:lnTo>
                    <a:pt x="55539" y="19634"/>
                  </a:lnTo>
                  <a:lnTo>
                    <a:pt x="47037" y="4909"/>
                  </a:lnTo>
                  <a:lnTo>
                    <a:pt x="44204" y="0"/>
                  </a:lnTo>
                  <a:lnTo>
                    <a:pt x="44204" y="0"/>
                  </a:lnTo>
                  <a:lnTo>
                    <a:pt x="21532" y="0"/>
                  </a:lnTo>
                  <a:lnTo>
                    <a:pt x="21532" y="0"/>
                  </a:lnTo>
                  <a:lnTo>
                    <a:pt x="17756" y="6545"/>
                  </a:lnTo>
                  <a:lnTo>
                    <a:pt x="10197" y="19634"/>
                  </a:lnTo>
                  <a:lnTo>
                    <a:pt x="17756" y="32724"/>
                  </a:lnTo>
                  <a:lnTo>
                    <a:pt x="21532" y="39269"/>
                  </a:lnTo>
                  <a:lnTo>
                    <a:pt x="21532" y="39269"/>
                  </a:lnTo>
                  <a:lnTo>
                    <a:pt x="26179" y="39269"/>
                  </a:lnTo>
                  <a:lnTo>
                    <a:pt x="26179" y="52358"/>
                  </a:lnTo>
                  <a:lnTo>
                    <a:pt x="0" y="52358"/>
                  </a:lnTo>
                  <a:lnTo>
                    <a:pt x="0" y="196344"/>
                  </a:lnTo>
                  <a:lnTo>
                    <a:pt x="13090" y="196344"/>
                  </a:lnTo>
                  <a:lnTo>
                    <a:pt x="13090" y="65448"/>
                  </a:lnTo>
                  <a:lnTo>
                    <a:pt x="39269" y="65448"/>
                  </a:lnTo>
                  <a:lnTo>
                    <a:pt x="39269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5" name="Dowolny kształt: kształt 1094">
              <a:extLst>
                <a:ext uri="{FF2B5EF4-FFF2-40B4-BE49-F238E27FC236}">
                  <a16:creationId xmlns:a16="http://schemas.microsoft.com/office/drawing/2014/main" id="{C620BE39-53A7-67E2-F9B2-919B8F7CDEEB}"/>
                </a:ext>
              </a:extLst>
            </p:cNvPr>
            <p:cNvSpPr/>
            <p:nvPr/>
          </p:nvSpPr>
          <p:spPr>
            <a:xfrm>
              <a:off x="7258629" y="2892795"/>
              <a:ext cx="314149" cy="183253"/>
            </a:xfrm>
            <a:custGeom>
              <a:avLst/>
              <a:gdLst>
                <a:gd name="connsiteX0" fmla="*/ 287971 w 314149"/>
                <a:gd name="connsiteY0" fmla="*/ 65448 h 183253"/>
                <a:gd name="connsiteX1" fmla="*/ 261791 w 314149"/>
                <a:gd name="connsiteY1" fmla="*/ 65448 h 183253"/>
                <a:gd name="connsiteX2" fmla="*/ 235612 w 314149"/>
                <a:gd name="connsiteY2" fmla="*/ 26179 h 183253"/>
                <a:gd name="connsiteX3" fmla="*/ 170164 w 314149"/>
                <a:gd name="connsiteY3" fmla="*/ 26179 h 183253"/>
                <a:gd name="connsiteX4" fmla="*/ 157075 w 314149"/>
                <a:gd name="connsiteY4" fmla="*/ 0 h 183253"/>
                <a:gd name="connsiteX5" fmla="*/ 78537 w 314149"/>
                <a:gd name="connsiteY5" fmla="*/ 0 h 183253"/>
                <a:gd name="connsiteX6" fmla="*/ 52358 w 314149"/>
                <a:gd name="connsiteY6" fmla="*/ 52358 h 183253"/>
                <a:gd name="connsiteX7" fmla="*/ 26179 w 314149"/>
                <a:gd name="connsiteY7" fmla="*/ 52358 h 183253"/>
                <a:gd name="connsiteX8" fmla="*/ 0 w 314149"/>
                <a:gd name="connsiteY8" fmla="*/ 91627 h 183253"/>
                <a:gd name="connsiteX9" fmla="*/ 0 w 314149"/>
                <a:gd name="connsiteY9" fmla="*/ 143985 h 183253"/>
                <a:gd name="connsiteX10" fmla="*/ 26179 w 314149"/>
                <a:gd name="connsiteY10" fmla="*/ 183254 h 183253"/>
                <a:gd name="connsiteX11" fmla="*/ 52358 w 314149"/>
                <a:gd name="connsiteY11" fmla="*/ 183254 h 183253"/>
                <a:gd name="connsiteX12" fmla="*/ 52358 w 314149"/>
                <a:gd name="connsiteY12" fmla="*/ 157075 h 183253"/>
                <a:gd name="connsiteX13" fmla="*/ 39269 w 314149"/>
                <a:gd name="connsiteY13" fmla="*/ 157075 h 183253"/>
                <a:gd name="connsiteX14" fmla="*/ 26179 w 314149"/>
                <a:gd name="connsiteY14" fmla="*/ 136060 h 183253"/>
                <a:gd name="connsiteX15" fmla="*/ 26179 w 314149"/>
                <a:gd name="connsiteY15" fmla="*/ 99553 h 183253"/>
                <a:gd name="connsiteX16" fmla="*/ 40192 w 314149"/>
                <a:gd name="connsiteY16" fmla="*/ 78537 h 183253"/>
                <a:gd name="connsiteX17" fmla="*/ 52358 w 314149"/>
                <a:gd name="connsiteY17" fmla="*/ 78537 h 183253"/>
                <a:gd name="connsiteX18" fmla="*/ 68537 w 314149"/>
                <a:gd name="connsiteY18" fmla="*/ 78537 h 183253"/>
                <a:gd name="connsiteX19" fmla="*/ 75775 w 314149"/>
                <a:gd name="connsiteY19" fmla="*/ 64067 h 183253"/>
                <a:gd name="connsiteX20" fmla="*/ 94716 w 314149"/>
                <a:gd name="connsiteY20" fmla="*/ 26179 h 183253"/>
                <a:gd name="connsiteX21" fmla="*/ 140896 w 314149"/>
                <a:gd name="connsiteY21" fmla="*/ 26179 h 183253"/>
                <a:gd name="connsiteX22" fmla="*/ 146747 w 314149"/>
                <a:gd name="connsiteY22" fmla="*/ 37888 h 183253"/>
                <a:gd name="connsiteX23" fmla="*/ 153986 w 314149"/>
                <a:gd name="connsiteY23" fmla="*/ 52358 h 183253"/>
                <a:gd name="connsiteX24" fmla="*/ 170164 w 314149"/>
                <a:gd name="connsiteY24" fmla="*/ 52358 h 183253"/>
                <a:gd name="connsiteX25" fmla="*/ 221600 w 314149"/>
                <a:gd name="connsiteY25" fmla="*/ 52358 h 183253"/>
                <a:gd name="connsiteX26" fmla="*/ 240011 w 314149"/>
                <a:gd name="connsiteY26" fmla="*/ 79971 h 183253"/>
                <a:gd name="connsiteX27" fmla="*/ 247779 w 314149"/>
                <a:gd name="connsiteY27" fmla="*/ 91627 h 183253"/>
                <a:gd name="connsiteX28" fmla="*/ 261791 w 314149"/>
                <a:gd name="connsiteY28" fmla="*/ 91627 h 183253"/>
                <a:gd name="connsiteX29" fmla="*/ 277126 w 314149"/>
                <a:gd name="connsiteY29" fmla="*/ 91627 h 183253"/>
                <a:gd name="connsiteX30" fmla="*/ 287971 w 314149"/>
                <a:gd name="connsiteY30" fmla="*/ 102472 h 183253"/>
                <a:gd name="connsiteX31" fmla="*/ 287971 w 314149"/>
                <a:gd name="connsiteY31" fmla="*/ 146230 h 183253"/>
                <a:gd name="connsiteX32" fmla="*/ 277126 w 314149"/>
                <a:gd name="connsiteY32" fmla="*/ 157075 h 183253"/>
                <a:gd name="connsiteX33" fmla="*/ 261791 w 314149"/>
                <a:gd name="connsiteY33" fmla="*/ 157075 h 183253"/>
                <a:gd name="connsiteX34" fmla="*/ 261791 w 314149"/>
                <a:gd name="connsiteY34" fmla="*/ 183254 h 183253"/>
                <a:gd name="connsiteX35" fmla="*/ 287971 w 314149"/>
                <a:gd name="connsiteY35" fmla="*/ 183254 h 183253"/>
                <a:gd name="connsiteX36" fmla="*/ 314150 w 314149"/>
                <a:gd name="connsiteY36" fmla="*/ 157075 h 183253"/>
                <a:gd name="connsiteX37" fmla="*/ 314150 w 314149"/>
                <a:gd name="connsiteY37" fmla="*/ 91627 h 183253"/>
                <a:gd name="connsiteX38" fmla="*/ 287971 w 314149"/>
                <a:gd name="connsiteY38" fmla="*/ 65448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14149" h="183253">
                  <a:moveTo>
                    <a:pt x="287971" y="65448"/>
                  </a:moveTo>
                  <a:lnTo>
                    <a:pt x="261791" y="65448"/>
                  </a:lnTo>
                  <a:lnTo>
                    <a:pt x="235612" y="26179"/>
                  </a:lnTo>
                  <a:lnTo>
                    <a:pt x="170164" y="26179"/>
                  </a:lnTo>
                  <a:lnTo>
                    <a:pt x="157075" y="0"/>
                  </a:lnTo>
                  <a:lnTo>
                    <a:pt x="78537" y="0"/>
                  </a:lnTo>
                  <a:lnTo>
                    <a:pt x="52358" y="52358"/>
                  </a:lnTo>
                  <a:lnTo>
                    <a:pt x="26179" y="52358"/>
                  </a:lnTo>
                  <a:lnTo>
                    <a:pt x="0" y="91627"/>
                  </a:lnTo>
                  <a:lnTo>
                    <a:pt x="0" y="143985"/>
                  </a:lnTo>
                  <a:lnTo>
                    <a:pt x="26179" y="183254"/>
                  </a:lnTo>
                  <a:lnTo>
                    <a:pt x="52358" y="183254"/>
                  </a:lnTo>
                  <a:lnTo>
                    <a:pt x="52358" y="157075"/>
                  </a:lnTo>
                  <a:lnTo>
                    <a:pt x="39269" y="157075"/>
                  </a:lnTo>
                  <a:lnTo>
                    <a:pt x="26179" y="136060"/>
                  </a:lnTo>
                  <a:lnTo>
                    <a:pt x="26179" y="99553"/>
                  </a:lnTo>
                  <a:lnTo>
                    <a:pt x="40192" y="78537"/>
                  </a:lnTo>
                  <a:lnTo>
                    <a:pt x="52358" y="78537"/>
                  </a:lnTo>
                  <a:lnTo>
                    <a:pt x="68537" y="78537"/>
                  </a:lnTo>
                  <a:lnTo>
                    <a:pt x="75775" y="64067"/>
                  </a:lnTo>
                  <a:lnTo>
                    <a:pt x="94716" y="26179"/>
                  </a:lnTo>
                  <a:lnTo>
                    <a:pt x="140896" y="26179"/>
                  </a:lnTo>
                  <a:lnTo>
                    <a:pt x="146747" y="37888"/>
                  </a:lnTo>
                  <a:lnTo>
                    <a:pt x="153986" y="52358"/>
                  </a:lnTo>
                  <a:lnTo>
                    <a:pt x="170164" y="52358"/>
                  </a:lnTo>
                  <a:lnTo>
                    <a:pt x="221600" y="52358"/>
                  </a:lnTo>
                  <a:lnTo>
                    <a:pt x="240011" y="79971"/>
                  </a:lnTo>
                  <a:lnTo>
                    <a:pt x="247779" y="91627"/>
                  </a:lnTo>
                  <a:lnTo>
                    <a:pt x="261791" y="91627"/>
                  </a:lnTo>
                  <a:lnTo>
                    <a:pt x="277126" y="91627"/>
                  </a:lnTo>
                  <a:lnTo>
                    <a:pt x="287971" y="102472"/>
                  </a:lnTo>
                  <a:lnTo>
                    <a:pt x="287971" y="146230"/>
                  </a:lnTo>
                  <a:lnTo>
                    <a:pt x="277126" y="157075"/>
                  </a:lnTo>
                  <a:lnTo>
                    <a:pt x="261791" y="157075"/>
                  </a:lnTo>
                  <a:lnTo>
                    <a:pt x="261791" y="183254"/>
                  </a:lnTo>
                  <a:lnTo>
                    <a:pt x="287971" y="183254"/>
                  </a:lnTo>
                  <a:lnTo>
                    <a:pt x="314150" y="157075"/>
                  </a:lnTo>
                  <a:lnTo>
                    <a:pt x="314150" y="91627"/>
                  </a:lnTo>
                  <a:lnTo>
                    <a:pt x="287971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096" name="Grupa 1095">
            <a:extLst>
              <a:ext uri="{FF2B5EF4-FFF2-40B4-BE49-F238E27FC236}">
                <a16:creationId xmlns:a16="http://schemas.microsoft.com/office/drawing/2014/main" id="{781BD4DA-CE63-8DEF-0394-7389FB7FEAD7}"/>
              </a:ext>
            </a:extLst>
          </p:cNvPr>
          <p:cNvGrpSpPr/>
          <p:nvPr userDrawn="1"/>
        </p:nvGrpSpPr>
        <p:grpSpPr>
          <a:xfrm>
            <a:off x="16922380" y="-1895836"/>
            <a:ext cx="616302" cy="205433"/>
            <a:chOff x="2755816" y="1125703"/>
            <a:chExt cx="314149" cy="104716"/>
          </a:xfrm>
        </p:grpSpPr>
        <p:sp>
          <p:nvSpPr>
            <p:cNvPr id="1097" name="Dowolny kształt: kształt 1096">
              <a:extLst>
                <a:ext uri="{FF2B5EF4-FFF2-40B4-BE49-F238E27FC236}">
                  <a16:creationId xmlns:a16="http://schemas.microsoft.com/office/drawing/2014/main" id="{DAB447D3-5FCC-DEE5-B994-3E84EE6DF704}"/>
                </a:ext>
              </a:extLst>
            </p:cNvPr>
            <p:cNvSpPr/>
            <p:nvPr/>
          </p:nvSpPr>
          <p:spPr>
            <a:xfrm>
              <a:off x="2795085" y="1217330"/>
              <a:ext cx="235612" cy="13089"/>
            </a:xfrm>
            <a:custGeom>
              <a:avLst/>
              <a:gdLst>
                <a:gd name="connsiteX0" fmla="*/ 0 w 235612"/>
                <a:gd name="connsiteY0" fmla="*/ 0 h 13089"/>
                <a:gd name="connsiteX1" fmla="*/ 235612 w 235612"/>
                <a:gd name="connsiteY1" fmla="*/ 0 h 13089"/>
                <a:gd name="connsiteX2" fmla="*/ 235612 w 235612"/>
                <a:gd name="connsiteY2" fmla="*/ 13090 h 13089"/>
                <a:gd name="connsiteX3" fmla="*/ 0 w 235612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612" h="13089">
                  <a:moveTo>
                    <a:pt x="0" y="0"/>
                  </a:moveTo>
                  <a:lnTo>
                    <a:pt x="235612" y="0"/>
                  </a:lnTo>
                  <a:lnTo>
                    <a:pt x="235612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098" name="Dowolny kształt: kształt 1097">
              <a:extLst>
                <a:ext uri="{FF2B5EF4-FFF2-40B4-BE49-F238E27FC236}">
                  <a16:creationId xmlns:a16="http://schemas.microsoft.com/office/drawing/2014/main" id="{2FF81976-D1A1-944A-30C2-C587437C731A}"/>
                </a:ext>
              </a:extLst>
            </p:cNvPr>
            <p:cNvSpPr/>
            <p:nvPr/>
          </p:nvSpPr>
          <p:spPr>
            <a:xfrm>
              <a:off x="2755816" y="1125703"/>
              <a:ext cx="314149" cy="91626"/>
            </a:xfrm>
            <a:custGeom>
              <a:avLst/>
              <a:gdLst>
                <a:gd name="connsiteX0" fmla="*/ 301060 w 314149"/>
                <a:gd name="connsiteY0" fmla="*/ 0 h 91626"/>
                <a:gd name="connsiteX1" fmla="*/ 13090 w 314149"/>
                <a:gd name="connsiteY1" fmla="*/ 0 h 91626"/>
                <a:gd name="connsiteX2" fmla="*/ 0 w 314149"/>
                <a:gd name="connsiteY2" fmla="*/ 13090 h 91626"/>
                <a:gd name="connsiteX3" fmla="*/ 0 w 314149"/>
                <a:gd name="connsiteY3" fmla="*/ 78537 h 91626"/>
                <a:gd name="connsiteX4" fmla="*/ 13090 w 314149"/>
                <a:gd name="connsiteY4" fmla="*/ 91627 h 91626"/>
                <a:gd name="connsiteX5" fmla="*/ 301060 w 314149"/>
                <a:gd name="connsiteY5" fmla="*/ 91627 h 91626"/>
                <a:gd name="connsiteX6" fmla="*/ 314150 w 314149"/>
                <a:gd name="connsiteY6" fmla="*/ 78537 h 91626"/>
                <a:gd name="connsiteX7" fmla="*/ 314150 w 314149"/>
                <a:gd name="connsiteY7" fmla="*/ 13090 h 91626"/>
                <a:gd name="connsiteX8" fmla="*/ 301060 w 314149"/>
                <a:gd name="connsiteY8" fmla="*/ 0 h 91626"/>
                <a:gd name="connsiteX9" fmla="*/ 39269 w 314149"/>
                <a:gd name="connsiteY9" fmla="*/ 65448 h 91626"/>
                <a:gd name="connsiteX10" fmla="*/ 26179 w 314149"/>
                <a:gd name="connsiteY10" fmla="*/ 65448 h 91626"/>
                <a:gd name="connsiteX11" fmla="*/ 26179 w 314149"/>
                <a:gd name="connsiteY11" fmla="*/ 52358 h 91626"/>
                <a:gd name="connsiteX12" fmla="*/ 39269 w 314149"/>
                <a:gd name="connsiteY12" fmla="*/ 52358 h 91626"/>
                <a:gd name="connsiteX13" fmla="*/ 39269 w 314149"/>
                <a:gd name="connsiteY13" fmla="*/ 65448 h 91626"/>
                <a:gd name="connsiteX14" fmla="*/ 39269 w 314149"/>
                <a:gd name="connsiteY14" fmla="*/ 39269 h 91626"/>
                <a:gd name="connsiteX15" fmla="*/ 26179 w 314149"/>
                <a:gd name="connsiteY15" fmla="*/ 39269 h 91626"/>
                <a:gd name="connsiteX16" fmla="*/ 26179 w 314149"/>
                <a:gd name="connsiteY16" fmla="*/ 26179 h 91626"/>
                <a:gd name="connsiteX17" fmla="*/ 39269 w 314149"/>
                <a:gd name="connsiteY17" fmla="*/ 26179 h 91626"/>
                <a:gd name="connsiteX18" fmla="*/ 39269 w 314149"/>
                <a:gd name="connsiteY18" fmla="*/ 39269 h 91626"/>
                <a:gd name="connsiteX19" fmla="*/ 65448 w 314149"/>
                <a:gd name="connsiteY19" fmla="*/ 65448 h 91626"/>
                <a:gd name="connsiteX20" fmla="*/ 52358 w 314149"/>
                <a:gd name="connsiteY20" fmla="*/ 65448 h 91626"/>
                <a:gd name="connsiteX21" fmla="*/ 52358 w 314149"/>
                <a:gd name="connsiteY21" fmla="*/ 52358 h 91626"/>
                <a:gd name="connsiteX22" fmla="*/ 65448 w 314149"/>
                <a:gd name="connsiteY22" fmla="*/ 52358 h 91626"/>
                <a:gd name="connsiteX23" fmla="*/ 65448 w 314149"/>
                <a:gd name="connsiteY23" fmla="*/ 65448 h 91626"/>
                <a:gd name="connsiteX24" fmla="*/ 65448 w 314149"/>
                <a:gd name="connsiteY24" fmla="*/ 39269 h 91626"/>
                <a:gd name="connsiteX25" fmla="*/ 52358 w 314149"/>
                <a:gd name="connsiteY25" fmla="*/ 39269 h 91626"/>
                <a:gd name="connsiteX26" fmla="*/ 52358 w 314149"/>
                <a:gd name="connsiteY26" fmla="*/ 26179 h 91626"/>
                <a:gd name="connsiteX27" fmla="*/ 65448 w 314149"/>
                <a:gd name="connsiteY27" fmla="*/ 26179 h 91626"/>
                <a:gd name="connsiteX28" fmla="*/ 65448 w 314149"/>
                <a:gd name="connsiteY28" fmla="*/ 39269 h 91626"/>
                <a:gd name="connsiteX29" fmla="*/ 91627 w 314149"/>
                <a:gd name="connsiteY29" fmla="*/ 65448 h 91626"/>
                <a:gd name="connsiteX30" fmla="*/ 78537 w 314149"/>
                <a:gd name="connsiteY30" fmla="*/ 65448 h 91626"/>
                <a:gd name="connsiteX31" fmla="*/ 78537 w 314149"/>
                <a:gd name="connsiteY31" fmla="*/ 52358 h 91626"/>
                <a:gd name="connsiteX32" fmla="*/ 91627 w 314149"/>
                <a:gd name="connsiteY32" fmla="*/ 52358 h 91626"/>
                <a:gd name="connsiteX33" fmla="*/ 91627 w 314149"/>
                <a:gd name="connsiteY33" fmla="*/ 65448 h 91626"/>
                <a:gd name="connsiteX34" fmla="*/ 91627 w 314149"/>
                <a:gd name="connsiteY34" fmla="*/ 39269 h 91626"/>
                <a:gd name="connsiteX35" fmla="*/ 78537 w 314149"/>
                <a:gd name="connsiteY35" fmla="*/ 39269 h 91626"/>
                <a:gd name="connsiteX36" fmla="*/ 78537 w 314149"/>
                <a:gd name="connsiteY36" fmla="*/ 26179 h 91626"/>
                <a:gd name="connsiteX37" fmla="*/ 91627 w 314149"/>
                <a:gd name="connsiteY37" fmla="*/ 26179 h 91626"/>
                <a:gd name="connsiteX38" fmla="*/ 91627 w 314149"/>
                <a:gd name="connsiteY38" fmla="*/ 39269 h 91626"/>
                <a:gd name="connsiteX39" fmla="*/ 117806 w 314149"/>
                <a:gd name="connsiteY39" fmla="*/ 65448 h 91626"/>
                <a:gd name="connsiteX40" fmla="*/ 104717 w 314149"/>
                <a:gd name="connsiteY40" fmla="*/ 65448 h 91626"/>
                <a:gd name="connsiteX41" fmla="*/ 104717 w 314149"/>
                <a:gd name="connsiteY41" fmla="*/ 52358 h 91626"/>
                <a:gd name="connsiteX42" fmla="*/ 117806 w 314149"/>
                <a:gd name="connsiteY42" fmla="*/ 52358 h 91626"/>
                <a:gd name="connsiteX43" fmla="*/ 117806 w 314149"/>
                <a:gd name="connsiteY43" fmla="*/ 65448 h 91626"/>
                <a:gd name="connsiteX44" fmla="*/ 117806 w 314149"/>
                <a:gd name="connsiteY44" fmla="*/ 39269 h 91626"/>
                <a:gd name="connsiteX45" fmla="*/ 104717 w 314149"/>
                <a:gd name="connsiteY45" fmla="*/ 39269 h 91626"/>
                <a:gd name="connsiteX46" fmla="*/ 104717 w 314149"/>
                <a:gd name="connsiteY46" fmla="*/ 26179 h 91626"/>
                <a:gd name="connsiteX47" fmla="*/ 117806 w 314149"/>
                <a:gd name="connsiteY47" fmla="*/ 26179 h 91626"/>
                <a:gd name="connsiteX48" fmla="*/ 117806 w 314149"/>
                <a:gd name="connsiteY48" fmla="*/ 39269 h 91626"/>
                <a:gd name="connsiteX49" fmla="*/ 143985 w 314149"/>
                <a:gd name="connsiteY49" fmla="*/ 65448 h 91626"/>
                <a:gd name="connsiteX50" fmla="*/ 130896 w 314149"/>
                <a:gd name="connsiteY50" fmla="*/ 65448 h 91626"/>
                <a:gd name="connsiteX51" fmla="*/ 130896 w 314149"/>
                <a:gd name="connsiteY51" fmla="*/ 52358 h 91626"/>
                <a:gd name="connsiteX52" fmla="*/ 143985 w 314149"/>
                <a:gd name="connsiteY52" fmla="*/ 52358 h 91626"/>
                <a:gd name="connsiteX53" fmla="*/ 143985 w 314149"/>
                <a:gd name="connsiteY53" fmla="*/ 65448 h 91626"/>
                <a:gd name="connsiteX54" fmla="*/ 143985 w 314149"/>
                <a:gd name="connsiteY54" fmla="*/ 39269 h 91626"/>
                <a:gd name="connsiteX55" fmla="*/ 130896 w 314149"/>
                <a:gd name="connsiteY55" fmla="*/ 39269 h 91626"/>
                <a:gd name="connsiteX56" fmla="*/ 130896 w 314149"/>
                <a:gd name="connsiteY56" fmla="*/ 26179 h 91626"/>
                <a:gd name="connsiteX57" fmla="*/ 143985 w 314149"/>
                <a:gd name="connsiteY57" fmla="*/ 26179 h 91626"/>
                <a:gd name="connsiteX58" fmla="*/ 143985 w 314149"/>
                <a:gd name="connsiteY58" fmla="*/ 39269 h 91626"/>
                <a:gd name="connsiteX59" fmla="*/ 170164 w 314149"/>
                <a:gd name="connsiteY59" fmla="*/ 65448 h 91626"/>
                <a:gd name="connsiteX60" fmla="*/ 157075 w 314149"/>
                <a:gd name="connsiteY60" fmla="*/ 65448 h 91626"/>
                <a:gd name="connsiteX61" fmla="*/ 157075 w 314149"/>
                <a:gd name="connsiteY61" fmla="*/ 52358 h 91626"/>
                <a:gd name="connsiteX62" fmla="*/ 170164 w 314149"/>
                <a:gd name="connsiteY62" fmla="*/ 52358 h 91626"/>
                <a:gd name="connsiteX63" fmla="*/ 170164 w 314149"/>
                <a:gd name="connsiteY63" fmla="*/ 65448 h 91626"/>
                <a:gd name="connsiteX64" fmla="*/ 170164 w 314149"/>
                <a:gd name="connsiteY64" fmla="*/ 39269 h 91626"/>
                <a:gd name="connsiteX65" fmla="*/ 157075 w 314149"/>
                <a:gd name="connsiteY65" fmla="*/ 39269 h 91626"/>
                <a:gd name="connsiteX66" fmla="*/ 157075 w 314149"/>
                <a:gd name="connsiteY66" fmla="*/ 26179 h 91626"/>
                <a:gd name="connsiteX67" fmla="*/ 170164 w 314149"/>
                <a:gd name="connsiteY67" fmla="*/ 26179 h 91626"/>
                <a:gd name="connsiteX68" fmla="*/ 170164 w 314149"/>
                <a:gd name="connsiteY68" fmla="*/ 39269 h 91626"/>
                <a:gd name="connsiteX69" fmla="*/ 196344 w 314149"/>
                <a:gd name="connsiteY69" fmla="*/ 65448 h 91626"/>
                <a:gd name="connsiteX70" fmla="*/ 183254 w 314149"/>
                <a:gd name="connsiteY70" fmla="*/ 65448 h 91626"/>
                <a:gd name="connsiteX71" fmla="*/ 183254 w 314149"/>
                <a:gd name="connsiteY71" fmla="*/ 52358 h 91626"/>
                <a:gd name="connsiteX72" fmla="*/ 196344 w 314149"/>
                <a:gd name="connsiteY72" fmla="*/ 52358 h 91626"/>
                <a:gd name="connsiteX73" fmla="*/ 196344 w 314149"/>
                <a:gd name="connsiteY73" fmla="*/ 65448 h 91626"/>
                <a:gd name="connsiteX74" fmla="*/ 196344 w 314149"/>
                <a:gd name="connsiteY74" fmla="*/ 39269 h 91626"/>
                <a:gd name="connsiteX75" fmla="*/ 183254 w 314149"/>
                <a:gd name="connsiteY75" fmla="*/ 39269 h 91626"/>
                <a:gd name="connsiteX76" fmla="*/ 183254 w 314149"/>
                <a:gd name="connsiteY76" fmla="*/ 26179 h 91626"/>
                <a:gd name="connsiteX77" fmla="*/ 196344 w 314149"/>
                <a:gd name="connsiteY77" fmla="*/ 26179 h 91626"/>
                <a:gd name="connsiteX78" fmla="*/ 196344 w 314149"/>
                <a:gd name="connsiteY78" fmla="*/ 39269 h 91626"/>
                <a:gd name="connsiteX79" fmla="*/ 222523 w 314149"/>
                <a:gd name="connsiteY79" fmla="*/ 65448 h 91626"/>
                <a:gd name="connsiteX80" fmla="*/ 209433 w 314149"/>
                <a:gd name="connsiteY80" fmla="*/ 65448 h 91626"/>
                <a:gd name="connsiteX81" fmla="*/ 209433 w 314149"/>
                <a:gd name="connsiteY81" fmla="*/ 52358 h 91626"/>
                <a:gd name="connsiteX82" fmla="*/ 222523 w 314149"/>
                <a:gd name="connsiteY82" fmla="*/ 52358 h 91626"/>
                <a:gd name="connsiteX83" fmla="*/ 222523 w 314149"/>
                <a:gd name="connsiteY83" fmla="*/ 65448 h 91626"/>
                <a:gd name="connsiteX84" fmla="*/ 222523 w 314149"/>
                <a:gd name="connsiteY84" fmla="*/ 39269 h 91626"/>
                <a:gd name="connsiteX85" fmla="*/ 209433 w 314149"/>
                <a:gd name="connsiteY85" fmla="*/ 39269 h 91626"/>
                <a:gd name="connsiteX86" fmla="*/ 209433 w 314149"/>
                <a:gd name="connsiteY86" fmla="*/ 26179 h 91626"/>
                <a:gd name="connsiteX87" fmla="*/ 222523 w 314149"/>
                <a:gd name="connsiteY87" fmla="*/ 26179 h 91626"/>
                <a:gd name="connsiteX88" fmla="*/ 222523 w 314149"/>
                <a:gd name="connsiteY88" fmla="*/ 39269 h 91626"/>
                <a:gd name="connsiteX89" fmla="*/ 248702 w 314149"/>
                <a:gd name="connsiteY89" fmla="*/ 65448 h 91626"/>
                <a:gd name="connsiteX90" fmla="*/ 235612 w 314149"/>
                <a:gd name="connsiteY90" fmla="*/ 65448 h 91626"/>
                <a:gd name="connsiteX91" fmla="*/ 235612 w 314149"/>
                <a:gd name="connsiteY91" fmla="*/ 52358 h 91626"/>
                <a:gd name="connsiteX92" fmla="*/ 248702 w 314149"/>
                <a:gd name="connsiteY92" fmla="*/ 52358 h 91626"/>
                <a:gd name="connsiteX93" fmla="*/ 248702 w 314149"/>
                <a:gd name="connsiteY93" fmla="*/ 65448 h 91626"/>
                <a:gd name="connsiteX94" fmla="*/ 248702 w 314149"/>
                <a:gd name="connsiteY94" fmla="*/ 39269 h 91626"/>
                <a:gd name="connsiteX95" fmla="*/ 235612 w 314149"/>
                <a:gd name="connsiteY95" fmla="*/ 39269 h 91626"/>
                <a:gd name="connsiteX96" fmla="*/ 235612 w 314149"/>
                <a:gd name="connsiteY96" fmla="*/ 26179 h 91626"/>
                <a:gd name="connsiteX97" fmla="*/ 248702 w 314149"/>
                <a:gd name="connsiteY97" fmla="*/ 26179 h 91626"/>
                <a:gd name="connsiteX98" fmla="*/ 248702 w 314149"/>
                <a:gd name="connsiteY98" fmla="*/ 39269 h 91626"/>
                <a:gd name="connsiteX99" fmla="*/ 281426 w 314149"/>
                <a:gd name="connsiteY99" fmla="*/ 65448 h 91626"/>
                <a:gd name="connsiteX100" fmla="*/ 261791 w 314149"/>
                <a:gd name="connsiteY100" fmla="*/ 45813 h 91626"/>
                <a:gd name="connsiteX101" fmla="*/ 281426 w 314149"/>
                <a:gd name="connsiteY101" fmla="*/ 26179 h 91626"/>
                <a:gd name="connsiteX102" fmla="*/ 301060 w 314149"/>
                <a:gd name="connsiteY102" fmla="*/ 45813 h 91626"/>
                <a:gd name="connsiteX103" fmla="*/ 281426 w 314149"/>
                <a:gd name="connsiteY103" fmla="*/ 65448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14149" h="91626">
                  <a:moveTo>
                    <a:pt x="301060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13090" y="91627"/>
                  </a:lnTo>
                  <a:lnTo>
                    <a:pt x="301060" y="91627"/>
                  </a:lnTo>
                  <a:lnTo>
                    <a:pt x="314150" y="78537"/>
                  </a:lnTo>
                  <a:lnTo>
                    <a:pt x="314150" y="13090"/>
                  </a:lnTo>
                  <a:lnTo>
                    <a:pt x="301060" y="0"/>
                  </a:lnTo>
                  <a:close/>
                  <a:moveTo>
                    <a:pt x="39269" y="65448"/>
                  </a:moveTo>
                  <a:lnTo>
                    <a:pt x="26179" y="65448"/>
                  </a:lnTo>
                  <a:lnTo>
                    <a:pt x="26179" y="52358"/>
                  </a:lnTo>
                  <a:lnTo>
                    <a:pt x="39269" y="52358"/>
                  </a:lnTo>
                  <a:lnTo>
                    <a:pt x="39269" y="65448"/>
                  </a:lnTo>
                  <a:close/>
                  <a:moveTo>
                    <a:pt x="39269" y="39269"/>
                  </a:moveTo>
                  <a:lnTo>
                    <a:pt x="26179" y="39269"/>
                  </a:lnTo>
                  <a:lnTo>
                    <a:pt x="26179" y="26179"/>
                  </a:lnTo>
                  <a:lnTo>
                    <a:pt x="39269" y="26179"/>
                  </a:lnTo>
                  <a:lnTo>
                    <a:pt x="39269" y="39269"/>
                  </a:lnTo>
                  <a:close/>
                  <a:moveTo>
                    <a:pt x="65448" y="65448"/>
                  </a:moveTo>
                  <a:lnTo>
                    <a:pt x="52358" y="65448"/>
                  </a:lnTo>
                  <a:lnTo>
                    <a:pt x="52358" y="52358"/>
                  </a:lnTo>
                  <a:lnTo>
                    <a:pt x="65448" y="52358"/>
                  </a:lnTo>
                  <a:lnTo>
                    <a:pt x="65448" y="65448"/>
                  </a:lnTo>
                  <a:close/>
                  <a:moveTo>
                    <a:pt x="65448" y="39269"/>
                  </a:moveTo>
                  <a:lnTo>
                    <a:pt x="52358" y="39269"/>
                  </a:lnTo>
                  <a:lnTo>
                    <a:pt x="52358" y="26179"/>
                  </a:lnTo>
                  <a:lnTo>
                    <a:pt x="65448" y="26179"/>
                  </a:lnTo>
                  <a:lnTo>
                    <a:pt x="65448" y="39269"/>
                  </a:lnTo>
                  <a:close/>
                  <a:moveTo>
                    <a:pt x="91627" y="65448"/>
                  </a:moveTo>
                  <a:lnTo>
                    <a:pt x="78537" y="65448"/>
                  </a:lnTo>
                  <a:lnTo>
                    <a:pt x="78537" y="52358"/>
                  </a:lnTo>
                  <a:lnTo>
                    <a:pt x="91627" y="52358"/>
                  </a:lnTo>
                  <a:lnTo>
                    <a:pt x="91627" y="65448"/>
                  </a:lnTo>
                  <a:close/>
                  <a:moveTo>
                    <a:pt x="91627" y="39269"/>
                  </a:moveTo>
                  <a:lnTo>
                    <a:pt x="78537" y="39269"/>
                  </a:lnTo>
                  <a:lnTo>
                    <a:pt x="78537" y="26179"/>
                  </a:lnTo>
                  <a:lnTo>
                    <a:pt x="91627" y="26179"/>
                  </a:lnTo>
                  <a:lnTo>
                    <a:pt x="91627" y="39269"/>
                  </a:lnTo>
                  <a:close/>
                  <a:moveTo>
                    <a:pt x="117806" y="65448"/>
                  </a:moveTo>
                  <a:lnTo>
                    <a:pt x="104717" y="65448"/>
                  </a:lnTo>
                  <a:lnTo>
                    <a:pt x="104717" y="52358"/>
                  </a:lnTo>
                  <a:lnTo>
                    <a:pt x="117806" y="52358"/>
                  </a:lnTo>
                  <a:lnTo>
                    <a:pt x="117806" y="65448"/>
                  </a:lnTo>
                  <a:close/>
                  <a:moveTo>
                    <a:pt x="117806" y="39269"/>
                  </a:moveTo>
                  <a:lnTo>
                    <a:pt x="104717" y="39269"/>
                  </a:lnTo>
                  <a:lnTo>
                    <a:pt x="104717" y="26179"/>
                  </a:lnTo>
                  <a:lnTo>
                    <a:pt x="117806" y="26179"/>
                  </a:lnTo>
                  <a:lnTo>
                    <a:pt x="117806" y="39269"/>
                  </a:lnTo>
                  <a:close/>
                  <a:moveTo>
                    <a:pt x="143985" y="65448"/>
                  </a:moveTo>
                  <a:lnTo>
                    <a:pt x="130896" y="65448"/>
                  </a:lnTo>
                  <a:lnTo>
                    <a:pt x="130896" y="52358"/>
                  </a:lnTo>
                  <a:lnTo>
                    <a:pt x="143985" y="52358"/>
                  </a:lnTo>
                  <a:lnTo>
                    <a:pt x="143985" y="65448"/>
                  </a:lnTo>
                  <a:close/>
                  <a:moveTo>
                    <a:pt x="143985" y="39269"/>
                  </a:moveTo>
                  <a:lnTo>
                    <a:pt x="130896" y="39269"/>
                  </a:lnTo>
                  <a:lnTo>
                    <a:pt x="130896" y="26179"/>
                  </a:lnTo>
                  <a:lnTo>
                    <a:pt x="143985" y="26179"/>
                  </a:lnTo>
                  <a:lnTo>
                    <a:pt x="143985" y="39269"/>
                  </a:lnTo>
                  <a:close/>
                  <a:moveTo>
                    <a:pt x="170164" y="65448"/>
                  </a:moveTo>
                  <a:lnTo>
                    <a:pt x="157075" y="65448"/>
                  </a:lnTo>
                  <a:lnTo>
                    <a:pt x="157075" y="52358"/>
                  </a:lnTo>
                  <a:lnTo>
                    <a:pt x="170164" y="52358"/>
                  </a:lnTo>
                  <a:lnTo>
                    <a:pt x="170164" y="65448"/>
                  </a:lnTo>
                  <a:close/>
                  <a:moveTo>
                    <a:pt x="170164" y="39269"/>
                  </a:moveTo>
                  <a:lnTo>
                    <a:pt x="157075" y="39269"/>
                  </a:lnTo>
                  <a:lnTo>
                    <a:pt x="157075" y="26179"/>
                  </a:lnTo>
                  <a:lnTo>
                    <a:pt x="170164" y="26179"/>
                  </a:lnTo>
                  <a:lnTo>
                    <a:pt x="170164" y="39269"/>
                  </a:lnTo>
                  <a:close/>
                  <a:moveTo>
                    <a:pt x="196344" y="65448"/>
                  </a:moveTo>
                  <a:lnTo>
                    <a:pt x="183254" y="65448"/>
                  </a:lnTo>
                  <a:lnTo>
                    <a:pt x="183254" y="52358"/>
                  </a:lnTo>
                  <a:lnTo>
                    <a:pt x="196344" y="52358"/>
                  </a:lnTo>
                  <a:lnTo>
                    <a:pt x="196344" y="65448"/>
                  </a:lnTo>
                  <a:close/>
                  <a:moveTo>
                    <a:pt x="196344" y="39269"/>
                  </a:moveTo>
                  <a:lnTo>
                    <a:pt x="183254" y="39269"/>
                  </a:lnTo>
                  <a:lnTo>
                    <a:pt x="183254" y="26179"/>
                  </a:lnTo>
                  <a:lnTo>
                    <a:pt x="196344" y="26179"/>
                  </a:lnTo>
                  <a:lnTo>
                    <a:pt x="196344" y="39269"/>
                  </a:lnTo>
                  <a:close/>
                  <a:moveTo>
                    <a:pt x="222523" y="65448"/>
                  </a:moveTo>
                  <a:lnTo>
                    <a:pt x="209433" y="65448"/>
                  </a:lnTo>
                  <a:lnTo>
                    <a:pt x="209433" y="52358"/>
                  </a:lnTo>
                  <a:lnTo>
                    <a:pt x="222523" y="52358"/>
                  </a:lnTo>
                  <a:lnTo>
                    <a:pt x="222523" y="65448"/>
                  </a:lnTo>
                  <a:close/>
                  <a:moveTo>
                    <a:pt x="222523" y="39269"/>
                  </a:moveTo>
                  <a:lnTo>
                    <a:pt x="209433" y="39269"/>
                  </a:lnTo>
                  <a:lnTo>
                    <a:pt x="209433" y="26179"/>
                  </a:lnTo>
                  <a:lnTo>
                    <a:pt x="222523" y="26179"/>
                  </a:lnTo>
                  <a:lnTo>
                    <a:pt x="222523" y="39269"/>
                  </a:lnTo>
                  <a:close/>
                  <a:moveTo>
                    <a:pt x="248702" y="65448"/>
                  </a:moveTo>
                  <a:lnTo>
                    <a:pt x="235612" y="65448"/>
                  </a:lnTo>
                  <a:lnTo>
                    <a:pt x="235612" y="52358"/>
                  </a:lnTo>
                  <a:lnTo>
                    <a:pt x="248702" y="52358"/>
                  </a:lnTo>
                  <a:lnTo>
                    <a:pt x="248702" y="65448"/>
                  </a:lnTo>
                  <a:close/>
                  <a:moveTo>
                    <a:pt x="248702" y="39269"/>
                  </a:moveTo>
                  <a:lnTo>
                    <a:pt x="235612" y="39269"/>
                  </a:lnTo>
                  <a:lnTo>
                    <a:pt x="235612" y="26179"/>
                  </a:lnTo>
                  <a:lnTo>
                    <a:pt x="248702" y="26179"/>
                  </a:lnTo>
                  <a:lnTo>
                    <a:pt x="248702" y="39269"/>
                  </a:lnTo>
                  <a:close/>
                  <a:moveTo>
                    <a:pt x="281426" y="65448"/>
                  </a:moveTo>
                  <a:cubicBezTo>
                    <a:pt x="270581" y="65448"/>
                    <a:pt x="261791" y="56658"/>
                    <a:pt x="261791" y="45813"/>
                  </a:cubicBezTo>
                  <a:cubicBezTo>
                    <a:pt x="261791" y="34969"/>
                    <a:pt x="270581" y="26179"/>
                    <a:pt x="281426" y="26179"/>
                  </a:cubicBezTo>
                  <a:cubicBezTo>
                    <a:pt x="292271" y="26179"/>
                    <a:pt x="301060" y="34969"/>
                    <a:pt x="301060" y="45813"/>
                  </a:cubicBezTo>
                  <a:cubicBezTo>
                    <a:pt x="301060" y="56658"/>
                    <a:pt x="292271" y="65448"/>
                    <a:pt x="281426" y="6544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099" name="Dowolny kształt: kształt 1098">
            <a:extLst>
              <a:ext uri="{FF2B5EF4-FFF2-40B4-BE49-F238E27FC236}">
                <a16:creationId xmlns:a16="http://schemas.microsoft.com/office/drawing/2014/main" id="{90E7710A-795B-0E3B-2EDE-EF9F625FF9D4}"/>
              </a:ext>
            </a:extLst>
          </p:cNvPr>
          <p:cNvSpPr/>
          <p:nvPr userDrawn="1"/>
        </p:nvSpPr>
        <p:spPr>
          <a:xfrm>
            <a:off x="16280397" y="235547"/>
            <a:ext cx="564944" cy="564944"/>
          </a:xfrm>
          <a:custGeom>
            <a:avLst/>
            <a:gdLst>
              <a:gd name="connsiteX0" fmla="*/ 261791 w 287970"/>
              <a:gd name="connsiteY0" fmla="*/ 287971 h 287970"/>
              <a:gd name="connsiteX1" fmla="*/ 222523 w 287970"/>
              <a:gd name="connsiteY1" fmla="*/ 274881 h 287970"/>
              <a:gd name="connsiteX2" fmla="*/ 170164 w 287970"/>
              <a:gd name="connsiteY2" fmla="*/ 274881 h 287970"/>
              <a:gd name="connsiteX3" fmla="*/ 117806 w 287970"/>
              <a:gd name="connsiteY3" fmla="*/ 261791 h 287970"/>
              <a:gd name="connsiteX4" fmla="*/ 104717 w 287970"/>
              <a:gd name="connsiteY4" fmla="*/ 248702 h 287970"/>
              <a:gd name="connsiteX5" fmla="*/ 12520 w 287970"/>
              <a:gd name="connsiteY5" fmla="*/ 212849 h 287970"/>
              <a:gd name="connsiteX6" fmla="*/ 12520 w 287970"/>
              <a:gd name="connsiteY6" fmla="*/ 170164 h 287970"/>
              <a:gd name="connsiteX7" fmla="*/ 0 w 287970"/>
              <a:gd name="connsiteY7" fmla="*/ 117806 h 287970"/>
              <a:gd name="connsiteX8" fmla="*/ 13090 w 287970"/>
              <a:gd name="connsiteY8" fmla="*/ 39269 h 287970"/>
              <a:gd name="connsiteX9" fmla="*/ 65448 w 287970"/>
              <a:gd name="connsiteY9" fmla="*/ 26179 h 287970"/>
              <a:gd name="connsiteX10" fmla="*/ 91627 w 287970"/>
              <a:gd name="connsiteY10" fmla="*/ 13090 h 287970"/>
              <a:gd name="connsiteX11" fmla="*/ 117806 w 287970"/>
              <a:gd name="connsiteY11" fmla="*/ 0 h 287970"/>
              <a:gd name="connsiteX12" fmla="*/ 157075 w 287970"/>
              <a:gd name="connsiteY12" fmla="*/ 0 h 287970"/>
              <a:gd name="connsiteX13" fmla="*/ 157075 w 287970"/>
              <a:gd name="connsiteY13" fmla="*/ 26179 h 287970"/>
              <a:gd name="connsiteX14" fmla="*/ 235612 w 287970"/>
              <a:gd name="connsiteY14" fmla="*/ 26179 h 287970"/>
              <a:gd name="connsiteX15" fmla="*/ 287971 w 287970"/>
              <a:gd name="connsiteY15" fmla="*/ 39269 h 287970"/>
              <a:gd name="connsiteX16" fmla="*/ 287971 w 287970"/>
              <a:gd name="connsiteY16" fmla="*/ 117806 h 287970"/>
              <a:gd name="connsiteX17" fmla="*/ 274881 w 287970"/>
              <a:gd name="connsiteY17" fmla="*/ 130896 h 287970"/>
              <a:gd name="connsiteX18" fmla="*/ 287971 w 287970"/>
              <a:gd name="connsiteY18" fmla="*/ 157075 h 287970"/>
              <a:gd name="connsiteX19" fmla="*/ 287971 w 287970"/>
              <a:gd name="connsiteY19" fmla="*/ 209433 h 287970"/>
              <a:gd name="connsiteX20" fmla="*/ 262930 w 287970"/>
              <a:gd name="connsiteY20" fmla="*/ 248702 h 287970"/>
              <a:gd name="connsiteX21" fmla="*/ 261791 w 287970"/>
              <a:gd name="connsiteY21" fmla="*/ 287971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87970" h="287970">
                <a:moveTo>
                  <a:pt x="261791" y="287971"/>
                </a:moveTo>
                <a:lnTo>
                  <a:pt x="222523" y="274881"/>
                </a:lnTo>
                <a:lnTo>
                  <a:pt x="170164" y="274881"/>
                </a:lnTo>
                <a:lnTo>
                  <a:pt x="117806" y="261791"/>
                </a:lnTo>
                <a:lnTo>
                  <a:pt x="104717" y="248702"/>
                </a:lnTo>
                <a:lnTo>
                  <a:pt x="12520" y="212849"/>
                </a:lnTo>
                <a:lnTo>
                  <a:pt x="12520" y="170164"/>
                </a:lnTo>
                <a:lnTo>
                  <a:pt x="0" y="117806"/>
                </a:lnTo>
                <a:lnTo>
                  <a:pt x="13090" y="39269"/>
                </a:lnTo>
                <a:lnTo>
                  <a:pt x="65448" y="26179"/>
                </a:lnTo>
                <a:lnTo>
                  <a:pt x="91627" y="13090"/>
                </a:lnTo>
                <a:lnTo>
                  <a:pt x="117806" y="0"/>
                </a:lnTo>
                <a:lnTo>
                  <a:pt x="157075" y="0"/>
                </a:lnTo>
                <a:lnTo>
                  <a:pt x="157075" y="26179"/>
                </a:lnTo>
                <a:lnTo>
                  <a:pt x="235612" y="26179"/>
                </a:lnTo>
                <a:lnTo>
                  <a:pt x="287971" y="39269"/>
                </a:lnTo>
                <a:lnTo>
                  <a:pt x="287971" y="117806"/>
                </a:lnTo>
                <a:lnTo>
                  <a:pt x="274881" y="130896"/>
                </a:lnTo>
                <a:lnTo>
                  <a:pt x="287971" y="157075"/>
                </a:lnTo>
                <a:lnTo>
                  <a:pt x="287971" y="209433"/>
                </a:lnTo>
                <a:lnTo>
                  <a:pt x="262930" y="248702"/>
                </a:lnTo>
                <a:lnTo>
                  <a:pt x="261791" y="28797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00" name="Dowolny kształt: kształt 1099">
            <a:extLst>
              <a:ext uri="{FF2B5EF4-FFF2-40B4-BE49-F238E27FC236}">
                <a16:creationId xmlns:a16="http://schemas.microsoft.com/office/drawing/2014/main" id="{1862ECF7-5BE8-904C-AC77-50204EA6BCD7}"/>
              </a:ext>
            </a:extLst>
          </p:cNvPr>
          <p:cNvSpPr/>
          <p:nvPr userDrawn="1"/>
        </p:nvSpPr>
        <p:spPr>
          <a:xfrm>
            <a:off x="17615723" y="235547"/>
            <a:ext cx="564944" cy="564944"/>
          </a:xfrm>
          <a:custGeom>
            <a:avLst/>
            <a:gdLst>
              <a:gd name="connsiteX0" fmla="*/ 287971 w 287970"/>
              <a:gd name="connsiteY0" fmla="*/ 39269 h 287970"/>
              <a:gd name="connsiteX1" fmla="*/ 235612 w 287970"/>
              <a:gd name="connsiteY1" fmla="*/ 26179 h 287970"/>
              <a:gd name="connsiteX2" fmla="*/ 157075 w 287970"/>
              <a:gd name="connsiteY2" fmla="*/ 26179 h 287970"/>
              <a:gd name="connsiteX3" fmla="*/ 157075 w 287970"/>
              <a:gd name="connsiteY3" fmla="*/ 0 h 287970"/>
              <a:gd name="connsiteX4" fmla="*/ 117806 w 287970"/>
              <a:gd name="connsiteY4" fmla="*/ 0 h 287970"/>
              <a:gd name="connsiteX5" fmla="*/ 91627 w 287970"/>
              <a:gd name="connsiteY5" fmla="*/ 13090 h 287970"/>
              <a:gd name="connsiteX6" fmla="*/ 65448 w 287970"/>
              <a:gd name="connsiteY6" fmla="*/ 26179 h 287970"/>
              <a:gd name="connsiteX7" fmla="*/ 13090 w 287970"/>
              <a:gd name="connsiteY7" fmla="*/ 39269 h 287970"/>
              <a:gd name="connsiteX8" fmla="*/ 0 w 287970"/>
              <a:gd name="connsiteY8" fmla="*/ 117806 h 287970"/>
              <a:gd name="connsiteX9" fmla="*/ 12520 w 287970"/>
              <a:gd name="connsiteY9" fmla="*/ 170164 h 287970"/>
              <a:gd name="connsiteX10" fmla="*/ 12520 w 287970"/>
              <a:gd name="connsiteY10" fmla="*/ 212849 h 287970"/>
              <a:gd name="connsiteX11" fmla="*/ 104717 w 287970"/>
              <a:gd name="connsiteY11" fmla="*/ 248702 h 287970"/>
              <a:gd name="connsiteX12" fmla="*/ 117806 w 287970"/>
              <a:gd name="connsiteY12" fmla="*/ 261791 h 287970"/>
              <a:gd name="connsiteX13" fmla="*/ 170164 w 287970"/>
              <a:gd name="connsiteY13" fmla="*/ 274881 h 287970"/>
              <a:gd name="connsiteX14" fmla="*/ 222523 w 287970"/>
              <a:gd name="connsiteY14" fmla="*/ 274881 h 287970"/>
              <a:gd name="connsiteX15" fmla="*/ 261791 w 287970"/>
              <a:gd name="connsiteY15" fmla="*/ 287971 h 287970"/>
              <a:gd name="connsiteX16" fmla="*/ 262930 w 287970"/>
              <a:gd name="connsiteY16" fmla="*/ 248702 h 287970"/>
              <a:gd name="connsiteX17" fmla="*/ 287971 w 287970"/>
              <a:gd name="connsiteY17" fmla="*/ 209433 h 287970"/>
              <a:gd name="connsiteX18" fmla="*/ 287971 w 287970"/>
              <a:gd name="connsiteY18" fmla="*/ 157075 h 287970"/>
              <a:gd name="connsiteX19" fmla="*/ 274881 w 287970"/>
              <a:gd name="connsiteY19" fmla="*/ 130896 h 287970"/>
              <a:gd name="connsiteX20" fmla="*/ 287971 w 287970"/>
              <a:gd name="connsiteY20" fmla="*/ 117806 h 287970"/>
              <a:gd name="connsiteX21" fmla="*/ 287971 w 287970"/>
              <a:gd name="connsiteY21" fmla="*/ 39269 h 287970"/>
              <a:gd name="connsiteX22" fmla="*/ 38699 w 287970"/>
              <a:gd name="connsiteY22" fmla="*/ 194937 h 287970"/>
              <a:gd name="connsiteX23" fmla="*/ 38699 w 287970"/>
              <a:gd name="connsiteY23" fmla="*/ 167075 h 287970"/>
              <a:gd name="connsiteX24" fmla="*/ 37979 w 287970"/>
              <a:gd name="connsiteY24" fmla="*/ 164071 h 287970"/>
              <a:gd name="connsiteX25" fmla="*/ 26690 w 287970"/>
              <a:gd name="connsiteY25" fmla="*/ 116870 h 287970"/>
              <a:gd name="connsiteX26" fmla="*/ 36088 w 287970"/>
              <a:gd name="connsiteY26" fmla="*/ 60493 h 287970"/>
              <a:gd name="connsiteX27" fmla="*/ 71796 w 287970"/>
              <a:gd name="connsiteY27" fmla="*/ 51566 h 287970"/>
              <a:gd name="connsiteX28" fmla="*/ 74584 w 287970"/>
              <a:gd name="connsiteY28" fmla="*/ 50873 h 287970"/>
              <a:gd name="connsiteX29" fmla="*/ 77156 w 287970"/>
              <a:gd name="connsiteY29" fmla="*/ 49590 h 287970"/>
              <a:gd name="connsiteX30" fmla="*/ 103336 w 287970"/>
              <a:gd name="connsiteY30" fmla="*/ 36500 h 287970"/>
              <a:gd name="connsiteX31" fmla="*/ 123984 w 287970"/>
              <a:gd name="connsiteY31" fmla="*/ 26173 h 287970"/>
              <a:gd name="connsiteX32" fmla="*/ 130896 w 287970"/>
              <a:gd name="connsiteY32" fmla="*/ 26173 h 287970"/>
              <a:gd name="connsiteX33" fmla="*/ 130896 w 287970"/>
              <a:gd name="connsiteY33" fmla="*/ 52352 h 287970"/>
              <a:gd name="connsiteX34" fmla="*/ 232392 w 287970"/>
              <a:gd name="connsiteY34" fmla="*/ 52352 h 287970"/>
              <a:gd name="connsiteX35" fmla="*/ 257995 w 287970"/>
              <a:gd name="connsiteY35" fmla="*/ 58753 h 287970"/>
              <a:gd name="connsiteX36" fmla="*/ 114442 w 287970"/>
              <a:gd name="connsiteY36" fmla="*/ 224388 h 287970"/>
              <a:gd name="connsiteX37" fmla="*/ 114207 w 287970"/>
              <a:gd name="connsiteY37" fmla="*/ 224296 h 287970"/>
              <a:gd name="connsiteX38" fmla="*/ 38699 w 287970"/>
              <a:gd name="connsiteY38" fmla="*/ 194930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7970" h="287970">
                <a:moveTo>
                  <a:pt x="287971" y="39269"/>
                </a:moveTo>
                <a:lnTo>
                  <a:pt x="235612" y="26179"/>
                </a:lnTo>
                <a:lnTo>
                  <a:pt x="157075" y="26179"/>
                </a:lnTo>
                <a:lnTo>
                  <a:pt x="157075" y="0"/>
                </a:lnTo>
                <a:lnTo>
                  <a:pt x="117806" y="0"/>
                </a:lnTo>
                <a:lnTo>
                  <a:pt x="91627" y="13090"/>
                </a:lnTo>
                <a:lnTo>
                  <a:pt x="65448" y="26179"/>
                </a:lnTo>
                <a:lnTo>
                  <a:pt x="13090" y="39269"/>
                </a:lnTo>
                <a:lnTo>
                  <a:pt x="0" y="117806"/>
                </a:lnTo>
                <a:lnTo>
                  <a:pt x="12520" y="170164"/>
                </a:lnTo>
                <a:lnTo>
                  <a:pt x="12520" y="212849"/>
                </a:lnTo>
                <a:lnTo>
                  <a:pt x="104717" y="248702"/>
                </a:lnTo>
                <a:lnTo>
                  <a:pt x="117806" y="261791"/>
                </a:lnTo>
                <a:lnTo>
                  <a:pt x="170164" y="274881"/>
                </a:lnTo>
                <a:lnTo>
                  <a:pt x="222523" y="274881"/>
                </a:lnTo>
                <a:lnTo>
                  <a:pt x="261791" y="287971"/>
                </a:lnTo>
                <a:lnTo>
                  <a:pt x="262930" y="248702"/>
                </a:lnTo>
                <a:lnTo>
                  <a:pt x="287971" y="209433"/>
                </a:lnTo>
                <a:lnTo>
                  <a:pt x="287971" y="157075"/>
                </a:lnTo>
                <a:lnTo>
                  <a:pt x="274881" y="130896"/>
                </a:lnTo>
                <a:lnTo>
                  <a:pt x="287971" y="117806"/>
                </a:lnTo>
                <a:lnTo>
                  <a:pt x="287971" y="39269"/>
                </a:lnTo>
                <a:close/>
                <a:moveTo>
                  <a:pt x="38699" y="194937"/>
                </a:moveTo>
                <a:lnTo>
                  <a:pt x="38699" y="167075"/>
                </a:lnTo>
                <a:lnTo>
                  <a:pt x="37979" y="164071"/>
                </a:lnTo>
                <a:lnTo>
                  <a:pt x="26690" y="116870"/>
                </a:lnTo>
                <a:lnTo>
                  <a:pt x="36088" y="60493"/>
                </a:lnTo>
                <a:lnTo>
                  <a:pt x="71796" y="51566"/>
                </a:lnTo>
                <a:lnTo>
                  <a:pt x="74584" y="50873"/>
                </a:lnTo>
                <a:lnTo>
                  <a:pt x="77156" y="49590"/>
                </a:lnTo>
                <a:lnTo>
                  <a:pt x="103336" y="36500"/>
                </a:lnTo>
                <a:lnTo>
                  <a:pt x="123984" y="26173"/>
                </a:lnTo>
                <a:lnTo>
                  <a:pt x="130896" y="26173"/>
                </a:lnTo>
                <a:lnTo>
                  <a:pt x="130896" y="52352"/>
                </a:lnTo>
                <a:lnTo>
                  <a:pt x="232392" y="52352"/>
                </a:lnTo>
                <a:lnTo>
                  <a:pt x="257995" y="58753"/>
                </a:lnTo>
                <a:lnTo>
                  <a:pt x="114442" y="224388"/>
                </a:lnTo>
                <a:lnTo>
                  <a:pt x="114207" y="224296"/>
                </a:lnTo>
                <a:lnTo>
                  <a:pt x="38699" y="19493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01" name="Grafika 52">
            <a:extLst>
              <a:ext uri="{FF2B5EF4-FFF2-40B4-BE49-F238E27FC236}">
                <a16:creationId xmlns:a16="http://schemas.microsoft.com/office/drawing/2014/main" id="{20BA589D-05B1-9C5D-95FB-F51E47B571F1}"/>
              </a:ext>
            </a:extLst>
          </p:cNvPr>
          <p:cNvGrpSpPr/>
          <p:nvPr userDrawn="1"/>
        </p:nvGrpSpPr>
        <p:grpSpPr>
          <a:xfrm>
            <a:off x="17590043" y="877530"/>
            <a:ext cx="615596" cy="590624"/>
            <a:chOff x="3096145" y="2539376"/>
            <a:chExt cx="313789" cy="301060"/>
          </a:xfrm>
          <a:solidFill>
            <a:srgbClr val="212E39"/>
          </a:solidFill>
        </p:grpSpPr>
        <p:sp>
          <p:nvSpPr>
            <p:cNvPr id="1102" name="Dowolny kształt: kształt 1101">
              <a:extLst>
                <a:ext uri="{FF2B5EF4-FFF2-40B4-BE49-F238E27FC236}">
                  <a16:creationId xmlns:a16="http://schemas.microsoft.com/office/drawing/2014/main" id="{09340BAC-9240-E209-CF87-C39EF788DFA6}"/>
                </a:ext>
              </a:extLst>
            </p:cNvPr>
            <p:cNvSpPr/>
            <p:nvPr/>
          </p:nvSpPr>
          <p:spPr>
            <a:xfrm>
              <a:off x="3200862" y="2631370"/>
              <a:ext cx="209073" cy="209066"/>
            </a:xfrm>
            <a:custGeom>
              <a:avLst/>
              <a:gdLst>
                <a:gd name="connsiteX0" fmla="*/ 134639 w 209073"/>
                <a:gd name="connsiteY0" fmla="*/ 109828 h 209066"/>
                <a:gd name="connsiteX1" fmla="*/ 121524 w 209073"/>
                <a:gd name="connsiteY1" fmla="*/ 109828 h 209066"/>
                <a:gd name="connsiteX2" fmla="*/ 116033 w 209073"/>
                <a:gd name="connsiteY2" fmla="*/ 19909 h 209066"/>
                <a:gd name="connsiteX3" fmla="*/ 67974 w 209073"/>
                <a:gd name="connsiteY3" fmla="*/ 0 h 209066"/>
                <a:gd name="connsiteX4" fmla="*/ 19909 w 209073"/>
                <a:gd name="connsiteY4" fmla="*/ 19909 h 209066"/>
                <a:gd name="connsiteX5" fmla="*/ 19909 w 209073"/>
                <a:gd name="connsiteY5" fmla="*/ 116033 h 209066"/>
                <a:gd name="connsiteX6" fmla="*/ 67974 w 209073"/>
                <a:gd name="connsiteY6" fmla="*/ 135942 h 209066"/>
                <a:gd name="connsiteX7" fmla="*/ 109835 w 209073"/>
                <a:gd name="connsiteY7" fmla="*/ 121524 h 209066"/>
                <a:gd name="connsiteX8" fmla="*/ 109835 w 209073"/>
                <a:gd name="connsiteY8" fmla="*/ 134639 h 209066"/>
                <a:gd name="connsiteX9" fmla="*/ 184262 w 209073"/>
                <a:gd name="connsiteY9" fmla="*/ 209067 h 209066"/>
                <a:gd name="connsiteX10" fmla="*/ 209073 w 209073"/>
                <a:gd name="connsiteY10" fmla="*/ 184255 h 209066"/>
                <a:gd name="connsiteX11" fmla="*/ 134646 w 209073"/>
                <a:gd name="connsiteY11" fmla="*/ 109828 h 209066"/>
                <a:gd name="connsiteX12" fmla="*/ 97524 w 209073"/>
                <a:gd name="connsiteY12" fmla="*/ 97517 h 209066"/>
                <a:gd name="connsiteX13" fmla="*/ 67974 w 209073"/>
                <a:gd name="connsiteY13" fmla="*/ 109756 h 209066"/>
                <a:gd name="connsiteX14" fmla="*/ 38424 w 209073"/>
                <a:gd name="connsiteY14" fmla="*/ 97517 h 209066"/>
                <a:gd name="connsiteX15" fmla="*/ 26186 w 209073"/>
                <a:gd name="connsiteY15" fmla="*/ 67968 h 209066"/>
                <a:gd name="connsiteX16" fmla="*/ 38424 w 209073"/>
                <a:gd name="connsiteY16" fmla="*/ 38418 h 209066"/>
                <a:gd name="connsiteX17" fmla="*/ 67974 w 209073"/>
                <a:gd name="connsiteY17" fmla="*/ 26179 h 209066"/>
                <a:gd name="connsiteX18" fmla="*/ 97524 w 209073"/>
                <a:gd name="connsiteY18" fmla="*/ 38418 h 209066"/>
                <a:gd name="connsiteX19" fmla="*/ 109763 w 209073"/>
                <a:gd name="connsiteY19" fmla="*/ 67968 h 209066"/>
                <a:gd name="connsiteX20" fmla="*/ 97524 w 209073"/>
                <a:gd name="connsiteY20" fmla="*/ 97517 h 209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073" h="209066">
                  <a:moveTo>
                    <a:pt x="134639" y="109828"/>
                  </a:moveTo>
                  <a:lnTo>
                    <a:pt x="121524" y="109828"/>
                  </a:lnTo>
                  <a:cubicBezTo>
                    <a:pt x="142421" y="83158"/>
                    <a:pt x="140595" y="44472"/>
                    <a:pt x="116033" y="19909"/>
                  </a:cubicBezTo>
                  <a:cubicBezTo>
                    <a:pt x="102760" y="6636"/>
                    <a:pt x="85364" y="0"/>
                    <a:pt x="67974" y="0"/>
                  </a:cubicBezTo>
                  <a:cubicBezTo>
                    <a:pt x="50585" y="0"/>
                    <a:pt x="33182" y="6636"/>
                    <a:pt x="19909" y="19909"/>
                  </a:cubicBezTo>
                  <a:cubicBezTo>
                    <a:pt x="-6636" y="46455"/>
                    <a:pt x="-6636" y="89487"/>
                    <a:pt x="19909" y="116033"/>
                  </a:cubicBezTo>
                  <a:cubicBezTo>
                    <a:pt x="33182" y="129305"/>
                    <a:pt x="50578" y="135942"/>
                    <a:pt x="67974" y="135942"/>
                  </a:cubicBezTo>
                  <a:cubicBezTo>
                    <a:pt x="82772" y="135942"/>
                    <a:pt x="97570" y="131131"/>
                    <a:pt x="109835" y="121524"/>
                  </a:cubicBezTo>
                  <a:lnTo>
                    <a:pt x="109835" y="134639"/>
                  </a:lnTo>
                  <a:lnTo>
                    <a:pt x="184262" y="209067"/>
                  </a:lnTo>
                  <a:lnTo>
                    <a:pt x="209073" y="184255"/>
                  </a:lnTo>
                  <a:lnTo>
                    <a:pt x="134646" y="109828"/>
                  </a:lnTo>
                  <a:close/>
                  <a:moveTo>
                    <a:pt x="97524" y="97517"/>
                  </a:moveTo>
                  <a:cubicBezTo>
                    <a:pt x="89631" y="105410"/>
                    <a:pt x="79133" y="109756"/>
                    <a:pt x="67974" y="109756"/>
                  </a:cubicBezTo>
                  <a:cubicBezTo>
                    <a:pt x="56815" y="109756"/>
                    <a:pt x="46317" y="105410"/>
                    <a:pt x="38424" y="97517"/>
                  </a:cubicBezTo>
                  <a:cubicBezTo>
                    <a:pt x="30531" y="89624"/>
                    <a:pt x="26186" y="79133"/>
                    <a:pt x="26186" y="67968"/>
                  </a:cubicBezTo>
                  <a:cubicBezTo>
                    <a:pt x="26186" y="56802"/>
                    <a:pt x="30531" y="46311"/>
                    <a:pt x="38424" y="38418"/>
                  </a:cubicBezTo>
                  <a:cubicBezTo>
                    <a:pt x="46317" y="30525"/>
                    <a:pt x="56815" y="26179"/>
                    <a:pt x="67974" y="26179"/>
                  </a:cubicBezTo>
                  <a:cubicBezTo>
                    <a:pt x="79133" y="26179"/>
                    <a:pt x="89631" y="30525"/>
                    <a:pt x="97524" y="38418"/>
                  </a:cubicBezTo>
                  <a:cubicBezTo>
                    <a:pt x="105417" y="46311"/>
                    <a:pt x="109763" y="56802"/>
                    <a:pt x="109763" y="67968"/>
                  </a:cubicBezTo>
                  <a:cubicBezTo>
                    <a:pt x="109763" y="79133"/>
                    <a:pt x="105417" y="89624"/>
                    <a:pt x="97524" y="9751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3" name="Dowolny kształt: kształt 1102">
              <a:extLst>
                <a:ext uri="{FF2B5EF4-FFF2-40B4-BE49-F238E27FC236}">
                  <a16:creationId xmlns:a16="http://schemas.microsoft.com/office/drawing/2014/main" id="{0A85183B-B3FC-C702-5D22-F29BB3F0EEE3}"/>
                </a:ext>
              </a:extLst>
            </p:cNvPr>
            <p:cNvSpPr/>
            <p:nvPr/>
          </p:nvSpPr>
          <p:spPr>
            <a:xfrm>
              <a:off x="3096145" y="2539376"/>
              <a:ext cx="287970" cy="274880"/>
            </a:xfrm>
            <a:custGeom>
              <a:avLst/>
              <a:gdLst>
                <a:gd name="connsiteX0" fmla="*/ 173391 w 287970"/>
                <a:gd name="connsiteY0" fmla="*/ 248702 h 274880"/>
                <a:gd name="connsiteX1" fmla="*/ 131190 w 287970"/>
                <a:gd name="connsiteY1" fmla="*/ 238152 h 274880"/>
                <a:gd name="connsiteX2" fmla="*/ 123232 w 287970"/>
                <a:gd name="connsiteY2" fmla="*/ 230193 h 274880"/>
                <a:gd name="connsiteX3" fmla="*/ 119338 w 287970"/>
                <a:gd name="connsiteY3" fmla="*/ 226299 h 274880"/>
                <a:gd name="connsiteX4" fmla="*/ 114207 w 287970"/>
                <a:gd name="connsiteY4" fmla="*/ 224303 h 274880"/>
                <a:gd name="connsiteX5" fmla="*/ 38699 w 287970"/>
                <a:gd name="connsiteY5" fmla="*/ 194937 h 274880"/>
                <a:gd name="connsiteX6" fmla="*/ 38699 w 287970"/>
                <a:gd name="connsiteY6" fmla="*/ 170164 h 274880"/>
                <a:gd name="connsiteX7" fmla="*/ 38699 w 287970"/>
                <a:gd name="connsiteY7" fmla="*/ 167075 h 274880"/>
                <a:gd name="connsiteX8" fmla="*/ 37979 w 287970"/>
                <a:gd name="connsiteY8" fmla="*/ 164078 h 274880"/>
                <a:gd name="connsiteX9" fmla="*/ 26696 w 287970"/>
                <a:gd name="connsiteY9" fmla="*/ 116877 h 274880"/>
                <a:gd name="connsiteX10" fmla="*/ 36095 w 287970"/>
                <a:gd name="connsiteY10" fmla="*/ 60500 h 274880"/>
                <a:gd name="connsiteX11" fmla="*/ 71796 w 287970"/>
                <a:gd name="connsiteY11" fmla="*/ 51579 h 274880"/>
                <a:gd name="connsiteX12" fmla="*/ 74584 w 287970"/>
                <a:gd name="connsiteY12" fmla="*/ 50879 h 274880"/>
                <a:gd name="connsiteX13" fmla="*/ 77156 w 287970"/>
                <a:gd name="connsiteY13" fmla="*/ 49596 h 274880"/>
                <a:gd name="connsiteX14" fmla="*/ 103336 w 287970"/>
                <a:gd name="connsiteY14" fmla="*/ 36507 h 274880"/>
                <a:gd name="connsiteX15" fmla="*/ 123984 w 287970"/>
                <a:gd name="connsiteY15" fmla="*/ 26179 h 274880"/>
                <a:gd name="connsiteX16" fmla="*/ 130896 w 287970"/>
                <a:gd name="connsiteY16" fmla="*/ 26179 h 274880"/>
                <a:gd name="connsiteX17" fmla="*/ 130896 w 287970"/>
                <a:gd name="connsiteY17" fmla="*/ 52358 h 274880"/>
                <a:gd name="connsiteX18" fmla="*/ 157075 w 287970"/>
                <a:gd name="connsiteY18" fmla="*/ 52358 h 274880"/>
                <a:gd name="connsiteX19" fmla="*/ 232392 w 287970"/>
                <a:gd name="connsiteY19" fmla="*/ 52358 h 274880"/>
                <a:gd name="connsiteX20" fmla="*/ 261791 w 287970"/>
                <a:gd name="connsiteY20" fmla="*/ 59708 h 274880"/>
                <a:gd name="connsiteX21" fmla="*/ 261791 w 287970"/>
                <a:gd name="connsiteY21" fmla="*/ 106961 h 274880"/>
                <a:gd name="connsiteX22" fmla="*/ 256372 w 287970"/>
                <a:gd name="connsiteY22" fmla="*/ 112387 h 274880"/>
                <a:gd name="connsiteX23" fmla="*/ 243027 w 287970"/>
                <a:gd name="connsiteY23" fmla="*/ 125725 h 274880"/>
                <a:gd name="connsiteX24" fmla="*/ 251464 w 287970"/>
                <a:gd name="connsiteY24" fmla="*/ 142604 h 274880"/>
                <a:gd name="connsiteX25" fmla="*/ 261791 w 287970"/>
                <a:gd name="connsiteY25" fmla="*/ 163253 h 274880"/>
                <a:gd name="connsiteX26" fmla="*/ 261791 w 287970"/>
                <a:gd name="connsiteY26" fmla="*/ 196344 h 274880"/>
                <a:gd name="connsiteX27" fmla="*/ 287971 w 287970"/>
                <a:gd name="connsiteY27" fmla="*/ 222523 h 274880"/>
                <a:gd name="connsiteX28" fmla="*/ 287971 w 287970"/>
                <a:gd name="connsiteY28" fmla="*/ 157075 h 274880"/>
                <a:gd name="connsiteX29" fmla="*/ 274881 w 287970"/>
                <a:gd name="connsiteY29" fmla="*/ 130896 h 274880"/>
                <a:gd name="connsiteX30" fmla="*/ 287971 w 287970"/>
                <a:gd name="connsiteY30" fmla="*/ 117806 h 274880"/>
                <a:gd name="connsiteX31" fmla="*/ 287971 w 287970"/>
                <a:gd name="connsiteY31" fmla="*/ 39269 h 274880"/>
                <a:gd name="connsiteX32" fmla="*/ 235612 w 287970"/>
                <a:gd name="connsiteY32" fmla="*/ 26179 h 274880"/>
                <a:gd name="connsiteX33" fmla="*/ 157075 w 287970"/>
                <a:gd name="connsiteY33" fmla="*/ 26179 h 274880"/>
                <a:gd name="connsiteX34" fmla="*/ 157075 w 287970"/>
                <a:gd name="connsiteY34" fmla="*/ 0 h 274880"/>
                <a:gd name="connsiteX35" fmla="*/ 117806 w 287970"/>
                <a:gd name="connsiteY35" fmla="*/ 0 h 274880"/>
                <a:gd name="connsiteX36" fmla="*/ 91627 w 287970"/>
                <a:gd name="connsiteY36" fmla="*/ 13090 h 274880"/>
                <a:gd name="connsiteX37" fmla="*/ 65448 w 287970"/>
                <a:gd name="connsiteY37" fmla="*/ 26179 h 274880"/>
                <a:gd name="connsiteX38" fmla="*/ 13090 w 287970"/>
                <a:gd name="connsiteY38" fmla="*/ 39269 h 274880"/>
                <a:gd name="connsiteX39" fmla="*/ 0 w 287970"/>
                <a:gd name="connsiteY39" fmla="*/ 117806 h 274880"/>
                <a:gd name="connsiteX40" fmla="*/ 12520 w 287970"/>
                <a:gd name="connsiteY40" fmla="*/ 170164 h 274880"/>
                <a:gd name="connsiteX41" fmla="*/ 12520 w 287970"/>
                <a:gd name="connsiteY41" fmla="*/ 212850 h 274880"/>
                <a:gd name="connsiteX42" fmla="*/ 104717 w 287970"/>
                <a:gd name="connsiteY42" fmla="*/ 248702 h 274880"/>
                <a:gd name="connsiteX43" fmla="*/ 117806 w 287970"/>
                <a:gd name="connsiteY43" fmla="*/ 261791 h 274880"/>
                <a:gd name="connsiteX44" fmla="*/ 170164 w 287970"/>
                <a:gd name="connsiteY44" fmla="*/ 274881 h 274880"/>
                <a:gd name="connsiteX45" fmla="*/ 235612 w 287970"/>
                <a:gd name="connsiteY45" fmla="*/ 274881 h 274880"/>
                <a:gd name="connsiteX46" fmla="*/ 209433 w 287970"/>
                <a:gd name="connsiteY46" fmla="*/ 248702 h 274880"/>
                <a:gd name="connsiteX47" fmla="*/ 173391 w 287970"/>
                <a:gd name="connsiteY47" fmla="*/ 248702 h 27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87970" h="274880">
                  <a:moveTo>
                    <a:pt x="173391" y="248702"/>
                  </a:moveTo>
                  <a:lnTo>
                    <a:pt x="131190" y="238152"/>
                  </a:ln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43027" y="125725"/>
                  </a:lnTo>
                  <a:lnTo>
                    <a:pt x="251464" y="142604"/>
                  </a:lnTo>
                  <a:lnTo>
                    <a:pt x="261791" y="163253"/>
                  </a:lnTo>
                  <a:lnTo>
                    <a:pt x="261791" y="196344"/>
                  </a:lnTo>
                  <a:lnTo>
                    <a:pt x="287971" y="22252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70164" y="274881"/>
                  </a:lnTo>
                  <a:lnTo>
                    <a:pt x="235612" y="274881"/>
                  </a:lnTo>
                  <a:lnTo>
                    <a:pt x="209433" y="248702"/>
                  </a:lnTo>
                  <a:lnTo>
                    <a:pt x="173391" y="24870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04" name="Grupa 1103">
            <a:extLst>
              <a:ext uri="{FF2B5EF4-FFF2-40B4-BE49-F238E27FC236}">
                <a16:creationId xmlns:a16="http://schemas.microsoft.com/office/drawing/2014/main" id="{376C1A70-8170-9F70-6B80-7C18A4725E07}"/>
              </a:ext>
            </a:extLst>
          </p:cNvPr>
          <p:cNvGrpSpPr/>
          <p:nvPr userDrawn="1"/>
        </p:nvGrpSpPr>
        <p:grpSpPr>
          <a:xfrm>
            <a:off x="18257680" y="877504"/>
            <a:ext cx="564944" cy="564971"/>
            <a:chOff x="3436461" y="2539363"/>
            <a:chExt cx="287970" cy="287984"/>
          </a:xfrm>
        </p:grpSpPr>
        <p:sp>
          <p:nvSpPr>
            <p:cNvPr id="1105" name="Dowolny kształt: kształt 1104">
              <a:extLst>
                <a:ext uri="{FF2B5EF4-FFF2-40B4-BE49-F238E27FC236}">
                  <a16:creationId xmlns:a16="http://schemas.microsoft.com/office/drawing/2014/main" id="{79F5932D-8C78-D43B-AF28-2F97C6B5A678}"/>
                </a:ext>
              </a:extLst>
            </p:cNvPr>
            <p:cNvSpPr/>
            <p:nvPr/>
          </p:nvSpPr>
          <p:spPr>
            <a:xfrm>
              <a:off x="3619728" y="2801168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6" name="Dowolny kształt: kształt 1105">
              <a:extLst>
                <a:ext uri="{FF2B5EF4-FFF2-40B4-BE49-F238E27FC236}">
                  <a16:creationId xmlns:a16="http://schemas.microsoft.com/office/drawing/2014/main" id="{073E8C6A-1591-0E30-3291-F6A6BEFB0240}"/>
                </a:ext>
              </a:extLst>
            </p:cNvPr>
            <p:cNvSpPr/>
            <p:nvPr/>
          </p:nvSpPr>
          <p:spPr>
            <a:xfrm>
              <a:off x="3606638" y="2617914"/>
              <a:ext cx="52358" cy="157074"/>
            </a:xfrm>
            <a:custGeom>
              <a:avLst/>
              <a:gdLst>
                <a:gd name="connsiteX0" fmla="*/ 13090 w 52358"/>
                <a:gd name="connsiteY0" fmla="*/ 157075 h 157074"/>
                <a:gd name="connsiteX1" fmla="*/ 0 w 52358"/>
                <a:gd name="connsiteY1" fmla="*/ 117806 h 157074"/>
                <a:gd name="connsiteX2" fmla="*/ 0 w 52358"/>
                <a:gd name="connsiteY2" fmla="*/ 0 h 157074"/>
                <a:gd name="connsiteX3" fmla="*/ 52358 w 52358"/>
                <a:gd name="connsiteY3" fmla="*/ 0 h 157074"/>
                <a:gd name="connsiteX4" fmla="*/ 52358 w 52358"/>
                <a:gd name="connsiteY4" fmla="*/ 117806 h 157074"/>
                <a:gd name="connsiteX5" fmla="*/ 39269 w 52358"/>
                <a:gd name="connsiteY5" fmla="*/ 157075 h 157074"/>
                <a:gd name="connsiteX6" fmla="*/ 13090 w 52358"/>
                <a:gd name="connsiteY6" fmla="*/ 157075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358" h="157074">
                  <a:moveTo>
                    <a:pt x="13090" y="157075"/>
                  </a:moveTo>
                  <a:lnTo>
                    <a:pt x="0" y="117806"/>
                  </a:lnTo>
                  <a:lnTo>
                    <a:pt x="0" y="0"/>
                  </a:lnTo>
                  <a:lnTo>
                    <a:pt x="52358" y="0"/>
                  </a:lnTo>
                  <a:lnTo>
                    <a:pt x="52358" y="117806"/>
                  </a:lnTo>
                  <a:lnTo>
                    <a:pt x="39269" y="157075"/>
                  </a:lnTo>
                  <a:lnTo>
                    <a:pt x="13090" y="15707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07" name="Dowolny kształt: kształt 1106">
              <a:extLst>
                <a:ext uri="{FF2B5EF4-FFF2-40B4-BE49-F238E27FC236}">
                  <a16:creationId xmlns:a16="http://schemas.microsoft.com/office/drawing/2014/main" id="{80B7C037-C5B4-13AD-3738-17D63F269698}"/>
                </a:ext>
              </a:extLst>
            </p:cNvPr>
            <p:cNvSpPr/>
            <p:nvPr/>
          </p:nvSpPr>
          <p:spPr>
            <a:xfrm>
              <a:off x="3436461" y="2539363"/>
              <a:ext cx="287970" cy="271608"/>
            </a:xfrm>
            <a:custGeom>
              <a:avLst/>
              <a:gdLst>
                <a:gd name="connsiteX0" fmla="*/ 157088 w 287970"/>
                <a:gd name="connsiteY0" fmla="*/ 244638 h 271608"/>
                <a:gd name="connsiteX1" fmla="*/ 131203 w 287970"/>
                <a:gd name="connsiteY1" fmla="*/ 238165 h 271608"/>
                <a:gd name="connsiteX2" fmla="*/ 123238 w 287970"/>
                <a:gd name="connsiteY2" fmla="*/ 230200 h 271608"/>
                <a:gd name="connsiteX3" fmla="*/ 119344 w 287970"/>
                <a:gd name="connsiteY3" fmla="*/ 226305 h 271608"/>
                <a:gd name="connsiteX4" fmla="*/ 114213 w 287970"/>
                <a:gd name="connsiteY4" fmla="*/ 224309 h 271608"/>
                <a:gd name="connsiteX5" fmla="*/ 38706 w 287970"/>
                <a:gd name="connsiteY5" fmla="*/ 194943 h 271608"/>
                <a:gd name="connsiteX6" fmla="*/ 38706 w 287970"/>
                <a:gd name="connsiteY6" fmla="*/ 167082 h 271608"/>
                <a:gd name="connsiteX7" fmla="*/ 37986 w 287970"/>
                <a:gd name="connsiteY7" fmla="*/ 164078 h 271608"/>
                <a:gd name="connsiteX8" fmla="*/ 26696 w 287970"/>
                <a:gd name="connsiteY8" fmla="*/ 116877 h 271608"/>
                <a:gd name="connsiteX9" fmla="*/ 36095 w 287970"/>
                <a:gd name="connsiteY9" fmla="*/ 60500 h 271608"/>
                <a:gd name="connsiteX10" fmla="*/ 71803 w 287970"/>
                <a:gd name="connsiteY10" fmla="*/ 51573 h 271608"/>
                <a:gd name="connsiteX11" fmla="*/ 74591 w 287970"/>
                <a:gd name="connsiteY11" fmla="*/ 50879 h 271608"/>
                <a:gd name="connsiteX12" fmla="*/ 77163 w 287970"/>
                <a:gd name="connsiteY12" fmla="*/ 49596 h 271608"/>
                <a:gd name="connsiteX13" fmla="*/ 103342 w 287970"/>
                <a:gd name="connsiteY13" fmla="*/ 36507 h 271608"/>
                <a:gd name="connsiteX14" fmla="*/ 123991 w 287970"/>
                <a:gd name="connsiteY14" fmla="*/ 26179 h 271608"/>
                <a:gd name="connsiteX15" fmla="*/ 130902 w 287970"/>
                <a:gd name="connsiteY15" fmla="*/ 26179 h 271608"/>
                <a:gd name="connsiteX16" fmla="*/ 130902 w 287970"/>
                <a:gd name="connsiteY16" fmla="*/ 52358 h 271608"/>
                <a:gd name="connsiteX17" fmla="*/ 232399 w 287970"/>
                <a:gd name="connsiteY17" fmla="*/ 52358 h 271608"/>
                <a:gd name="connsiteX18" fmla="*/ 261798 w 287970"/>
                <a:gd name="connsiteY18" fmla="*/ 59708 h 271608"/>
                <a:gd name="connsiteX19" fmla="*/ 261798 w 287970"/>
                <a:gd name="connsiteY19" fmla="*/ 106961 h 271608"/>
                <a:gd name="connsiteX20" fmla="*/ 256379 w 287970"/>
                <a:gd name="connsiteY20" fmla="*/ 112380 h 271608"/>
                <a:gd name="connsiteX21" fmla="*/ 243034 w 287970"/>
                <a:gd name="connsiteY21" fmla="*/ 125725 h 271608"/>
                <a:gd name="connsiteX22" fmla="*/ 251470 w 287970"/>
                <a:gd name="connsiteY22" fmla="*/ 142604 h 271608"/>
                <a:gd name="connsiteX23" fmla="*/ 261798 w 287970"/>
                <a:gd name="connsiteY23" fmla="*/ 163253 h 271608"/>
                <a:gd name="connsiteX24" fmla="*/ 261798 w 287970"/>
                <a:gd name="connsiteY24" fmla="*/ 201795 h 271608"/>
                <a:gd name="connsiteX25" fmla="*/ 240861 w 287970"/>
                <a:gd name="connsiteY25" fmla="*/ 234624 h 271608"/>
                <a:gd name="connsiteX26" fmla="*/ 236974 w 287970"/>
                <a:gd name="connsiteY26" fmla="*/ 240717 h 271608"/>
                <a:gd name="connsiteX27" fmla="*/ 262930 w 287970"/>
                <a:gd name="connsiteY27" fmla="*/ 248702 h 271608"/>
                <a:gd name="connsiteX28" fmla="*/ 287971 w 287970"/>
                <a:gd name="connsiteY28" fmla="*/ 209433 h 271608"/>
                <a:gd name="connsiteX29" fmla="*/ 287971 w 287970"/>
                <a:gd name="connsiteY29" fmla="*/ 157075 h 271608"/>
                <a:gd name="connsiteX30" fmla="*/ 274881 w 287970"/>
                <a:gd name="connsiteY30" fmla="*/ 130896 h 271608"/>
                <a:gd name="connsiteX31" fmla="*/ 287971 w 287970"/>
                <a:gd name="connsiteY31" fmla="*/ 117806 h 271608"/>
                <a:gd name="connsiteX32" fmla="*/ 287971 w 287970"/>
                <a:gd name="connsiteY32" fmla="*/ 39269 h 271608"/>
                <a:gd name="connsiteX33" fmla="*/ 235612 w 287970"/>
                <a:gd name="connsiteY33" fmla="*/ 26179 h 271608"/>
                <a:gd name="connsiteX34" fmla="*/ 157075 w 287970"/>
                <a:gd name="connsiteY34" fmla="*/ 26179 h 271608"/>
                <a:gd name="connsiteX35" fmla="*/ 157075 w 287970"/>
                <a:gd name="connsiteY35" fmla="*/ 0 h 271608"/>
                <a:gd name="connsiteX36" fmla="*/ 117806 w 287970"/>
                <a:gd name="connsiteY36" fmla="*/ 0 h 271608"/>
                <a:gd name="connsiteX37" fmla="*/ 91627 w 287970"/>
                <a:gd name="connsiteY37" fmla="*/ 13090 h 271608"/>
                <a:gd name="connsiteX38" fmla="*/ 65448 w 287970"/>
                <a:gd name="connsiteY38" fmla="*/ 26179 h 271608"/>
                <a:gd name="connsiteX39" fmla="*/ 13090 w 287970"/>
                <a:gd name="connsiteY39" fmla="*/ 39269 h 271608"/>
                <a:gd name="connsiteX40" fmla="*/ 0 w 287970"/>
                <a:gd name="connsiteY40" fmla="*/ 117806 h 271608"/>
                <a:gd name="connsiteX41" fmla="*/ 12520 w 287970"/>
                <a:gd name="connsiteY41" fmla="*/ 170164 h 271608"/>
                <a:gd name="connsiteX42" fmla="*/ 12520 w 287970"/>
                <a:gd name="connsiteY42" fmla="*/ 212850 h 271608"/>
                <a:gd name="connsiteX43" fmla="*/ 104717 w 287970"/>
                <a:gd name="connsiteY43" fmla="*/ 248702 h 271608"/>
                <a:gd name="connsiteX44" fmla="*/ 117806 w 287970"/>
                <a:gd name="connsiteY44" fmla="*/ 261791 h 271608"/>
                <a:gd name="connsiteX45" fmla="*/ 157075 w 287970"/>
                <a:gd name="connsiteY45" fmla="*/ 271609 h 271608"/>
                <a:gd name="connsiteX46" fmla="*/ 157075 w 287970"/>
                <a:gd name="connsiteY46" fmla="*/ 244624 h 271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87970" h="271608">
                  <a:moveTo>
                    <a:pt x="157088" y="244638"/>
                  </a:moveTo>
                  <a:lnTo>
                    <a:pt x="131203" y="238165"/>
                  </a:lnTo>
                  <a:lnTo>
                    <a:pt x="123238" y="230200"/>
                  </a:lnTo>
                  <a:lnTo>
                    <a:pt x="119344" y="226305"/>
                  </a:lnTo>
                  <a:lnTo>
                    <a:pt x="114213" y="224309"/>
                  </a:lnTo>
                  <a:lnTo>
                    <a:pt x="38706" y="194943"/>
                  </a:lnTo>
                  <a:lnTo>
                    <a:pt x="38706" y="167082"/>
                  </a:lnTo>
                  <a:lnTo>
                    <a:pt x="37986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803" y="51573"/>
                  </a:lnTo>
                  <a:lnTo>
                    <a:pt x="74591" y="50879"/>
                  </a:lnTo>
                  <a:lnTo>
                    <a:pt x="77163" y="49596"/>
                  </a:lnTo>
                  <a:lnTo>
                    <a:pt x="103342" y="36507"/>
                  </a:lnTo>
                  <a:lnTo>
                    <a:pt x="123991" y="26179"/>
                  </a:lnTo>
                  <a:lnTo>
                    <a:pt x="130902" y="26179"/>
                  </a:lnTo>
                  <a:lnTo>
                    <a:pt x="130902" y="52358"/>
                  </a:lnTo>
                  <a:lnTo>
                    <a:pt x="232399" y="52358"/>
                  </a:lnTo>
                  <a:lnTo>
                    <a:pt x="261798" y="59708"/>
                  </a:lnTo>
                  <a:lnTo>
                    <a:pt x="261798" y="106961"/>
                  </a:lnTo>
                  <a:lnTo>
                    <a:pt x="256379" y="112380"/>
                  </a:lnTo>
                  <a:lnTo>
                    <a:pt x="243034" y="125725"/>
                  </a:lnTo>
                  <a:lnTo>
                    <a:pt x="251470" y="142604"/>
                  </a:lnTo>
                  <a:lnTo>
                    <a:pt x="261798" y="163253"/>
                  </a:lnTo>
                  <a:lnTo>
                    <a:pt x="261798" y="201795"/>
                  </a:lnTo>
                  <a:lnTo>
                    <a:pt x="240861" y="234624"/>
                  </a:lnTo>
                  <a:lnTo>
                    <a:pt x="236974" y="240717"/>
                  </a:lnTo>
                  <a:lnTo>
                    <a:pt x="262930" y="248702"/>
                  </a:lnTo>
                  <a:lnTo>
                    <a:pt x="287971" y="20943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57075" y="271609"/>
                  </a:lnTo>
                  <a:lnTo>
                    <a:pt x="157075" y="24462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08" name="Grupa 1107">
            <a:extLst>
              <a:ext uri="{FF2B5EF4-FFF2-40B4-BE49-F238E27FC236}">
                <a16:creationId xmlns:a16="http://schemas.microsoft.com/office/drawing/2014/main" id="{369D0C4C-61F4-09C6-ECB3-371E059DC755}"/>
              </a:ext>
            </a:extLst>
          </p:cNvPr>
          <p:cNvGrpSpPr/>
          <p:nvPr userDrawn="1"/>
        </p:nvGrpSpPr>
        <p:grpSpPr>
          <a:xfrm>
            <a:off x="16254719" y="1545192"/>
            <a:ext cx="590622" cy="616302"/>
            <a:chOff x="2415488" y="2879705"/>
            <a:chExt cx="301059" cy="314149"/>
          </a:xfrm>
        </p:grpSpPr>
        <p:sp>
          <p:nvSpPr>
            <p:cNvPr id="1109" name="Dowolny kształt: kształt 1108">
              <a:extLst>
                <a:ext uri="{FF2B5EF4-FFF2-40B4-BE49-F238E27FC236}">
                  <a16:creationId xmlns:a16="http://schemas.microsoft.com/office/drawing/2014/main" id="{736C8FD6-5EF8-645B-C7BA-8CAB17E4C188}"/>
                </a:ext>
              </a:extLst>
            </p:cNvPr>
            <p:cNvSpPr/>
            <p:nvPr/>
          </p:nvSpPr>
          <p:spPr>
            <a:xfrm>
              <a:off x="2572562" y="3062959"/>
              <a:ext cx="143985" cy="130895"/>
            </a:xfrm>
            <a:custGeom>
              <a:avLst/>
              <a:gdLst>
                <a:gd name="connsiteX0" fmla="*/ 117806 w 143985"/>
                <a:gd name="connsiteY0" fmla="*/ 78537 h 130895"/>
                <a:gd name="connsiteX1" fmla="*/ 104717 w 143985"/>
                <a:gd name="connsiteY1" fmla="*/ 104717 h 130895"/>
                <a:gd name="connsiteX2" fmla="*/ 39269 w 143985"/>
                <a:gd name="connsiteY2" fmla="*/ 104717 h 130895"/>
                <a:gd name="connsiteX3" fmla="*/ 26179 w 143985"/>
                <a:gd name="connsiteY3" fmla="*/ 78537 h 130895"/>
                <a:gd name="connsiteX4" fmla="*/ 26179 w 143985"/>
                <a:gd name="connsiteY4" fmla="*/ 26179 h 130895"/>
                <a:gd name="connsiteX5" fmla="*/ 117806 w 143985"/>
                <a:gd name="connsiteY5" fmla="*/ 26179 h 130895"/>
                <a:gd name="connsiteX6" fmla="*/ 143985 w 143985"/>
                <a:gd name="connsiteY6" fmla="*/ 0 h 130895"/>
                <a:gd name="connsiteX7" fmla="*/ 0 w 143985"/>
                <a:gd name="connsiteY7" fmla="*/ 0 h 130895"/>
                <a:gd name="connsiteX8" fmla="*/ 0 w 143985"/>
                <a:gd name="connsiteY8" fmla="*/ 80861 h 130895"/>
                <a:gd name="connsiteX9" fmla="*/ 26179 w 143985"/>
                <a:gd name="connsiteY9" fmla="*/ 130896 h 130895"/>
                <a:gd name="connsiteX10" fmla="*/ 117806 w 143985"/>
                <a:gd name="connsiteY10" fmla="*/ 130896 h 130895"/>
                <a:gd name="connsiteX11" fmla="*/ 143985 w 143985"/>
                <a:gd name="connsiteY11" fmla="*/ 78537 h 130895"/>
                <a:gd name="connsiteX12" fmla="*/ 143985 w 143985"/>
                <a:gd name="connsiteY12" fmla="*/ 0 h 130895"/>
                <a:gd name="connsiteX13" fmla="*/ 143985 w 143985"/>
                <a:gd name="connsiteY13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985" h="130895">
                  <a:moveTo>
                    <a:pt x="117806" y="78537"/>
                  </a:moveTo>
                  <a:lnTo>
                    <a:pt x="104717" y="104717"/>
                  </a:lnTo>
                  <a:lnTo>
                    <a:pt x="39269" y="10471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117806" y="26179"/>
                  </a:lnTo>
                  <a:moveTo>
                    <a:pt x="143985" y="0"/>
                  </a:moveTo>
                  <a:lnTo>
                    <a:pt x="0" y="0"/>
                  </a:lnTo>
                  <a:lnTo>
                    <a:pt x="0" y="80861"/>
                  </a:lnTo>
                  <a:lnTo>
                    <a:pt x="26179" y="130896"/>
                  </a:lnTo>
                  <a:lnTo>
                    <a:pt x="117806" y="130896"/>
                  </a:lnTo>
                  <a:lnTo>
                    <a:pt x="143985" y="78537"/>
                  </a:lnTo>
                  <a:lnTo>
                    <a:pt x="143985" y="0"/>
                  </a:lnTo>
                  <a:lnTo>
                    <a:pt x="14398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0" name="Dowolny kształt: kształt 1109">
              <a:extLst>
                <a:ext uri="{FF2B5EF4-FFF2-40B4-BE49-F238E27FC236}">
                  <a16:creationId xmlns:a16="http://schemas.microsoft.com/office/drawing/2014/main" id="{1A00320E-76FA-41B9-806E-58967A2501C6}"/>
                </a:ext>
              </a:extLst>
            </p:cNvPr>
            <p:cNvSpPr/>
            <p:nvPr/>
          </p:nvSpPr>
          <p:spPr>
            <a:xfrm>
              <a:off x="2598741" y="3010601"/>
              <a:ext cx="91626" cy="65447"/>
            </a:xfrm>
            <a:custGeom>
              <a:avLst/>
              <a:gdLst>
                <a:gd name="connsiteX0" fmla="*/ 65448 w 91626"/>
                <a:gd name="connsiteY0" fmla="*/ 26179 h 65447"/>
                <a:gd name="connsiteX1" fmla="*/ 65448 w 91626"/>
                <a:gd name="connsiteY1" fmla="*/ 52358 h 65447"/>
                <a:gd name="connsiteX2" fmla="*/ 26179 w 91626"/>
                <a:gd name="connsiteY2" fmla="*/ 52358 h 65447"/>
                <a:gd name="connsiteX3" fmla="*/ 26179 w 91626"/>
                <a:gd name="connsiteY3" fmla="*/ 26179 h 65447"/>
                <a:gd name="connsiteX4" fmla="*/ 65867 w 91626"/>
                <a:gd name="connsiteY4" fmla="*/ 26179 h 65447"/>
                <a:gd name="connsiteX5" fmla="*/ 78537 w 91626"/>
                <a:gd name="connsiteY5" fmla="*/ 0 h 65447"/>
                <a:gd name="connsiteX6" fmla="*/ 13090 w 91626"/>
                <a:gd name="connsiteY6" fmla="*/ 0 h 65447"/>
                <a:gd name="connsiteX7" fmla="*/ 0 w 91626"/>
                <a:gd name="connsiteY7" fmla="*/ 13090 h 65447"/>
                <a:gd name="connsiteX8" fmla="*/ 0 w 91626"/>
                <a:gd name="connsiteY8" fmla="*/ 65448 h 65447"/>
                <a:gd name="connsiteX9" fmla="*/ 91627 w 91626"/>
                <a:gd name="connsiteY9" fmla="*/ 65448 h 65447"/>
                <a:gd name="connsiteX10" fmla="*/ 91627 w 91626"/>
                <a:gd name="connsiteY10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626" h="65447">
                  <a:moveTo>
                    <a:pt x="65448" y="26179"/>
                  </a:moveTo>
                  <a:lnTo>
                    <a:pt x="65448" y="52358"/>
                  </a:lnTo>
                  <a:lnTo>
                    <a:pt x="26179" y="52358"/>
                  </a:lnTo>
                  <a:lnTo>
                    <a:pt x="26179" y="26179"/>
                  </a:lnTo>
                  <a:lnTo>
                    <a:pt x="65867" y="26179"/>
                  </a:lnTo>
                  <a:moveTo>
                    <a:pt x="78537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65448"/>
                  </a:lnTo>
                  <a:lnTo>
                    <a:pt x="91627" y="65448"/>
                  </a:lnTo>
                  <a:lnTo>
                    <a:pt x="91627" y="13090"/>
                  </a:lnTo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1" name="Dowolny kształt: kształt 1110">
              <a:extLst>
                <a:ext uri="{FF2B5EF4-FFF2-40B4-BE49-F238E27FC236}">
                  <a16:creationId xmlns:a16="http://schemas.microsoft.com/office/drawing/2014/main" id="{CC8F5F5F-165C-49F3-4E20-47DB8883CEA5}"/>
                </a:ext>
              </a:extLst>
            </p:cNvPr>
            <p:cNvSpPr/>
            <p:nvPr/>
          </p:nvSpPr>
          <p:spPr>
            <a:xfrm>
              <a:off x="2624921" y="3115317"/>
              <a:ext cx="39268" cy="26179"/>
            </a:xfrm>
            <a:custGeom>
              <a:avLst/>
              <a:gdLst>
                <a:gd name="connsiteX0" fmla="*/ 0 w 39268"/>
                <a:gd name="connsiteY0" fmla="*/ 0 h 26179"/>
                <a:gd name="connsiteX1" fmla="*/ 39269 w 39268"/>
                <a:gd name="connsiteY1" fmla="*/ 0 h 26179"/>
                <a:gd name="connsiteX2" fmla="*/ 39269 w 39268"/>
                <a:gd name="connsiteY2" fmla="*/ 26179 h 26179"/>
                <a:gd name="connsiteX3" fmla="*/ 0 w 3926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26179">
                  <a:moveTo>
                    <a:pt x="0" y="0"/>
                  </a:moveTo>
                  <a:lnTo>
                    <a:pt x="39269" y="0"/>
                  </a:lnTo>
                  <a:lnTo>
                    <a:pt x="3926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2" name="Dowolny kształt: kształt 1111">
              <a:extLst>
                <a:ext uri="{FF2B5EF4-FFF2-40B4-BE49-F238E27FC236}">
                  <a16:creationId xmlns:a16="http://schemas.microsoft.com/office/drawing/2014/main" id="{2226681D-D102-460D-5FBC-613537DBCF58}"/>
                </a:ext>
              </a:extLst>
            </p:cNvPr>
            <p:cNvSpPr/>
            <p:nvPr/>
          </p:nvSpPr>
          <p:spPr>
            <a:xfrm>
              <a:off x="2638010" y="3141496"/>
              <a:ext cx="13089" cy="13089"/>
            </a:xfrm>
            <a:custGeom>
              <a:avLst/>
              <a:gdLst>
                <a:gd name="connsiteX0" fmla="*/ 0 w 13089"/>
                <a:gd name="connsiteY0" fmla="*/ 0 h 13089"/>
                <a:gd name="connsiteX1" fmla="*/ 13090 w 13089"/>
                <a:gd name="connsiteY1" fmla="*/ 0 h 13089"/>
                <a:gd name="connsiteX2" fmla="*/ 13090 w 13089"/>
                <a:gd name="connsiteY2" fmla="*/ 13090 h 13089"/>
                <a:gd name="connsiteX3" fmla="*/ 0 w 13089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" h="13089">
                  <a:moveTo>
                    <a:pt x="0" y="0"/>
                  </a:moveTo>
                  <a:lnTo>
                    <a:pt x="13090" y="0"/>
                  </a:lnTo>
                  <a:lnTo>
                    <a:pt x="13090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13" name="Dowolny kształt: kształt 1112">
              <a:extLst>
                <a:ext uri="{FF2B5EF4-FFF2-40B4-BE49-F238E27FC236}">
                  <a16:creationId xmlns:a16="http://schemas.microsoft.com/office/drawing/2014/main" id="{513ADF2D-A033-FCB3-4357-675975C4E04A}"/>
                </a:ext>
              </a:extLst>
            </p:cNvPr>
            <p:cNvSpPr/>
            <p:nvPr/>
          </p:nvSpPr>
          <p:spPr>
            <a:xfrm>
              <a:off x="2415488" y="2879705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4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2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74881 w 287970"/>
                <a:gd name="connsiteY23" fmla="*/ 130896 h 268336"/>
                <a:gd name="connsiteX24" fmla="*/ 287971 w 287970"/>
                <a:gd name="connsiteY24" fmla="*/ 117806 h 268336"/>
                <a:gd name="connsiteX25" fmla="*/ 287971 w 287970"/>
                <a:gd name="connsiteY25" fmla="*/ 39269 h 268336"/>
                <a:gd name="connsiteX26" fmla="*/ 235612 w 287970"/>
                <a:gd name="connsiteY26" fmla="*/ 26179 h 268336"/>
                <a:gd name="connsiteX27" fmla="*/ 157075 w 287970"/>
                <a:gd name="connsiteY27" fmla="*/ 26179 h 268336"/>
                <a:gd name="connsiteX28" fmla="*/ 157075 w 287970"/>
                <a:gd name="connsiteY28" fmla="*/ 0 h 268336"/>
                <a:gd name="connsiteX29" fmla="*/ 117806 w 287970"/>
                <a:gd name="connsiteY29" fmla="*/ 0 h 268336"/>
                <a:gd name="connsiteX30" fmla="*/ 91627 w 287970"/>
                <a:gd name="connsiteY30" fmla="*/ 13090 h 268336"/>
                <a:gd name="connsiteX31" fmla="*/ 65448 w 287970"/>
                <a:gd name="connsiteY31" fmla="*/ 26179 h 268336"/>
                <a:gd name="connsiteX32" fmla="*/ 13090 w 287970"/>
                <a:gd name="connsiteY32" fmla="*/ 39269 h 268336"/>
                <a:gd name="connsiteX33" fmla="*/ 0 w 287970"/>
                <a:gd name="connsiteY33" fmla="*/ 117806 h 268336"/>
                <a:gd name="connsiteX34" fmla="*/ 12520 w 287970"/>
                <a:gd name="connsiteY34" fmla="*/ 170164 h 268336"/>
                <a:gd name="connsiteX35" fmla="*/ 12520 w 287970"/>
                <a:gd name="connsiteY35" fmla="*/ 212850 h 268336"/>
                <a:gd name="connsiteX36" fmla="*/ 104717 w 287970"/>
                <a:gd name="connsiteY36" fmla="*/ 248702 h 268336"/>
                <a:gd name="connsiteX37" fmla="*/ 117806 w 287970"/>
                <a:gd name="connsiteY37" fmla="*/ 261791 h 268336"/>
                <a:gd name="connsiteX38" fmla="*/ 143985 w 287970"/>
                <a:gd name="connsiteY38" fmla="*/ 268336 h 268336"/>
                <a:gd name="connsiteX39" fmla="*/ 143985 w 287970"/>
                <a:gd name="connsiteY39" fmla="*/ 241352 h 268336"/>
                <a:gd name="connsiteX40" fmla="*/ 131190 w 287970"/>
                <a:gd name="connsiteY40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4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2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14" name="Grupa 1113">
            <a:extLst>
              <a:ext uri="{FF2B5EF4-FFF2-40B4-BE49-F238E27FC236}">
                <a16:creationId xmlns:a16="http://schemas.microsoft.com/office/drawing/2014/main" id="{3EC60347-1971-F7B1-0530-164FC6BD115D}"/>
              </a:ext>
            </a:extLst>
          </p:cNvPr>
          <p:cNvGrpSpPr/>
          <p:nvPr userDrawn="1"/>
        </p:nvGrpSpPr>
        <p:grpSpPr>
          <a:xfrm>
            <a:off x="16922380" y="1545192"/>
            <a:ext cx="564944" cy="590624"/>
            <a:chOff x="2755816" y="2879705"/>
            <a:chExt cx="287970" cy="301060"/>
          </a:xfrm>
        </p:grpSpPr>
        <p:grpSp>
          <p:nvGrpSpPr>
            <p:cNvPr id="1115" name="Grafika 52">
              <a:extLst>
                <a:ext uri="{FF2B5EF4-FFF2-40B4-BE49-F238E27FC236}">
                  <a16:creationId xmlns:a16="http://schemas.microsoft.com/office/drawing/2014/main" id="{A8B80860-4AC5-EF12-966D-51CE3F9D8EF6}"/>
                </a:ext>
              </a:extLst>
            </p:cNvPr>
            <p:cNvGrpSpPr/>
            <p:nvPr/>
          </p:nvGrpSpPr>
          <p:grpSpPr>
            <a:xfrm>
              <a:off x="2808175" y="2945153"/>
              <a:ext cx="197809" cy="235612"/>
              <a:chOff x="2808175" y="2945153"/>
              <a:chExt cx="197809" cy="235612"/>
            </a:xfrm>
            <a:solidFill>
              <a:srgbClr val="212E39"/>
            </a:solidFill>
          </p:grpSpPr>
          <p:sp>
            <p:nvSpPr>
              <p:cNvPr id="1117" name="Dowolny kształt: kształt 1116">
                <a:extLst>
                  <a:ext uri="{FF2B5EF4-FFF2-40B4-BE49-F238E27FC236}">
                    <a16:creationId xmlns:a16="http://schemas.microsoft.com/office/drawing/2014/main" id="{C3CD643C-33A3-1B96-C37D-6399B965D427}"/>
                  </a:ext>
                </a:extLst>
              </p:cNvPr>
              <p:cNvSpPr/>
              <p:nvPr/>
            </p:nvSpPr>
            <p:spPr>
              <a:xfrm>
                <a:off x="2925981" y="3023690"/>
                <a:ext cx="80003" cy="157074"/>
              </a:xfrm>
              <a:custGeom>
                <a:avLst/>
                <a:gdLst>
                  <a:gd name="connsiteX0" fmla="*/ 80003 w 80003"/>
                  <a:gd name="connsiteY0" fmla="*/ 20080 h 157074"/>
                  <a:gd name="connsiteX1" fmla="*/ 68413 w 80003"/>
                  <a:gd name="connsiteY1" fmla="*/ 0 h 157074"/>
                  <a:gd name="connsiteX2" fmla="*/ 45224 w 80003"/>
                  <a:gd name="connsiteY2" fmla="*/ 0 h 157074"/>
                  <a:gd name="connsiteX3" fmla="*/ 45224 w 80003"/>
                  <a:gd name="connsiteY3" fmla="*/ 0 h 157074"/>
                  <a:gd name="connsiteX4" fmla="*/ 37665 w 80003"/>
                  <a:gd name="connsiteY4" fmla="*/ 13090 h 157074"/>
                  <a:gd name="connsiteX5" fmla="*/ 0 w 80003"/>
                  <a:gd name="connsiteY5" fmla="*/ 13090 h 157074"/>
                  <a:gd name="connsiteX6" fmla="*/ 0 w 80003"/>
                  <a:gd name="connsiteY6" fmla="*/ 157075 h 157074"/>
                  <a:gd name="connsiteX7" fmla="*/ 13090 w 80003"/>
                  <a:gd name="connsiteY7" fmla="*/ 157075 h 157074"/>
                  <a:gd name="connsiteX8" fmla="*/ 13090 w 80003"/>
                  <a:gd name="connsiteY8" fmla="*/ 26179 h 157074"/>
                  <a:gd name="connsiteX9" fmla="*/ 37155 w 80003"/>
                  <a:gd name="connsiteY9" fmla="*/ 26179 h 157074"/>
                  <a:gd name="connsiteX10" fmla="*/ 45224 w 80003"/>
                  <a:gd name="connsiteY10" fmla="*/ 40159 h 157074"/>
                  <a:gd name="connsiteX11" fmla="*/ 68413 w 80003"/>
                  <a:gd name="connsiteY11" fmla="*/ 40159 h 157074"/>
                  <a:gd name="connsiteX12" fmla="*/ 72654 w 80003"/>
                  <a:gd name="connsiteY12" fmla="*/ 32809 h 157074"/>
                  <a:gd name="connsiteX13" fmla="*/ 80003 w 80003"/>
                  <a:gd name="connsiteY13" fmla="*/ 20080 h 15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03" h="157074">
                    <a:moveTo>
                      <a:pt x="80003" y="20080"/>
                    </a:moveTo>
                    <a:lnTo>
                      <a:pt x="68413" y="0"/>
                    </a:lnTo>
                    <a:lnTo>
                      <a:pt x="45224" y="0"/>
                    </a:lnTo>
                    <a:lnTo>
                      <a:pt x="45224" y="0"/>
                    </a:lnTo>
                    <a:lnTo>
                      <a:pt x="37665" y="13090"/>
                    </a:lnTo>
                    <a:lnTo>
                      <a:pt x="0" y="13090"/>
                    </a:lnTo>
                    <a:lnTo>
                      <a:pt x="0" y="157075"/>
                    </a:lnTo>
                    <a:lnTo>
                      <a:pt x="13090" y="157075"/>
                    </a:lnTo>
                    <a:lnTo>
                      <a:pt x="13090" y="26179"/>
                    </a:lnTo>
                    <a:lnTo>
                      <a:pt x="37155" y="26179"/>
                    </a:lnTo>
                    <a:lnTo>
                      <a:pt x="45224" y="40159"/>
                    </a:lnTo>
                    <a:lnTo>
                      <a:pt x="68413" y="40159"/>
                    </a:lnTo>
                    <a:lnTo>
                      <a:pt x="72654" y="32809"/>
                    </a:lnTo>
                    <a:lnTo>
                      <a:pt x="80003" y="2008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18" name="Dowolny kształt: kształt 1117">
                <a:extLst>
                  <a:ext uri="{FF2B5EF4-FFF2-40B4-BE49-F238E27FC236}">
                    <a16:creationId xmlns:a16="http://schemas.microsoft.com/office/drawing/2014/main" id="{35CB38AD-F0E0-8A0D-32A1-D66BF20CC39F}"/>
                  </a:ext>
                </a:extLst>
              </p:cNvPr>
              <p:cNvSpPr/>
              <p:nvPr/>
            </p:nvSpPr>
            <p:spPr>
              <a:xfrm>
                <a:off x="2808175" y="3010601"/>
                <a:ext cx="78537" cy="157074"/>
              </a:xfrm>
              <a:custGeom>
                <a:avLst/>
                <a:gdLst>
                  <a:gd name="connsiteX0" fmla="*/ 34007 w 78537"/>
                  <a:gd name="connsiteY0" fmla="*/ 0 h 157074"/>
                  <a:gd name="connsiteX1" fmla="*/ 11336 w 78537"/>
                  <a:gd name="connsiteY1" fmla="*/ 0 h 157074"/>
                  <a:gd name="connsiteX2" fmla="*/ 11336 w 78537"/>
                  <a:gd name="connsiteY2" fmla="*/ 0 h 157074"/>
                  <a:gd name="connsiteX3" fmla="*/ 0 w 78537"/>
                  <a:gd name="connsiteY3" fmla="*/ 19634 h 157074"/>
                  <a:gd name="connsiteX4" fmla="*/ 11336 w 78537"/>
                  <a:gd name="connsiteY4" fmla="*/ 39269 h 157074"/>
                  <a:gd name="connsiteX5" fmla="*/ 11336 w 78537"/>
                  <a:gd name="connsiteY5" fmla="*/ 39269 h 157074"/>
                  <a:gd name="connsiteX6" fmla="*/ 34007 w 78537"/>
                  <a:gd name="connsiteY6" fmla="*/ 39269 h 157074"/>
                  <a:gd name="connsiteX7" fmla="*/ 41566 w 78537"/>
                  <a:gd name="connsiteY7" fmla="*/ 26179 h 157074"/>
                  <a:gd name="connsiteX8" fmla="*/ 65448 w 78537"/>
                  <a:gd name="connsiteY8" fmla="*/ 26179 h 157074"/>
                  <a:gd name="connsiteX9" fmla="*/ 65448 w 78537"/>
                  <a:gd name="connsiteY9" fmla="*/ 157075 h 157074"/>
                  <a:gd name="connsiteX10" fmla="*/ 78537 w 78537"/>
                  <a:gd name="connsiteY10" fmla="*/ 157075 h 157074"/>
                  <a:gd name="connsiteX11" fmla="*/ 78537 w 78537"/>
                  <a:gd name="connsiteY11" fmla="*/ 13090 h 157074"/>
                  <a:gd name="connsiteX12" fmla="*/ 41566 w 78537"/>
                  <a:gd name="connsiteY12" fmla="*/ 13090 h 157074"/>
                  <a:gd name="connsiteX13" fmla="*/ 34007 w 78537"/>
                  <a:gd name="connsiteY13" fmla="*/ 0 h 15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8537" h="157074">
                    <a:moveTo>
                      <a:pt x="34007" y="0"/>
                    </a:moveTo>
                    <a:lnTo>
                      <a:pt x="11336" y="0"/>
                    </a:lnTo>
                    <a:lnTo>
                      <a:pt x="11336" y="0"/>
                    </a:lnTo>
                    <a:lnTo>
                      <a:pt x="0" y="19634"/>
                    </a:lnTo>
                    <a:lnTo>
                      <a:pt x="11336" y="39269"/>
                    </a:lnTo>
                    <a:lnTo>
                      <a:pt x="11336" y="39269"/>
                    </a:lnTo>
                    <a:lnTo>
                      <a:pt x="34007" y="39269"/>
                    </a:lnTo>
                    <a:lnTo>
                      <a:pt x="41566" y="26179"/>
                    </a:lnTo>
                    <a:lnTo>
                      <a:pt x="65448" y="26179"/>
                    </a:lnTo>
                    <a:lnTo>
                      <a:pt x="65448" y="157075"/>
                    </a:lnTo>
                    <a:lnTo>
                      <a:pt x="78537" y="157075"/>
                    </a:lnTo>
                    <a:lnTo>
                      <a:pt x="78537" y="13090"/>
                    </a:lnTo>
                    <a:lnTo>
                      <a:pt x="41566" y="13090"/>
                    </a:lnTo>
                    <a:lnTo>
                      <a:pt x="34007" y="0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119" name="Dowolny kształt: kształt 1118">
                <a:extLst>
                  <a:ext uri="{FF2B5EF4-FFF2-40B4-BE49-F238E27FC236}">
                    <a16:creationId xmlns:a16="http://schemas.microsoft.com/office/drawing/2014/main" id="{C36D5164-6587-8419-E146-C8C1BAE3A4A9}"/>
                  </a:ext>
                </a:extLst>
              </p:cNvPr>
              <p:cNvSpPr/>
              <p:nvPr/>
            </p:nvSpPr>
            <p:spPr>
              <a:xfrm>
                <a:off x="2899802" y="2945153"/>
                <a:ext cx="55539" cy="209433"/>
              </a:xfrm>
              <a:custGeom>
                <a:avLst/>
                <a:gdLst>
                  <a:gd name="connsiteX0" fmla="*/ 39269 w 55539"/>
                  <a:gd name="connsiteY0" fmla="*/ 39269 h 209433"/>
                  <a:gd name="connsiteX1" fmla="*/ 44203 w 55539"/>
                  <a:gd name="connsiteY1" fmla="*/ 39269 h 209433"/>
                  <a:gd name="connsiteX2" fmla="*/ 55539 w 55539"/>
                  <a:gd name="connsiteY2" fmla="*/ 19634 h 209433"/>
                  <a:gd name="connsiteX3" fmla="*/ 44203 w 55539"/>
                  <a:gd name="connsiteY3" fmla="*/ 0 h 209433"/>
                  <a:gd name="connsiteX4" fmla="*/ 21532 w 55539"/>
                  <a:gd name="connsiteY4" fmla="*/ 0 h 209433"/>
                  <a:gd name="connsiteX5" fmla="*/ 21532 w 55539"/>
                  <a:gd name="connsiteY5" fmla="*/ 0 h 209433"/>
                  <a:gd name="connsiteX6" fmla="*/ 10197 w 55539"/>
                  <a:gd name="connsiteY6" fmla="*/ 19634 h 209433"/>
                  <a:gd name="connsiteX7" fmla="*/ 21532 w 55539"/>
                  <a:gd name="connsiteY7" fmla="*/ 39269 h 209433"/>
                  <a:gd name="connsiteX8" fmla="*/ 21532 w 55539"/>
                  <a:gd name="connsiteY8" fmla="*/ 39269 h 209433"/>
                  <a:gd name="connsiteX9" fmla="*/ 26179 w 55539"/>
                  <a:gd name="connsiteY9" fmla="*/ 39269 h 209433"/>
                  <a:gd name="connsiteX10" fmla="*/ 26179 w 55539"/>
                  <a:gd name="connsiteY10" fmla="*/ 65448 h 209433"/>
                  <a:gd name="connsiteX11" fmla="*/ 0 w 55539"/>
                  <a:gd name="connsiteY11" fmla="*/ 65448 h 209433"/>
                  <a:gd name="connsiteX12" fmla="*/ 0 w 55539"/>
                  <a:gd name="connsiteY12" fmla="*/ 209433 h 209433"/>
                  <a:gd name="connsiteX13" fmla="*/ 13090 w 55539"/>
                  <a:gd name="connsiteY13" fmla="*/ 209433 h 209433"/>
                  <a:gd name="connsiteX14" fmla="*/ 13090 w 55539"/>
                  <a:gd name="connsiteY14" fmla="*/ 78537 h 209433"/>
                  <a:gd name="connsiteX15" fmla="*/ 39269 w 55539"/>
                  <a:gd name="connsiteY15" fmla="*/ 78537 h 209433"/>
                  <a:gd name="connsiteX16" fmla="*/ 39269 w 55539"/>
                  <a:gd name="connsiteY16" fmla="*/ 39269 h 209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5539" h="209433">
                    <a:moveTo>
                      <a:pt x="39269" y="39269"/>
                    </a:moveTo>
                    <a:lnTo>
                      <a:pt x="44203" y="39269"/>
                    </a:lnTo>
                    <a:lnTo>
                      <a:pt x="55539" y="19634"/>
                    </a:lnTo>
                    <a:lnTo>
                      <a:pt x="44203" y="0"/>
                    </a:lnTo>
                    <a:lnTo>
                      <a:pt x="21532" y="0"/>
                    </a:lnTo>
                    <a:lnTo>
                      <a:pt x="21532" y="0"/>
                    </a:lnTo>
                    <a:lnTo>
                      <a:pt x="10197" y="19634"/>
                    </a:lnTo>
                    <a:lnTo>
                      <a:pt x="21532" y="39269"/>
                    </a:lnTo>
                    <a:lnTo>
                      <a:pt x="21532" y="39269"/>
                    </a:lnTo>
                    <a:lnTo>
                      <a:pt x="26179" y="39269"/>
                    </a:lnTo>
                    <a:lnTo>
                      <a:pt x="26179" y="65448"/>
                    </a:lnTo>
                    <a:lnTo>
                      <a:pt x="0" y="65448"/>
                    </a:lnTo>
                    <a:lnTo>
                      <a:pt x="0" y="209433"/>
                    </a:lnTo>
                    <a:lnTo>
                      <a:pt x="13090" y="209433"/>
                    </a:lnTo>
                    <a:lnTo>
                      <a:pt x="13090" y="78537"/>
                    </a:lnTo>
                    <a:lnTo>
                      <a:pt x="39269" y="78537"/>
                    </a:lnTo>
                    <a:lnTo>
                      <a:pt x="39269" y="3926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  <p:sp>
          <p:nvSpPr>
            <p:cNvPr id="1116" name="Dowolny kształt: kształt 1115">
              <a:extLst>
                <a:ext uri="{FF2B5EF4-FFF2-40B4-BE49-F238E27FC236}">
                  <a16:creationId xmlns:a16="http://schemas.microsoft.com/office/drawing/2014/main" id="{57D78210-5C01-1A91-BEBB-D8BA1766FB81}"/>
                </a:ext>
              </a:extLst>
            </p:cNvPr>
            <p:cNvSpPr/>
            <p:nvPr/>
          </p:nvSpPr>
          <p:spPr>
            <a:xfrm>
              <a:off x="2755816" y="2879705"/>
              <a:ext cx="287970" cy="287970"/>
            </a:xfrm>
            <a:custGeom>
              <a:avLst/>
              <a:gdLst>
                <a:gd name="connsiteX0" fmla="*/ 104717 w 287970"/>
                <a:gd name="connsiteY0" fmla="*/ 248702 h 287970"/>
                <a:gd name="connsiteX1" fmla="*/ 12520 w 287970"/>
                <a:gd name="connsiteY1" fmla="*/ 212850 h 287970"/>
                <a:gd name="connsiteX2" fmla="*/ 12520 w 287970"/>
                <a:gd name="connsiteY2" fmla="*/ 170164 h 287970"/>
                <a:gd name="connsiteX3" fmla="*/ 0 w 287970"/>
                <a:gd name="connsiteY3" fmla="*/ 117806 h 287970"/>
                <a:gd name="connsiteX4" fmla="*/ 13090 w 287970"/>
                <a:gd name="connsiteY4" fmla="*/ 39269 h 287970"/>
                <a:gd name="connsiteX5" fmla="*/ 65448 w 287970"/>
                <a:gd name="connsiteY5" fmla="*/ 26179 h 287970"/>
                <a:gd name="connsiteX6" fmla="*/ 91627 w 287970"/>
                <a:gd name="connsiteY6" fmla="*/ 13090 h 287970"/>
                <a:gd name="connsiteX7" fmla="*/ 117806 w 287970"/>
                <a:gd name="connsiteY7" fmla="*/ 0 h 287970"/>
                <a:gd name="connsiteX8" fmla="*/ 157075 w 287970"/>
                <a:gd name="connsiteY8" fmla="*/ 0 h 287970"/>
                <a:gd name="connsiteX9" fmla="*/ 157075 w 287970"/>
                <a:gd name="connsiteY9" fmla="*/ 26179 h 287970"/>
                <a:gd name="connsiteX10" fmla="*/ 235612 w 287970"/>
                <a:gd name="connsiteY10" fmla="*/ 26179 h 287970"/>
                <a:gd name="connsiteX11" fmla="*/ 287971 w 287970"/>
                <a:gd name="connsiteY11" fmla="*/ 39269 h 287970"/>
                <a:gd name="connsiteX12" fmla="*/ 287971 w 287970"/>
                <a:gd name="connsiteY12" fmla="*/ 117806 h 287970"/>
                <a:gd name="connsiteX13" fmla="*/ 274881 w 287970"/>
                <a:gd name="connsiteY13" fmla="*/ 130896 h 287970"/>
                <a:gd name="connsiteX14" fmla="*/ 287971 w 287970"/>
                <a:gd name="connsiteY14" fmla="*/ 157075 h 287970"/>
                <a:gd name="connsiteX15" fmla="*/ 287971 w 287970"/>
                <a:gd name="connsiteY15" fmla="*/ 209433 h 287970"/>
                <a:gd name="connsiteX16" fmla="*/ 262930 w 287970"/>
                <a:gd name="connsiteY16" fmla="*/ 248702 h 287970"/>
                <a:gd name="connsiteX17" fmla="*/ 261791 w 287970"/>
                <a:gd name="connsiteY17" fmla="*/ 287971 h 287970"/>
                <a:gd name="connsiteX18" fmla="*/ 222523 w 287970"/>
                <a:gd name="connsiteY18" fmla="*/ 274881 h 287970"/>
                <a:gd name="connsiteX19" fmla="*/ 196344 w 287970"/>
                <a:gd name="connsiteY19" fmla="*/ 274881 h 287970"/>
                <a:gd name="connsiteX20" fmla="*/ 196344 w 287970"/>
                <a:gd name="connsiteY20" fmla="*/ 248702 h 287970"/>
                <a:gd name="connsiteX21" fmla="*/ 226770 w 287970"/>
                <a:gd name="connsiteY21" fmla="*/ 248702 h 287970"/>
                <a:gd name="connsiteX22" fmla="*/ 230802 w 287970"/>
                <a:gd name="connsiteY22" fmla="*/ 250043 h 287970"/>
                <a:gd name="connsiteX23" fmla="*/ 236646 w 287970"/>
                <a:gd name="connsiteY23" fmla="*/ 251994 h 287970"/>
                <a:gd name="connsiteX24" fmla="*/ 236764 w 287970"/>
                <a:gd name="connsiteY24" fmla="*/ 247943 h 287970"/>
                <a:gd name="connsiteX25" fmla="*/ 236974 w 287970"/>
                <a:gd name="connsiteY25" fmla="*/ 240717 h 287970"/>
                <a:gd name="connsiteX26" fmla="*/ 240861 w 287970"/>
                <a:gd name="connsiteY26" fmla="*/ 234624 h 287970"/>
                <a:gd name="connsiteX27" fmla="*/ 261798 w 287970"/>
                <a:gd name="connsiteY27" fmla="*/ 201795 h 287970"/>
                <a:gd name="connsiteX28" fmla="*/ 261798 w 287970"/>
                <a:gd name="connsiteY28" fmla="*/ 163253 h 287970"/>
                <a:gd name="connsiteX29" fmla="*/ 251470 w 287970"/>
                <a:gd name="connsiteY29" fmla="*/ 142604 h 287970"/>
                <a:gd name="connsiteX30" fmla="*/ 243034 w 287970"/>
                <a:gd name="connsiteY30" fmla="*/ 125725 h 287970"/>
                <a:gd name="connsiteX31" fmla="*/ 256379 w 287970"/>
                <a:gd name="connsiteY31" fmla="*/ 112380 h 287970"/>
                <a:gd name="connsiteX32" fmla="*/ 261798 w 287970"/>
                <a:gd name="connsiteY32" fmla="*/ 106962 h 287970"/>
                <a:gd name="connsiteX33" fmla="*/ 261798 w 287970"/>
                <a:gd name="connsiteY33" fmla="*/ 59708 h 287970"/>
                <a:gd name="connsiteX34" fmla="*/ 232399 w 287970"/>
                <a:gd name="connsiteY34" fmla="*/ 52358 h 287970"/>
                <a:gd name="connsiteX35" fmla="*/ 130902 w 287970"/>
                <a:gd name="connsiteY35" fmla="*/ 52358 h 287970"/>
                <a:gd name="connsiteX36" fmla="*/ 130902 w 287970"/>
                <a:gd name="connsiteY36" fmla="*/ 26179 h 287970"/>
                <a:gd name="connsiteX37" fmla="*/ 123991 w 287970"/>
                <a:gd name="connsiteY37" fmla="*/ 26179 h 287970"/>
                <a:gd name="connsiteX38" fmla="*/ 103342 w 287970"/>
                <a:gd name="connsiteY38" fmla="*/ 36507 h 287970"/>
                <a:gd name="connsiteX39" fmla="*/ 77163 w 287970"/>
                <a:gd name="connsiteY39" fmla="*/ 49596 h 287970"/>
                <a:gd name="connsiteX40" fmla="*/ 74591 w 287970"/>
                <a:gd name="connsiteY40" fmla="*/ 50879 h 287970"/>
                <a:gd name="connsiteX41" fmla="*/ 71803 w 287970"/>
                <a:gd name="connsiteY41" fmla="*/ 51573 h 287970"/>
                <a:gd name="connsiteX42" fmla="*/ 36095 w 287970"/>
                <a:gd name="connsiteY42" fmla="*/ 60500 h 287970"/>
                <a:gd name="connsiteX43" fmla="*/ 26696 w 287970"/>
                <a:gd name="connsiteY43" fmla="*/ 116877 h 287970"/>
                <a:gd name="connsiteX44" fmla="*/ 37986 w 287970"/>
                <a:gd name="connsiteY44" fmla="*/ 164078 h 287970"/>
                <a:gd name="connsiteX45" fmla="*/ 38706 w 287970"/>
                <a:gd name="connsiteY45" fmla="*/ 167082 h 287970"/>
                <a:gd name="connsiteX46" fmla="*/ 38706 w 287970"/>
                <a:gd name="connsiteY46" fmla="*/ 194943 h 287970"/>
                <a:gd name="connsiteX47" fmla="*/ 104723 w 287970"/>
                <a:gd name="connsiteY47" fmla="*/ 220618 h 287970"/>
                <a:gd name="connsiteX48" fmla="*/ 104723 w 287970"/>
                <a:gd name="connsiteY48" fmla="*/ 248708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87970" h="287970">
                  <a:moveTo>
                    <a:pt x="104717" y="248702"/>
                  </a:moveTo>
                  <a:lnTo>
                    <a:pt x="12520" y="212850"/>
                  </a:lnTo>
                  <a:lnTo>
                    <a:pt x="12520" y="170164"/>
                  </a:lnTo>
                  <a:lnTo>
                    <a:pt x="0" y="117806"/>
                  </a:lnTo>
                  <a:lnTo>
                    <a:pt x="13090" y="39269"/>
                  </a:lnTo>
                  <a:lnTo>
                    <a:pt x="65448" y="26179"/>
                  </a:lnTo>
                  <a:lnTo>
                    <a:pt x="91627" y="13090"/>
                  </a:lnTo>
                  <a:lnTo>
                    <a:pt x="117806" y="0"/>
                  </a:lnTo>
                  <a:lnTo>
                    <a:pt x="157075" y="0"/>
                  </a:lnTo>
                  <a:lnTo>
                    <a:pt x="157075" y="26179"/>
                  </a:lnTo>
                  <a:lnTo>
                    <a:pt x="235612" y="26179"/>
                  </a:lnTo>
                  <a:lnTo>
                    <a:pt x="287971" y="39269"/>
                  </a:lnTo>
                  <a:lnTo>
                    <a:pt x="287971" y="117806"/>
                  </a:lnTo>
                  <a:lnTo>
                    <a:pt x="274881" y="130896"/>
                  </a:lnTo>
                  <a:lnTo>
                    <a:pt x="287971" y="157075"/>
                  </a:lnTo>
                  <a:lnTo>
                    <a:pt x="287971" y="209433"/>
                  </a:lnTo>
                  <a:lnTo>
                    <a:pt x="262930" y="248702"/>
                  </a:lnTo>
                  <a:lnTo>
                    <a:pt x="261791" y="287971"/>
                  </a:lnTo>
                  <a:lnTo>
                    <a:pt x="222523" y="274881"/>
                  </a:lnTo>
                  <a:lnTo>
                    <a:pt x="196344" y="274881"/>
                  </a:lnTo>
                  <a:lnTo>
                    <a:pt x="196344" y="248702"/>
                  </a:lnTo>
                  <a:lnTo>
                    <a:pt x="226770" y="248702"/>
                  </a:lnTo>
                  <a:lnTo>
                    <a:pt x="230802" y="250043"/>
                  </a:lnTo>
                  <a:lnTo>
                    <a:pt x="236646" y="251994"/>
                  </a:lnTo>
                  <a:lnTo>
                    <a:pt x="236764" y="247943"/>
                  </a:lnTo>
                  <a:lnTo>
                    <a:pt x="236974" y="240717"/>
                  </a:lnTo>
                  <a:lnTo>
                    <a:pt x="240861" y="234624"/>
                  </a:lnTo>
                  <a:lnTo>
                    <a:pt x="261798" y="201795"/>
                  </a:lnTo>
                  <a:lnTo>
                    <a:pt x="261798" y="163253"/>
                  </a:lnTo>
                  <a:lnTo>
                    <a:pt x="251470" y="142604"/>
                  </a:lnTo>
                  <a:lnTo>
                    <a:pt x="243034" y="125725"/>
                  </a:lnTo>
                  <a:lnTo>
                    <a:pt x="256379" y="112380"/>
                  </a:lnTo>
                  <a:lnTo>
                    <a:pt x="261798" y="106962"/>
                  </a:lnTo>
                  <a:lnTo>
                    <a:pt x="261798" y="59708"/>
                  </a:lnTo>
                  <a:lnTo>
                    <a:pt x="232399" y="52358"/>
                  </a:lnTo>
                  <a:lnTo>
                    <a:pt x="130902" y="52358"/>
                  </a:lnTo>
                  <a:lnTo>
                    <a:pt x="130902" y="26179"/>
                  </a:lnTo>
                  <a:lnTo>
                    <a:pt x="123991" y="26179"/>
                  </a:lnTo>
                  <a:lnTo>
                    <a:pt x="103342" y="36507"/>
                  </a:lnTo>
                  <a:lnTo>
                    <a:pt x="77163" y="49596"/>
                  </a:lnTo>
                  <a:lnTo>
                    <a:pt x="74591" y="50879"/>
                  </a:lnTo>
                  <a:lnTo>
                    <a:pt x="71803" y="51573"/>
                  </a:lnTo>
                  <a:lnTo>
                    <a:pt x="36095" y="60500"/>
                  </a:lnTo>
                  <a:lnTo>
                    <a:pt x="26696" y="116877"/>
                  </a:lnTo>
                  <a:lnTo>
                    <a:pt x="37986" y="164078"/>
                  </a:lnTo>
                  <a:lnTo>
                    <a:pt x="38706" y="167082"/>
                  </a:lnTo>
                  <a:lnTo>
                    <a:pt x="38706" y="194943"/>
                  </a:lnTo>
                  <a:lnTo>
                    <a:pt x="104723" y="220618"/>
                  </a:lnTo>
                  <a:lnTo>
                    <a:pt x="104723" y="24870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0" name="Grupa 1119">
            <a:extLst>
              <a:ext uri="{FF2B5EF4-FFF2-40B4-BE49-F238E27FC236}">
                <a16:creationId xmlns:a16="http://schemas.microsoft.com/office/drawing/2014/main" id="{C6C01CFF-D182-E0F9-6618-D474973C4B12}"/>
              </a:ext>
            </a:extLst>
          </p:cNvPr>
          <p:cNvGrpSpPr/>
          <p:nvPr userDrawn="1"/>
        </p:nvGrpSpPr>
        <p:grpSpPr>
          <a:xfrm>
            <a:off x="17590017" y="1545167"/>
            <a:ext cx="564944" cy="564944"/>
            <a:chOff x="3096132" y="2879692"/>
            <a:chExt cx="287970" cy="287970"/>
          </a:xfrm>
        </p:grpSpPr>
        <p:sp>
          <p:nvSpPr>
            <p:cNvPr id="1121" name="Dowolny kształt: kształt 1120">
              <a:extLst>
                <a:ext uri="{FF2B5EF4-FFF2-40B4-BE49-F238E27FC236}">
                  <a16:creationId xmlns:a16="http://schemas.microsoft.com/office/drawing/2014/main" id="{A15FEB19-F742-DA1B-B996-FFA17F072345}"/>
                </a:ext>
              </a:extLst>
            </p:cNvPr>
            <p:cNvSpPr/>
            <p:nvPr/>
          </p:nvSpPr>
          <p:spPr>
            <a:xfrm>
              <a:off x="3213951" y="2971332"/>
              <a:ext cx="52358" cy="91626"/>
            </a:xfrm>
            <a:custGeom>
              <a:avLst/>
              <a:gdLst>
                <a:gd name="connsiteX0" fmla="*/ 52358 w 52358"/>
                <a:gd name="connsiteY0" fmla="*/ 26179 h 91626"/>
                <a:gd name="connsiteX1" fmla="*/ 26179 w 52358"/>
                <a:gd name="connsiteY1" fmla="*/ 0 h 91626"/>
                <a:gd name="connsiteX2" fmla="*/ 0 w 52358"/>
                <a:gd name="connsiteY2" fmla="*/ 26179 h 91626"/>
                <a:gd name="connsiteX3" fmla="*/ 13090 w 52358"/>
                <a:gd name="connsiteY3" fmla="*/ 48850 h 91626"/>
                <a:gd name="connsiteX4" fmla="*/ 13090 w 52358"/>
                <a:gd name="connsiteY4" fmla="*/ 91627 h 91626"/>
                <a:gd name="connsiteX5" fmla="*/ 39269 w 52358"/>
                <a:gd name="connsiteY5" fmla="*/ 91627 h 91626"/>
                <a:gd name="connsiteX6" fmla="*/ 39269 w 52358"/>
                <a:gd name="connsiteY6" fmla="*/ 48850 h 91626"/>
                <a:gd name="connsiteX7" fmla="*/ 52358 w 52358"/>
                <a:gd name="connsiteY7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58" h="91626">
                  <a:moveTo>
                    <a:pt x="52358" y="26179"/>
                  </a:moveTo>
                  <a:cubicBezTo>
                    <a:pt x="52358" y="11722"/>
                    <a:pt x="40637" y="0"/>
                    <a:pt x="26179" y="0"/>
                  </a:cubicBezTo>
                  <a:cubicBezTo>
                    <a:pt x="11722" y="0"/>
                    <a:pt x="0" y="11722"/>
                    <a:pt x="0" y="26179"/>
                  </a:cubicBezTo>
                  <a:cubicBezTo>
                    <a:pt x="0" y="35865"/>
                    <a:pt x="5269" y="44321"/>
                    <a:pt x="13090" y="48850"/>
                  </a:cubicBezTo>
                  <a:lnTo>
                    <a:pt x="13090" y="91627"/>
                  </a:lnTo>
                  <a:lnTo>
                    <a:pt x="39269" y="91627"/>
                  </a:lnTo>
                  <a:lnTo>
                    <a:pt x="39269" y="48850"/>
                  </a:lnTo>
                  <a:cubicBezTo>
                    <a:pt x="47090" y="44321"/>
                    <a:pt x="52358" y="35872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2" name="Dowolny kształt: kształt 1121">
              <a:extLst>
                <a:ext uri="{FF2B5EF4-FFF2-40B4-BE49-F238E27FC236}">
                  <a16:creationId xmlns:a16="http://schemas.microsoft.com/office/drawing/2014/main" id="{E3165F35-CDC8-9D08-AB1E-607195B274A5}"/>
                </a:ext>
              </a:extLst>
            </p:cNvPr>
            <p:cNvSpPr/>
            <p:nvPr/>
          </p:nvSpPr>
          <p:spPr>
            <a:xfrm>
              <a:off x="3096132" y="2879692"/>
              <a:ext cx="287970" cy="287970"/>
            </a:xfrm>
            <a:custGeom>
              <a:avLst/>
              <a:gdLst>
                <a:gd name="connsiteX0" fmla="*/ 130909 w 287970"/>
                <a:gd name="connsiteY0" fmla="*/ 26192 h 287970"/>
                <a:gd name="connsiteX1" fmla="*/ 130909 w 287970"/>
                <a:gd name="connsiteY1" fmla="*/ 52371 h 287970"/>
                <a:gd name="connsiteX2" fmla="*/ 232405 w 287970"/>
                <a:gd name="connsiteY2" fmla="*/ 52371 h 287970"/>
                <a:gd name="connsiteX3" fmla="*/ 261805 w 287970"/>
                <a:gd name="connsiteY3" fmla="*/ 59721 h 287970"/>
                <a:gd name="connsiteX4" fmla="*/ 261805 w 287970"/>
                <a:gd name="connsiteY4" fmla="*/ 106975 h 287970"/>
                <a:gd name="connsiteX5" fmla="*/ 256385 w 287970"/>
                <a:gd name="connsiteY5" fmla="*/ 112394 h 287970"/>
                <a:gd name="connsiteX6" fmla="*/ 243041 w 287970"/>
                <a:gd name="connsiteY6" fmla="*/ 125738 h 287970"/>
                <a:gd name="connsiteX7" fmla="*/ 251477 w 287970"/>
                <a:gd name="connsiteY7" fmla="*/ 142618 h 287970"/>
                <a:gd name="connsiteX8" fmla="*/ 261805 w 287970"/>
                <a:gd name="connsiteY8" fmla="*/ 163266 h 287970"/>
                <a:gd name="connsiteX9" fmla="*/ 261805 w 287970"/>
                <a:gd name="connsiteY9" fmla="*/ 201809 h 287970"/>
                <a:gd name="connsiteX10" fmla="*/ 240868 w 287970"/>
                <a:gd name="connsiteY10" fmla="*/ 234637 h 287970"/>
                <a:gd name="connsiteX11" fmla="*/ 236980 w 287970"/>
                <a:gd name="connsiteY11" fmla="*/ 240730 h 287970"/>
                <a:gd name="connsiteX12" fmla="*/ 236771 w 287970"/>
                <a:gd name="connsiteY12" fmla="*/ 247956 h 287970"/>
                <a:gd name="connsiteX13" fmla="*/ 236653 w 287970"/>
                <a:gd name="connsiteY13" fmla="*/ 252007 h 287970"/>
                <a:gd name="connsiteX14" fmla="*/ 230808 w 287970"/>
                <a:gd name="connsiteY14" fmla="*/ 250057 h 287970"/>
                <a:gd name="connsiteX15" fmla="*/ 226777 w 287970"/>
                <a:gd name="connsiteY15" fmla="*/ 248715 h 287970"/>
                <a:gd name="connsiteX16" fmla="*/ 173391 w 287970"/>
                <a:gd name="connsiteY16" fmla="*/ 248715 h 287970"/>
                <a:gd name="connsiteX17" fmla="*/ 131197 w 287970"/>
                <a:gd name="connsiteY17" fmla="*/ 238165 h 287970"/>
                <a:gd name="connsiteX18" fmla="*/ 123232 w 287970"/>
                <a:gd name="connsiteY18" fmla="*/ 230200 h 287970"/>
                <a:gd name="connsiteX19" fmla="*/ 119338 w 287970"/>
                <a:gd name="connsiteY19" fmla="*/ 226305 h 287970"/>
                <a:gd name="connsiteX20" fmla="*/ 114207 w 287970"/>
                <a:gd name="connsiteY20" fmla="*/ 224309 h 287970"/>
                <a:gd name="connsiteX21" fmla="*/ 38699 w 287970"/>
                <a:gd name="connsiteY21" fmla="*/ 194943 h 287970"/>
                <a:gd name="connsiteX22" fmla="*/ 38699 w 287970"/>
                <a:gd name="connsiteY22" fmla="*/ 167082 h 287970"/>
                <a:gd name="connsiteX23" fmla="*/ 37979 w 287970"/>
                <a:gd name="connsiteY23" fmla="*/ 164078 h 287970"/>
                <a:gd name="connsiteX24" fmla="*/ 26690 w 287970"/>
                <a:gd name="connsiteY24" fmla="*/ 116877 h 287970"/>
                <a:gd name="connsiteX25" fmla="*/ 36088 w 287970"/>
                <a:gd name="connsiteY25" fmla="*/ 60500 h 287970"/>
                <a:gd name="connsiteX26" fmla="*/ 71796 w 287970"/>
                <a:gd name="connsiteY26" fmla="*/ 51573 h 287970"/>
                <a:gd name="connsiteX27" fmla="*/ 74584 w 287970"/>
                <a:gd name="connsiteY27" fmla="*/ 50879 h 287970"/>
                <a:gd name="connsiteX28" fmla="*/ 77156 w 287970"/>
                <a:gd name="connsiteY28" fmla="*/ 49596 h 287970"/>
                <a:gd name="connsiteX29" fmla="*/ 103336 w 287970"/>
                <a:gd name="connsiteY29" fmla="*/ 36507 h 287970"/>
                <a:gd name="connsiteX30" fmla="*/ 123984 w 287970"/>
                <a:gd name="connsiteY30" fmla="*/ 26179 h 287970"/>
                <a:gd name="connsiteX31" fmla="*/ 130896 w 287970"/>
                <a:gd name="connsiteY31" fmla="*/ 26179 h 287970"/>
                <a:gd name="connsiteX32" fmla="*/ 157075 w 287970"/>
                <a:gd name="connsiteY32" fmla="*/ 0 h 287970"/>
                <a:gd name="connsiteX33" fmla="*/ 117806 w 287970"/>
                <a:gd name="connsiteY33" fmla="*/ 0 h 287970"/>
                <a:gd name="connsiteX34" fmla="*/ 91627 w 287970"/>
                <a:gd name="connsiteY34" fmla="*/ 13090 h 287970"/>
                <a:gd name="connsiteX35" fmla="*/ 65448 w 287970"/>
                <a:gd name="connsiteY35" fmla="*/ 26179 h 287970"/>
                <a:gd name="connsiteX36" fmla="*/ 13090 w 287970"/>
                <a:gd name="connsiteY36" fmla="*/ 39269 h 287970"/>
                <a:gd name="connsiteX37" fmla="*/ 0 w 287970"/>
                <a:gd name="connsiteY37" fmla="*/ 117806 h 287970"/>
                <a:gd name="connsiteX38" fmla="*/ 12520 w 287970"/>
                <a:gd name="connsiteY38" fmla="*/ 170164 h 287970"/>
                <a:gd name="connsiteX39" fmla="*/ 12520 w 287970"/>
                <a:gd name="connsiteY39" fmla="*/ 212850 h 287970"/>
                <a:gd name="connsiteX40" fmla="*/ 104717 w 287970"/>
                <a:gd name="connsiteY40" fmla="*/ 248702 h 287970"/>
                <a:gd name="connsiteX41" fmla="*/ 117806 w 287970"/>
                <a:gd name="connsiteY41" fmla="*/ 261791 h 287970"/>
                <a:gd name="connsiteX42" fmla="*/ 170164 w 287970"/>
                <a:gd name="connsiteY42" fmla="*/ 274881 h 287970"/>
                <a:gd name="connsiteX43" fmla="*/ 222523 w 287970"/>
                <a:gd name="connsiteY43" fmla="*/ 274881 h 287970"/>
                <a:gd name="connsiteX44" fmla="*/ 261791 w 287970"/>
                <a:gd name="connsiteY44" fmla="*/ 287971 h 287970"/>
                <a:gd name="connsiteX45" fmla="*/ 262930 w 287970"/>
                <a:gd name="connsiteY45" fmla="*/ 248702 h 287970"/>
                <a:gd name="connsiteX46" fmla="*/ 287971 w 287970"/>
                <a:gd name="connsiteY46" fmla="*/ 209433 h 287970"/>
                <a:gd name="connsiteX47" fmla="*/ 287971 w 287970"/>
                <a:gd name="connsiteY47" fmla="*/ 157075 h 287970"/>
                <a:gd name="connsiteX48" fmla="*/ 274881 w 287970"/>
                <a:gd name="connsiteY48" fmla="*/ 130896 h 287970"/>
                <a:gd name="connsiteX49" fmla="*/ 287971 w 287970"/>
                <a:gd name="connsiteY49" fmla="*/ 117806 h 287970"/>
                <a:gd name="connsiteX50" fmla="*/ 287971 w 287970"/>
                <a:gd name="connsiteY50" fmla="*/ 39269 h 287970"/>
                <a:gd name="connsiteX51" fmla="*/ 235612 w 287970"/>
                <a:gd name="connsiteY51" fmla="*/ 26179 h 287970"/>
                <a:gd name="connsiteX52" fmla="*/ 157075 w 287970"/>
                <a:gd name="connsiteY52" fmla="*/ 26179 h 287970"/>
                <a:gd name="connsiteX53" fmla="*/ 157075 w 287970"/>
                <a:gd name="connsiteY53" fmla="*/ 0 h 287970"/>
                <a:gd name="connsiteX54" fmla="*/ 157075 w 287970"/>
                <a:gd name="connsiteY54" fmla="*/ 0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87970" h="287970">
                  <a:moveTo>
                    <a:pt x="130909" y="26192"/>
                  </a:moveTo>
                  <a:lnTo>
                    <a:pt x="130909" y="52371"/>
                  </a:lnTo>
                  <a:lnTo>
                    <a:pt x="232405" y="52371"/>
                  </a:lnTo>
                  <a:lnTo>
                    <a:pt x="261805" y="59721"/>
                  </a:lnTo>
                  <a:lnTo>
                    <a:pt x="261805" y="106975"/>
                  </a:lnTo>
                  <a:lnTo>
                    <a:pt x="256385" y="112394"/>
                  </a:lnTo>
                  <a:lnTo>
                    <a:pt x="243041" y="125738"/>
                  </a:lnTo>
                  <a:lnTo>
                    <a:pt x="251477" y="142618"/>
                  </a:lnTo>
                  <a:lnTo>
                    <a:pt x="261805" y="163266"/>
                  </a:lnTo>
                  <a:lnTo>
                    <a:pt x="261805" y="201809"/>
                  </a:lnTo>
                  <a:lnTo>
                    <a:pt x="240868" y="234637"/>
                  </a:lnTo>
                  <a:lnTo>
                    <a:pt x="236980" y="240730"/>
                  </a:lnTo>
                  <a:lnTo>
                    <a:pt x="236771" y="247956"/>
                  </a:lnTo>
                  <a:lnTo>
                    <a:pt x="236653" y="252007"/>
                  </a:lnTo>
                  <a:lnTo>
                    <a:pt x="230808" y="250057"/>
                  </a:lnTo>
                  <a:lnTo>
                    <a:pt x="226777" y="248715"/>
                  </a:lnTo>
                  <a:lnTo>
                    <a:pt x="173391" y="248715"/>
                  </a:lnTo>
                  <a:lnTo>
                    <a:pt x="131197" y="238165"/>
                  </a:lnTo>
                  <a:lnTo>
                    <a:pt x="123232" y="230200"/>
                  </a:lnTo>
                  <a:lnTo>
                    <a:pt x="119338" y="226305"/>
                  </a:lnTo>
                  <a:lnTo>
                    <a:pt x="114207" y="224309"/>
                  </a:lnTo>
                  <a:lnTo>
                    <a:pt x="38699" y="194943"/>
                  </a:lnTo>
                  <a:lnTo>
                    <a:pt x="38699" y="167082"/>
                  </a:lnTo>
                  <a:lnTo>
                    <a:pt x="37979" y="164078"/>
                  </a:lnTo>
                  <a:lnTo>
                    <a:pt x="26690" y="116877"/>
                  </a:lnTo>
                  <a:lnTo>
                    <a:pt x="36088" y="60500"/>
                  </a:lnTo>
                  <a:lnTo>
                    <a:pt x="71796" y="51573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moveTo>
                    <a:pt x="157075" y="0"/>
                  </a:move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70164" y="274881"/>
                  </a:lnTo>
                  <a:lnTo>
                    <a:pt x="222523" y="274881"/>
                  </a:lnTo>
                  <a:lnTo>
                    <a:pt x="261791" y="287971"/>
                  </a:lnTo>
                  <a:lnTo>
                    <a:pt x="262930" y="248702"/>
                  </a:lnTo>
                  <a:lnTo>
                    <a:pt x="287971" y="209433"/>
                  </a:lnTo>
                  <a:lnTo>
                    <a:pt x="287971" y="157075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5707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3" name="Grupa 1122">
            <a:extLst>
              <a:ext uri="{FF2B5EF4-FFF2-40B4-BE49-F238E27FC236}">
                <a16:creationId xmlns:a16="http://schemas.microsoft.com/office/drawing/2014/main" id="{92064E37-1C6F-05DA-EDCB-5A5B520D4D91}"/>
              </a:ext>
            </a:extLst>
          </p:cNvPr>
          <p:cNvGrpSpPr/>
          <p:nvPr userDrawn="1"/>
        </p:nvGrpSpPr>
        <p:grpSpPr>
          <a:xfrm>
            <a:off x="16922380" y="7708229"/>
            <a:ext cx="616302" cy="616302"/>
            <a:chOff x="2755816" y="6021202"/>
            <a:chExt cx="314149" cy="314149"/>
          </a:xfrm>
        </p:grpSpPr>
        <p:sp>
          <p:nvSpPr>
            <p:cNvPr id="1124" name="Dowolny kształt: kształt 1123">
              <a:extLst>
                <a:ext uri="{FF2B5EF4-FFF2-40B4-BE49-F238E27FC236}">
                  <a16:creationId xmlns:a16="http://schemas.microsoft.com/office/drawing/2014/main" id="{950A191B-635C-9EA3-3C8C-D9D861EAAC51}"/>
                </a:ext>
              </a:extLst>
            </p:cNvPr>
            <p:cNvSpPr/>
            <p:nvPr/>
          </p:nvSpPr>
          <p:spPr>
            <a:xfrm>
              <a:off x="2886712" y="6125912"/>
              <a:ext cx="52364" cy="104716"/>
            </a:xfrm>
            <a:custGeom>
              <a:avLst/>
              <a:gdLst>
                <a:gd name="connsiteX0" fmla="*/ 17455 w 52364"/>
                <a:gd name="connsiteY0" fmla="*/ 34910 h 104716"/>
                <a:gd name="connsiteX1" fmla="*/ 0 w 52364"/>
                <a:gd name="connsiteY1" fmla="*/ 34910 h 104716"/>
                <a:gd name="connsiteX2" fmla="*/ 0 w 52364"/>
                <a:gd name="connsiteY2" fmla="*/ 17455 h 104716"/>
                <a:gd name="connsiteX3" fmla="*/ 17455 w 52364"/>
                <a:gd name="connsiteY3" fmla="*/ 17455 h 104716"/>
                <a:gd name="connsiteX4" fmla="*/ 17455 w 52364"/>
                <a:gd name="connsiteY4" fmla="*/ 0 h 104716"/>
                <a:gd name="connsiteX5" fmla="*/ 34910 w 52364"/>
                <a:gd name="connsiteY5" fmla="*/ 0 h 104716"/>
                <a:gd name="connsiteX6" fmla="*/ 34910 w 52364"/>
                <a:gd name="connsiteY6" fmla="*/ 87262 h 104716"/>
                <a:gd name="connsiteX7" fmla="*/ 52365 w 52364"/>
                <a:gd name="connsiteY7" fmla="*/ 87262 h 104716"/>
                <a:gd name="connsiteX8" fmla="*/ 52365 w 52364"/>
                <a:gd name="connsiteY8" fmla="*/ 104717 h 104716"/>
                <a:gd name="connsiteX9" fmla="*/ 7 w 52364"/>
                <a:gd name="connsiteY9" fmla="*/ 104717 h 104716"/>
                <a:gd name="connsiteX10" fmla="*/ 7 w 52364"/>
                <a:gd name="connsiteY10" fmla="*/ 87262 h 104716"/>
                <a:gd name="connsiteX11" fmla="*/ 17461 w 52364"/>
                <a:gd name="connsiteY11" fmla="*/ 87262 h 104716"/>
                <a:gd name="connsiteX12" fmla="*/ 17461 w 52364"/>
                <a:gd name="connsiteY12" fmla="*/ 3490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64" h="104716">
                  <a:moveTo>
                    <a:pt x="17455" y="34910"/>
                  </a:moveTo>
                  <a:lnTo>
                    <a:pt x="0" y="34910"/>
                  </a:lnTo>
                  <a:lnTo>
                    <a:pt x="0" y="17455"/>
                  </a:lnTo>
                  <a:lnTo>
                    <a:pt x="17455" y="17455"/>
                  </a:lnTo>
                  <a:lnTo>
                    <a:pt x="17455" y="0"/>
                  </a:lnTo>
                  <a:lnTo>
                    <a:pt x="34910" y="0"/>
                  </a:lnTo>
                  <a:lnTo>
                    <a:pt x="34910" y="87262"/>
                  </a:lnTo>
                  <a:lnTo>
                    <a:pt x="52365" y="87262"/>
                  </a:lnTo>
                  <a:lnTo>
                    <a:pt x="52365" y="104717"/>
                  </a:lnTo>
                  <a:lnTo>
                    <a:pt x="7" y="104717"/>
                  </a:lnTo>
                  <a:lnTo>
                    <a:pt x="7" y="87262"/>
                  </a:lnTo>
                  <a:lnTo>
                    <a:pt x="17461" y="87262"/>
                  </a:lnTo>
                  <a:lnTo>
                    <a:pt x="17461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5" name="Dowolny kształt: kształt 1124">
              <a:extLst>
                <a:ext uri="{FF2B5EF4-FFF2-40B4-BE49-F238E27FC236}">
                  <a16:creationId xmlns:a16="http://schemas.microsoft.com/office/drawing/2014/main" id="{A7E1357B-74E9-8C64-4F57-88F2DF48F213}"/>
                </a:ext>
              </a:extLst>
            </p:cNvPr>
            <p:cNvSpPr/>
            <p:nvPr/>
          </p:nvSpPr>
          <p:spPr>
            <a:xfrm>
              <a:off x="2755816" y="6021202"/>
              <a:ext cx="314149" cy="314149"/>
            </a:xfrm>
            <a:custGeom>
              <a:avLst/>
              <a:gdLst>
                <a:gd name="connsiteX0" fmla="*/ 157075 w 314149"/>
                <a:gd name="connsiteY0" fmla="*/ 314150 h 314149"/>
                <a:gd name="connsiteX1" fmla="*/ 0 w 314149"/>
                <a:gd name="connsiteY1" fmla="*/ 157075 h 314149"/>
                <a:gd name="connsiteX2" fmla="*/ 157075 w 314149"/>
                <a:gd name="connsiteY2" fmla="*/ 0 h 314149"/>
                <a:gd name="connsiteX3" fmla="*/ 157075 w 314149"/>
                <a:gd name="connsiteY3" fmla="*/ 0 h 314149"/>
                <a:gd name="connsiteX4" fmla="*/ 314150 w 314149"/>
                <a:gd name="connsiteY4" fmla="*/ 157075 h 314149"/>
                <a:gd name="connsiteX5" fmla="*/ 261791 w 314149"/>
                <a:gd name="connsiteY5" fmla="*/ 157075 h 314149"/>
                <a:gd name="connsiteX6" fmla="*/ 157075 w 314149"/>
                <a:gd name="connsiteY6" fmla="*/ 52358 h 314149"/>
                <a:gd name="connsiteX7" fmla="*/ 52358 w 314149"/>
                <a:gd name="connsiteY7" fmla="*/ 157075 h 314149"/>
                <a:gd name="connsiteX8" fmla="*/ 157075 w 314149"/>
                <a:gd name="connsiteY8" fmla="*/ 261791 h 314149"/>
                <a:gd name="connsiteX9" fmla="*/ 157075 w 314149"/>
                <a:gd name="connsiteY9" fmla="*/ 31415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149" h="314149">
                  <a:moveTo>
                    <a:pt x="157075" y="314150"/>
                  </a:moveTo>
                  <a:cubicBezTo>
                    <a:pt x="70461" y="314150"/>
                    <a:pt x="0" y="243688"/>
                    <a:pt x="0" y="157075"/>
                  </a:cubicBezTo>
                  <a:cubicBezTo>
                    <a:pt x="0" y="70461"/>
                    <a:pt x="70461" y="0"/>
                    <a:pt x="157075" y="0"/>
                  </a:cubicBezTo>
                  <a:lnTo>
                    <a:pt x="157075" y="0"/>
                  </a:lnTo>
                  <a:cubicBezTo>
                    <a:pt x="243689" y="0"/>
                    <a:pt x="314150" y="70461"/>
                    <a:pt x="314150" y="157075"/>
                  </a:cubicBezTo>
                  <a:lnTo>
                    <a:pt x="261791" y="157075"/>
                  </a:lnTo>
                  <a:cubicBezTo>
                    <a:pt x="261791" y="99337"/>
                    <a:pt x="214813" y="52358"/>
                    <a:pt x="157075" y="52358"/>
                  </a:cubicBezTo>
                  <a:cubicBezTo>
                    <a:pt x="99337" y="52358"/>
                    <a:pt x="52358" y="99337"/>
                    <a:pt x="52358" y="157075"/>
                  </a:cubicBezTo>
                  <a:cubicBezTo>
                    <a:pt x="52358" y="214813"/>
                    <a:pt x="99337" y="261791"/>
                    <a:pt x="157075" y="261791"/>
                  </a:cubicBezTo>
                  <a:lnTo>
                    <a:pt x="157075" y="31415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6" name="Grafika 52">
            <a:extLst>
              <a:ext uri="{FF2B5EF4-FFF2-40B4-BE49-F238E27FC236}">
                <a16:creationId xmlns:a16="http://schemas.microsoft.com/office/drawing/2014/main" id="{1267D565-35EC-9705-364A-1A267A4B6323}"/>
              </a:ext>
            </a:extLst>
          </p:cNvPr>
          <p:cNvGrpSpPr/>
          <p:nvPr userDrawn="1"/>
        </p:nvGrpSpPr>
        <p:grpSpPr>
          <a:xfrm>
            <a:off x="16254719" y="7708229"/>
            <a:ext cx="616302" cy="616302"/>
            <a:chOff x="2415488" y="6021202"/>
            <a:chExt cx="314149" cy="314149"/>
          </a:xfrm>
          <a:solidFill>
            <a:srgbClr val="212E39"/>
          </a:solidFill>
        </p:grpSpPr>
        <p:sp>
          <p:nvSpPr>
            <p:cNvPr id="1127" name="Dowolny kształt: kształt 1126">
              <a:extLst>
                <a:ext uri="{FF2B5EF4-FFF2-40B4-BE49-F238E27FC236}">
                  <a16:creationId xmlns:a16="http://schemas.microsoft.com/office/drawing/2014/main" id="{E9F79E08-9411-C8E1-6438-710FA6CA9389}"/>
                </a:ext>
              </a:extLst>
            </p:cNvPr>
            <p:cNvSpPr/>
            <p:nvPr/>
          </p:nvSpPr>
          <p:spPr>
            <a:xfrm>
              <a:off x="2415488" y="6021202"/>
              <a:ext cx="314149" cy="314149"/>
            </a:xfrm>
            <a:custGeom>
              <a:avLst/>
              <a:gdLst>
                <a:gd name="connsiteX0" fmla="*/ 157075 w 314149"/>
                <a:gd name="connsiteY0" fmla="*/ 0 h 314149"/>
                <a:gd name="connsiteX1" fmla="*/ 0 w 314149"/>
                <a:gd name="connsiteY1" fmla="*/ 157075 h 314149"/>
                <a:gd name="connsiteX2" fmla="*/ 157075 w 314149"/>
                <a:gd name="connsiteY2" fmla="*/ 314150 h 314149"/>
                <a:gd name="connsiteX3" fmla="*/ 314150 w 314149"/>
                <a:gd name="connsiteY3" fmla="*/ 157075 h 314149"/>
                <a:gd name="connsiteX4" fmla="*/ 157075 w 314149"/>
                <a:gd name="connsiteY4" fmla="*/ 0 h 314149"/>
                <a:gd name="connsiteX5" fmla="*/ 157075 w 314149"/>
                <a:gd name="connsiteY5" fmla="*/ 31605 h 314149"/>
                <a:gd name="connsiteX6" fmla="*/ 269279 w 314149"/>
                <a:gd name="connsiteY6" fmla="*/ 100973 h 314149"/>
                <a:gd name="connsiteX7" fmla="*/ 170164 w 314149"/>
                <a:gd name="connsiteY7" fmla="*/ 150530 h 314149"/>
                <a:gd name="connsiteX8" fmla="*/ 170164 w 314149"/>
                <a:gd name="connsiteY8" fmla="*/ 209433 h 314149"/>
                <a:gd name="connsiteX9" fmla="*/ 196344 w 314149"/>
                <a:gd name="connsiteY9" fmla="*/ 209433 h 314149"/>
                <a:gd name="connsiteX10" fmla="*/ 196344 w 314149"/>
                <a:gd name="connsiteY10" fmla="*/ 235612 h 314149"/>
                <a:gd name="connsiteX11" fmla="*/ 117806 w 314149"/>
                <a:gd name="connsiteY11" fmla="*/ 235612 h 314149"/>
                <a:gd name="connsiteX12" fmla="*/ 117806 w 314149"/>
                <a:gd name="connsiteY12" fmla="*/ 209433 h 314149"/>
                <a:gd name="connsiteX13" fmla="*/ 143985 w 314149"/>
                <a:gd name="connsiteY13" fmla="*/ 209433 h 314149"/>
                <a:gd name="connsiteX14" fmla="*/ 143985 w 314149"/>
                <a:gd name="connsiteY14" fmla="*/ 163620 h 314149"/>
                <a:gd name="connsiteX15" fmla="*/ 44871 w 314149"/>
                <a:gd name="connsiteY15" fmla="*/ 213177 h 314149"/>
                <a:gd name="connsiteX16" fmla="*/ 31605 w 314149"/>
                <a:gd name="connsiteY16" fmla="*/ 157075 h 314149"/>
                <a:gd name="connsiteX17" fmla="*/ 157075 w 314149"/>
                <a:gd name="connsiteY17" fmla="*/ 31605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4149" h="314149">
                  <a:moveTo>
                    <a:pt x="157075" y="0"/>
                  </a:moveTo>
                  <a:cubicBezTo>
                    <a:pt x="70461" y="0"/>
                    <a:pt x="0" y="70461"/>
                    <a:pt x="0" y="157075"/>
                  </a:cubicBezTo>
                  <a:cubicBezTo>
                    <a:pt x="0" y="243688"/>
                    <a:pt x="70461" y="314150"/>
                    <a:pt x="157075" y="314150"/>
                  </a:cubicBezTo>
                  <a:cubicBezTo>
                    <a:pt x="243689" y="314150"/>
                    <a:pt x="314150" y="243688"/>
                    <a:pt x="314150" y="157075"/>
                  </a:cubicBezTo>
                  <a:cubicBezTo>
                    <a:pt x="314150" y="70461"/>
                    <a:pt x="243689" y="0"/>
                    <a:pt x="157075" y="0"/>
                  </a:cubicBezTo>
                  <a:close/>
                  <a:moveTo>
                    <a:pt x="157075" y="31605"/>
                  </a:moveTo>
                  <a:cubicBezTo>
                    <a:pt x="206102" y="31605"/>
                    <a:pt x="248650" y="59878"/>
                    <a:pt x="269279" y="100973"/>
                  </a:cubicBezTo>
                  <a:lnTo>
                    <a:pt x="170164" y="150530"/>
                  </a:lnTo>
                  <a:lnTo>
                    <a:pt x="170164" y="209433"/>
                  </a:lnTo>
                  <a:lnTo>
                    <a:pt x="196344" y="209433"/>
                  </a:lnTo>
                  <a:lnTo>
                    <a:pt x="196344" y="235612"/>
                  </a:lnTo>
                  <a:lnTo>
                    <a:pt x="117806" y="235612"/>
                  </a:lnTo>
                  <a:lnTo>
                    <a:pt x="117806" y="209433"/>
                  </a:lnTo>
                  <a:lnTo>
                    <a:pt x="143985" y="209433"/>
                  </a:lnTo>
                  <a:lnTo>
                    <a:pt x="143985" y="163620"/>
                  </a:lnTo>
                  <a:lnTo>
                    <a:pt x="44871" y="213177"/>
                  </a:lnTo>
                  <a:cubicBezTo>
                    <a:pt x="36389" y="196285"/>
                    <a:pt x="31605" y="177226"/>
                    <a:pt x="31605" y="157075"/>
                  </a:cubicBezTo>
                  <a:cubicBezTo>
                    <a:pt x="31605" y="87890"/>
                    <a:pt x="87890" y="31605"/>
                    <a:pt x="157075" y="3160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28" name="Dowolny kształt: kształt 1127">
              <a:extLst>
                <a:ext uri="{FF2B5EF4-FFF2-40B4-BE49-F238E27FC236}">
                  <a16:creationId xmlns:a16="http://schemas.microsoft.com/office/drawing/2014/main" id="{7737140A-0C29-2D35-BFF5-E776D35A3E86}"/>
                </a:ext>
              </a:extLst>
            </p:cNvPr>
            <p:cNvSpPr/>
            <p:nvPr/>
          </p:nvSpPr>
          <p:spPr>
            <a:xfrm>
              <a:off x="2533294" y="6099739"/>
              <a:ext cx="52358" cy="85082"/>
            </a:xfrm>
            <a:custGeom>
              <a:avLst/>
              <a:gdLst>
                <a:gd name="connsiteX0" fmla="*/ 26179 w 52358"/>
                <a:gd name="connsiteY0" fmla="*/ 0 h 85082"/>
                <a:gd name="connsiteX1" fmla="*/ 26179 w 52358"/>
                <a:gd name="connsiteY1" fmla="*/ 26179 h 85082"/>
                <a:gd name="connsiteX2" fmla="*/ 0 w 52358"/>
                <a:gd name="connsiteY2" fmla="*/ 26179 h 85082"/>
                <a:gd name="connsiteX3" fmla="*/ 0 w 52358"/>
                <a:gd name="connsiteY3" fmla="*/ 52358 h 85082"/>
                <a:gd name="connsiteX4" fmla="*/ 26179 w 52358"/>
                <a:gd name="connsiteY4" fmla="*/ 52358 h 85082"/>
                <a:gd name="connsiteX5" fmla="*/ 26179 w 52358"/>
                <a:gd name="connsiteY5" fmla="*/ 85082 h 85082"/>
                <a:gd name="connsiteX6" fmla="*/ 52358 w 52358"/>
                <a:gd name="connsiteY6" fmla="*/ 71993 h 85082"/>
                <a:gd name="connsiteX7" fmla="*/ 52358 w 52358"/>
                <a:gd name="connsiteY7" fmla="*/ 0 h 85082"/>
                <a:gd name="connsiteX8" fmla="*/ 26179 w 52358"/>
                <a:gd name="connsiteY8" fmla="*/ 0 h 8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85082">
                  <a:moveTo>
                    <a:pt x="26179" y="0"/>
                  </a:moveTo>
                  <a:lnTo>
                    <a:pt x="26179" y="26179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26179" y="52358"/>
                  </a:lnTo>
                  <a:lnTo>
                    <a:pt x="26179" y="85082"/>
                  </a:lnTo>
                  <a:lnTo>
                    <a:pt x="52358" y="71993"/>
                  </a:lnTo>
                  <a:lnTo>
                    <a:pt x="52358" y="0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29" name="Grafika 52">
            <a:extLst>
              <a:ext uri="{FF2B5EF4-FFF2-40B4-BE49-F238E27FC236}">
                <a16:creationId xmlns:a16="http://schemas.microsoft.com/office/drawing/2014/main" id="{869BAC7E-8137-D798-B152-47AB10EA395B}"/>
              </a:ext>
            </a:extLst>
          </p:cNvPr>
          <p:cNvGrpSpPr/>
          <p:nvPr userDrawn="1"/>
        </p:nvGrpSpPr>
        <p:grpSpPr>
          <a:xfrm>
            <a:off x="21364903" y="-2101271"/>
            <a:ext cx="616302" cy="616291"/>
            <a:chOff x="5020312" y="1020986"/>
            <a:chExt cx="314149" cy="314143"/>
          </a:xfrm>
          <a:solidFill>
            <a:srgbClr val="212E39"/>
          </a:solidFill>
        </p:grpSpPr>
        <p:sp>
          <p:nvSpPr>
            <p:cNvPr id="1130" name="Dowolny kształt: kształt 1129">
              <a:extLst>
                <a:ext uri="{FF2B5EF4-FFF2-40B4-BE49-F238E27FC236}">
                  <a16:creationId xmlns:a16="http://schemas.microsoft.com/office/drawing/2014/main" id="{077178A2-D5CC-6381-4E6A-2EB7FF1118A6}"/>
                </a:ext>
              </a:extLst>
            </p:cNvPr>
            <p:cNvSpPr/>
            <p:nvPr/>
          </p:nvSpPr>
          <p:spPr>
            <a:xfrm>
              <a:off x="5138118" y="1086434"/>
              <a:ext cx="78537" cy="78537"/>
            </a:xfrm>
            <a:custGeom>
              <a:avLst/>
              <a:gdLst>
                <a:gd name="connsiteX0" fmla="*/ 39269 w 78537"/>
                <a:gd name="connsiteY0" fmla="*/ 78537 h 78537"/>
                <a:gd name="connsiteX1" fmla="*/ 78538 w 78537"/>
                <a:gd name="connsiteY1" fmla="*/ 39269 h 78537"/>
                <a:gd name="connsiteX2" fmla="*/ 39269 w 78537"/>
                <a:gd name="connsiteY2" fmla="*/ 0 h 78537"/>
                <a:gd name="connsiteX3" fmla="*/ 0 w 78537"/>
                <a:gd name="connsiteY3" fmla="*/ 39269 h 78537"/>
                <a:gd name="connsiteX4" fmla="*/ 0 w 78537"/>
                <a:gd name="connsiteY4" fmla="*/ 39288 h 78537"/>
                <a:gd name="connsiteX5" fmla="*/ 38968 w 78537"/>
                <a:gd name="connsiteY5" fmla="*/ 78537 h 78537"/>
                <a:gd name="connsiteX6" fmla="*/ 39269 w 78537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7" h="78537">
                  <a:moveTo>
                    <a:pt x="39269" y="78537"/>
                  </a:moveTo>
                  <a:cubicBezTo>
                    <a:pt x="60958" y="78537"/>
                    <a:pt x="78538" y="60958"/>
                    <a:pt x="78538" y="39269"/>
                  </a:cubicBezTo>
                  <a:cubicBezTo>
                    <a:pt x="78538" y="17579"/>
                    <a:pt x="60958" y="0"/>
                    <a:pt x="39269" y="0"/>
                  </a:cubicBezTo>
                  <a:cubicBezTo>
                    <a:pt x="17579" y="0"/>
                    <a:pt x="0" y="17579"/>
                    <a:pt x="0" y="39269"/>
                  </a:cubicBezTo>
                  <a:lnTo>
                    <a:pt x="0" y="39288"/>
                  </a:lnTo>
                  <a:cubicBezTo>
                    <a:pt x="-78" y="60886"/>
                    <a:pt x="17370" y="78459"/>
                    <a:pt x="38968" y="78537"/>
                  </a:cubicBezTo>
                  <a:lnTo>
                    <a:pt x="39269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1" name="Dowolny kształt: kształt 1130">
              <a:extLst>
                <a:ext uri="{FF2B5EF4-FFF2-40B4-BE49-F238E27FC236}">
                  <a16:creationId xmlns:a16="http://schemas.microsoft.com/office/drawing/2014/main" id="{79D4C77B-AAD5-CB13-64AB-9B5C44000B47}"/>
                </a:ext>
              </a:extLst>
            </p:cNvPr>
            <p:cNvSpPr/>
            <p:nvPr/>
          </p:nvSpPr>
          <p:spPr>
            <a:xfrm>
              <a:off x="5125029" y="1178061"/>
              <a:ext cx="104716" cy="78537"/>
            </a:xfrm>
            <a:custGeom>
              <a:avLst/>
              <a:gdLst>
                <a:gd name="connsiteX0" fmla="*/ 0 w 104716"/>
                <a:gd name="connsiteY0" fmla="*/ 78537 h 78537"/>
                <a:gd name="connsiteX1" fmla="*/ 104717 w 104716"/>
                <a:gd name="connsiteY1" fmla="*/ 78537 h 78537"/>
                <a:gd name="connsiteX2" fmla="*/ 104717 w 104716"/>
                <a:gd name="connsiteY2" fmla="*/ 39269 h 78537"/>
                <a:gd name="connsiteX3" fmla="*/ 78537 w 104716"/>
                <a:gd name="connsiteY3" fmla="*/ 0 h 78537"/>
                <a:gd name="connsiteX4" fmla="*/ 26179 w 104716"/>
                <a:gd name="connsiteY4" fmla="*/ 0 h 78537"/>
                <a:gd name="connsiteX5" fmla="*/ 0 w 104716"/>
                <a:gd name="connsiteY5" fmla="*/ 39269 h 78537"/>
                <a:gd name="connsiteX6" fmla="*/ 0 w 104716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78537">
                  <a:moveTo>
                    <a:pt x="0" y="78537"/>
                  </a:moveTo>
                  <a:lnTo>
                    <a:pt x="104717" y="78537"/>
                  </a:lnTo>
                  <a:lnTo>
                    <a:pt x="104717" y="39269"/>
                  </a:lnTo>
                  <a:lnTo>
                    <a:pt x="78537" y="0"/>
                  </a:lnTo>
                  <a:lnTo>
                    <a:pt x="26179" y="0"/>
                  </a:lnTo>
                  <a:lnTo>
                    <a:pt x="0" y="39269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2" name="Dowolny kształt: kształt 1131">
              <a:extLst>
                <a:ext uri="{FF2B5EF4-FFF2-40B4-BE49-F238E27FC236}">
                  <a16:creationId xmlns:a16="http://schemas.microsoft.com/office/drawing/2014/main" id="{AD4D0F10-231B-7CEC-E033-72AF94C5F890}"/>
                </a:ext>
              </a:extLst>
            </p:cNvPr>
            <p:cNvSpPr/>
            <p:nvPr/>
          </p:nvSpPr>
          <p:spPr>
            <a:xfrm>
              <a:off x="5020312" y="1020986"/>
              <a:ext cx="314143" cy="170164"/>
            </a:xfrm>
            <a:custGeom>
              <a:avLst/>
              <a:gdLst>
                <a:gd name="connsiteX0" fmla="*/ 287971 w 314143"/>
                <a:gd name="connsiteY0" fmla="*/ 39269 h 170164"/>
                <a:gd name="connsiteX1" fmla="*/ 287971 w 314143"/>
                <a:gd name="connsiteY1" fmla="*/ 70167 h 170164"/>
                <a:gd name="connsiteX2" fmla="*/ 268146 w 314143"/>
                <a:gd name="connsiteY2" fmla="*/ 46003 h 170164"/>
                <a:gd name="connsiteX3" fmla="*/ 157075 w 314143"/>
                <a:gd name="connsiteY3" fmla="*/ 0 h 170164"/>
                <a:gd name="connsiteX4" fmla="*/ 46003 w 314143"/>
                <a:gd name="connsiteY4" fmla="*/ 46003 h 170164"/>
                <a:gd name="connsiteX5" fmla="*/ 0 w 314143"/>
                <a:gd name="connsiteY5" fmla="*/ 157075 h 170164"/>
                <a:gd name="connsiteX6" fmla="*/ 543 w 314143"/>
                <a:gd name="connsiteY6" fmla="*/ 170164 h 170164"/>
                <a:gd name="connsiteX7" fmla="*/ 26827 w 314143"/>
                <a:gd name="connsiteY7" fmla="*/ 170164 h 170164"/>
                <a:gd name="connsiteX8" fmla="*/ 26173 w 314143"/>
                <a:gd name="connsiteY8" fmla="*/ 157075 h 170164"/>
                <a:gd name="connsiteX9" fmla="*/ 157068 w 314143"/>
                <a:gd name="connsiteY9" fmla="*/ 26179 h 170164"/>
                <a:gd name="connsiteX10" fmla="*/ 270391 w 314143"/>
                <a:gd name="connsiteY10" fmla="*/ 91627 h 170164"/>
                <a:gd name="connsiteX11" fmla="*/ 235606 w 314143"/>
                <a:gd name="connsiteY11" fmla="*/ 91627 h 170164"/>
                <a:gd name="connsiteX12" fmla="*/ 235606 w 314143"/>
                <a:gd name="connsiteY12" fmla="*/ 117806 h 170164"/>
                <a:gd name="connsiteX13" fmla="*/ 314143 w 314143"/>
                <a:gd name="connsiteY13" fmla="*/ 117806 h 170164"/>
                <a:gd name="connsiteX14" fmla="*/ 314143 w 314143"/>
                <a:gd name="connsiteY14" fmla="*/ 39269 h 170164"/>
                <a:gd name="connsiteX15" fmla="*/ 287964 w 314143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3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37" y="61567"/>
                    <a:pt x="275614" y="53477"/>
                    <a:pt x="268146" y="46003"/>
                  </a:cubicBezTo>
                  <a:cubicBezTo>
                    <a:pt x="238479" y="16336"/>
                    <a:pt x="199033" y="0"/>
                    <a:pt x="157075" y="0"/>
                  </a:cubicBezTo>
                  <a:cubicBezTo>
                    <a:pt x="115116" y="0"/>
                    <a:pt x="75671" y="16336"/>
                    <a:pt x="46003" y="46003"/>
                  </a:cubicBezTo>
                  <a:cubicBezTo>
                    <a:pt x="16336" y="75671"/>
                    <a:pt x="0" y="115116"/>
                    <a:pt x="0" y="157075"/>
                  </a:cubicBezTo>
                  <a:cubicBezTo>
                    <a:pt x="0" y="161466"/>
                    <a:pt x="190" y="165832"/>
                    <a:pt x="543" y="170164"/>
                  </a:cubicBezTo>
                  <a:lnTo>
                    <a:pt x="26827" y="170164"/>
                  </a:lnTo>
                  <a:cubicBezTo>
                    <a:pt x="26395" y="165858"/>
                    <a:pt x="26173" y="161493"/>
                    <a:pt x="26173" y="157075"/>
                  </a:cubicBezTo>
                  <a:cubicBezTo>
                    <a:pt x="26173" y="84899"/>
                    <a:pt x="84892" y="26179"/>
                    <a:pt x="157068" y="26179"/>
                  </a:cubicBezTo>
                  <a:cubicBezTo>
                    <a:pt x="205421" y="26179"/>
                    <a:pt x="247727" y="52535"/>
                    <a:pt x="270391" y="91627"/>
                  </a:cubicBezTo>
                  <a:lnTo>
                    <a:pt x="235606" y="91627"/>
                  </a:lnTo>
                  <a:lnTo>
                    <a:pt x="235606" y="117806"/>
                  </a:lnTo>
                  <a:lnTo>
                    <a:pt x="314143" y="117806"/>
                  </a:lnTo>
                  <a:lnTo>
                    <a:pt x="314143" y="39269"/>
                  </a:lnTo>
                  <a:lnTo>
                    <a:pt x="287964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3" name="Dowolny kształt: kształt 1132">
              <a:extLst>
                <a:ext uri="{FF2B5EF4-FFF2-40B4-BE49-F238E27FC236}">
                  <a16:creationId xmlns:a16="http://schemas.microsoft.com/office/drawing/2014/main" id="{3D4D5098-3C6C-803E-EF82-6446490E445F}"/>
                </a:ext>
              </a:extLst>
            </p:cNvPr>
            <p:cNvSpPr/>
            <p:nvPr/>
          </p:nvSpPr>
          <p:spPr>
            <a:xfrm>
              <a:off x="5020312" y="1164965"/>
              <a:ext cx="314149" cy="170164"/>
            </a:xfrm>
            <a:custGeom>
              <a:avLst/>
              <a:gdLst>
                <a:gd name="connsiteX0" fmla="*/ 287316 w 314149"/>
                <a:gd name="connsiteY0" fmla="*/ 7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4007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59 w 314149"/>
                <a:gd name="connsiteY6" fmla="*/ 52542 h 170164"/>
                <a:gd name="connsiteX7" fmla="*/ 32200 w 314149"/>
                <a:gd name="connsiteY7" fmla="*/ 52365 h 170164"/>
                <a:gd name="connsiteX8" fmla="*/ 4928 w 314149"/>
                <a:gd name="connsiteY8" fmla="*/ 52365 h 170164"/>
                <a:gd name="connsiteX9" fmla="*/ 4928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8 h 170164"/>
                <a:gd name="connsiteX12" fmla="*/ 26179 w 314149"/>
                <a:gd name="connsiteY12" fmla="*/ 131328 h 170164"/>
                <a:gd name="connsiteX13" fmla="*/ 26179 w 314149"/>
                <a:gd name="connsiteY13" fmla="*/ 99998 h 170164"/>
                <a:gd name="connsiteX14" fmla="*/ 46003 w 314149"/>
                <a:gd name="connsiteY14" fmla="*/ 124161 h 170164"/>
                <a:gd name="connsiteX15" fmla="*/ 157075 w 314149"/>
                <a:gd name="connsiteY15" fmla="*/ 170164 h 170164"/>
                <a:gd name="connsiteX16" fmla="*/ 268146 w 314149"/>
                <a:gd name="connsiteY16" fmla="*/ 124161 h 170164"/>
                <a:gd name="connsiteX17" fmla="*/ 314150 w 314149"/>
                <a:gd name="connsiteY17" fmla="*/ 13090 h 170164"/>
                <a:gd name="connsiteX18" fmla="*/ 313606 w 314149"/>
                <a:gd name="connsiteY18" fmla="*/ 0 h 170164"/>
                <a:gd name="connsiteX19" fmla="*/ 287322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7"/>
                  </a:moveTo>
                  <a:cubicBezTo>
                    <a:pt x="287748" y="4313"/>
                    <a:pt x="287971" y="8678"/>
                    <a:pt x="287971" y="13096"/>
                  </a:cubicBezTo>
                  <a:cubicBezTo>
                    <a:pt x="287971" y="85272"/>
                    <a:pt x="229251" y="143992"/>
                    <a:pt x="157075" y="143992"/>
                  </a:cubicBezTo>
                  <a:cubicBezTo>
                    <a:pt x="108899" y="143992"/>
                    <a:pt x="66731" y="117832"/>
                    <a:pt x="44007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59" y="52542"/>
                  </a:lnTo>
                  <a:cubicBezTo>
                    <a:pt x="32240" y="52483"/>
                    <a:pt x="32220" y="52424"/>
                    <a:pt x="32200" y="52365"/>
                  </a:cubicBezTo>
                  <a:lnTo>
                    <a:pt x="4928" y="52365"/>
                  </a:lnTo>
                  <a:lnTo>
                    <a:pt x="4928" y="52391"/>
                  </a:lnTo>
                  <a:lnTo>
                    <a:pt x="0" y="52365"/>
                  </a:lnTo>
                  <a:lnTo>
                    <a:pt x="0" y="131328"/>
                  </a:lnTo>
                  <a:lnTo>
                    <a:pt x="26179" y="131328"/>
                  </a:lnTo>
                  <a:lnTo>
                    <a:pt x="26179" y="99998"/>
                  </a:lnTo>
                  <a:cubicBezTo>
                    <a:pt x="31912" y="108598"/>
                    <a:pt x="38536" y="116687"/>
                    <a:pt x="46003" y="124161"/>
                  </a:cubicBezTo>
                  <a:cubicBezTo>
                    <a:pt x="75671" y="153829"/>
                    <a:pt x="115116" y="170164"/>
                    <a:pt x="157075" y="170164"/>
                  </a:cubicBezTo>
                  <a:cubicBezTo>
                    <a:pt x="199033" y="170164"/>
                    <a:pt x="238479" y="153829"/>
                    <a:pt x="268146" y="124161"/>
                  </a:cubicBezTo>
                  <a:cubicBezTo>
                    <a:pt x="297814" y="94494"/>
                    <a:pt x="314150" y="55048"/>
                    <a:pt x="314150" y="13090"/>
                  </a:cubicBezTo>
                  <a:cubicBezTo>
                    <a:pt x="314150" y="8698"/>
                    <a:pt x="313960" y="4333"/>
                    <a:pt x="313606" y="0"/>
                  </a:cubicBezTo>
                  <a:lnTo>
                    <a:pt x="2873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34" name="Grupa 1133">
            <a:extLst>
              <a:ext uri="{FF2B5EF4-FFF2-40B4-BE49-F238E27FC236}">
                <a16:creationId xmlns:a16="http://schemas.microsoft.com/office/drawing/2014/main" id="{F30AD734-3BD4-3A9A-7C4D-BF5F8CC1EB57}"/>
              </a:ext>
            </a:extLst>
          </p:cNvPr>
          <p:cNvGrpSpPr/>
          <p:nvPr userDrawn="1"/>
        </p:nvGrpSpPr>
        <p:grpSpPr>
          <a:xfrm>
            <a:off x="20697241" y="-2101271"/>
            <a:ext cx="616302" cy="616302"/>
            <a:chOff x="4679983" y="1020986"/>
            <a:chExt cx="314149" cy="314149"/>
          </a:xfrm>
        </p:grpSpPr>
        <p:sp>
          <p:nvSpPr>
            <p:cNvPr id="1135" name="Dowolny kształt: kształt 1134">
              <a:extLst>
                <a:ext uri="{FF2B5EF4-FFF2-40B4-BE49-F238E27FC236}">
                  <a16:creationId xmlns:a16="http://schemas.microsoft.com/office/drawing/2014/main" id="{29A76E04-F613-4EA4-FF47-D4209EAE9A86}"/>
                </a:ext>
              </a:extLst>
            </p:cNvPr>
            <p:cNvSpPr/>
            <p:nvPr/>
          </p:nvSpPr>
          <p:spPr>
            <a:xfrm>
              <a:off x="4679983" y="1020986"/>
              <a:ext cx="314149" cy="314149"/>
            </a:xfrm>
            <a:custGeom>
              <a:avLst/>
              <a:gdLst>
                <a:gd name="connsiteX0" fmla="*/ 157075 w 314149"/>
                <a:gd name="connsiteY0" fmla="*/ 314150 h 314149"/>
                <a:gd name="connsiteX1" fmla="*/ 46003 w 314149"/>
                <a:gd name="connsiteY1" fmla="*/ 268146 h 314149"/>
                <a:gd name="connsiteX2" fmla="*/ 0 w 314149"/>
                <a:gd name="connsiteY2" fmla="*/ 157075 h 314149"/>
                <a:gd name="connsiteX3" fmla="*/ 46003 w 314149"/>
                <a:gd name="connsiteY3" fmla="*/ 46003 h 314149"/>
                <a:gd name="connsiteX4" fmla="*/ 157075 w 314149"/>
                <a:gd name="connsiteY4" fmla="*/ 0 h 314149"/>
                <a:gd name="connsiteX5" fmla="*/ 268146 w 314149"/>
                <a:gd name="connsiteY5" fmla="*/ 46003 h 314149"/>
                <a:gd name="connsiteX6" fmla="*/ 314150 w 314149"/>
                <a:gd name="connsiteY6" fmla="*/ 157075 h 314149"/>
                <a:gd name="connsiteX7" fmla="*/ 268146 w 314149"/>
                <a:gd name="connsiteY7" fmla="*/ 268146 h 314149"/>
                <a:gd name="connsiteX8" fmla="*/ 157075 w 314149"/>
                <a:gd name="connsiteY8" fmla="*/ 314150 h 314149"/>
                <a:gd name="connsiteX9" fmla="*/ 157075 w 314149"/>
                <a:gd name="connsiteY9" fmla="*/ 26179 h 314149"/>
                <a:gd name="connsiteX10" fmla="*/ 26179 w 314149"/>
                <a:gd name="connsiteY10" fmla="*/ 157075 h 314149"/>
                <a:gd name="connsiteX11" fmla="*/ 157075 w 314149"/>
                <a:gd name="connsiteY11" fmla="*/ 287971 h 314149"/>
                <a:gd name="connsiteX12" fmla="*/ 287971 w 314149"/>
                <a:gd name="connsiteY12" fmla="*/ 157075 h 314149"/>
                <a:gd name="connsiteX13" fmla="*/ 157075 w 314149"/>
                <a:gd name="connsiteY13" fmla="*/ 26179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57075" y="314150"/>
                  </a:moveTo>
                  <a:cubicBezTo>
                    <a:pt x="115116" y="314150"/>
                    <a:pt x="75671" y="297814"/>
                    <a:pt x="46003" y="268146"/>
                  </a:cubicBezTo>
                  <a:cubicBezTo>
                    <a:pt x="16336" y="238479"/>
                    <a:pt x="0" y="199033"/>
                    <a:pt x="0" y="157075"/>
                  </a:cubicBezTo>
                  <a:cubicBezTo>
                    <a:pt x="0" y="115116"/>
                    <a:pt x="16336" y="75671"/>
                    <a:pt x="46003" y="46003"/>
                  </a:cubicBezTo>
                  <a:cubicBezTo>
                    <a:pt x="75671" y="16336"/>
                    <a:pt x="115116" y="0"/>
                    <a:pt x="157075" y="0"/>
                  </a:cubicBezTo>
                  <a:cubicBezTo>
                    <a:pt x="199034" y="0"/>
                    <a:pt x="238479" y="16336"/>
                    <a:pt x="268146" y="46003"/>
                  </a:cubicBezTo>
                  <a:cubicBezTo>
                    <a:pt x="297814" y="75671"/>
                    <a:pt x="314150" y="115116"/>
                    <a:pt x="314150" y="157075"/>
                  </a:cubicBezTo>
                  <a:cubicBezTo>
                    <a:pt x="314150" y="199033"/>
                    <a:pt x="297814" y="238479"/>
                    <a:pt x="268146" y="268146"/>
                  </a:cubicBezTo>
                  <a:cubicBezTo>
                    <a:pt x="238479" y="297814"/>
                    <a:pt x="199034" y="314150"/>
                    <a:pt x="157075" y="314150"/>
                  </a:cubicBezTo>
                  <a:close/>
                  <a:moveTo>
                    <a:pt x="157075" y="26179"/>
                  </a:moveTo>
                  <a:cubicBezTo>
                    <a:pt x="84899" y="26179"/>
                    <a:pt x="26179" y="84899"/>
                    <a:pt x="26179" y="157075"/>
                  </a:cubicBezTo>
                  <a:cubicBezTo>
                    <a:pt x="26179" y="229251"/>
                    <a:pt x="84899" y="287971"/>
                    <a:pt x="157075" y="287971"/>
                  </a:cubicBezTo>
                  <a:cubicBezTo>
                    <a:pt x="229251" y="287971"/>
                    <a:pt x="287971" y="229251"/>
                    <a:pt x="287971" y="157075"/>
                  </a:cubicBezTo>
                  <a:cubicBezTo>
                    <a:pt x="287971" y="84899"/>
                    <a:pt x="229251" y="26179"/>
                    <a:pt x="157075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6" name="Dowolny kształt: kształt 1135">
              <a:extLst>
                <a:ext uri="{FF2B5EF4-FFF2-40B4-BE49-F238E27FC236}">
                  <a16:creationId xmlns:a16="http://schemas.microsoft.com/office/drawing/2014/main" id="{48E16447-097E-524C-B4A6-B9A6AFBA8A4E}"/>
                </a:ext>
              </a:extLst>
            </p:cNvPr>
            <p:cNvSpPr/>
            <p:nvPr/>
          </p:nvSpPr>
          <p:spPr>
            <a:xfrm>
              <a:off x="4797789" y="1086434"/>
              <a:ext cx="78537" cy="78537"/>
            </a:xfrm>
            <a:custGeom>
              <a:avLst/>
              <a:gdLst>
                <a:gd name="connsiteX0" fmla="*/ 39269 w 78537"/>
                <a:gd name="connsiteY0" fmla="*/ 78537 h 78537"/>
                <a:gd name="connsiteX1" fmla="*/ 78538 w 78537"/>
                <a:gd name="connsiteY1" fmla="*/ 39269 h 78537"/>
                <a:gd name="connsiteX2" fmla="*/ 39269 w 78537"/>
                <a:gd name="connsiteY2" fmla="*/ 0 h 78537"/>
                <a:gd name="connsiteX3" fmla="*/ 0 w 78537"/>
                <a:gd name="connsiteY3" fmla="*/ 39269 h 78537"/>
                <a:gd name="connsiteX4" fmla="*/ 0 w 78537"/>
                <a:gd name="connsiteY4" fmla="*/ 39288 h 78537"/>
                <a:gd name="connsiteX5" fmla="*/ 38968 w 78537"/>
                <a:gd name="connsiteY5" fmla="*/ 78537 h 78537"/>
                <a:gd name="connsiteX6" fmla="*/ 39269 w 78537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37" h="78537">
                  <a:moveTo>
                    <a:pt x="39269" y="78537"/>
                  </a:moveTo>
                  <a:cubicBezTo>
                    <a:pt x="60958" y="78537"/>
                    <a:pt x="78538" y="60958"/>
                    <a:pt x="78538" y="39269"/>
                  </a:cubicBezTo>
                  <a:cubicBezTo>
                    <a:pt x="78538" y="17579"/>
                    <a:pt x="60958" y="0"/>
                    <a:pt x="39269" y="0"/>
                  </a:cubicBezTo>
                  <a:cubicBezTo>
                    <a:pt x="17580" y="0"/>
                    <a:pt x="0" y="17579"/>
                    <a:pt x="0" y="39269"/>
                  </a:cubicBezTo>
                  <a:lnTo>
                    <a:pt x="0" y="39288"/>
                  </a:lnTo>
                  <a:cubicBezTo>
                    <a:pt x="-78" y="60886"/>
                    <a:pt x="17370" y="78459"/>
                    <a:pt x="38968" y="78537"/>
                  </a:cubicBezTo>
                  <a:lnTo>
                    <a:pt x="39269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37" name="Dowolny kształt: kształt 1136">
              <a:extLst>
                <a:ext uri="{FF2B5EF4-FFF2-40B4-BE49-F238E27FC236}">
                  <a16:creationId xmlns:a16="http://schemas.microsoft.com/office/drawing/2014/main" id="{1932C05D-40BE-5F33-0521-CA36DE5B2C12}"/>
                </a:ext>
              </a:extLst>
            </p:cNvPr>
            <p:cNvSpPr/>
            <p:nvPr/>
          </p:nvSpPr>
          <p:spPr>
            <a:xfrm>
              <a:off x="4784700" y="1178061"/>
              <a:ext cx="104716" cy="78537"/>
            </a:xfrm>
            <a:custGeom>
              <a:avLst/>
              <a:gdLst>
                <a:gd name="connsiteX0" fmla="*/ 104717 w 104716"/>
                <a:gd name="connsiteY0" fmla="*/ 78537 h 78537"/>
                <a:gd name="connsiteX1" fmla="*/ 104717 w 104716"/>
                <a:gd name="connsiteY1" fmla="*/ 39269 h 78537"/>
                <a:gd name="connsiteX2" fmla="*/ 78537 w 104716"/>
                <a:gd name="connsiteY2" fmla="*/ 0 h 78537"/>
                <a:gd name="connsiteX3" fmla="*/ 26179 w 104716"/>
                <a:gd name="connsiteY3" fmla="*/ 0 h 78537"/>
                <a:gd name="connsiteX4" fmla="*/ 0 w 104716"/>
                <a:gd name="connsiteY4" fmla="*/ 39269 h 78537"/>
                <a:gd name="connsiteX5" fmla="*/ 0 w 104716"/>
                <a:gd name="connsiteY5" fmla="*/ 78537 h 78537"/>
                <a:gd name="connsiteX6" fmla="*/ 104717 w 104716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16" h="78537">
                  <a:moveTo>
                    <a:pt x="104717" y="78537"/>
                  </a:moveTo>
                  <a:lnTo>
                    <a:pt x="104717" y="39269"/>
                  </a:lnTo>
                  <a:lnTo>
                    <a:pt x="78537" y="0"/>
                  </a:lnTo>
                  <a:lnTo>
                    <a:pt x="26179" y="0"/>
                  </a:lnTo>
                  <a:lnTo>
                    <a:pt x="0" y="39269"/>
                  </a:lnTo>
                  <a:lnTo>
                    <a:pt x="0" y="78537"/>
                  </a:lnTo>
                  <a:lnTo>
                    <a:pt x="104717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38" name="Grafika 52">
            <a:extLst>
              <a:ext uri="{FF2B5EF4-FFF2-40B4-BE49-F238E27FC236}">
                <a16:creationId xmlns:a16="http://schemas.microsoft.com/office/drawing/2014/main" id="{B8715324-2FB2-15AB-A0B6-8BA6FF045B56}"/>
              </a:ext>
            </a:extLst>
          </p:cNvPr>
          <p:cNvGrpSpPr/>
          <p:nvPr userDrawn="1"/>
        </p:nvGrpSpPr>
        <p:grpSpPr>
          <a:xfrm>
            <a:off x="21518980" y="-4104257"/>
            <a:ext cx="308150" cy="616302"/>
            <a:chOff x="5098850" y="0"/>
            <a:chExt cx="157074" cy="314149"/>
          </a:xfrm>
          <a:solidFill>
            <a:srgbClr val="212E39"/>
          </a:solidFill>
        </p:grpSpPr>
        <p:sp>
          <p:nvSpPr>
            <p:cNvPr id="1139" name="Dowolny kształt: kształt 1138">
              <a:extLst>
                <a:ext uri="{FF2B5EF4-FFF2-40B4-BE49-F238E27FC236}">
                  <a16:creationId xmlns:a16="http://schemas.microsoft.com/office/drawing/2014/main" id="{3F88076C-AB0A-8C00-2CD9-0360C8503884}"/>
                </a:ext>
              </a:extLst>
            </p:cNvPr>
            <p:cNvSpPr/>
            <p:nvPr/>
          </p:nvSpPr>
          <p:spPr>
            <a:xfrm>
              <a:off x="5098850" y="91626"/>
              <a:ext cx="157074" cy="222522"/>
            </a:xfrm>
            <a:custGeom>
              <a:avLst/>
              <a:gdLst>
                <a:gd name="connsiteX0" fmla="*/ 117806 w 157074"/>
                <a:gd name="connsiteY0" fmla="*/ 0 h 222522"/>
                <a:gd name="connsiteX1" fmla="*/ 39269 w 157074"/>
                <a:gd name="connsiteY1" fmla="*/ 0 h 222522"/>
                <a:gd name="connsiteX2" fmla="*/ 0 w 157074"/>
                <a:gd name="connsiteY2" fmla="*/ 39269 h 222522"/>
                <a:gd name="connsiteX3" fmla="*/ 0 w 157074"/>
                <a:gd name="connsiteY3" fmla="*/ 117806 h 222522"/>
                <a:gd name="connsiteX4" fmla="*/ 13090 w 157074"/>
                <a:gd name="connsiteY4" fmla="*/ 117806 h 222522"/>
                <a:gd name="connsiteX5" fmla="*/ 13090 w 157074"/>
                <a:gd name="connsiteY5" fmla="*/ 130896 h 222522"/>
                <a:gd name="connsiteX6" fmla="*/ 26179 w 157074"/>
                <a:gd name="connsiteY6" fmla="*/ 143985 h 222522"/>
                <a:gd name="connsiteX7" fmla="*/ 26179 w 157074"/>
                <a:gd name="connsiteY7" fmla="*/ 117806 h 222522"/>
                <a:gd name="connsiteX8" fmla="*/ 26245 w 157074"/>
                <a:gd name="connsiteY8" fmla="*/ 117806 h 222522"/>
                <a:gd name="connsiteX9" fmla="*/ 26179 w 157074"/>
                <a:gd name="connsiteY9" fmla="*/ 222523 h 222522"/>
                <a:gd name="connsiteX10" fmla="*/ 65448 w 157074"/>
                <a:gd name="connsiteY10" fmla="*/ 222523 h 222522"/>
                <a:gd name="connsiteX11" fmla="*/ 65448 w 157074"/>
                <a:gd name="connsiteY11" fmla="*/ 143985 h 222522"/>
                <a:gd name="connsiteX12" fmla="*/ 91627 w 157074"/>
                <a:gd name="connsiteY12" fmla="*/ 143985 h 222522"/>
                <a:gd name="connsiteX13" fmla="*/ 91627 w 157074"/>
                <a:gd name="connsiteY13" fmla="*/ 222523 h 222522"/>
                <a:gd name="connsiteX14" fmla="*/ 130896 w 157074"/>
                <a:gd name="connsiteY14" fmla="*/ 222523 h 222522"/>
                <a:gd name="connsiteX15" fmla="*/ 130896 w 157074"/>
                <a:gd name="connsiteY15" fmla="*/ 143985 h 222522"/>
                <a:gd name="connsiteX16" fmla="*/ 143985 w 157074"/>
                <a:gd name="connsiteY16" fmla="*/ 130896 h 222522"/>
                <a:gd name="connsiteX17" fmla="*/ 143985 w 157074"/>
                <a:gd name="connsiteY17" fmla="*/ 117806 h 222522"/>
                <a:gd name="connsiteX18" fmla="*/ 157075 w 157074"/>
                <a:gd name="connsiteY18" fmla="*/ 117806 h 222522"/>
                <a:gd name="connsiteX19" fmla="*/ 157075 w 157074"/>
                <a:gd name="connsiteY19" fmla="*/ 39269 h 222522"/>
                <a:gd name="connsiteX20" fmla="*/ 117806 w 157074"/>
                <a:gd name="connsiteY20" fmla="*/ 0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7074" h="222522">
                  <a:moveTo>
                    <a:pt x="117806" y="0"/>
                  </a:moveTo>
                  <a:lnTo>
                    <a:pt x="39269" y="0"/>
                  </a:lnTo>
                  <a:lnTo>
                    <a:pt x="0" y="39269"/>
                  </a:lnTo>
                  <a:lnTo>
                    <a:pt x="0" y="117806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26179" y="143985"/>
                  </a:lnTo>
                  <a:lnTo>
                    <a:pt x="26179" y="117806"/>
                  </a:lnTo>
                  <a:lnTo>
                    <a:pt x="26245" y="117806"/>
                  </a:lnTo>
                  <a:lnTo>
                    <a:pt x="26179" y="222523"/>
                  </a:lnTo>
                  <a:lnTo>
                    <a:pt x="65448" y="222523"/>
                  </a:lnTo>
                  <a:lnTo>
                    <a:pt x="65448" y="143985"/>
                  </a:lnTo>
                  <a:lnTo>
                    <a:pt x="91627" y="143985"/>
                  </a:lnTo>
                  <a:lnTo>
                    <a:pt x="91627" y="222523"/>
                  </a:lnTo>
                  <a:lnTo>
                    <a:pt x="130896" y="222523"/>
                  </a:lnTo>
                  <a:lnTo>
                    <a:pt x="130896" y="143985"/>
                  </a:lnTo>
                  <a:lnTo>
                    <a:pt x="143985" y="130896"/>
                  </a:lnTo>
                  <a:lnTo>
                    <a:pt x="143985" y="117806"/>
                  </a:lnTo>
                  <a:lnTo>
                    <a:pt x="157075" y="117806"/>
                  </a:lnTo>
                  <a:lnTo>
                    <a:pt x="157075" y="39269"/>
                  </a:lnTo>
                  <a:lnTo>
                    <a:pt x="11780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0" name="Dowolny kształt: kształt 1139">
              <a:extLst>
                <a:ext uri="{FF2B5EF4-FFF2-40B4-BE49-F238E27FC236}">
                  <a16:creationId xmlns:a16="http://schemas.microsoft.com/office/drawing/2014/main" id="{436454DF-EA74-805E-F393-6E8A6EC78F7D}"/>
                </a:ext>
              </a:extLst>
            </p:cNvPr>
            <p:cNvSpPr/>
            <p:nvPr/>
          </p:nvSpPr>
          <p:spPr>
            <a:xfrm>
              <a:off x="5138118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41" name="Grafika 52">
            <a:extLst>
              <a:ext uri="{FF2B5EF4-FFF2-40B4-BE49-F238E27FC236}">
                <a16:creationId xmlns:a16="http://schemas.microsoft.com/office/drawing/2014/main" id="{690E4E9B-9239-5524-A8E9-A409287226EF}"/>
              </a:ext>
            </a:extLst>
          </p:cNvPr>
          <p:cNvGrpSpPr/>
          <p:nvPr userDrawn="1"/>
        </p:nvGrpSpPr>
        <p:grpSpPr>
          <a:xfrm>
            <a:off x="22879984" y="-4104257"/>
            <a:ext cx="256792" cy="616302"/>
            <a:chOff x="5792597" y="0"/>
            <a:chExt cx="130895" cy="314149"/>
          </a:xfrm>
          <a:solidFill>
            <a:srgbClr val="212E39"/>
          </a:solidFill>
        </p:grpSpPr>
        <p:sp>
          <p:nvSpPr>
            <p:cNvPr id="1142" name="Dowolny kształt: kształt 1141">
              <a:extLst>
                <a:ext uri="{FF2B5EF4-FFF2-40B4-BE49-F238E27FC236}">
                  <a16:creationId xmlns:a16="http://schemas.microsoft.com/office/drawing/2014/main" id="{8DF1DC6B-980E-9C2E-3F7E-2D859C928EA9}"/>
                </a:ext>
              </a:extLst>
            </p:cNvPr>
            <p:cNvSpPr/>
            <p:nvPr/>
          </p:nvSpPr>
          <p:spPr>
            <a:xfrm>
              <a:off x="5792597" y="91626"/>
              <a:ext cx="130895" cy="222522"/>
            </a:xfrm>
            <a:custGeom>
              <a:avLst/>
              <a:gdLst>
                <a:gd name="connsiteX0" fmla="*/ 104717 w 130895"/>
                <a:gd name="connsiteY0" fmla="*/ 65448 h 222522"/>
                <a:gd name="connsiteX1" fmla="*/ 104717 w 130895"/>
                <a:gd name="connsiteY1" fmla="*/ 26179 h 222522"/>
                <a:gd name="connsiteX2" fmla="*/ 91627 w 130895"/>
                <a:gd name="connsiteY2" fmla="*/ 0 h 222522"/>
                <a:gd name="connsiteX3" fmla="*/ 39269 w 130895"/>
                <a:gd name="connsiteY3" fmla="*/ 0 h 222522"/>
                <a:gd name="connsiteX4" fmla="*/ 26179 w 130895"/>
                <a:gd name="connsiteY4" fmla="*/ 26179 h 222522"/>
                <a:gd name="connsiteX5" fmla="*/ 26179 w 130895"/>
                <a:gd name="connsiteY5" fmla="*/ 65448 h 222522"/>
                <a:gd name="connsiteX6" fmla="*/ 0 w 130895"/>
                <a:gd name="connsiteY6" fmla="*/ 170164 h 222522"/>
                <a:gd name="connsiteX7" fmla="*/ 26480 w 130895"/>
                <a:gd name="connsiteY7" fmla="*/ 170164 h 222522"/>
                <a:gd name="connsiteX8" fmla="*/ 26179 w 130895"/>
                <a:gd name="connsiteY8" fmla="*/ 222523 h 222522"/>
                <a:gd name="connsiteX9" fmla="*/ 52509 w 130895"/>
                <a:gd name="connsiteY9" fmla="*/ 222523 h 222522"/>
                <a:gd name="connsiteX10" fmla="*/ 52803 w 130895"/>
                <a:gd name="connsiteY10" fmla="*/ 170164 h 222522"/>
                <a:gd name="connsiteX11" fmla="*/ 78832 w 130895"/>
                <a:gd name="connsiteY11" fmla="*/ 170164 h 222522"/>
                <a:gd name="connsiteX12" fmla="*/ 78537 w 130895"/>
                <a:gd name="connsiteY12" fmla="*/ 222523 h 222522"/>
                <a:gd name="connsiteX13" fmla="*/ 104422 w 130895"/>
                <a:gd name="connsiteY13" fmla="*/ 222523 h 222522"/>
                <a:gd name="connsiteX14" fmla="*/ 104717 w 130895"/>
                <a:gd name="connsiteY14" fmla="*/ 170164 h 222522"/>
                <a:gd name="connsiteX15" fmla="*/ 130896 w 130895"/>
                <a:gd name="connsiteY15" fmla="*/ 170164 h 222522"/>
                <a:gd name="connsiteX16" fmla="*/ 104717 w 130895"/>
                <a:gd name="connsiteY16" fmla="*/ 65448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222522">
                  <a:moveTo>
                    <a:pt x="104717" y="65448"/>
                  </a:moveTo>
                  <a:lnTo>
                    <a:pt x="104717" y="26179"/>
                  </a:lnTo>
                  <a:lnTo>
                    <a:pt x="91627" y="0"/>
                  </a:lnTo>
                  <a:lnTo>
                    <a:pt x="39269" y="0"/>
                  </a:lnTo>
                  <a:lnTo>
                    <a:pt x="26179" y="26179"/>
                  </a:lnTo>
                  <a:lnTo>
                    <a:pt x="26179" y="65448"/>
                  </a:lnTo>
                  <a:lnTo>
                    <a:pt x="0" y="170164"/>
                  </a:lnTo>
                  <a:lnTo>
                    <a:pt x="26480" y="170164"/>
                  </a:lnTo>
                  <a:lnTo>
                    <a:pt x="26179" y="222523"/>
                  </a:lnTo>
                  <a:lnTo>
                    <a:pt x="52509" y="222523"/>
                  </a:lnTo>
                  <a:lnTo>
                    <a:pt x="52803" y="170164"/>
                  </a:lnTo>
                  <a:lnTo>
                    <a:pt x="78832" y="170164"/>
                  </a:lnTo>
                  <a:lnTo>
                    <a:pt x="78537" y="222523"/>
                  </a:lnTo>
                  <a:lnTo>
                    <a:pt x="104422" y="222523"/>
                  </a:lnTo>
                  <a:lnTo>
                    <a:pt x="104717" y="170164"/>
                  </a:lnTo>
                  <a:lnTo>
                    <a:pt x="130896" y="170164"/>
                  </a:lnTo>
                  <a:lnTo>
                    <a:pt x="104717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3" name="Dowolny kształt: kształt 1142">
              <a:extLst>
                <a:ext uri="{FF2B5EF4-FFF2-40B4-BE49-F238E27FC236}">
                  <a16:creationId xmlns:a16="http://schemas.microsoft.com/office/drawing/2014/main" id="{71B6E71C-2A15-64A3-C8B2-A39C61050AFE}"/>
                </a:ext>
              </a:extLst>
            </p:cNvPr>
            <p:cNvSpPr/>
            <p:nvPr/>
          </p:nvSpPr>
          <p:spPr>
            <a:xfrm>
              <a:off x="5818776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44" name="Grafika 52">
            <a:extLst>
              <a:ext uri="{FF2B5EF4-FFF2-40B4-BE49-F238E27FC236}">
                <a16:creationId xmlns:a16="http://schemas.microsoft.com/office/drawing/2014/main" id="{ECBD6CE3-4E14-8400-E07B-6614E7BB88C6}"/>
              </a:ext>
            </a:extLst>
          </p:cNvPr>
          <p:cNvGrpSpPr/>
          <p:nvPr userDrawn="1"/>
        </p:nvGrpSpPr>
        <p:grpSpPr>
          <a:xfrm>
            <a:off x="22186641" y="-4104257"/>
            <a:ext cx="308150" cy="616302"/>
            <a:chOff x="5439178" y="0"/>
            <a:chExt cx="157074" cy="314149"/>
          </a:xfrm>
          <a:solidFill>
            <a:srgbClr val="212E39"/>
          </a:solidFill>
        </p:grpSpPr>
        <p:sp>
          <p:nvSpPr>
            <p:cNvPr id="1145" name="Dowolny kształt: kształt 1144">
              <a:extLst>
                <a:ext uri="{FF2B5EF4-FFF2-40B4-BE49-F238E27FC236}">
                  <a16:creationId xmlns:a16="http://schemas.microsoft.com/office/drawing/2014/main" id="{D3A57542-F0D7-27F8-A07C-29A742097229}"/>
                </a:ext>
              </a:extLst>
            </p:cNvPr>
            <p:cNvSpPr/>
            <p:nvPr/>
          </p:nvSpPr>
          <p:spPr>
            <a:xfrm>
              <a:off x="5478447" y="0"/>
              <a:ext cx="78537" cy="78537"/>
            </a:xfrm>
            <a:custGeom>
              <a:avLst/>
              <a:gdLst>
                <a:gd name="connsiteX0" fmla="*/ 78537 w 78537"/>
                <a:gd name="connsiteY0" fmla="*/ 39269 h 78537"/>
                <a:gd name="connsiteX1" fmla="*/ 39269 w 78537"/>
                <a:gd name="connsiteY1" fmla="*/ 78537 h 78537"/>
                <a:gd name="connsiteX2" fmla="*/ 0 w 78537"/>
                <a:gd name="connsiteY2" fmla="*/ 39269 h 78537"/>
                <a:gd name="connsiteX3" fmla="*/ 39269 w 78537"/>
                <a:gd name="connsiteY3" fmla="*/ 0 h 78537"/>
                <a:gd name="connsiteX4" fmla="*/ 78537 w 78537"/>
                <a:gd name="connsiteY4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39269"/>
                  </a:moveTo>
                  <a:cubicBezTo>
                    <a:pt x="78537" y="60956"/>
                    <a:pt x="60956" y="78537"/>
                    <a:pt x="39269" y="78537"/>
                  </a:cubicBezTo>
                  <a:cubicBezTo>
                    <a:pt x="17581" y="78537"/>
                    <a:pt x="0" y="60956"/>
                    <a:pt x="0" y="39269"/>
                  </a:cubicBezTo>
                  <a:cubicBezTo>
                    <a:pt x="0" y="17581"/>
                    <a:pt x="17581" y="0"/>
                    <a:pt x="39269" y="0"/>
                  </a:cubicBezTo>
                  <a:cubicBezTo>
                    <a:pt x="60956" y="0"/>
                    <a:pt x="78537" y="17581"/>
                    <a:pt x="78537" y="3926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46" name="Dowolny kształt: kształt 1145">
              <a:extLst>
                <a:ext uri="{FF2B5EF4-FFF2-40B4-BE49-F238E27FC236}">
                  <a16:creationId xmlns:a16="http://schemas.microsoft.com/office/drawing/2014/main" id="{A4393D8B-5F34-C1E3-654C-4CFBCDF5DFEF}"/>
                </a:ext>
              </a:extLst>
            </p:cNvPr>
            <p:cNvSpPr/>
            <p:nvPr/>
          </p:nvSpPr>
          <p:spPr>
            <a:xfrm>
              <a:off x="5439178" y="91626"/>
              <a:ext cx="157074" cy="222522"/>
            </a:xfrm>
            <a:custGeom>
              <a:avLst/>
              <a:gdLst>
                <a:gd name="connsiteX0" fmla="*/ 130896 w 157074"/>
                <a:gd name="connsiteY0" fmla="*/ 65448 h 222522"/>
                <a:gd name="connsiteX1" fmla="*/ 130896 w 157074"/>
                <a:gd name="connsiteY1" fmla="*/ 26179 h 222522"/>
                <a:gd name="connsiteX2" fmla="*/ 104717 w 157074"/>
                <a:gd name="connsiteY2" fmla="*/ 0 h 222522"/>
                <a:gd name="connsiteX3" fmla="*/ 52358 w 157074"/>
                <a:gd name="connsiteY3" fmla="*/ 0 h 222522"/>
                <a:gd name="connsiteX4" fmla="*/ 26179 w 157074"/>
                <a:gd name="connsiteY4" fmla="*/ 26179 h 222522"/>
                <a:gd name="connsiteX5" fmla="*/ 26179 w 157074"/>
                <a:gd name="connsiteY5" fmla="*/ 65448 h 222522"/>
                <a:gd name="connsiteX6" fmla="*/ 0 w 157074"/>
                <a:gd name="connsiteY6" fmla="*/ 170164 h 222522"/>
                <a:gd name="connsiteX7" fmla="*/ 39570 w 157074"/>
                <a:gd name="connsiteY7" fmla="*/ 170164 h 222522"/>
                <a:gd name="connsiteX8" fmla="*/ 39269 w 157074"/>
                <a:gd name="connsiteY8" fmla="*/ 222523 h 222522"/>
                <a:gd name="connsiteX9" fmla="*/ 65592 w 157074"/>
                <a:gd name="connsiteY9" fmla="*/ 222523 h 222522"/>
                <a:gd name="connsiteX10" fmla="*/ 65893 w 157074"/>
                <a:gd name="connsiteY10" fmla="*/ 170164 h 222522"/>
                <a:gd name="connsiteX11" fmla="*/ 91922 w 157074"/>
                <a:gd name="connsiteY11" fmla="*/ 170164 h 222522"/>
                <a:gd name="connsiteX12" fmla="*/ 91627 w 157074"/>
                <a:gd name="connsiteY12" fmla="*/ 222523 h 222522"/>
                <a:gd name="connsiteX13" fmla="*/ 117511 w 157074"/>
                <a:gd name="connsiteY13" fmla="*/ 222523 h 222522"/>
                <a:gd name="connsiteX14" fmla="*/ 117806 w 157074"/>
                <a:gd name="connsiteY14" fmla="*/ 170164 h 222522"/>
                <a:gd name="connsiteX15" fmla="*/ 157075 w 157074"/>
                <a:gd name="connsiteY15" fmla="*/ 170164 h 222522"/>
                <a:gd name="connsiteX16" fmla="*/ 130896 w 157074"/>
                <a:gd name="connsiteY16" fmla="*/ 65448 h 222522"/>
                <a:gd name="connsiteX17" fmla="*/ 33529 w 157074"/>
                <a:gd name="connsiteY17" fmla="*/ 143985 h 222522"/>
                <a:gd name="connsiteX18" fmla="*/ 51573 w 157074"/>
                <a:gd name="connsiteY18" fmla="*/ 71796 h 222522"/>
                <a:gd name="connsiteX19" fmla="*/ 52352 w 157074"/>
                <a:gd name="connsiteY19" fmla="*/ 68668 h 222522"/>
                <a:gd name="connsiteX20" fmla="*/ 52352 w 157074"/>
                <a:gd name="connsiteY20" fmla="*/ 37017 h 222522"/>
                <a:gd name="connsiteX21" fmla="*/ 63196 w 157074"/>
                <a:gd name="connsiteY21" fmla="*/ 26173 h 222522"/>
                <a:gd name="connsiteX22" fmla="*/ 93865 w 157074"/>
                <a:gd name="connsiteY22" fmla="*/ 26173 h 222522"/>
                <a:gd name="connsiteX23" fmla="*/ 104710 w 157074"/>
                <a:gd name="connsiteY23" fmla="*/ 37017 h 222522"/>
                <a:gd name="connsiteX24" fmla="*/ 104710 w 157074"/>
                <a:gd name="connsiteY24" fmla="*/ 68668 h 222522"/>
                <a:gd name="connsiteX25" fmla="*/ 105489 w 157074"/>
                <a:gd name="connsiteY25" fmla="*/ 71796 h 222522"/>
                <a:gd name="connsiteX26" fmla="*/ 123533 w 157074"/>
                <a:gd name="connsiteY26" fmla="*/ 143985 h 222522"/>
                <a:gd name="connsiteX27" fmla="*/ 33516 w 157074"/>
                <a:gd name="connsiteY27" fmla="*/ 143985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57074" h="222522">
                  <a:moveTo>
                    <a:pt x="130896" y="65448"/>
                  </a:moveTo>
                  <a:lnTo>
                    <a:pt x="130896" y="26179"/>
                  </a:lnTo>
                  <a:lnTo>
                    <a:pt x="104717" y="0"/>
                  </a:lnTo>
                  <a:lnTo>
                    <a:pt x="52358" y="0"/>
                  </a:lnTo>
                  <a:lnTo>
                    <a:pt x="26179" y="26179"/>
                  </a:lnTo>
                  <a:lnTo>
                    <a:pt x="26179" y="65448"/>
                  </a:lnTo>
                  <a:lnTo>
                    <a:pt x="0" y="170164"/>
                  </a:lnTo>
                  <a:lnTo>
                    <a:pt x="39570" y="170164"/>
                  </a:lnTo>
                  <a:lnTo>
                    <a:pt x="39269" y="222523"/>
                  </a:lnTo>
                  <a:lnTo>
                    <a:pt x="65592" y="222523"/>
                  </a:lnTo>
                  <a:lnTo>
                    <a:pt x="65893" y="170164"/>
                  </a:lnTo>
                  <a:lnTo>
                    <a:pt x="91922" y="170164"/>
                  </a:lnTo>
                  <a:lnTo>
                    <a:pt x="91627" y="222523"/>
                  </a:lnTo>
                  <a:lnTo>
                    <a:pt x="117511" y="222523"/>
                  </a:lnTo>
                  <a:lnTo>
                    <a:pt x="117806" y="170164"/>
                  </a:lnTo>
                  <a:lnTo>
                    <a:pt x="157075" y="170164"/>
                  </a:lnTo>
                  <a:lnTo>
                    <a:pt x="130896" y="65448"/>
                  </a:lnTo>
                  <a:close/>
                  <a:moveTo>
                    <a:pt x="33529" y="143985"/>
                  </a:moveTo>
                  <a:lnTo>
                    <a:pt x="51573" y="71796"/>
                  </a:lnTo>
                  <a:lnTo>
                    <a:pt x="52352" y="68668"/>
                  </a:lnTo>
                  <a:lnTo>
                    <a:pt x="52352" y="37017"/>
                  </a:lnTo>
                  <a:lnTo>
                    <a:pt x="63196" y="26173"/>
                  </a:lnTo>
                  <a:lnTo>
                    <a:pt x="93865" y="26173"/>
                  </a:lnTo>
                  <a:lnTo>
                    <a:pt x="104710" y="37017"/>
                  </a:lnTo>
                  <a:lnTo>
                    <a:pt x="104710" y="68668"/>
                  </a:lnTo>
                  <a:lnTo>
                    <a:pt x="105489" y="71796"/>
                  </a:lnTo>
                  <a:lnTo>
                    <a:pt x="123533" y="143985"/>
                  </a:lnTo>
                  <a:lnTo>
                    <a:pt x="33516" y="14398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47" name="Dowolny kształt: kształt 1146">
            <a:extLst>
              <a:ext uri="{FF2B5EF4-FFF2-40B4-BE49-F238E27FC236}">
                <a16:creationId xmlns:a16="http://schemas.microsoft.com/office/drawing/2014/main" id="{D99AB2BA-C7F8-7EA5-69A5-9BD243812716}"/>
              </a:ext>
            </a:extLst>
          </p:cNvPr>
          <p:cNvSpPr/>
          <p:nvPr userDrawn="1"/>
        </p:nvSpPr>
        <p:spPr>
          <a:xfrm>
            <a:off x="22700229" y="903210"/>
            <a:ext cx="616302" cy="564944"/>
          </a:xfrm>
          <a:custGeom>
            <a:avLst/>
            <a:gdLst>
              <a:gd name="connsiteX0" fmla="*/ 196344 w 314149"/>
              <a:gd name="connsiteY0" fmla="*/ 26179 h 287970"/>
              <a:gd name="connsiteX1" fmla="*/ 170164 w 314149"/>
              <a:gd name="connsiteY1" fmla="*/ 0 h 287970"/>
              <a:gd name="connsiteX2" fmla="*/ 78537 w 314149"/>
              <a:gd name="connsiteY2" fmla="*/ 0 h 287970"/>
              <a:gd name="connsiteX3" fmla="*/ 78537 w 314149"/>
              <a:gd name="connsiteY3" fmla="*/ 52358 h 287970"/>
              <a:gd name="connsiteX4" fmla="*/ 39269 w 314149"/>
              <a:gd name="connsiteY4" fmla="*/ 52358 h 287970"/>
              <a:gd name="connsiteX5" fmla="*/ 39269 w 314149"/>
              <a:gd name="connsiteY5" fmla="*/ 104717 h 287970"/>
              <a:gd name="connsiteX6" fmla="*/ 0 w 314149"/>
              <a:gd name="connsiteY6" fmla="*/ 104717 h 287970"/>
              <a:gd name="connsiteX7" fmla="*/ 0 w 314149"/>
              <a:gd name="connsiteY7" fmla="*/ 287971 h 287970"/>
              <a:gd name="connsiteX8" fmla="*/ 235612 w 314149"/>
              <a:gd name="connsiteY8" fmla="*/ 287971 h 287970"/>
              <a:gd name="connsiteX9" fmla="*/ 235612 w 314149"/>
              <a:gd name="connsiteY9" fmla="*/ 235612 h 287970"/>
              <a:gd name="connsiteX10" fmla="*/ 274881 w 314149"/>
              <a:gd name="connsiteY10" fmla="*/ 235612 h 287970"/>
              <a:gd name="connsiteX11" fmla="*/ 274881 w 314149"/>
              <a:gd name="connsiteY11" fmla="*/ 183254 h 287970"/>
              <a:gd name="connsiteX12" fmla="*/ 314150 w 314149"/>
              <a:gd name="connsiteY12" fmla="*/ 183254 h 287970"/>
              <a:gd name="connsiteX13" fmla="*/ 314150 w 314149"/>
              <a:gd name="connsiteY13" fmla="*/ 26179 h 287970"/>
              <a:gd name="connsiteX14" fmla="*/ 196344 w 314149"/>
              <a:gd name="connsiteY14" fmla="*/ 26179 h 287970"/>
              <a:gd name="connsiteX15" fmla="*/ 209433 w 314149"/>
              <a:gd name="connsiteY15" fmla="*/ 261791 h 287970"/>
              <a:gd name="connsiteX16" fmla="*/ 26179 w 314149"/>
              <a:gd name="connsiteY16" fmla="*/ 261791 h 287970"/>
              <a:gd name="connsiteX17" fmla="*/ 26179 w 314149"/>
              <a:gd name="connsiteY17" fmla="*/ 130896 h 287970"/>
              <a:gd name="connsiteX18" fmla="*/ 80782 w 314149"/>
              <a:gd name="connsiteY18" fmla="*/ 130896 h 287970"/>
              <a:gd name="connsiteX19" fmla="*/ 99291 w 314149"/>
              <a:gd name="connsiteY19" fmla="*/ 149404 h 287970"/>
              <a:gd name="connsiteX20" fmla="*/ 104710 w 314149"/>
              <a:gd name="connsiteY20" fmla="*/ 154823 h 287970"/>
              <a:gd name="connsiteX21" fmla="*/ 106955 w 314149"/>
              <a:gd name="connsiteY21" fmla="*/ 157068 h 287970"/>
              <a:gd name="connsiteX22" fmla="*/ 209427 w 314149"/>
              <a:gd name="connsiteY22" fmla="*/ 157068 h 287970"/>
              <a:gd name="connsiteX23" fmla="*/ 209427 w 314149"/>
              <a:gd name="connsiteY23" fmla="*/ 261785 h 287970"/>
              <a:gd name="connsiteX24" fmla="*/ 248702 w 314149"/>
              <a:gd name="connsiteY24" fmla="*/ 209433 h 287970"/>
              <a:gd name="connsiteX25" fmla="*/ 235612 w 314149"/>
              <a:gd name="connsiteY25" fmla="*/ 209433 h 287970"/>
              <a:gd name="connsiteX26" fmla="*/ 235612 w 314149"/>
              <a:gd name="connsiteY26" fmla="*/ 130896 h 287970"/>
              <a:gd name="connsiteX27" fmla="*/ 117806 w 314149"/>
              <a:gd name="connsiteY27" fmla="*/ 130896 h 287970"/>
              <a:gd name="connsiteX28" fmla="*/ 104717 w 314149"/>
              <a:gd name="connsiteY28" fmla="*/ 117806 h 287970"/>
              <a:gd name="connsiteX29" fmla="*/ 91627 w 314149"/>
              <a:gd name="connsiteY29" fmla="*/ 104717 h 287970"/>
              <a:gd name="connsiteX30" fmla="*/ 65448 w 314149"/>
              <a:gd name="connsiteY30" fmla="*/ 104717 h 287970"/>
              <a:gd name="connsiteX31" fmla="*/ 65448 w 314149"/>
              <a:gd name="connsiteY31" fmla="*/ 78537 h 287970"/>
              <a:gd name="connsiteX32" fmla="*/ 120051 w 314149"/>
              <a:gd name="connsiteY32" fmla="*/ 78537 h 287970"/>
              <a:gd name="connsiteX33" fmla="*/ 138560 w 314149"/>
              <a:gd name="connsiteY33" fmla="*/ 97046 h 287970"/>
              <a:gd name="connsiteX34" fmla="*/ 146230 w 314149"/>
              <a:gd name="connsiteY34" fmla="*/ 104717 h 287970"/>
              <a:gd name="connsiteX35" fmla="*/ 248702 w 314149"/>
              <a:gd name="connsiteY35" fmla="*/ 104717 h 287970"/>
              <a:gd name="connsiteX36" fmla="*/ 248702 w 314149"/>
              <a:gd name="connsiteY36" fmla="*/ 209433 h 287970"/>
              <a:gd name="connsiteX37" fmla="*/ 287971 w 314149"/>
              <a:gd name="connsiteY37" fmla="*/ 157075 h 287970"/>
              <a:gd name="connsiteX38" fmla="*/ 274881 w 314149"/>
              <a:gd name="connsiteY38" fmla="*/ 157075 h 287970"/>
              <a:gd name="connsiteX39" fmla="*/ 274881 w 314149"/>
              <a:gd name="connsiteY39" fmla="*/ 78537 h 287970"/>
              <a:gd name="connsiteX40" fmla="*/ 157075 w 314149"/>
              <a:gd name="connsiteY40" fmla="*/ 78537 h 287970"/>
              <a:gd name="connsiteX41" fmla="*/ 130896 w 314149"/>
              <a:gd name="connsiteY41" fmla="*/ 52358 h 287970"/>
              <a:gd name="connsiteX42" fmla="*/ 104717 w 314149"/>
              <a:gd name="connsiteY42" fmla="*/ 52358 h 287970"/>
              <a:gd name="connsiteX43" fmla="*/ 104717 w 314149"/>
              <a:gd name="connsiteY43" fmla="*/ 26179 h 287970"/>
              <a:gd name="connsiteX44" fmla="*/ 159320 w 314149"/>
              <a:gd name="connsiteY44" fmla="*/ 26179 h 287970"/>
              <a:gd name="connsiteX45" fmla="*/ 177828 w 314149"/>
              <a:gd name="connsiteY45" fmla="*/ 44688 h 287970"/>
              <a:gd name="connsiteX46" fmla="*/ 185499 w 314149"/>
              <a:gd name="connsiteY46" fmla="*/ 52358 h 287970"/>
              <a:gd name="connsiteX47" fmla="*/ 287971 w 314149"/>
              <a:gd name="connsiteY47" fmla="*/ 52358 h 287970"/>
              <a:gd name="connsiteX48" fmla="*/ 287971 w 314149"/>
              <a:gd name="connsiteY48" fmla="*/ 157075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4149" h="287970">
                <a:moveTo>
                  <a:pt x="196344" y="26179"/>
                </a:moveTo>
                <a:lnTo>
                  <a:pt x="170164" y="0"/>
                </a:lnTo>
                <a:lnTo>
                  <a:pt x="78537" y="0"/>
                </a:lnTo>
                <a:lnTo>
                  <a:pt x="78537" y="52358"/>
                </a:lnTo>
                <a:lnTo>
                  <a:pt x="39269" y="52358"/>
                </a:lnTo>
                <a:lnTo>
                  <a:pt x="39269" y="104717"/>
                </a:lnTo>
                <a:lnTo>
                  <a:pt x="0" y="104717"/>
                </a:lnTo>
                <a:lnTo>
                  <a:pt x="0" y="287971"/>
                </a:lnTo>
                <a:lnTo>
                  <a:pt x="235612" y="287971"/>
                </a:lnTo>
                <a:lnTo>
                  <a:pt x="235612" y="235612"/>
                </a:lnTo>
                <a:lnTo>
                  <a:pt x="274881" y="235612"/>
                </a:lnTo>
                <a:lnTo>
                  <a:pt x="274881" y="183254"/>
                </a:lnTo>
                <a:lnTo>
                  <a:pt x="314150" y="183254"/>
                </a:lnTo>
                <a:lnTo>
                  <a:pt x="314150" y="26179"/>
                </a:lnTo>
                <a:lnTo>
                  <a:pt x="196344" y="26179"/>
                </a:lnTo>
                <a:close/>
                <a:moveTo>
                  <a:pt x="209433" y="261791"/>
                </a:moveTo>
                <a:lnTo>
                  <a:pt x="26179" y="261791"/>
                </a:lnTo>
                <a:lnTo>
                  <a:pt x="26179" y="130896"/>
                </a:lnTo>
                <a:lnTo>
                  <a:pt x="80782" y="130896"/>
                </a:lnTo>
                <a:lnTo>
                  <a:pt x="99291" y="149404"/>
                </a:lnTo>
                <a:lnTo>
                  <a:pt x="104710" y="154823"/>
                </a:lnTo>
                <a:lnTo>
                  <a:pt x="106955" y="157068"/>
                </a:lnTo>
                <a:lnTo>
                  <a:pt x="209427" y="157068"/>
                </a:lnTo>
                <a:lnTo>
                  <a:pt x="209427" y="261785"/>
                </a:lnTo>
                <a:close/>
                <a:moveTo>
                  <a:pt x="248702" y="209433"/>
                </a:moveTo>
                <a:lnTo>
                  <a:pt x="235612" y="209433"/>
                </a:lnTo>
                <a:lnTo>
                  <a:pt x="235612" y="130896"/>
                </a:lnTo>
                <a:lnTo>
                  <a:pt x="117806" y="130896"/>
                </a:lnTo>
                <a:lnTo>
                  <a:pt x="104717" y="117806"/>
                </a:lnTo>
                <a:lnTo>
                  <a:pt x="91627" y="104717"/>
                </a:lnTo>
                <a:lnTo>
                  <a:pt x="65448" y="104717"/>
                </a:lnTo>
                <a:lnTo>
                  <a:pt x="65448" y="78537"/>
                </a:lnTo>
                <a:lnTo>
                  <a:pt x="120051" y="78537"/>
                </a:lnTo>
                <a:lnTo>
                  <a:pt x="138560" y="97046"/>
                </a:lnTo>
                <a:lnTo>
                  <a:pt x="146230" y="104717"/>
                </a:lnTo>
                <a:lnTo>
                  <a:pt x="248702" y="104717"/>
                </a:lnTo>
                <a:lnTo>
                  <a:pt x="248702" y="209433"/>
                </a:lnTo>
                <a:close/>
                <a:moveTo>
                  <a:pt x="287971" y="157075"/>
                </a:moveTo>
                <a:lnTo>
                  <a:pt x="274881" y="157075"/>
                </a:lnTo>
                <a:lnTo>
                  <a:pt x="274881" y="78537"/>
                </a:lnTo>
                <a:lnTo>
                  <a:pt x="157075" y="78537"/>
                </a:lnTo>
                <a:lnTo>
                  <a:pt x="130896" y="52358"/>
                </a:lnTo>
                <a:lnTo>
                  <a:pt x="104717" y="52358"/>
                </a:lnTo>
                <a:lnTo>
                  <a:pt x="104717" y="26179"/>
                </a:lnTo>
                <a:lnTo>
                  <a:pt x="159320" y="26179"/>
                </a:lnTo>
                <a:lnTo>
                  <a:pt x="177828" y="44688"/>
                </a:lnTo>
                <a:lnTo>
                  <a:pt x="185499" y="52358"/>
                </a:lnTo>
                <a:lnTo>
                  <a:pt x="287971" y="52358"/>
                </a:lnTo>
                <a:lnTo>
                  <a:pt x="287971" y="15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48" name="Dowolny kształt: kształt 1147">
            <a:extLst>
              <a:ext uri="{FF2B5EF4-FFF2-40B4-BE49-F238E27FC236}">
                <a16:creationId xmlns:a16="http://schemas.microsoft.com/office/drawing/2014/main" id="{E130C974-1B7E-ED8D-57B5-AF45C5D557F2}"/>
              </a:ext>
            </a:extLst>
          </p:cNvPr>
          <p:cNvSpPr/>
          <p:nvPr userDrawn="1"/>
        </p:nvSpPr>
        <p:spPr>
          <a:xfrm>
            <a:off x="25088406" y="7759587"/>
            <a:ext cx="616302" cy="564944"/>
          </a:xfrm>
          <a:custGeom>
            <a:avLst/>
            <a:gdLst>
              <a:gd name="connsiteX0" fmla="*/ 235612 w 314149"/>
              <a:gd name="connsiteY0" fmla="*/ 52358 h 287970"/>
              <a:gd name="connsiteX1" fmla="*/ 235612 w 314149"/>
              <a:gd name="connsiteY1" fmla="*/ 13090 h 287970"/>
              <a:gd name="connsiteX2" fmla="*/ 222523 w 314149"/>
              <a:gd name="connsiteY2" fmla="*/ 0 h 287970"/>
              <a:gd name="connsiteX3" fmla="*/ 91627 w 314149"/>
              <a:gd name="connsiteY3" fmla="*/ 0 h 287970"/>
              <a:gd name="connsiteX4" fmla="*/ 78406 w 314149"/>
              <a:gd name="connsiteY4" fmla="*/ 13352 h 287970"/>
              <a:gd name="connsiteX5" fmla="*/ 78537 w 314149"/>
              <a:gd name="connsiteY5" fmla="*/ 52358 h 287970"/>
              <a:gd name="connsiteX6" fmla="*/ 13090 w 314149"/>
              <a:gd name="connsiteY6" fmla="*/ 52358 h 287970"/>
              <a:gd name="connsiteX7" fmla="*/ 0 w 314149"/>
              <a:gd name="connsiteY7" fmla="*/ 65448 h 287970"/>
              <a:gd name="connsiteX8" fmla="*/ 0 w 314149"/>
              <a:gd name="connsiteY8" fmla="*/ 275018 h 287970"/>
              <a:gd name="connsiteX9" fmla="*/ 13090 w 314149"/>
              <a:gd name="connsiteY9" fmla="*/ 287971 h 287970"/>
              <a:gd name="connsiteX10" fmla="*/ 301060 w 314149"/>
              <a:gd name="connsiteY10" fmla="*/ 287971 h 287970"/>
              <a:gd name="connsiteX11" fmla="*/ 314150 w 314149"/>
              <a:gd name="connsiteY11" fmla="*/ 274881 h 287970"/>
              <a:gd name="connsiteX12" fmla="*/ 314150 w 314149"/>
              <a:gd name="connsiteY12" fmla="*/ 65448 h 287970"/>
              <a:gd name="connsiteX13" fmla="*/ 301060 w 314149"/>
              <a:gd name="connsiteY13" fmla="*/ 52358 h 287970"/>
              <a:gd name="connsiteX14" fmla="*/ 235612 w 314149"/>
              <a:gd name="connsiteY14" fmla="*/ 52358 h 287970"/>
              <a:gd name="connsiteX15" fmla="*/ 287971 w 314149"/>
              <a:gd name="connsiteY15" fmla="*/ 157075 h 287970"/>
              <a:gd name="connsiteX16" fmla="*/ 52358 w 314149"/>
              <a:gd name="connsiteY16" fmla="*/ 157075 h 287970"/>
              <a:gd name="connsiteX17" fmla="*/ 104717 w 314149"/>
              <a:gd name="connsiteY17" fmla="*/ 78537 h 287970"/>
              <a:gd name="connsiteX18" fmla="*/ 287971 w 314149"/>
              <a:gd name="connsiteY18" fmla="*/ 78537 h 287970"/>
              <a:gd name="connsiteX19" fmla="*/ 287971 w 314149"/>
              <a:gd name="connsiteY19" fmla="*/ 157075 h 287970"/>
              <a:gd name="connsiteX20" fmla="*/ 209433 w 314149"/>
              <a:gd name="connsiteY20" fmla="*/ 26179 h 287970"/>
              <a:gd name="connsiteX21" fmla="*/ 209433 w 314149"/>
              <a:gd name="connsiteY21" fmla="*/ 52358 h 287970"/>
              <a:gd name="connsiteX22" fmla="*/ 104717 w 314149"/>
              <a:gd name="connsiteY22" fmla="*/ 52358 h 287970"/>
              <a:gd name="connsiteX23" fmla="*/ 104717 w 314149"/>
              <a:gd name="connsiteY23" fmla="*/ 26179 h 287970"/>
              <a:gd name="connsiteX24" fmla="*/ 209433 w 314149"/>
              <a:gd name="connsiteY24" fmla="*/ 26179 h 287970"/>
              <a:gd name="connsiteX25" fmla="*/ 143717 w 314149"/>
              <a:gd name="connsiteY25" fmla="*/ 183254 h 287970"/>
              <a:gd name="connsiteX26" fmla="*/ 143717 w 314149"/>
              <a:gd name="connsiteY26" fmla="*/ 209433 h 287970"/>
              <a:gd name="connsiteX27" fmla="*/ 170426 w 314149"/>
              <a:gd name="connsiteY27" fmla="*/ 209433 h 287970"/>
              <a:gd name="connsiteX28" fmla="*/ 170426 w 314149"/>
              <a:gd name="connsiteY28" fmla="*/ 183254 h 287970"/>
              <a:gd name="connsiteX29" fmla="*/ 261785 w 314149"/>
              <a:gd name="connsiteY29" fmla="*/ 183254 h 287970"/>
              <a:gd name="connsiteX30" fmla="*/ 209427 w 314149"/>
              <a:gd name="connsiteY30" fmla="*/ 261791 h 287970"/>
              <a:gd name="connsiteX31" fmla="*/ 26173 w 314149"/>
              <a:gd name="connsiteY31" fmla="*/ 261791 h 287970"/>
              <a:gd name="connsiteX32" fmla="*/ 26173 w 314149"/>
              <a:gd name="connsiteY32" fmla="*/ 183254 h 287970"/>
              <a:gd name="connsiteX33" fmla="*/ 143710 w 314149"/>
              <a:gd name="connsiteY33" fmla="*/ 183254 h 28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287970">
                <a:moveTo>
                  <a:pt x="235612" y="52358"/>
                </a:moveTo>
                <a:lnTo>
                  <a:pt x="235612" y="13090"/>
                </a:lnTo>
                <a:lnTo>
                  <a:pt x="222523" y="0"/>
                </a:lnTo>
                <a:lnTo>
                  <a:pt x="91627" y="0"/>
                </a:lnTo>
                <a:lnTo>
                  <a:pt x="78406" y="13352"/>
                </a:lnTo>
                <a:lnTo>
                  <a:pt x="78537" y="52358"/>
                </a:lnTo>
                <a:lnTo>
                  <a:pt x="13090" y="52358"/>
                </a:lnTo>
                <a:lnTo>
                  <a:pt x="0" y="65448"/>
                </a:lnTo>
                <a:lnTo>
                  <a:pt x="0" y="275018"/>
                </a:lnTo>
                <a:lnTo>
                  <a:pt x="13090" y="287971"/>
                </a:lnTo>
                <a:lnTo>
                  <a:pt x="301060" y="287971"/>
                </a:lnTo>
                <a:lnTo>
                  <a:pt x="314150" y="274881"/>
                </a:lnTo>
                <a:lnTo>
                  <a:pt x="314150" y="65448"/>
                </a:lnTo>
                <a:lnTo>
                  <a:pt x="301060" y="52358"/>
                </a:lnTo>
                <a:lnTo>
                  <a:pt x="235612" y="52358"/>
                </a:lnTo>
                <a:close/>
                <a:moveTo>
                  <a:pt x="287971" y="157075"/>
                </a:moveTo>
                <a:lnTo>
                  <a:pt x="52358" y="157075"/>
                </a:lnTo>
                <a:lnTo>
                  <a:pt x="104717" y="78537"/>
                </a:lnTo>
                <a:lnTo>
                  <a:pt x="287971" y="78537"/>
                </a:lnTo>
                <a:lnTo>
                  <a:pt x="287971" y="157075"/>
                </a:lnTo>
                <a:close/>
                <a:moveTo>
                  <a:pt x="209433" y="26179"/>
                </a:moveTo>
                <a:lnTo>
                  <a:pt x="209433" y="52358"/>
                </a:lnTo>
                <a:lnTo>
                  <a:pt x="104717" y="52358"/>
                </a:lnTo>
                <a:lnTo>
                  <a:pt x="104717" y="26179"/>
                </a:lnTo>
                <a:lnTo>
                  <a:pt x="209433" y="26179"/>
                </a:lnTo>
                <a:close/>
                <a:moveTo>
                  <a:pt x="143717" y="183254"/>
                </a:moveTo>
                <a:lnTo>
                  <a:pt x="143717" y="209433"/>
                </a:lnTo>
                <a:lnTo>
                  <a:pt x="170426" y="209433"/>
                </a:lnTo>
                <a:lnTo>
                  <a:pt x="170426" y="183254"/>
                </a:lnTo>
                <a:lnTo>
                  <a:pt x="261785" y="183254"/>
                </a:lnTo>
                <a:lnTo>
                  <a:pt x="209427" y="261791"/>
                </a:lnTo>
                <a:lnTo>
                  <a:pt x="26173" y="261791"/>
                </a:lnTo>
                <a:lnTo>
                  <a:pt x="26173" y="183254"/>
                </a:lnTo>
                <a:lnTo>
                  <a:pt x="143710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49" name="Grupa 1148">
            <a:extLst>
              <a:ext uri="{FF2B5EF4-FFF2-40B4-BE49-F238E27FC236}">
                <a16:creationId xmlns:a16="http://schemas.microsoft.com/office/drawing/2014/main" id="{ACFB69AA-7844-BCC1-7027-00148300D368}"/>
              </a:ext>
            </a:extLst>
          </p:cNvPr>
          <p:cNvGrpSpPr/>
          <p:nvPr userDrawn="1"/>
        </p:nvGrpSpPr>
        <p:grpSpPr>
          <a:xfrm>
            <a:off x="34052031" y="210034"/>
            <a:ext cx="332288" cy="616136"/>
            <a:chOff x="11487346" y="2199132"/>
            <a:chExt cx="169378" cy="314064"/>
          </a:xfrm>
        </p:grpSpPr>
        <p:sp>
          <p:nvSpPr>
            <p:cNvPr id="1150" name="Dowolny kształt: kształt 1149">
              <a:extLst>
                <a:ext uri="{FF2B5EF4-FFF2-40B4-BE49-F238E27FC236}">
                  <a16:creationId xmlns:a16="http://schemas.microsoft.com/office/drawing/2014/main" id="{4BD915F3-B29C-D45A-3C03-F47623F851CA}"/>
                </a:ext>
              </a:extLst>
            </p:cNvPr>
            <p:cNvSpPr/>
            <p:nvPr/>
          </p:nvSpPr>
          <p:spPr>
            <a:xfrm>
              <a:off x="11525698" y="2382301"/>
              <a:ext cx="131026" cy="130895"/>
            </a:xfrm>
            <a:custGeom>
              <a:avLst/>
              <a:gdLst>
                <a:gd name="connsiteX0" fmla="*/ 0 w 131026"/>
                <a:gd name="connsiteY0" fmla="*/ 46 h 130895"/>
                <a:gd name="connsiteX1" fmla="*/ 131027 w 131026"/>
                <a:gd name="connsiteY1" fmla="*/ 0 h 130895"/>
                <a:gd name="connsiteX2" fmla="*/ 131 w 131026"/>
                <a:gd name="connsiteY2" fmla="*/ 130896 h 130895"/>
                <a:gd name="connsiteX3" fmla="*/ 0 w 131026"/>
                <a:gd name="connsiteY3" fmla="*/ 4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6" h="130895">
                  <a:moveTo>
                    <a:pt x="0" y="46"/>
                  </a:moveTo>
                  <a:lnTo>
                    <a:pt x="131027" y="0"/>
                  </a:lnTo>
                  <a:lnTo>
                    <a:pt x="131" y="13089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1" name="Dowolny kształt: kształt 1150">
              <a:extLst>
                <a:ext uri="{FF2B5EF4-FFF2-40B4-BE49-F238E27FC236}">
                  <a16:creationId xmlns:a16="http://schemas.microsoft.com/office/drawing/2014/main" id="{3C5B60CF-ECCF-4FDD-FCE9-2BFAFEE71EA2}"/>
                </a:ext>
              </a:extLst>
            </p:cNvPr>
            <p:cNvSpPr/>
            <p:nvPr/>
          </p:nvSpPr>
          <p:spPr>
            <a:xfrm>
              <a:off x="11487346" y="2199132"/>
              <a:ext cx="143199" cy="156989"/>
            </a:xfrm>
            <a:custGeom>
              <a:avLst/>
              <a:gdLst>
                <a:gd name="connsiteX0" fmla="*/ 123565 w 143199"/>
                <a:gd name="connsiteY0" fmla="*/ 26179 h 156989"/>
                <a:gd name="connsiteX1" fmla="*/ 123565 w 143199"/>
                <a:gd name="connsiteY1" fmla="*/ 71999 h 156989"/>
                <a:gd name="connsiteX2" fmla="*/ 114861 w 143199"/>
                <a:gd name="connsiteY2" fmla="*/ 71999 h 156989"/>
                <a:gd name="connsiteX3" fmla="*/ 114861 w 143199"/>
                <a:gd name="connsiteY3" fmla="*/ 13090 h 156989"/>
                <a:gd name="connsiteX4" fmla="*/ 95227 w 143199"/>
                <a:gd name="connsiteY4" fmla="*/ 13090 h 156989"/>
                <a:gd name="connsiteX5" fmla="*/ 95227 w 143199"/>
                <a:gd name="connsiteY5" fmla="*/ 71999 h 156989"/>
                <a:gd name="connsiteX6" fmla="*/ 86456 w 143199"/>
                <a:gd name="connsiteY6" fmla="*/ 71999 h 156989"/>
                <a:gd name="connsiteX7" fmla="*/ 86456 w 143199"/>
                <a:gd name="connsiteY7" fmla="*/ 0 h 156989"/>
                <a:gd name="connsiteX8" fmla="*/ 66822 w 143199"/>
                <a:gd name="connsiteY8" fmla="*/ 0 h 156989"/>
                <a:gd name="connsiteX9" fmla="*/ 66822 w 143199"/>
                <a:gd name="connsiteY9" fmla="*/ 71999 h 156989"/>
                <a:gd name="connsiteX10" fmla="*/ 58118 w 143199"/>
                <a:gd name="connsiteY10" fmla="*/ 71999 h 156989"/>
                <a:gd name="connsiteX11" fmla="*/ 58118 w 143199"/>
                <a:gd name="connsiteY11" fmla="*/ 13090 h 156989"/>
                <a:gd name="connsiteX12" fmla="*/ 38483 w 143199"/>
                <a:gd name="connsiteY12" fmla="*/ 13090 h 156989"/>
                <a:gd name="connsiteX13" fmla="*/ 38483 w 143199"/>
                <a:gd name="connsiteY13" fmla="*/ 71999 h 156989"/>
                <a:gd name="connsiteX14" fmla="*/ 38483 w 143199"/>
                <a:gd name="connsiteY14" fmla="*/ 72084 h 156989"/>
                <a:gd name="connsiteX15" fmla="*/ 38483 w 143199"/>
                <a:gd name="connsiteY15" fmla="*/ 104632 h 156989"/>
                <a:gd name="connsiteX16" fmla="*/ 13221 w 143199"/>
                <a:gd name="connsiteY16" fmla="*/ 78544 h 156989"/>
                <a:gd name="connsiteX17" fmla="*/ 0 w 143199"/>
                <a:gd name="connsiteY17" fmla="*/ 90495 h 156989"/>
                <a:gd name="connsiteX18" fmla="*/ 51573 w 143199"/>
                <a:gd name="connsiteY18" fmla="*/ 156990 h 156989"/>
                <a:gd name="connsiteX19" fmla="*/ 130110 w 143199"/>
                <a:gd name="connsiteY19" fmla="*/ 156990 h 156989"/>
                <a:gd name="connsiteX20" fmla="*/ 143200 w 143199"/>
                <a:gd name="connsiteY20" fmla="*/ 143900 h 156989"/>
                <a:gd name="connsiteX21" fmla="*/ 143200 w 143199"/>
                <a:gd name="connsiteY21" fmla="*/ 72084 h 156989"/>
                <a:gd name="connsiteX22" fmla="*/ 143200 w 143199"/>
                <a:gd name="connsiteY22" fmla="*/ 71999 h 156989"/>
                <a:gd name="connsiteX23" fmla="*/ 143200 w 143199"/>
                <a:gd name="connsiteY23" fmla="*/ 26179 h 156989"/>
                <a:gd name="connsiteX24" fmla="*/ 123565 w 143199"/>
                <a:gd name="connsiteY24" fmla="*/ 26179 h 15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199" h="156989">
                  <a:moveTo>
                    <a:pt x="123565" y="26179"/>
                  </a:moveTo>
                  <a:lnTo>
                    <a:pt x="123565" y="71999"/>
                  </a:lnTo>
                  <a:lnTo>
                    <a:pt x="114861" y="71999"/>
                  </a:lnTo>
                  <a:lnTo>
                    <a:pt x="114861" y="13090"/>
                  </a:lnTo>
                  <a:lnTo>
                    <a:pt x="95227" y="13090"/>
                  </a:lnTo>
                  <a:lnTo>
                    <a:pt x="95227" y="71999"/>
                  </a:lnTo>
                  <a:lnTo>
                    <a:pt x="86456" y="71999"/>
                  </a:lnTo>
                  <a:lnTo>
                    <a:pt x="86456" y="0"/>
                  </a:lnTo>
                  <a:lnTo>
                    <a:pt x="66822" y="0"/>
                  </a:lnTo>
                  <a:lnTo>
                    <a:pt x="66822" y="71999"/>
                  </a:lnTo>
                  <a:lnTo>
                    <a:pt x="58118" y="71999"/>
                  </a:lnTo>
                  <a:lnTo>
                    <a:pt x="58118" y="13090"/>
                  </a:lnTo>
                  <a:lnTo>
                    <a:pt x="38483" y="13090"/>
                  </a:lnTo>
                  <a:lnTo>
                    <a:pt x="38483" y="71999"/>
                  </a:lnTo>
                  <a:lnTo>
                    <a:pt x="38483" y="72084"/>
                  </a:lnTo>
                  <a:lnTo>
                    <a:pt x="38483" y="104632"/>
                  </a:lnTo>
                  <a:lnTo>
                    <a:pt x="13221" y="78544"/>
                  </a:lnTo>
                  <a:lnTo>
                    <a:pt x="0" y="90495"/>
                  </a:lnTo>
                  <a:lnTo>
                    <a:pt x="51573" y="156990"/>
                  </a:lnTo>
                  <a:lnTo>
                    <a:pt x="130110" y="156990"/>
                  </a:lnTo>
                  <a:lnTo>
                    <a:pt x="143200" y="143900"/>
                  </a:lnTo>
                  <a:lnTo>
                    <a:pt x="143200" y="72084"/>
                  </a:lnTo>
                  <a:lnTo>
                    <a:pt x="143200" y="71999"/>
                  </a:lnTo>
                  <a:lnTo>
                    <a:pt x="143200" y="26179"/>
                  </a:lnTo>
                  <a:lnTo>
                    <a:pt x="123565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52" name="Grafika 52">
            <a:extLst>
              <a:ext uri="{FF2B5EF4-FFF2-40B4-BE49-F238E27FC236}">
                <a16:creationId xmlns:a16="http://schemas.microsoft.com/office/drawing/2014/main" id="{0EBDAE55-674C-08EA-8069-AC05B5E56852}"/>
              </a:ext>
            </a:extLst>
          </p:cNvPr>
          <p:cNvGrpSpPr/>
          <p:nvPr userDrawn="1"/>
        </p:nvGrpSpPr>
        <p:grpSpPr>
          <a:xfrm>
            <a:off x="35257418" y="337379"/>
            <a:ext cx="616302" cy="385420"/>
            <a:chOff x="12101770" y="2264044"/>
            <a:chExt cx="314149" cy="196461"/>
          </a:xfrm>
          <a:solidFill>
            <a:srgbClr val="212E39"/>
          </a:solidFill>
        </p:grpSpPr>
        <p:sp>
          <p:nvSpPr>
            <p:cNvPr id="1153" name="Dowolny kształt: kształt 1152">
              <a:extLst>
                <a:ext uri="{FF2B5EF4-FFF2-40B4-BE49-F238E27FC236}">
                  <a16:creationId xmlns:a16="http://schemas.microsoft.com/office/drawing/2014/main" id="{1C0FDBC9-6D62-4C39-95E8-76C02E278A6C}"/>
                </a:ext>
              </a:extLst>
            </p:cNvPr>
            <p:cNvSpPr/>
            <p:nvPr/>
          </p:nvSpPr>
          <p:spPr>
            <a:xfrm>
              <a:off x="12219576" y="2342581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  <a:gd name="connsiteX5" fmla="*/ 26179 w 26179"/>
                <a:gd name="connsiteY5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5"/>
                    <a:pt x="20289" y="26179"/>
                    <a:pt x="13090" y="26179"/>
                  </a:cubicBezTo>
                  <a:cubicBezTo>
                    <a:pt x="5890" y="26179"/>
                    <a:pt x="0" y="20322"/>
                    <a:pt x="0" y="13090"/>
                  </a:cubicBezTo>
                  <a:cubicBezTo>
                    <a:pt x="0" y="5858"/>
                    <a:pt x="5890" y="0"/>
                    <a:pt x="13090" y="0"/>
                  </a:cubicBezTo>
                  <a:cubicBezTo>
                    <a:pt x="20289" y="0"/>
                    <a:pt x="26179" y="5858"/>
                    <a:pt x="26179" y="13090"/>
                  </a:cubicBezTo>
                  <a:lnTo>
                    <a:pt x="2617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4" name="Dowolny kształt: kształt 1153">
              <a:extLst>
                <a:ext uri="{FF2B5EF4-FFF2-40B4-BE49-F238E27FC236}">
                  <a16:creationId xmlns:a16="http://schemas.microsoft.com/office/drawing/2014/main" id="{E749F036-F5BD-DD51-5E0C-3B42A0D86A8D}"/>
                </a:ext>
              </a:extLst>
            </p:cNvPr>
            <p:cNvSpPr/>
            <p:nvPr/>
          </p:nvSpPr>
          <p:spPr>
            <a:xfrm>
              <a:off x="12258845" y="2264044"/>
              <a:ext cx="157074" cy="196461"/>
            </a:xfrm>
            <a:custGeom>
              <a:avLst/>
              <a:gdLst>
                <a:gd name="connsiteX0" fmla="*/ 157075 w 157074"/>
                <a:gd name="connsiteY0" fmla="*/ 65448 h 196461"/>
                <a:gd name="connsiteX1" fmla="*/ 65448 w 157074"/>
                <a:gd name="connsiteY1" fmla="*/ 65448 h 196461"/>
                <a:gd name="connsiteX2" fmla="*/ 65448 w 157074"/>
                <a:gd name="connsiteY2" fmla="*/ 0 h 196461"/>
                <a:gd name="connsiteX3" fmla="*/ 39269 w 157074"/>
                <a:gd name="connsiteY3" fmla="*/ 0 h 196461"/>
                <a:gd name="connsiteX4" fmla="*/ 0 w 157074"/>
                <a:gd name="connsiteY4" fmla="*/ 65448 h 196461"/>
                <a:gd name="connsiteX5" fmla="*/ 0 w 157074"/>
                <a:gd name="connsiteY5" fmla="*/ 196344 h 196461"/>
                <a:gd name="connsiteX6" fmla="*/ 91431 w 157074"/>
                <a:gd name="connsiteY6" fmla="*/ 196461 h 196461"/>
                <a:gd name="connsiteX7" fmla="*/ 157075 w 157074"/>
                <a:gd name="connsiteY7" fmla="*/ 143985 h 196461"/>
                <a:gd name="connsiteX8" fmla="*/ 157075 w 157074"/>
                <a:gd name="connsiteY8" fmla="*/ 65448 h 196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196461">
                  <a:moveTo>
                    <a:pt x="157075" y="65448"/>
                  </a:moveTo>
                  <a:lnTo>
                    <a:pt x="65448" y="65448"/>
                  </a:lnTo>
                  <a:lnTo>
                    <a:pt x="65448" y="0"/>
                  </a:lnTo>
                  <a:lnTo>
                    <a:pt x="39269" y="0"/>
                  </a:lnTo>
                  <a:lnTo>
                    <a:pt x="0" y="65448"/>
                  </a:lnTo>
                  <a:lnTo>
                    <a:pt x="0" y="196344"/>
                  </a:lnTo>
                  <a:lnTo>
                    <a:pt x="91431" y="196461"/>
                  </a:lnTo>
                  <a:lnTo>
                    <a:pt x="157075" y="143985"/>
                  </a:lnTo>
                  <a:lnTo>
                    <a:pt x="157075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5" name="Dowolny kształt: kształt 1154">
              <a:extLst>
                <a:ext uri="{FF2B5EF4-FFF2-40B4-BE49-F238E27FC236}">
                  <a16:creationId xmlns:a16="http://schemas.microsoft.com/office/drawing/2014/main" id="{E3CFD85A-F4DF-3C1A-2DA8-5934EB09832A}"/>
                </a:ext>
              </a:extLst>
            </p:cNvPr>
            <p:cNvSpPr/>
            <p:nvPr/>
          </p:nvSpPr>
          <p:spPr>
            <a:xfrm>
              <a:off x="12101770" y="2329492"/>
              <a:ext cx="143985" cy="131013"/>
            </a:xfrm>
            <a:custGeom>
              <a:avLst/>
              <a:gdLst>
                <a:gd name="connsiteX0" fmla="*/ 0 w 143985"/>
                <a:gd name="connsiteY0" fmla="*/ 130896 h 131013"/>
                <a:gd name="connsiteX1" fmla="*/ 0 w 143985"/>
                <a:gd name="connsiteY1" fmla="*/ 0 h 131013"/>
                <a:gd name="connsiteX2" fmla="*/ 91627 w 143985"/>
                <a:gd name="connsiteY2" fmla="*/ 0 h 131013"/>
                <a:gd name="connsiteX3" fmla="*/ 143985 w 143985"/>
                <a:gd name="connsiteY3" fmla="*/ 131013 h 131013"/>
                <a:gd name="connsiteX4" fmla="*/ 143985 w 143985"/>
                <a:gd name="connsiteY4" fmla="*/ 131013 h 131013"/>
                <a:gd name="connsiteX5" fmla="*/ 0 w 143985"/>
                <a:gd name="connsiteY5" fmla="*/ 130896 h 13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85" h="131013">
                  <a:moveTo>
                    <a:pt x="0" y="130896"/>
                  </a:moveTo>
                  <a:lnTo>
                    <a:pt x="0" y="0"/>
                  </a:lnTo>
                  <a:lnTo>
                    <a:pt x="91627" y="0"/>
                  </a:lnTo>
                  <a:lnTo>
                    <a:pt x="143985" y="131013"/>
                  </a:lnTo>
                  <a:lnTo>
                    <a:pt x="143985" y="131013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56" name="Dowolny kształt: kształt 1155">
            <a:extLst>
              <a:ext uri="{FF2B5EF4-FFF2-40B4-BE49-F238E27FC236}">
                <a16:creationId xmlns:a16="http://schemas.microsoft.com/office/drawing/2014/main" id="{878B87EB-5180-A574-2E10-6093556C1824}"/>
              </a:ext>
            </a:extLst>
          </p:cNvPr>
          <p:cNvSpPr/>
          <p:nvPr userDrawn="1"/>
        </p:nvSpPr>
        <p:spPr>
          <a:xfrm>
            <a:off x="25910144" y="7708229"/>
            <a:ext cx="308150" cy="616302"/>
          </a:xfrm>
          <a:custGeom>
            <a:avLst/>
            <a:gdLst>
              <a:gd name="connsiteX0" fmla="*/ 143717 w 157074"/>
              <a:gd name="connsiteY0" fmla="*/ 104717 h 314149"/>
              <a:gd name="connsiteX1" fmla="*/ 157075 w 157074"/>
              <a:gd name="connsiteY1" fmla="*/ 91627 h 314149"/>
              <a:gd name="connsiteX2" fmla="*/ 157075 w 157074"/>
              <a:gd name="connsiteY2" fmla="*/ 13090 h 314149"/>
              <a:gd name="connsiteX3" fmla="*/ 143940 w 157074"/>
              <a:gd name="connsiteY3" fmla="*/ 0 h 314149"/>
              <a:gd name="connsiteX4" fmla="*/ 13090 w 157074"/>
              <a:gd name="connsiteY4" fmla="*/ 0 h 314149"/>
              <a:gd name="connsiteX5" fmla="*/ 0 w 157074"/>
              <a:gd name="connsiteY5" fmla="*/ 13090 h 314149"/>
              <a:gd name="connsiteX6" fmla="*/ 0 w 157074"/>
              <a:gd name="connsiteY6" fmla="*/ 91359 h 314149"/>
              <a:gd name="connsiteX7" fmla="*/ 13090 w 157074"/>
              <a:gd name="connsiteY7" fmla="*/ 104717 h 314149"/>
              <a:gd name="connsiteX8" fmla="*/ 65670 w 157074"/>
              <a:gd name="connsiteY8" fmla="*/ 104717 h 314149"/>
              <a:gd name="connsiteX9" fmla="*/ 65670 w 157074"/>
              <a:gd name="connsiteY9" fmla="*/ 314150 h 314149"/>
              <a:gd name="connsiteX10" fmla="*/ 144208 w 157074"/>
              <a:gd name="connsiteY10" fmla="*/ 235612 h 314149"/>
              <a:gd name="connsiteX11" fmla="*/ 91849 w 157074"/>
              <a:gd name="connsiteY11" fmla="*/ 235612 h 314149"/>
              <a:gd name="connsiteX12" fmla="*/ 91849 w 157074"/>
              <a:gd name="connsiteY12" fmla="*/ 209433 h 314149"/>
              <a:gd name="connsiteX13" fmla="*/ 144208 w 157074"/>
              <a:gd name="connsiteY13" fmla="*/ 157075 h 314149"/>
              <a:gd name="connsiteX14" fmla="*/ 91849 w 157074"/>
              <a:gd name="connsiteY14" fmla="*/ 157075 h 314149"/>
              <a:gd name="connsiteX15" fmla="*/ 91849 w 157074"/>
              <a:gd name="connsiteY15" fmla="*/ 104717 h 314149"/>
              <a:gd name="connsiteX16" fmla="*/ 143717 w 157074"/>
              <a:gd name="connsiteY16" fmla="*/ 104717 h 314149"/>
              <a:gd name="connsiteX17" fmla="*/ 78413 w 157074"/>
              <a:gd name="connsiteY17" fmla="*/ 26179 h 314149"/>
              <a:gd name="connsiteX18" fmla="*/ 130896 w 157074"/>
              <a:gd name="connsiteY18" fmla="*/ 26179 h 314149"/>
              <a:gd name="connsiteX19" fmla="*/ 130896 w 157074"/>
              <a:gd name="connsiteY19" fmla="*/ 78537 h 314149"/>
              <a:gd name="connsiteX20" fmla="*/ 26055 w 157074"/>
              <a:gd name="connsiteY20" fmla="*/ 78537 h 314149"/>
              <a:gd name="connsiteX21" fmla="*/ 78413 w 157074"/>
              <a:gd name="connsiteY21" fmla="*/ 2617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7074" h="314149">
                <a:moveTo>
                  <a:pt x="143717" y="104717"/>
                </a:moveTo>
                <a:lnTo>
                  <a:pt x="157075" y="91627"/>
                </a:lnTo>
                <a:lnTo>
                  <a:pt x="157075" y="13090"/>
                </a:lnTo>
                <a:lnTo>
                  <a:pt x="143940" y="0"/>
                </a:lnTo>
                <a:lnTo>
                  <a:pt x="13090" y="0"/>
                </a:lnTo>
                <a:lnTo>
                  <a:pt x="0" y="13090"/>
                </a:lnTo>
                <a:lnTo>
                  <a:pt x="0" y="91359"/>
                </a:lnTo>
                <a:lnTo>
                  <a:pt x="13090" y="104717"/>
                </a:lnTo>
                <a:lnTo>
                  <a:pt x="65670" y="104717"/>
                </a:lnTo>
                <a:lnTo>
                  <a:pt x="65670" y="314150"/>
                </a:lnTo>
                <a:lnTo>
                  <a:pt x="144208" y="235612"/>
                </a:lnTo>
                <a:lnTo>
                  <a:pt x="91849" y="235612"/>
                </a:lnTo>
                <a:lnTo>
                  <a:pt x="91849" y="209433"/>
                </a:lnTo>
                <a:lnTo>
                  <a:pt x="144208" y="157075"/>
                </a:lnTo>
                <a:lnTo>
                  <a:pt x="91849" y="157075"/>
                </a:lnTo>
                <a:lnTo>
                  <a:pt x="91849" y="104717"/>
                </a:lnTo>
                <a:lnTo>
                  <a:pt x="143717" y="104717"/>
                </a:lnTo>
                <a:close/>
                <a:moveTo>
                  <a:pt x="78413" y="26179"/>
                </a:moveTo>
                <a:lnTo>
                  <a:pt x="130896" y="26179"/>
                </a:lnTo>
                <a:lnTo>
                  <a:pt x="130896" y="78537"/>
                </a:lnTo>
                <a:lnTo>
                  <a:pt x="26055" y="78537"/>
                </a:lnTo>
                <a:lnTo>
                  <a:pt x="78413" y="26179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57" name="Grupa 1156">
            <a:extLst>
              <a:ext uri="{FF2B5EF4-FFF2-40B4-BE49-F238E27FC236}">
                <a16:creationId xmlns:a16="http://schemas.microsoft.com/office/drawing/2014/main" id="{EE26956A-A1BD-C06D-9604-0C1C37B45D00}"/>
              </a:ext>
            </a:extLst>
          </p:cNvPr>
          <p:cNvGrpSpPr/>
          <p:nvPr userDrawn="1"/>
        </p:nvGrpSpPr>
        <p:grpSpPr>
          <a:xfrm>
            <a:off x="30172912" y="-4078579"/>
            <a:ext cx="590624" cy="590622"/>
            <a:chOff x="9510035" y="13089"/>
            <a:chExt cx="301060" cy="301059"/>
          </a:xfrm>
        </p:grpSpPr>
        <p:sp>
          <p:nvSpPr>
            <p:cNvPr id="1158" name="Dowolny kształt: kształt 1157">
              <a:extLst>
                <a:ext uri="{FF2B5EF4-FFF2-40B4-BE49-F238E27FC236}">
                  <a16:creationId xmlns:a16="http://schemas.microsoft.com/office/drawing/2014/main" id="{75412A36-A356-91F3-C85D-35F9DDD338F6}"/>
                </a:ext>
              </a:extLst>
            </p:cNvPr>
            <p:cNvSpPr/>
            <p:nvPr/>
          </p:nvSpPr>
          <p:spPr>
            <a:xfrm>
              <a:off x="9706378" y="195675"/>
              <a:ext cx="97059" cy="118473"/>
            </a:xfrm>
            <a:custGeom>
              <a:avLst/>
              <a:gdLst>
                <a:gd name="connsiteX0" fmla="*/ 97059 w 97059"/>
                <a:gd name="connsiteY0" fmla="*/ 18509 h 118473"/>
                <a:gd name="connsiteX1" fmla="*/ 78537 w 97059"/>
                <a:gd name="connsiteY1" fmla="*/ 0 h 118473"/>
                <a:gd name="connsiteX2" fmla="*/ 0 w 97059"/>
                <a:gd name="connsiteY2" fmla="*/ 78544 h 118473"/>
                <a:gd name="connsiteX3" fmla="*/ 0 w 97059"/>
                <a:gd name="connsiteY3" fmla="*/ 118474 h 118473"/>
                <a:gd name="connsiteX4" fmla="*/ 26179 w 97059"/>
                <a:gd name="connsiteY4" fmla="*/ 118474 h 118473"/>
                <a:gd name="connsiteX5" fmla="*/ 26179 w 97059"/>
                <a:gd name="connsiteY5" fmla="*/ 89389 h 118473"/>
                <a:gd name="connsiteX6" fmla="*/ 97059 w 97059"/>
                <a:gd name="connsiteY6" fmla="*/ 18509 h 1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118473">
                  <a:moveTo>
                    <a:pt x="97059" y="18509"/>
                  </a:moveTo>
                  <a:lnTo>
                    <a:pt x="78537" y="0"/>
                  </a:lnTo>
                  <a:lnTo>
                    <a:pt x="0" y="78544"/>
                  </a:lnTo>
                  <a:lnTo>
                    <a:pt x="0" y="118474"/>
                  </a:lnTo>
                  <a:lnTo>
                    <a:pt x="26179" y="118474"/>
                  </a:lnTo>
                  <a:lnTo>
                    <a:pt x="26179" y="89389"/>
                  </a:lnTo>
                  <a:lnTo>
                    <a:pt x="97059" y="1850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59" name="Dowolny kształt: kształt 1158">
              <a:extLst>
                <a:ext uri="{FF2B5EF4-FFF2-40B4-BE49-F238E27FC236}">
                  <a16:creationId xmlns:a16="http://schemas.microsoft.com/office/drawing/2014/main" id="{2D2BBDB0-83CC-3F60-E138-0BDA7C6633DF}"/>
                </a:ext>
              </a:extLst>
            </p:cNvPr>
            <p:cNvSpPr/>
            <p:nvPr/>
          </p:nvSpPr>
          <p:spPr>
            <a:xfrm>
              <a:off x="9510035" y="13089"/>
              <a:ext cx="301060" cy="157120"/>
            </a:xfrm>
            <a:custGeom>
              <a:avLst/>
              <a:gdLst>
                <a:gd name="connsiteX0" fmla="*/ 274881 w 301060"/>
                <a:gd name="connsiteY0" fmla="*/ 52358 h 157120"/>
                <a:gd name="connsiteX1" fmla="*/ 261791 w 301060"/>
                <a:gd name="connsiteY1" fmla="*/ 52358 h 157120"/>
                <a:gd name="connsiteX2" fmla="*/ 261791 w 301060"/>
                <a:gd name="connsiteY2" fmla="*/ 13090 h 157120"/>
                <a:gd name="connsiteX3" fmla="*/ 248702 w 301060"/>
                <a:gd name="connsiteY3" fmla="*/ 0 h 157120"/>
                <a:gd name="connsiteX4" fmla="*/ 183254 w 301060"/>
                <a:gd name="connsiteY4" fmla="*/ 0 h 157120"/>
                <a:gd name="connsiteX5" fmla="*/ 164667 w 301060"/>
                <a:gd name="connsiteY5" fmla="*/ 6545 h 157120"/>
                <a:gd name="connsiteX6" fmla="*/ 160543 w 301060"/>
                <a:gd name="connsiteY6" fmla="*/ 13090 h 157120"/>
                <a:gd name="connsiteX7" fmla="*/ 78537 w 301060"/>
                <a:gd name="connsiteY7" fmla="*/ 13090 h 157120"/>
                <a:gd name="connsiteX8" fmla="*/ 10537 w 301060"/>
                <a:gd name="connsiteY8" fmla="*/ 52358 h 157120"/>
                <a:gd name="connsiteX9" fmla="*/ 0 w 301060"/>
                <a:gd name="connsiteY9" fmla="*/ 58445 h 157120"/>
                <a:gd name="connsiteX10" fmla="*/ 0 w 301060"/>
                <a:gd name="connsiteY10" fmla="*/ 58465 h 157120"/>
                <a:gd name="connsiteX11" fmla="*/ 0 w 301060"/>
                <a:gd name="connsiteY11" fmla="*/ 58510 h 157120"/>
                <a:gd name="connsiteX12" fmla="*/ 0 w 301060"/>
                <a:gd name="connsiteY12" fmla="*/ 104717 h 157120"/>
                <a:gd name="connsiteX13" fmla="*/ 26179 w 301060"/>
                <a:gd name="connsiteY13" fmla="*/ 130928 h 157120"/>
                <a:gd name="connsiteX14" fmla="*/ 26179 w 301060"/>
                <a:gd name="connsiteY14" fmla="*/ 130896 h 157120"/>
                <a:gd name="connsiteX15" fmla="*/ 67739 w 301060"/>
                <a:gd name="connsiteY15" fmla="*/ 130896 h 157120"/>
                <a:gd name="connsiteX16" fmla="*/ 93918 w 301060"/>
                <a:gd name="connsiteY16" fmla="*/ 157121 h 157120"/>
                <a:gd name="connsiteX17" fmla="*/ 93983 w 301060"/>
                <a:gd name="connsiteY17" fmla="*/ 157075 h 157120"/>
                <a:gd name="connsiteX18" fmla="*/ 130896 w 301060"/>
                <a:gd name="connsiteY18" fmla="*/ 157075 h 157120"/>
                <a:gd name="connsiteX19" fmla="*/ 130896 w 301060"/>
                <a:gd name="connsiteY19" fmla="*/ 130896 h 157120"/>
                <a:gd name="connsiteX20" fmla="*/ 104717 w 301060"/>
                <a:gd name="connsiteY20" fmla="*/ 130896 h 157120"/>
                <a:gd name="connsiteX21" fmla="*/ 78537 w 301060"/>
                <a:gd name="connsiteY21" fmla="*/ 104717 h 157120"/>
                <a:gd name="connsiteX22" fmla="*/ 78537 w 301060"/>
                <a:gd name="connsiteY22" fmla="*/ 104730 h 157120"/>
                <a:gd name="connsiteX23" fmla="*/ 78537 w 301060"/>
                <a:gd name="connsiteY23" fmla="*/ 104717 h 157120"/>
                <a:gd name="connsiteX24" fmla="*/ 36978 w 301060"/>
                <a:gd name="connsiteY24" fmla="*/ 104717 h 157120"/>
                <a:gd name="connsiteX25" fmla="*/ 26179 w 301060"/>
                <a:gd name="connsiteY25" fmla="*/ 93944 h 157120"/>
                <a:gd name="connsiteX26" fmla="*/ 26179 w 301060"/>
                <a:gd name="connsiteY26" fmla="*/ 73557 h 157120"/>
                <a:gd name="connsiteX27" fmla="*/ 85606 w 301060"/>
                <a:gd name="connsiteY27" fmla="*/ 39269 h 157120"/>
                <a:gd name="connsiteX28" fmla="*/ 144247 w 301060"/>
                <a:gd name="connsiteY28" fmla="*/ 39269 h 157120"/>
                <a:gd name="connsiteX29" fmla="*/ 136066 w 301060"/>
                <a:gd name="connsiteY29" fmla="*/ 52358 h 157120"/>
                <a:gd name="connsiteX30" fmla="*/ 91627 w 301060"/>
                <a:gd name="connsiteY30" fmla="*/ 52358 h 157120"/>
                <a:gd name="connsiteX31" fmla="*/ 91627 w 301060"/>
                <a:gd name="connsiteY31" fmla="*/ 78537 h 157120"/>
                <a:gd name="connsiteX32" fmla="*/ 143985 w 301060"/>
                <a:gd name="connsiteY32" fmla="*/ 78537 h 157120"/>
                <a:gd name="connsiteX33" fmla="*/ 154784 w 301060"/>
                <a:gd name="connsiteY33" fmla="*/ 71993 h 157120"/>
                <a:gd name="connsiteX34" fmla="*/ 183254 w 301060"/>
                <a:gd name="connsiteY34" fmla="*/ 26173 h 157120"/>
                <a:gd name="connsiteX35" fmla="*/ 235612 w 301060"/>
                <a:gd name="connsiteY35" fmla="*/ 26179 h 157120"/>
                <a:gd name="connsiteX36" fmla="*/ 235612 w 301060"/>
                <a:gd name="connsiteY36" fmla="*/ 52358 h 157120"/>
                <a:gd name="connsiteX37" fmla="*/ 209433 w 301060"/>
                <a:gd name="connsiteY37" fmla="*/ 52358 h 157120"/>
                <a:gd name="connsiteX38" fmla="*/ 209433 w 301060"/>
                <a:gd name="connsiteY38" fmla="*/ 78537 h 157120"/>
                <a:gd name="connsiteX39" fmla="*/ 261791 w 301060"/>
                <a:gd name="connsiteY39" fmla="*/ 78537 h 157120"/>
                <a:gd name="connsiteX40" fmla="*/ 274881 w 301060"/>
                <a:gd name="connsiteY40" fmla="*/ 91627 h 157120"/>
                <a:gd name="connsiteX41" fmla="*/ 274881 w 301060"/>
                <a:gd name="connsiteY41" fmla="*/ 143985 h 157120"/>
                <a:gd name="connsiteX42" fmla="*/ 301060 w 301060"/>
                <a:gd name="connsiteY42" fmla="*/ 143985 h 157120"/>
                <a:gd name="connsiteX43" fmla="*/ 301060 w 301060"/>
                <a:gd name="connsiteY43" fmla="*/ 78537 h 157120"/>
                <a:gd name="connsiteX44" fmla="*/ 274881 w 301060"/>
                <a:gd name="connsiteY44" fmla="*/ 52358 h 1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1060" h="157120">
                  <a:moveTo>
                    <a:pt x="274881" y="52358"/>
                  </a:moveTo>
                  <a:lnTo>
                    <a:pt x="261791" y="52358"/>
                  </a:lnTo>
                  <a:lnTo>
                    <a:pt x="261791" y="13090"/>
                  </a:lnTo>
                  <a:lnTo>
                    <a:pt x="248702" y="0"/>
                  </a:lnTo>
                  <a:lnTo>
                    <a:pt x="183254" y="0"/>
                  </a:lnTo>
                  <a:lnTo>
                    <a:pt x="164667" y="6545"/>
                  </a:lnTo>
                  <a:lnTo>
                    <a:pt x="160543" y="13090"/>
                  </a:lnTo>
                  <a:lnTo>
                    <a:pt x="78537" y="13090"/>
                  </a:lnTo>
                  <a:lnTo>
                    <a:pt x="10537" y="52358"/>
                  </a:lnTo>
                  <a:lnTo>
                    <a:pt x="0" y="58445"/>
                  </a:lnTo>
                  <a:lnTo>
                    <a:pt x="0" y="58465"/>
                  </a:lnTo>
                  <a:lnTo>
                    <a:pt x="0" y="58510"/>
                  </a:lnTo>
                  <a:lnTo>
                    <a:pt x="0" y="104717"/>
                  </a:lnTo>
                  <a:lnTo>
                    <a:pt x="26179" y="130928"/>
                  </a:lnTo>
                  <a:lnTo>
                    <a:pt x="26179" y="130896"/>
                  </a:lnTo>
                  <a:lnTo>
                    <a:pt x="67739" y="130896"/>
                  </a:lnTo>
                  <a:lnTo>
                    <a:pt x="93918" y="157121"/>
                  </a:lnTo>
                  <a:lnTo>
                    <a:pt x="93983" y="157075"/>
                  </a:lnTo>
                  <a:lnTo>
                    <a:pt x="130896" y="157075"/>
                  </a:lnTo>
                  <a:lnTo>
                    <a:pt x="130896" y="130896"/>
                  </a:lnTo>
                  <a:lnTo>
                    <a:pt x="104717" y="130896"/>
                  </a:lnTo>
                  <a:lnTo>
                    <a:pt x="78537" y="104717"/>
                  </a:lnTo>
                  <a:lnTo>
                    <a:pt x="78537" y="104730"/>
                  </a:lnTo>
                  <a:lnTo>
                    <a:pt x="78537" y="104717"/>
                  </a:lnTo>
                  <a:lnTo>
                    <a:pt x="36978" y="104717"/>
                  </a:lnTo>
                  <a:lnTo>
                    <a:pt x="26179" y="93944"/>
                  </a:lnTo>
                  <a:lnTo>
                    <a:pt x="26179" y="73557"/>
                  </a:lnTo>
                  <a:lnTo>
                    <a:pt x="85606" y="39269"/>
                  </a:lnTo>
                  <a:lnTo>
                    <a:pt x="144247" y="39269"/>
                  </a:lnTo>
                  <a:lnTo>
                    <a:pt x="136066" y="52358"/>
                  </a:lnTo>
                  <a:lnTo>
                    <a:pt x="91627" y="52358"/>
                  </a:lnTo>
                  <a:lnTo>
                    <a:pt x="91627" y="78537"/>
                  </a:lnTo>
                  <a:lnTo>
                    <a:pt x="143985" y="78537"/>
                  </a:lnTo>
                  <a:lnTo>
                    <a:pt x="154784" y="71993"/>
                  </a:lnTo>
                  <a:lnTo>
                    <a:pt x="183254" y="26173"/>
                  </a:lnTo>
                  <a:lnTo>
                    <a:pt x="235612" y="26179"/>
                  </a:lnTo>
                  <a:lnTo>
                    <a:pt x="235612" y="52358"/>
                  </a:lnTo>
                  <a:lnTo>
                    <a:pt x="209433" y="52358"/>
                  </a:lnTo>
                  <a:lnTo>
                    <a:pt x="209433" y="78537"/>
                  </a:lnTo>
                  <a:lnTo>
                    <a:pt x="261791" y="78537"/>
                  </a:lnTo>
                  <a:lnTo>
                    <a:pt x="274881" y="91627"/>
                  </a:lnTo>
                  <a:lnTo>
                    <a:pt x="274881" y="143985"/>
                  </a:lnTo>
                  <a:lnTo>
                    <a:pt x="301060" y="143985"/>
                  </a:lnTo>
                  <a:lnTo>
                    <a:pt x="301060" y="78537"/>
                  </a:lnTo>
                  <a:lnTo>
                    <a:pt x="274881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0" name="Dowolny kształt: kształt 1159">
              <a:extLst>
                <a:ext uri="{FF2B5EF4-FFF2-40B4-BE49-F238E27FC236}">
                  <a16:creationId xmlns:a16="http://schemas.microsoft.com/office/drawing/2014/main" id="{D151ECCE-86E2-7380-9305-8F0D10C87134}"/>
                </a:ext>
              </a:extLst>
            </p:cNvPr>
            <p:cNvSpPr/>
            <p:nvPr/>
          </p:nvSpPr>
          <p:spPr>
            <a:xfrm>
              <a:off x="9640931" y="117806"/>
              <a:ext cx="52358" cy="170164"/>
            </a:xfrm>
            <a:custGeom>
              <a:avLst/>
              <a:gdLst>
                <a:gd name="connsiteX0" fmla="*/ 52358 w 52358"/>
                <a:gd name="connsiteY0" fmla="*/ 78537 h 170164"/>
                <a:gd name="connsiteX1" fmla="*/ 52358 w 52358"/>
                <a:gd name="connsiteY1" fmla="*/ 13090 h 170164"/>
                <a:gd name="connsiteX2" fmla="*/ 39269 w 52358"/>
                <a:gd name="connsiteY2" fmla="*/ 0 h 170164"/>
                <a:gd name="connsiteX3" fmla="*/ 0 w 52358"/>
                <a:gd name="connsiteY3" fmla="*/ 0 h 170164"/>
                <a:gd name="connsiteX4" fmla="*/ 0 w 52358"/>
                <a:gd name="connsiteY4" fmla="*/ 26179 h 170164"/>
                <a:gd name="connsiteX5" fmla="*/ 26179 w 52358"/>
                <a:gd name="connsiteY5" fmla="*/ 26179 h 170164"/>
                <a:gd name="connsiteX6" fmla="*/ 26179 w 52358"/>
                <a:gd name="connsiteY6" fmla="*/ 67693 h 170164"/>
                <a:gd name="connsiteX7" fmla="*/ 0 w 52358"/>
                <a:gd name="connsiteY7" fmla="*/ 93872 h 170164"/>
                <a:gd name="connsiteX8" fmla="*/ 0 w 52358"/>
                <a:gd name="connsiteY8" fmla="*/ 157075 h 170164"/>
                <a:gd name="connsiteX9" fmla="*/ 26179 w 52358"/>
                <a:gd name="connsiteY9" fmla="*/ 170164 h 170164"/>
                <a:gd name="connsiteX10" fmla="*/ 39269 w 52358"/>
                <a:gd name="connsiteY10" fmla="*/ 170164 h 170164"/>
                <a:gd name="connsiteX11" fmla="*/ 39269 w 52358"/>
                <a:gd name="connsiteY11" fmla="*/ 143985 h 170164"/>
                <a:gd name="connsiteX12" fmla="*/ 26179 w 52358"/>
                <a:gd name="connsiteY12" fmla="*/ 143985 h 170164"/>
                <a:gd name="connsiteX13" fmla="*/ 26179 w 52358"/>
                <a:gd name="connsiteY13" fmla="*/ 104717 h 170164"/>
                <a:gd name="connsiteX14" fmla="*/ 52358 w 52358"/>
                <a:gd name="connsiteY14" fmla="*/ 78537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358" h="170164">
                  <a:moveTo>
                    <a:pt x="52358" y="78537"/>
                  </a:moveTo>
                  <a:lnTo>
                    <a:pt x="52358" y="13090"/>
                  </a:lnTo>
                  <a:lnTo>
                    <a:pt x="39269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26179" y="26179"/>
                  </a:lnTo>
                  <a:lnTo>
                    <a:pt x="26179" y="67693"/>
                  </a:lnTo>
                  <a:lnTo>
                    <a:pt x="0" y="93872"/>
                  </a:lnTo>
                  <a:lnTo>
                    <a:pt x="0" y="157075"/>
                  </a:lnTo>
                  <a:lnTo>
                    <a:pt x="26179" y="170164"/>
                  </a:lnTo>
                  <a:lnTo>
                    <a:pt x="39269" y="170164"/>
                  </a:lnTo>
                  <a:lnTo>
                    <a:pt x="39269" y="143985"/>
                  </a:lnTo>
                  <a:lnTo>
                    <a:pt x="26179" y="143985"/>
                  </a:lnTo>
                  <a:lnTo>
                    <a:pt x="26179" y="104717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1" name="Dowolny kształt: kształt 1160">
              <a:extLst>
                <a:ext uri="{FF2B5EF4-FFF2-40B4-BE49-F238E27FC236}">
                  <a16:creationId xmlns:a16="http://schemas.microsoft.com/office/drawing/2014/main" id="{38911B78-710D-7D3A-B32C-79AF7E61C71F}"/>
                </a:ext>
              </a:extLst>
            </p:cNvPr>
            <p:cNvSpPr/>
            <p:nvPr/>
          </p:nvSpPr>
          <p:spPr>
            <a:xfrm>
              <a:off x="9694402" y="117806"/>
              <a:ext cx="64335" cy="124337"/>
            </a:xfrm>
            <a:custGeom>
              <a:avLst/>
              <a:gdLst>
                <a:gd name="connsiteX0" fmla="*/ 38156 w 64335"/>
                <a:gd name="connsiteY0" fmla="*/ 0 h 124337"/>
                <a:gd name="connsiteX1" fmla="*/ 38156 w 64335"/>
                <a:gd name="connsiteY1" fmla="*/ 67667 h 124337"/>
                <a:gd name="connsiteX2" fmla="*/ 0 w 64335"/>
                <a:gd name="connsiteY2" fmla="*/ 105829 h 124337"/>
                <a:gd name="connsiteX3" fmla="*/ 18522 w 64335"/>
                <a:gd name="connsiteY3" fmla="*/ 124338 h 124337"/>
                <a:gd name="connsiteX4" fmla="*/ 64335 w 64335"/>
                <a:gd name="connsiteY4" fmla="*/ 78537 h 124337"/>
                <a:gd name="connsiteX5" fmla="*/ 64335 w 64335"/>
                <a:gd name="connsiteY5" fmla="*/ 78537 h 124337"/>
                <a:gd name="connsiteX6" fmla="*/ 64335 w 64335"/>
                <a:gd name="connsiteY6" fmla="*/ 0 h 124337"/>
                <a:gd name="connsiteX7" fmla="*/ 38156 w 64335"/>
                <a:gd name="connsiteY7" fmla="*/ 0 h 12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335" h="124337">
                  <a:moveTo>
                    <a:pt x="38156" y="0"/>
                  </a:moveTo>
                  <a:lnTo>
                    <a:pt x="38156" y="67667"/>
                  </a:lnTo>
                  <a:lnTo>
                    <a:pt x="0" y="105829"/>
                  </a:lnTo>
                  <a:lnTo>
                    <a:pt x="18522" y="124338"/>
                  </a:lnTo>
                  <a:lnTo>
                    <a:pt x="64335" y="78537"/>
                  </a:lnTo>
                  <a:lnTo>
                    <a:pt x="64335" y="78537"/>
                  </a:lnTo>
                  <a:lnTo>
                    <a:pt x="64335" y="0"/>
                  </a:lnTo>
                  <a:lnTo>
                    <a:pt x="3815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2" name="Dowolny kształt: kształt 1161">
              <a:extLst>
                <a:ext uri="{FF2B5EF4-FFF2-40B4-BE49-F238E27FC236}">
                  <a16:creationId xmlns:a16="http://schemas.microsoft.com/office/drawing/2014/main" id="{D383AAD0-0DC4-F508-2EC4-238FB1560306}"/>
                </a:ext>
              </a:extLst>
            </p:cNvPr>
            <p:cNvSpPr/>
            <p:nvPr/>
          </p:nvSpPr>
          <p:spPr>
            <a:xfrm>
              <a:off x="9549304" y="157074"/>
              <a:ext cx="78537" cy="65447"/>
            </a:xfrm>
            <a:custGeom>
              <a:avLst/>
              <a:gdLst>
                <a:gd name="connsiteX0" fmla="*/ 39269 w 78537"/>
                <a:gd name="connsiteY0" fmla="*/ 39269 h 65447"/>
                <a:gd name="connsiteX1" fmla="*/ 26179 w 78537"/>
                <a:gd name="connsiteY1" fmla="*/ 26179 h 65447"/>
                <a:gd name="connsiteX2" fmla="*/ 26179 w 78537"/>
                <a:gd name="connsiteY2" fmla="*/ 0 h 65447"/>
                <a:gd name="connsiteX3" fmla="*/ 0 w 78537"/>
                <a:gd name="connsiteY3" fmla="*/ 0 h 65447"/>
                <a:gd name="connsiteX4" fmla="*/ 0 w 78537"/>
                <a:gd name="connsiteY4" fmla="*/ 39269 h 65447"/>
                <a:gd name="connsiteX5" fmla="*/ 26179 w 78537"/>
                <a:gd name="connsiteY5" fmla="*/ 65448 h 65447"/>
                <a:gd name="connsiteX6" fmla="*/ 78537 w 78537"/>
                <a:gd name="connsiteY6" fmla="*/ 65448 h 65447"/>
                <a:gd name="connsiteX7" fmla="*/ 78537 w 78537"/>
                <a:gd name="connsiteY7" fmla="*/ 39269 h 65447"/>
                <a:gd name="connsiteX8" fmla="*/ 39269 w 78537"/>
                <a:gd name="connsiteY8" fmla="*/ 3926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39269" y="39269"/>
                  </a:moveTo>
                  <a:lnTo>
                    <a:pt x="26179" y="26179"/>
                  </a:lnTo>
                  <a:lnTo>
                    <a:pt x="26179" y="0"/>
                  </a:lnTo>
                  <a:lnTo>
                    <a:pt x="0" y="0"/>
                  </a:lnTo>
                  <a:lnTo>
                    <a:pt x="0" y="39269"/>
                  </a:lnTo>
                  <a:lnTo>
                    <a:pt x="26179" y="65448"/>
                  </a:lnTo>
                  <a:lnTo>
                    <a:pt x="78537" y="65448"/>
                  </a:lnTo>
                  <a:lnTo>
                    <a:pt x="78537" y="39269"/>
                  </a:lnTo>
                  <a:lnTo>
                    <a:pt x="39269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63" name="Dowolny kształt: kształt 1162">
            <a:extLst>
              <a:ext uri="{FF2B5EF4-FFF2-40B4-BE49-F238E27FC236}">
                <a16:creationId xmlns:a16="http://schemas.microsoft.com/office/drawing/2014/main" id="{5016E88D-1526-7AF6-080B-EF58B785DE3B}"/>
              </a:ext>
            </a:extLst>
          </p:cNvPr>
          <p:cNvSpPr/>
          <p:nvPr userDrawn="1"/>
        </p:nvSpPr>
        <p:spPr>
          <a:xfrm>
            <a:off x="16254719" y="4010407"/>
            <a:ext cx="616316" cy="616302"/>
          </a:xfrm>
          <a:custGeom>
            <a:avLst/>
            <a:gdLst>
              <a:gd name="connsiteX0" fmla="*/ 314150 w 314156"/>
              <a:gd name="connsiteY0" fmla="*/ 26179 h 314149"/>
              <a:gd name="connsiteX1" fmla="*/ 287971 w 314156"/>
              <a:gd name="connsiteY1" fmla="*/ 0 h 314149"/>
              <a:gd name="connsiteX2" fmla="*/ 26179 w 314156"/>
              <a:gd name="connsiteY2" fmla="*/ 0 h 314149"/>
              <a:gd name="connsiteX3" fmla="*/ 0 w 314156"/>
              <a:gd name="connsiteY3" fmla="*/ 26179 h 314149"/>
              <a:gd name="connsiteX4" fmla="*/ 0 w 314156"/>
              <a:gd name="connsiteY4" fmla="*/ 235612 h 314149"/>
              <a:gd name="connsiteX5" fmla="*/ 26179 w 314156"/>
              <a:gd name="connsiteY5" fmla="*/ 261791 h 314149"/>
              <a:gd name="connsiteX6" fmla="*/ 235625 w 314156"/>
              <a:gd name="connsiteY6" fmla="*/ 261791 h 314149"/>
              <a:gd name="connsiteX7" fmla="*/ 287977 w 314156"/>
              <a:gd name="connsiteY7" fmla="*/ 314150 h 314149"/>
              <a:gd name="connsiteX8" fmla="*/ 314156 w 314156"/>
              <a:gd name="connsiteY8" fmla="*/ 287971 h 314149"/>
              <a:gd name="connsiteX9" fmla="*/ 314156 w 314156"/>
              <a:gd name="connsiteY9" fmla="*/ 26179 h 314149"/>
              <a:gd name="connsiteX10" fmla="*/ 246464 w 314156"/>
              <a:gd name="connsiteY10" fmla="*/ 235612 h 314149"/>
              <a:gd name="connsiteX11" fmla="*/ 26179 w 314156"/>
              <a:gd name="connsiteY11" fmla="*/ 235612 h 314149"/>
              <a:gd name="connsiteX12" fmla="*/ 26179 w 314156"/>
              <a:gd name="connsiteY12" fmla="*/ 26179 h 314149"/>
              <a:gd name="connsiteX13" fmla="*/ 287971 w 314156"/>
              <a:gd name="connsiteY13" fmla="*/ 26179 h 314149"/>
              <a:gd name="connsiteX14" fmla="*/ 287971 w 314156"/>
              <a:gd name="connsiteY14" fmla="*/ 277119 h 314149"/>
              <a:gd name="connsiteX15" fmla="*/ 246464 w 314156"/>
              <a:gd name="connsiteY15" fmla="*/ 235612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156" h="314149">
                <a:moveTo>
                  <a:pt x="314150" y="26179"/>
                </a:moveTo>
                <a:lnTo>
                  <a:pt x="287971" y="0"/>
                </a:lnTo>
                <a:lnTo>
                  <a:pt x="26179" y="0"/>
                </a:lnTo>
                <a:lnTo>
                  <a:pt x="0" y="26179"/>
                </a:lnTo>
                <a:lnTo>
                  <a:pt x="0" y="235612"/>
                </a:lnTo>
                <a:lnTo>
                  <a:pt x="26179" y="261791"/>
                </a:lnTo>
                <a:lnTo>
                  <a:pt x="235625" y="261791"/>
                </a:lnTo>
                <a:lnTo>
                  <a:pt x="287977" y="314150"/>
                </a:lnTo>
                <a:lnTo>
                  <a:pt x="314156" y="287971"/>
                </a:lnTo>
                <a:lnTo>
                  <a:pt x="314156" y="26179"/>
                </a:lnTo>
                <a:close/>
                <a:moveTo>
                  <a:pt x="246464" y="235612"/>
                </a:moveTo>
                <a:lnTo>
                  <a:pt x="26179" y="235612"/>
                </a:lnTo>
                <a:lnTo>
                  <a:pt x="26179" y="26179"/>
                </a:lnTo>
                <a:lnTo>
                  <a:pt x="287971" y="26179"/>
                </a:lnTo>
                <a:lnTo>
                  <a:pt x="287971" y="277119"/>
                </a:lnTo>
                <a:lnTo>
                  <a:pt x="246464" y="235612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64" name="Dowolny kształt: kształt 1163">
            <a:extLst>
              <a:ext uri="{FF2B5EF4-FFF2-40B4-BE49-F238E27FC236}">
                <a16:creationId xmlns:a16="http://schemas.microsoft.com/office/drawing/2014/main" id="{61A1ACE6-0A15-0DC3-C7B4-2C8FE649B3C1}"/>
              </a:ext>
            </a:extLst>
          </p:cNvPr>
          <p:cNvSpPr/>
          <p:nvPr userDrawn="1"/>
        </p:nvSpPr>
        <p:spPr>
          <a:xfrm>
            <a:off x="16922380" y="4010407"/>
            <a:ext cx="616302" cy="616302"/>
          </a:xfrm>
          <a:custGeom>
            <a:avLst/>
            <a:gdLst>
              <a:gd name="connsiteX0" fmla="*/ 287971 w 314149"/>
              <a:gd name="connsiteY0" fmla="*/ 0 h 314149"/>
              <a:gd name="connsiteX1" fmla="*/ 26179 w 314149"/>
              <a:gd name="connsiteY1" fmla="*/ 0 h 314149"/>
              <a:gd name="connsiteX2" fmla="*/ 0 w 314149"/>
              <a:gd name="connsiteY2" fmla="*/ 26179 h 314149"/>
              <a:gd name="connsiteX3" fmla="*/ 0 w 314149"/>
              <a:gd name="connsiteY3" fmla="*/ 235612 h 314149"/>
              <a:gd name="connsiteX4" fmla="*/ 26179 w 314149"/>
              <a:gd name="connsiteY4" fmla="*/ 261791 h 314149"/>
              <a:gd name="connsiteX5" fmla="*/ 235625 w 314149"/>
              <a:gd name="connsiteY5" fmla="*/ 261791 h 314149"/>
              <a:gd name="connsiteX6" fmla="*/ 287971 w 314149"/>
              <a:gd name="connsiteY6" fmla="*/ 314150 h 314149"/>
              <a:gd name="connsiteX7" fmla="*/ 314150 w 314149"/>
              <a:gd name="connsiteY7" fmla="*/ 287971 h 314149"/>
              <a:gd name="connsiteX8" fmla="*/ 314150 w 314149"/>
              <a:gd name="connsiteY8" fmla="*/ 26179 h 314149"/>
              <a:gd name="connsiteX9" fmla="*/ 287971 w 314149"/>
              <a:gd name="connsiteY9" fmla="*/ 0 h 314149"/>
              <a:gd name="connsiteX10" fmla="*/ 287971 w 314149"/>
              <a:gd name="connsiteY10" fmla="*/ 277119 h 314149"/>
              <a:gd name="connsiteX11" fmla="*/ 246464 w 314149"/>
              <a:gd name="connsiteY11" fmla="*/ 235612 h 314149"/>
              <a:gd name="connsiteX12" fmla="*/ 26179 w 314149"/>
              <a:gd name="connsiteY12" fmla="*/ 235612 h 314149"/>
              <a:gd name="connsiteX13" fmla="*/ 144077 w 314149"/>
              <a:gd name="connsiteY13" fmla="*/ 26179 h 314149"/>
              <a:gd name="connsiteX14" fmla="*/ 287971 w 314149"/>
              <a:gd name="connsiteY14" fmla="*/ 26179 h 314149"/>
              <a:gd name="connsiteX15" fmla="*/ 287971 w 314149"/>
              <a:gd name="connsiteY15" fmla="*/ 277119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4149" h="314149">
                <a:moveTo>
                  <a:pt x="287971" y="0"/>
                </a:moveTo>
                <a:lnTo>
                  <a:pt x="26179" y="0"/>
                </a:lnTo>
                <a:lnTo>
                  <a:pt x="0" y="26179"/>
                </a:lnTo>
                <a:lnTo>
                  <a:pt x="0" y="235612"/>
                </a:lnTo>
                <a:lnTo>
                  <a:pt x="26179" y="261791"/>
                </a:lnTo>
                <a:lnTo>
                  <a:pt x="235625" y="261791"/>
                </a:lnTo>
                <a:lnTo>
                  <a:pt x="287971" y="314150"/>
                </a:lnTo>
                <a:lnTo>
                  <a:pt x="314150" y="287971"/>
                </a:lnTo>
                <a:lnTo>
                  <a:pt x="314150" y="26179"/>
                </a:lnTo>
                <a:lnTo>
                  <a:pt x="287971" y="0"/>
                </a:lnTo>
                <a:close/>
                <a:moveTo>
                  <a:pt x="287971" y="277119"/>
                </a:moveTo>
                <a:lnTo>
                  <a:pt x="246464" y="235612"/>
                </a:lnTo>
                <a:lnTo>
                  <a:pt x="26179" y="235612"/>
                </a:lnTo>
                <a:lnTo>
                  <a:pt x="144077" y="26179"/>
                </a:lnTo>
                <a:lnTo>
                  <a:pt x="287971" y="26179"/>
                </a:lnTo>
                <a:lnTo>
                  <a:pt x="287971" y="277119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65" name="Grupa 1164">
            <a:extLst>
              <a:ext uri="{FF2B5EF4-FFF2-40B4-BE49-F238E27FC236}">
                <a16:creationId xmlns:a16="http://schemas.microsoft.com/office/drawing/2014/main" id="{35DDFBE2-CAC6-C0D9-D171-353E6661CE84}"/>
              </a:ext>
            </a:extLst>
          </p:cNvPr>
          <p:cNvGrpSpPr/>
          <p:nvPr userDrawn="1"/>
        </p:nvGrpSpPr>
        <p:grpSpPr>
          <a:xfrm>
            <a:off x="34650617" y="210522"/>
            <a:ext cx="374530" cy="616302"/>
            <a:chOff x="11792464" y="2199381"/>
            <a:chExt cx="190910" cy="314149"/>
          </a:xfrm>
        </p:grpSpPr>
        <p:sp>
          <p:nvSpPr>
            <p:cNvPr id="1166" name="Dowolny kształt: kształt 1165">
              <a:extLst>
                <a:ext uri="{FF2B5EF4-FFF2-40B4-BE49-F238E27FC236}">
                  <a16:creationId xmlns:a16="http://schemas.microsoft.com/office/drawing/2014/main" id="{3FD6E393-31E8-99CD-00B3-21E8452B85A8}"/>
                </a:ext>
              </a:extLst>
            </p:cNvPr>
            <p:cNvSpPr/>
            <p:nvPr/>
          </p:nvSpPr>
          <p:spPr>
            <a:xfrm>
              <a:off x="11792464" y="2199381"/>
              <a:ext cx="190910" cy="209433"/>
            </a:xfrm>
            <a:custGeom>
              <a:avLst/>
              <a:gdLst>
                <a:gd name="connsiteX0" fmla="*/ 164732 w 190910"/>
                <a:gd name="connsiteY0" fmla="*/ 34903 h 209433"/>
                <a:gd name="connsiteX1" fmla="*/ 164732 w 190910"/>
                <a:gd name="connsiteY1" fmla="*/ 96117 h 209433"/>
                <a:gd name="connsiteX2" fmla="*/ 153082 w 190910"/>
                <a:gd name="connsiteY2" fmla="*/ 96117 h 209433"/>
                <a:gd name="connsiteX3" fmla="*/ 153082 w 190910"/>
                <a:gd name="connsiteY3" fmla="*/ 17455 h 209433"/>
                <a:gd name="connsiteX4" fmla="*/ 126903 w 190910"/>
                <a:gd name="connsiteY4" fmla="*/ 17455 h 209433"/>
                <a:gd name="connsiteX5" fmla="*/ 126903 w 190910"/>
                <a:gd name="connsiteY5" fmla="*/ 96117 h 209433"/>
                <a:gd name="connsiteX6" fmla="*/ 115253 w 190910"/>
                <a:gd name="connsiteY6" fmla="*/ 96117 h 209433"/>
                <a:gd name="connsiteX7" fmla="*/ 115253 w 190910"/>
                <a:gd name="connsiteY7" fmla="*/ 0 h 209433"/>
                <a:gd name="connsiteX8" fmla="*/ 89074 w 190910"/>
                <a:gd name="connsiteY8" fmla="*/ 0 h 209433"/>
                <a:gd name="connsiteX9" fmla="*/ 89074 w 190910"/>
                <a:gd name="connsiteY9" fmla="*/ 96117 h 209433"/>
                <a:gd name="connsiteX10" fmla="*/ 77425 w 190910"/>
                <a:gd name="connsiteY10" fmla="*/ 96117 h 209433"/>
                <a:gd name="connsiteX11" fmla="*/ 77425 w 190910"/>
                <a:gd name="connsiteY11" fmla="*/ 17455 h 209433"/>
                <a:gd name="connsiteX12" fmla="*/ 51246 w 190910"/>
                <a:gd name="connsiteY12" fmla="*/ 17455 h 209433"/>
                <a:gd name="connsiteX13" fmla="*/ 51246 w 190910"/>
                <a:gd name="connsiteY13" fmla="*/ 96117 h 209433"/>
                <a:gd name="connsiteX14" fmla="*/ 51246 w 190910"/>
                <a:gd name="connsiteY14" fmla="*/ 139620 h 209433"/>
                <a:gd name="connsiteX15" fmla="*/ 17540 w 190910"/>
                <a:gd name="connsiteY15" fmla="*/ 104841 h 209433"/>
                <a:gd name="connsiteX16" fmla="*/ 0 w 190910"/>
                <a:gd name="connsiteY16" fmla="*/ 120777 h 209433"/>
                <a:gd name="connsiteX17" fmla="*/ 60015 w 190910"/>
                <a:gd name="connsiteY17" fmla="*/ 209433 h 209433"/>
                <a:gd name="connsiteX18" fmla="*/ 190911 w 190910"/>
                <a:gd name="connsiteY18" fmla="*/ 209433 h 209433"/>
                <a:gd name="connsiteX19" fmla="*/ 190911 w 190910"/>
                <a:gd name="connsiteY19" fmla="*/ 96117 h 209433"/>
                <a:gd name="connsiteX20" fmla="*/ 190911 w 190910"/>
                <a:gd name="connsiteY20" fmla="*/ 34903 h 209433"/>
                <a:gd name="connsiteX21" fmla="*/ 164732 w 190910"/>
                <a:gd name="connsiteY21" fmla="*/ 34903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0" h="209433">
                  <a:moveTo>
                    <a:pt x="164732" y="34903"/>
                  </a:moveTo>
                  <a:lnTo>
                    <a:pt x="164732" y="96117"/>
                  </a:lnTo>
                  <a:lnTo>
                    <a:pt x="153082" y="96117"/>
                  </a:lnTo>
                  <a:lnTo>
                    <a:pt x="153082" y="17455"/>
                  </a:lnTo>
                  <a:lnTo>
                    <a:pt x="126903" y="17455"/>
                  </a:lnTo>
                  <a:lnTo>
                    <a:pt x="126903" y="96117"/>
                  </a:lnTo>
                  <a:lnTo>
                    <a:pt x="115253" y="96117"/>
                  </a:lnTo>
                  <a:lnTo>
                    <a:pt x="115253" y="0"/>
                  </a:lnTo>
                  <a:lnTo>
                    <a:pt x="89074" y="0"/>
                  </a:lnTo>
                  <a:lnTo>
                    <a:pt x="89074" y="96117"/>
                  </a:lnTo>
                  <a:lnTo>
                    <a:pt x="77425" y="96117"/>
                  </a:lnTo>
                  <a:lnTo>
                    <a:pt x="77425" y="17455"/>
                  </a:lnTo>
                  <a:lnTo>
                    <a:pt x="51246" y="17455"/>
                  </a:lnTo>
                  <a:lnTo>
                    <a:pt x="51246" y="96117"/>
                  </a:lnTo>
                  <a:lnTo>
                    <a:pt x="51246" y="139620"/>
                  </a:lnTo>
                  <a:lnTo>
                    <a:pt x="17540" y="104841"/>
                  </a:lnTo>
                  <a:lnTo>
                    <a:pt x="0" y="120777"/>
                  </a:lnTo>
                  <a:lnTo>
                    <a:pt x="60015" y="209433"/>
                  </a:lnTo>
                  <a:lnTo>
                    <a:pt x="190911" y="209433"/>
                  </a:lnTo>
                  <a:lnTo>
                    <a:pt x="190911" y="96117"/>
                  </a:lnTo>
                  <a:lnTo>
                    <a:pt x="190911" y="34903"/>
                  </a:lnTo>
                  <a:lnTo>
                    <a:pt x="164732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7" name="Dowolny kształt: kształt 1166">
              <a:extLst>
                <a:ext uri="{FF2B5EF4-FFF2-40B4-BE49-F238E27FC236}">
                  <a16:creationId xmlns:a16="http://schemas.microsoft.com/office/drawing/2014/main" id="{EA559387-9E5C-7324-5A1F-532A65C17482}"/>
                </a:ext>
              </a:extLst>
            </p:cNvPr>
            <p:cNvSpPr/>
            <p:nvPr/>
          </p:nvSpPr>
          <p:spPr>
            <a:xfrm>
              <a:off x="11852479" y="2408814"/>
              <a:ext cx="130895" cy="104716"/>
            </a:xfrm>
            <a:custGeom>
              <a:avLst/>
              <a:gdLst>
                <a:gd name="connsiteX0" fmla="*/ 0 w 130895"/>
                <a:gd name="connsiteY0" fmla="*/ 52738 h 104716"/>
                <a:gd name="connsiteX1" fmla="*/ 0 w 130895"/>
                <a:gd name="connsiteY1" fmla="*/ 104717 h 104716"/>
                <a:gd name="connsiteX2" fmla="*/ 130896 w 130895"/>
                <a:gd name="connsiteY2" fmla="*/ 104507 h 104716"/>
                <a:gd name="connsiteX3" fmla="*/ 130896 w 130895"/>
                <a:gd name="connsiteY3" fmla="*/ 0 h 104716"/>
                <a:gd name="connsiteX4" fmla="*/ 0 w 130895"/>
                <a:gd name="connsiteY4" fmla="*/ 5273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5" h="104716">
                  <a:moveTo>
                    <a:pt x="0" y="52738"/>
                  </a:moveTo>
                  <a:lnTo>
                    <a:pt x="0" y="104717"/>
                  </a:lnTo>
                  <a:lnTo>
                    <a:pt x="130896" y="104507"/>
                  </a:lnTo>
                  <a:lnTo>
                    <a:pt x="130896" y="0"/>
                  </a:lnTo>
                  <a:lnTo>
                    <a:pt x="0" y="5273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68" name="Dowolny kształt: kształt 1167">
              <a:extLst>
                <a:ext uri="{FF2B5EF4-FFF2-40B4-BE49-F238E27FC236}">
                  <a16:creationId xmlns:a16="http://schemas.microsoft.com/office/drawing/2014/main" id="{CAEA5D70-1F0C-D70E-FC80-40ED06C3D7DF}"/>
                </a:ext>
              </a:extLst>
            </p:cNvPr>
            <p:cNvSpPr/>
            <p:nvPr/>
          </p:nvSpPr>
          <p:spPr>
            <a:xfrm>
              <a:off x="11859024" y="2421904"/>
              <a:ext cx="19634" cy="19634"/>
            </a:xfrm>
            <a:custGeom>
              <a:avLst/>
              <a:gdLst>
                <a:gd name="connsiteX0" fmla="*/ 19634 w 19634"/>
                <a:gd name="connsiteY0" fmla="*/ 9817 h 19634"/>
                <a:gd name="connsiteX1" fmla="*/ 9817 w 19634"/>
                <a:gd name="connsiteY1" fmla="*/ 19634 h 19634"/>
                <a:gd name="connsiteX2" fmla="*/ 0 w 19634"/>
                <a:gd name="connsiteY2" fmla="*/ 9817 h 19634"/>
                <a:gd name="connsiteX3" fmla="*/ 9817 w 19634"/>
                <a:gd name="connsiteY3" fmla="*/ 0 h 19634"/>
                <a:gd name="connsiteX4" fmla="*/ 19634 w 19634"/>
                <a:gd name="connsiteY4" fmla="*/ 9817 h 19634"/>
                <a:gd name="connsiteX5" fmla="*/ 19634 w 19634"/>
                <a:gd name="connsiteY5" fmla="*/ 9817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34" h="19634">
                  <a:moveTo>
                    <a:pt x="19634" y="9817"/>
                  </a:moveTo>
                  <a:cubicBezTo>
                    <a:pt x="19634" y="15236"/>
                    <a:pt x="15184" y="19634"/>
                    <a:pt x="9817" y="19634"/>
                  </a:cubicBezTo>
                  <a:cubicBezTo>
                    <a:pt x="4385" y="19634"/>
                    <a:pt x="0" y="15236"/>
                    <a:pt x="0" y="9817"/>
                  </a:cubicBezTo>
                  <a:cubicBezTo>
                    <a:pt x="0" y="4398"/>
                    <a:pt x="4385" y="0"/>
                    <a:pt x="9817" y="0"/>
                  </a:cubicBezTo>
                  <a:cubicBezTo>
                    <a:pt x="15184" y="0"/>
                    <a:pt x="19634" y="4398"/>
                    <a:pt x="19634" y="9817"/>
                  </a:cubicBezTo>
                  <a:lnTo>
                    <a:pt x="19634" y="98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69" name="Dowolny kształt: kształt 1168">
            <a:extLst>
              <a:ext uri="{FF2B5EF4-FFF2-40B4-BE49-F238E27FC236}">
                <a16:creationId xmlns:a16="http://schemas.microsoft.com/office/drawing/2014/main" id="{E02C364D-ED85-1CDF-0F2A-52DF38768D92}"/>
              </a:ext>
            </a:extLst>
          </p:cNvPr>
          <p:cNvSpPr/>
          <p:nvPr userDrawn="1"/>
        </p:nvSpPr>
        <p:spPr>
          <a:xfrm>
            <a:off x="30840575" y="-4001540"/>
            <a:ext cx="616302" cy="462227"/>
          </a:xfrm>
          <a:custGeom>
            <a:avLst/>
            <a:gdLst>
              <a:gd name="connsiteX0" fmla="*/ 170164 w 314149"/>
              <a:gd name="connsiteY0" fmla="*/ 0 h 235612"/>
              <a:gd name="connsiteX1" fmla="*/ 143985 w 314149"/>
              <a:gd name="connsiteY1" fmla="*/ 0 h 235612"/>
              <a:gd name="connsiteX2" fmla="*/ 0 w 314149"/>
              <a:gd name="connsiteY2" fmla="*/ 78537 h 235612"/>
              <a:gd name="connsiteX3" fmla="*/ 0 w 314149"/>
              <a:gd name="connsiteY3" fmla="*/ 91627 h 235612"/>
              <a:gd name="connsiteX4" fmla="*/ 52358 w 314149"/>
              <a:gd name="connsiteY4" fmla="*/ 120188 h 235612"/>
              <a:gd name="connsiteX5" fmla="*/ 52358 w 314149"/>
              <a:gd name="connsiteY5" fmla="*/ 183254 h 235612"/>
              <a:gd name="connsiteX6" fmla="*/ 157075 w 314149"/>
              <a:gd name="connsiteY6" fmla="*/ 235612 h 235612"/>
              <a:gd name="connsiteX7" fmla="*/ 261791 w 314149"/>
              <a:gd name="connsiteY7" fmla="*/ 183254 h 235612"/>
              <a:gd name="connsiteX8" fmla="*/ 261791 w 314149"/>
              <a:gd name="connsiteY8" fmla="*/ 120188 h 235612"/>
              <a:gd name="connsiteX9" fmla="*/ 287971 w 314149"/>
              <a:gd name="connsiteY9" fmla="*/ 105908 h 235612"/>
              <a:gd name="connsiteX10" fmla="*/ 287971 w 314149"/>
              <a:gd name="connsiteY10" fmla="*/ 183254 h 235612"/>
              <a:gd name="connsiteX11" fmla="*/ 301060 w 314149"/>
              <a:gd name="connsiteY11" fmla="*/ 196344 h 235612"/>
              <a:gd name="connsiteX12" fmla="*/ 314150 w 314149"/>
              <a:gd name="connsiteY12" fmla="*/ 183254 h 235612"/>
              <a:gd name="connsiteX13" fmla="*/ 314150 w 314149"/>
              <a:gd name="connsiteY13" fmla="*/ 78537 h 235612"/>
              <a:gd name="connsiteX14" fmla="*/ 170164 w 314149"/>
              <a:gd name="connsiteY14" fmla="*/ 0 h 235612"/>
              <a:gd name="connsiteX15" fmla="*/ 163489 w 314149"/>
              <a:gd name="connsiteY15" fmla="*/ 143985 h 235612"/>
              <a:gd name="connsiteX16" fmla="*/ 150661 w 314149"/>
              <a:gd name="connsiteY16" fmla="*/ 143985 h 235612"/>
              <a:gd name="connsiteX17" fmla="*/ 42672 w 314149"/>
              <a:gd name="connsiteY17" fmla="*/ 85082 h 235612"/>
              <a:gd name="connsiteX18" fmla="*/ 150661 w 314149"/>
              <a:gd name="connsiteY18" fmla="*/ 26179 h 235612"/>
              <a:gd name="connsiteX19" fmla="*/ 163489 w 314149"/>
              <a:gd name="connsiteY19" fmla="*/ 26179 h 235612"/>
              <a:gd name="connsiteX20" fmla="*/ 271478 w 314149"/>
              <a:gd name="connsiteY20" fmla="*/ 85082 h 235612"/>
              <a:gd name="connsiteX21" fmla="*/ 163489 w 314149"/>
              <a:gd name="connsiteY21" fmla="*/ 143985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149" h="235612">
                <a:moveTo>
                  <a:pt x="170164" y="0"/>
                </a:moveTo>
                <a:lnTo>
                  <a:pt x="143985" y="0"/>
                </a:lnTo>
                <a:lnTo>
                  <a:pt x="0" y="78537"/>
                </a:lnTo>
                <a:lnTo>
                  <a:pt x="0" y="91627"/>
                </a:lnTo>
                <a:lnTo>
                  <a:pt x="52358" y="120188"/>
                </a:lnTo>
                <a:lnTo>
                  <a:pt x="52358" y="183254"/>
                </a:lnTo>
                <a:lnTo>
                  <a:pt x="157075" y="235612"/>
                </a:lnTo>
                <a:lnTo>
                  <a:pt x="261791" y="183254"/>
                </a:lnTo>
                <a:lnTo>
                  <a:pt x="261791" y="120188"/>
                </a:lnTo>
                <a:lnTo>
                  <a:pt x="287971" y="105908"/>
                </a:lnTo>
                <a:lnTo>
                  <a:pt x="287971" y="183254"/>
                </a:lnTo>
                <a:lnTo>
                  <a:pt x="301060" y="196344"/>
                </a:lnTo>
                <a:lnTo>
                  <a:pt x="314150" y="183254"/>
                </a:lnTo>
                <a:lnTo>
                  <a:pt x="314150" y="78537"/>
                </a:lnTo>
                <a:lnTo>
                  <a:pt x="170164" y="0"/>
                </a:lnTo>
                <a:close/>
                <a:moveTo>
                  <a:pt x="163489" y="143985"/>
                </a:moveTo>
                <a:lnTo>
                  <a:pt x="150661" y="143985"/>
                </a:lnTo>
                <a:lnTo>
                  <a:pt x="42672" y="85082"/>
                </a:lnTo>
                <a:lnTo>
                  <a:pt x="150661" y="26179"/>
                </a:lnTo>
                <a:lnTo>
                  <a:pt x="163489" y="26179"/>
                </a:lnTo>
                <a:lnTo>
                  <a:pt x="271478" y="85082"/>
                </a:lnTo>
                <a:lnTo>
                  <a:pt x="163489" y="14398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70" name="Dowolny kształt: kształt 1169">
            <a:extLst>
              <a:ext uri="{FF2B5EF4-FFF2-40B4-BE49-F238E27FC236}">
                <a16:creationId xmlns:a16="http://schemas.microsoft.com/office/drawing/2014/main" id="{416CCFEB-E553-6BA5-B09A-9033824836F5}"/>
              </a:ext>
            </a:extLst>
          </p:cNvPr>
          <p:cNvSpPr/>
          <p:nvPr userDrawn="1"/>
        </p:nvSpPr>
        <p:spPr>
          <a:xfrm>
            <a:off x="31508237" y="-4001540"/>
            <a:ext cx="616302" cy="462227"/>
          </a:xfrm>
          <a:custGeom>
            <a:avLst/>
            <a:gdLst>
              <a:gd name="connsiteX0" fmla="*/ 170164 w 314149"/>
              <a:gd name="connsiteY0" fmla="*/ 0 h 235612"/>
              <a:gd name="connsiteX1" fmla="*/ 143985 w 314149"/>
              <a:gd name="connsiteY1" fmla="*/ 0 h 235612"/>
              <a:gd name="connsiteX2" fmla="*/ 0 w 314149"/>
              <a:gd name="connsiteY2" fmla="*/ 78537 h 235612"/>
              <a:gd name="connsiteX3" fmla="*/ 0 w 314149"/>
              <a:gd name="connsiteY3" fmla="*/ 91627 h 235612"/>
              <a:gd name="connsiteX4" fmla="*/ 52358 w 314149"/>
              <a:gd name="connsiteY4" fmla="*/ 120188 h 235612"/>
              <a:gd name="connsiteX5" fmla="*/ 52358 w 314149"/>
              <a:gd name="connsiteY5" fmla="*/ 183254 h 235612"/>
              <a:gd name="connsiteX6" fmla="*/ 157075 w 314149"/>
              <a:gd name="connsiteY6" fmla="*/ 235612 h 235612"/>
              <a:gd name="connsiteX7" fmla="*/ 261791 w 314149"/>
              <a:gd name="connsiteY7" fmla="*/ 183254 h 235612"/>
              <a:gd name="connsiteX8" fmla="*/ 261791 w 314149"/>
              <a:gd name="connsiteY8" fmla="*/ 120188 h 235612"/>
              <a:gd name="connsiteX9" fmla="*/ 287971 w 314149"/>
              <a:gd name="connsiteY9" fmla="*/ 105908 h 235612"/>
              <a:gd name="connsiteX10" fmla="*/ 287971 w 314149"/>
              <a:gd name="connsiteY10" fmla="*/ 183254 h 235612"/>
              <a:gd name="connsiteX11" fmla="*/ 301060 w 314149"/>
              <a:gd name="connsiteY11" fmla="*/ 196344 h 235612"/>
              <a:gd name="connsiteX12" fmla="*/ 314150 w 314149"/>
              <a:gd name="connsiteY12" fmla="*/ 183254 h 235612"/>
              <a:gd name="connsiteX13" fmla="*/ 314150 w 314149"/>
              <a:gd name="connsiteY13" fmla="*/ 78537 h 235612"/>
              <a:gd name="connsiteX14" fmla="*/ 170164 w 314149"/>
              <a:gd name="connsiteY14" fmla="*/ 0 h 235612"/>
              <a:gd name="connsiteX15" fmla="*/ 235612 w 314149"/>
              <a:gd name="connsiteY15" fmla="*/ 167075 h 235612"/>
              <a:gd name="connsiteX16" fmla="*/ 157075 w 314149"/>
              <a:gd name="connsiteY16" fmla="*/ 206344 h 235612"/>
              <a:gd name="connsiteX17" fmla="*/ 78537 w 314149"/>
              <a:gd name="connsiteY17" fmla="*/ 167075 h 235612"/>
              <a:gd name="connsiteX18" fmla="*/ 78537 w 314149"/>
              <a:gd name="connsiteY18" fmla="*/ 134469 h 235612"/>
              <a:gd name="connsiteX19" fmla="*/ 143985 w 314149"/>
              <a:gd name="connsiteY19" fmla="*/ 170171 h 235612"/>
              <a:gd name="connsiteX20" fmla="*/ 170164 w 314149"/>
              <a:gd name="connsiteY20" fmla="*/ 170171 h 235612"/>
              <a:gd name="connsiteX21" fmla="*/ 235612 w 314149"/>
              <a:gd name="connsiteY21" fmla="*/ 134469 h 235612"/>
              <a:gd name="connsiteX22" fmla="*/ 235612 w 314149"/>
              <a:gd name="connsiteY22" fmla="*/ 167075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235612">
                <a:moveTo>
                  <a:pt x="170164" y="0"/>
                </a:moveTo>
                <a:lnTo>
                  <a:pt x="143985" y="0"/>
                </a:lnTo>
                <a:lnTo>
                  <a:pt x="0" y="78537"/>
                </a:lnTo>
                <a:lnTo>
                  <a:pt x="0" y="91627"/>
                </a:lnTo>
                <a:lnTo>
                  <a:pt x="52358" y="120188"/>
                </a:lnTo>
                <a:lnTo>
                  <a:pt x="52358" y="183254"/>
                </a:lnTo>
                <a:lnTo>
                  <a:pt x="157075" y="235612"/>
                </a:lnTo>
                <a:lnTo>
                  <a:pt x="261791" y="183254"/>
                </a:lnTo>
                <a:lnTo>
                  <a:pt x="261791" y="120188"/>
                </a:lnTo>
                <a:lnTo>
                  <a:pt x="287971" y="105908"/>
                </a:lnTo>
                <a:lnTo>
                  <a:pt x="287971" y="183254"/>
                </a:lnTo>
                <a:lnTo>
                  <a:pt x="301060" y="196344"/>
                </a:lnTo>
                <a:lnTo>
                  <a:pt x="314150" y="183254"/>
                </a:lnTo>
                <a:lnTo>
                  <a:pt x="314150" y="78537"/>
                </a:lnTo>
                <a:lnTo>
                  <a:pt x="170164" y="0"/>
                </a:lnTo>
                <a:close/>
                <a:moveTo>
                  <a:pt x="235612" y="167075"/>
                </a:moveTo>
                <a:lnTo>
                  <a:pt x="157075" y="206344"/>
                </a:lnTo>
                <a:lnTo>
                  <a:pt x="78537" y="167075"/>
                </a:lnTo>
                <a:lnTo>
                  <a:pt x="78537" y="134469"/>
                </a:lnTo>
                <a:lnTo>
                  <a:pt x="143985" y="170171"/>
                </a:lnTo>
                <a:lnTo>
                  <a:pt x="170164" y="170171"/>
                </a:lnTo>
                <a:lnTo>
                  <a:pt x="235612" y="134469"/>
                </a:lnTo>
                <a:lnTo>
                  <a:pt x="235612" y="1670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71" name="Grafika 52">
            <a:extLst>
              <a:ext uri="{FF2B5EF4-FFF2-40B4-BE49-F238E27FC236}">
                <a16:creationId xmlns:a16="http://schemas.microsoft.com/office/drawing/2014/main" id="{66132A3B-0C5F-AA15-FC98-16B7134B3C7D}"/>
              </a:ext>
            </a:extLst>
          </p:cNvPr>
          <p:cNvGrpSpPr/>
          <p:nvPr userDrawn="1"/>
        </p:nvGrpSpPr>
        <p:grpSpPr>
          <a:xfrm>
            <a:off x="16254807" y="10816356"/>
            <a:ext cx="616110" cy="435617"/>
            <a:chOff x="2415533" y="7605514"/>
            <a:chExt cx="314051" cy="222048"/>
          </a:xfrm>
          <a:solidFill>
            <a:srgbClr val="212E39"/>
          </a:solidFill>
        </p:grpSpPr>
        <p:sp>
          <p:nvSpPr>
            <p:cNvPr id="1172" name="Dowolny kształt: kształt 1171">
              <a:extLst>
                <a:ext uri="{FF2B5EF4-FFF2-40B4-BE49-F238E27FC236}">
                  <a16:creationId xmlns:a16="http://schemas.microsoft.com/office/drawing/2014/main" id="{87FA1E8F-9B0F-C423-E063-15BA52C772B1}"/>
                </a:ext>
              </a:extLst>
            </p:cNvPr>
            <p:cNvSpPr/>
            <p:nvPr/>
          </p:nvSpPr>
          <p:spPr>
            <a:xfrm>
              <a:off x="2527698" y="7764127"/>
              <a:ext cx="89729" cy="63435"/>
            </a:xfrm>
            <a:custGeom>
              <a:avLst/>
              <a:gdLst>
                <a:gd name="connsiteX0" fmla="*/ 0 w 89729"/>
                <a:gd name="connsiteY0" fmla="*/ 18604 h 63435"/>
                <a:gd name="connsiteX1" fmla="*/ 89729 w 89729"/>
                <a:gd name="connsiteY1" fmla="*/ 18604 h 63435"/>
                <a:gd name="connsiteX2" fmla="*/ 44865 w 89729"/>
                <a:gd name="connsiteY2" fmla="*/ 63436 h 63435"/>
                <a:gd name="connsiteX3" fmla="*/ 0 w 89729"/>
                <a:gd name="connsiteY3" fmla="*/ 18604 h 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29" h="63435">
                  <a:moveTo>
                    <a:pt x="0" y="18604"/>
                  </a:moveTo>
                  <a:cubicBezTo>
                    <a:pt x="24779" y="-6201"/>
                    <a:pt x="64950" y="-6201"/>
                    <a:pt x="89729" y="18604"/>
                  </a:cubicBezTo>
                  <a:lnTo>
                    <a:pt x="44865" y="63436"/>
                  </a:lnTo>
                  <a:lnTo>
                    <a:pt x="0" y="1860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3" name="Dowolny kształt: kształt 1172">
              <a:extLst>
                <a:ext uri="{FF2B5EF4-FFF2-40B4-BE49-F238E27FC236}">
                  <a16:creationId xmlns:a16="http://schemas.microsoft.com/office/drawing/2014/main" id="{FF3F2F0C-6745-D821-825C-2E0CF72435B6}"/>
                </a:ext>
              </a:extLst>
            </p:cNvPr>
            <p:cNvSpPr/>
            <p:nvPr/>
          </p:nvSpPr>
          <p:spPr>
            <a:xfrm>
              <a:off x="2527698" y="7764127"/>
              <a:ext cx="89729" cy="63435"/>
            </a:xfrm>
            <a:custGeom>
              <a:avLst/>
              <a:gdLst>
                <a:gd name="connsiteX0" fmla="*/ 0 w 89729"/>
                <a:gd name="connsiteY0" fmla="*/ 18604 h 63435"/>
                <a:gd name="connsiteX1" fmla="*/ 89729 w 89729"/>
                <a:gd name="connsiteY1" fmla="*/ 18604 h 63435"/>
                <a:gd name="connsiteX2" fmla="*/ 44865 w 89729"/>
                <a:gd name="connsiteY2" fmla="*/ 63436 h 63435"/>
                <a:gd name="connsiteX3" fmla="*/ 0 w 89729"/>
                <a:gd name="connsiteY3" fmla="*/ 18604 h 6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729" h="63435">
                  <a:moveTo>
                    <a:pt x="0" y="18604"/>
                  </a:moveTo>
                  <a:cubicBezTo>
                    <a:pt x="24779" y="-6201"/>
                    <a:pt x="64950" y="-6201"/>
                    <a:pt x="89729" y="18604"/>
                  </a:cubicBezTo>
                  <a:lnTo>
                    <a:pt x="44865" y="63436"/>
                  </a:lnTo>
                  <a:lnTo>
                    <a:pt x="0" y="1860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4" name="Dowolny kształt: kształt 1173">
              <a:extLst>
                <a:ext uri="{FF2B5EF4-FFF2-40B4-BE49-F238E27FC236}">
                  <a16:creationId xmlns:a16="http://schemas.microsoft.com/office/drawing/2014/main" id="{5AD6C391-924D-8310-B507-B16106510A19}"/>
                </a:ext>
              </a:extLst>
            </p:cNvPr>
            <p:cNvSpPr/>
            <p:nvPr/>
          </p:nvSpPr>
          <p:spPr>
            <a:xfrm>
              <a:off x="2471616" y="7684821"/>
              <a:ext cx="201887" cy="75461"/>
            </a:xfrm>
            <a:custGeom>
              <a:avLst/>
              <a:gdLst>
                <a:gd name="connsiteX0" fmla="*/ 0 w 201887"/>
                <a:gd name="connsiteY0" fmla="*/ 41821 h 75461"/>
                <a:gd name="connsiteX1" fmla="*/ 33647 w 201887"/>
                <a:gd name="connsiteY1" fmla="*/ 75462 h 75461"/>
                <a:gd name="connsiteX2" fmla="*/ 168240 w 201887"/>
                <a:gd name="connsiteY2" fmla="*/ 75462 h 75461"/>
                <a:gd name="connsiteX3" fmla="*/ 201887 w 201887"/>
                <a:gd name="connsiteY3" fmla="*/ 41821 h 75461"/>
                <a:gd name="connsiteX4" fmla="*/ 0 w 201887"/>
                <a:gd name="connsiteY4" fmla="*/ 41821 h 7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887" h="75461">
                  <a:moveTo>
                    <a:pt x="0" y="41821"/>
                  </a:moveTo>
                  <a:lnTo>
                    <a:pt x="33647" y="75462"/>
                  </a:lnTo>
                  <a:cubicBezTo>
                    <a:pt x="70815" y="38287"/>
                    <a:pt x="131072" y="38287"/>
                    <a:pt x="168240" y="75462"/>
                  </a:cubicBezTo>
                  <a:lnTo>
                    <a:pt x="201887" y="41821"/>
                  </a:lnTo>
                  <a:cubicBezTo>
                    <a:pt x="146139" y="-13940"/>
                    <a:pt x="55748" y="-13940"/>
                    <a:pt x="0" y="4182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75" name="Dowolny kształt: kształt 1174">
              <a:extLst>
                <a:ext uri="{FF2B5EF4-FFF2-40B4-BE49-F238E27FC236}">
                  <a16:creationId xmlns:a16="http://schemas.microsoft.com/office/drawing/2014/main" id="{4F3D612F-23F1-D047-B7C8-D01C828F97BD}"/>
                </a:ext>
              </a:extLst>
            </p:cNvPr>
            <p:cNvSpPr/>
            <p:nvPr/>
          </p:nvSpPr>
          <p:spPr>
            <a:xfrm>
              <a:off x="2415533" y="7605514"/>
              <a:ext cx="314051" cy="98679"/>
            </a:xfrm>
            <a:custGeom>
              <a:avLst/>
              <a:gdLst>
                <a:gd name="connsiteX0" fmla="*/ 7 w 314051"/>
                <a:gd name="connsiteY0" fmla="*/ 65039 h 98679"/>
                <a:gd name="connsiteX1" fmla="*/ 33653 w 314051"/>
                <a:gd name="connsiteY1" fmla="*/ 98679 h 98679"/>
                <a:gd name="connsiteX2" fmla="*/ 280405 w 314051"/>
                <a:gd name="connsiteY2" fmla="*/ 98679 h 98679"/>
                <a:gd name="connsiteX3" fmla="*/ 314052 w 314051"/>
                <a:gd name="connsiteY3" fmla="*/ 65039 h 98679"/>
                <a:gd name="connsiteX4" fmla="*/ 0 w 314051"/>
                <a:gd name="connsiteY4" fmla="*/ 65039 h 9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51" h="98679">
                  <a:moveTo>
                    <a:pt x="7" y="65039"/>
                  </a:moveTo>
                  <a:lnTo>
                    <a:pt x="33653" y="98679"/>
                  </a:lnTo>
                  <a:cubicBezTo>
                    <a:pt x="101791" y="30548"/>
                    <a:pt x="212267" y="30548"/>
                    <a:pt x="280405" y="98679"/>
                  </a:cubicBezTo>
                  <a:lnTo>
                    <a:pt x="314052" y="65039"/>
                  </a:lnTo>
                  <a:cubicBezTo>
                    <a:pt x="227327" y="-21680"/>
                    <a:pt x="86725" y="-21680"/>
                    <a:pt x="0" y="6503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76" name="Dowolny kształt: kształt 1175">
            <a:extLst>
              <a:ext uri="{FF2B5EF4-FFF2-40B4-BE49-F238E27FC236}">
                <a16:creationId xmlns:a16="http://schemas.microsoft.com/office/drawing/2014/main" id="{284389D8-F579-8C6D-36B4-6EF78150762F}"/>
              </a:ext>
            </a:extLst>
          </p:cNvPr>
          <p:cNvSpPr/>
          <p:nvPr userDrawn="1"/>
        </p:nvSpPr>
        <p:spPr>
          <a:xfrm>
            <a:off x="16922380" y="10687029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86812 w 314149"/>
              <a:gd name="connsiteY5" fmla="*/ 139600 h 314149"/>
              <a:gd name="connsiteX6" fmla="*/ 226371 w 314149"/>
              <a:gd name="connsiteY6" fmla="*/ 139600 h 314149"/>
              <a:gd name="connsiteX7" fmla="*/ 190303 w 314149"/>
              <a:gd name="connsiteY7" fmla="*/ 30433 h 314149"/>
              <a:gd name="connsiteX8" fmla="*/ 249625 w 314149"/>
              <a:gd name="connsiteY8" fmla="*/ 64531 h 314149"/>
              <a:gd name="connsiteX9" fmla="*/ 286806 w 314149"/>
              <a:gd name="connsiteY9" fmla="*/ 139600 h 314149"/>
              <a:gd name="connsiteX10" fmla="*/ 157075 w 314149"/>
              <a:gd name="connsiteY10" fmla="*/ 274881 h 314149"/>
              <a:gd name="connsiteX11" fmla="*/ 131269 w 314149"/>
              <a:gd name="connsiteY11" fmla="*/ 247458 h 314149"/>
              <a:gd name="connsiteX12" fmla="*/ 114017 w 314149"/>
              <a:gd name="connsiteY12" fmla="*/ 174550 h 314149"/>
              <a:gd name="connsiteX13" fmla="*/ 200133 w 314149"/>
              <a:gd name="connsiteY13" fmla="*/ 174550 h 314149"/>
              <a:gd name="connsiteX14" fmla="*/ 182881 w 314149"/>
              <a:gd name="connsiteY14" fmla="*/ 247458 h 314149"/>
              <a:gd name="connsiteX15" fmla="*/ 157075 w 314149"/>
              <a:gd name="connsiteY15" fmla="*/ 274881 h 314149"/>
              <a:gd name="connsiteX16" fmla="*/ 114017 w 314149"/>
              <a:gd name="connsiteY16" fmla="*/ 139600 h 314149"/>
              <a:gd name="connsiteX17" fmla="*/ 131269 w 314149"/>
              <a:gd name="connsiteY17" fmla="*/ 66692 h 314149"/>
              <a:gd name="connsiteX18" fmla="*/ 157075 w 314149"/>
              <a:gd name="connsiteY18" fmla="*/ 39269 h 314149"/>
              <a:gd name="connsiteX19" fmla="*/ 182881 w 314149"/>
              <a:gd name="connsiteY19" fmla="*/ 66692 h 314149"/>
              <a:gd name="connsiteX20" fmla="*/ 200133 w 314149"/>
              <a:gd name="connsiteY20" fmla="*/ 139600 h 314149"/>
              <a:gd name="connsiteX21" fmla="*/ 114017 w 314149"/>
              <a:gd name="connsiteY21" fmla="*/ 139600 h 314149"/>
              <a:gd name="connsiteX22" fmla="*/ 64519 w 314149"/>
              <a:gd name="connsiteY22" fmla="*/ 64531 h 314149"/>
              <a:gd name="connsiteX23" fmla="*/ 123840 w 314149"/>
              <a:gd name="connsiteY23" fmla="*/ 30433 h 314149"/>
              <a:gd name="connsiteX24" fmla="*/ 87772 w 314149"/>
              <a:gd name="connsiteY24" fmla="*/ 139600 h 314149"/>
              <a:gd name="connsiteX25" fmla="*/ 27331 w 314149"/>
              <a:gd name="connsiteY25" fmla="*/ 139600 h 314149"/>
              <a:gd name="connsiteX26" fmla="*/ 64512 w 314149"/>
              <a:gd name="connsiteY26" fmla="*/ 64531 h 314149"/>
              <a:gd name="connsiteX27" fmla="*/ 27338 w 314149"/>
              <a:gd name="connsiteY27" fmla="*/ 174550 h 314149"/>
              <a:gd name="connsiteX28" fmla="*/ 87779 w 314149"/>
              <a:gd name="connsiteY28" fmla="*/ 174550 h 314149"/>
              <a:gd name="connsiteX29" fmla="*/ 123847 w 314149"/>
              <a:gd name="connsiteY29" fmla="*/ 283716 h 314149"/>
              <a:gd name="connsiteX30" fmla="*/ 64525 w 314149"/>
              <a:gd name="connsiteY30" fmla="*/ 249618 h 314149"/>
              <a:gd name="connsiteX31" fmla="*/ 27344 w 314149"/>
              <a:gd name="connsiteY31" fmla="*/ 174550 h 314149"/>
              <a:gd name="connsiteX32" fmla="*/ 249638 w 314149"/>
              <a:gd name="connsiteY32" fmla="*/ 249618 h 314149"/>
              <a:gd name="connsiteX33" fmla="*/ 190316 w 314149"/>
              <a:gd name="connsiteY33" fmla="*/ 283716 h 314149"/>
              <a:gd name="connsiteX34" fmla="*/ 226384 w 314149"/>
              <a:gd name="connsiteY34" fmla="*/ 174550 h 314149"/>
              <a:gd name="connsiteX35" fmla="*/ 286825 w 314149"/>
              <a:gd name="connsiteY35" fmla="*/ 174550 h 314149"/>
              <a:gd name="connsiteX36" fmla="*/ 249644 w 314149"/>
              <a:gd name="connsiteY36" fmla="*/ 24961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56"/>
                  <a:pt x="0" y="157075"/>
                </a:cubicBezTo>
                <a:cubicBezTo>
                  <a:pt x="0" y="243793"/>
                  <a:pt x="70324" y="314150"/>
                  <a:pt x="157075" y="314150"/>
                </a:cubicBezTo>
                <a:cubicBezTo>
                  <a:pt x="243826" y="314150"/>
                  <a:pt x="314150" y="243793"/>
                  <a:pt x="314150" y="157075"/>
                </a:cubicBezTo>
                <a:cubicBezTo>
                  <a:pt x="314150" y="70356"/>
                  <a:pt x="243826" y="0"/>
                  <a:pt x="157075" y="0"/>
                </a:cubicBezTo>
                <a:close/>
                <a:moveTo>
                  <a:pt x="286812" y="139600"/>
                </a:moveTo>
                <a:lnTo>
                  <a:pt x="226371" y="139600"/>
                </a:lnTo>
                <a:cubicBezTo>
                  <a:pt x="223603" y="92347"/>
                  <a:pt x="209734" y="52162"/>
                  <a:pt x="190303" y="30433"/>
                </a:cubicBezTo>
                <a:cubicBezTo>
                  <a:pt x="212548" y="36193"/>
                  <a:pt x="232942" y="47842"/>
                  <a:pt x="249625" y="64531"/>
                </a:cubicBezTo>
                <a:cubicBezTo>
                  <a:pt x="270182" y="85082"/>
                  <a:pt x="283055" y="111261"/>
                  <a:pt x="286806" y="139600"/>
                </a:cubicBezTo>
                <a:close/>
                <a:moveTo>
                  <a:pt x="157075" y="274881"/>
                </a:moveTo>
                <a:cubicBezTo>
                  <a:pt x="150844" y="274881"/>
                  <a:pt x="140451" y="266373"/>
                  <a:pt x="131269" y="247458"/>
                </a:cubicBezTo>
                <a:cubicBezTo>
                  <a:pt x="121890" y="228151"/>
                  <a:pt x="115830" y="202234"/>
                  <a:pt x="114017" y="174550"/>
                </a:cubicBezTo>
                <a:lnTo>
                  <a:pt x="200133" y="174550"/>
                </a:lnTo>
                <a:cubicBezTo>
                  <a:pt x="198320" y="202234"/>
                  <a:pt x="192260" y="228086"/>
                  <a:pt x="182881" y="247458"/>
                </a:cubicBezTo>
                <a:cubicBezTo>
                  <a:pt x="173699" y="266373"/>
                  <a:pt x="163306" y="274881"/>
                  <a:pt x="157075" y="274881"/>
                </a:cubicBezTo>
                <a:close/>
                <a:moveTo>
                  <a:pt x="114017" y="139600"/>
                </a:moveTo>
                <a:cubicBezTo>
                  <a:pt x="115830" y="111916"/>
                  <a:pt x="121890" y="85999"/>
                  <a:pt x="131269" y="66692"/>
                </a:cubicBezTo>
                <a:cubicBezTo>
                  <a:pt x="140451" y="47712"/>
                  <a:pt x="150844" y="39269"/>
                  <a:pt x="157075" y="39269"/>
                </a:cubicBezTo>
                <a:cubicBezTo>
                  <a:pt x="163306" y="39269"/>
                  <a:pt x="173699" y="47712"/>
                  <a:pt x="182881" y="66692"/>
                </a:cubicBezTo>
                <a:cubicBezTo>
                  <a:pt x="192260" y="85999"/>
                  <a:pt x="198320" y="111916"/>
                  <a:pt x="200133" y="139600"/>
                </a:cubicBezTo>
                <a:lnTo>
                  <a:pt x="114017" y="139600"/>
                </a:lnTo>
                <a:close/>
                <a:moveTo>
                  <a:pt x="64519" y="64531"/>
                </a:moveTo>
                <a:cubicBezTo>
                  <a:pt x="81201" y="47842"/>
                  <a:pt x="101601" y="36193"/>
                  <a:pt x="123840" y="30433"/>
                </a:cubicBezTo>
                <a:cubicBezTo>
                  <a:pt x="104409" y="52162"/>
                  <a:pt x="90541" y="92347"/>
                  <a:pt x="87772" y="139600"/>
                </a:cubicBezTo>
                <a:lnTo>
                  <a:pt x="27331" y="139600"/>
                </a:lnTo>
                <a:cubicBezTo>
                  <a:pt x="31088" y="111261"/>
                  <a:pt x="43955" y="85082"/>
                  <a:pt x="64512" y="64531"/>
                </a:cubicBezTo>
                <a:close/>
                <a:moveTo>
                  <a:pt x="27338" y="174550"/>
                </a:moveTo>
                <a:lnTo>
                  <a:pt x="87779" y="174550"/>
                </a:lnTo>
                <a:cubicBezTo>
                  <a:pt x="90547" y="221803"/>
                  <a:pt x="104415" y="261988"/>
                  <a:pt x="123847" y="283716"/>
                </a:cubicBezTo>
                <a:cubicBezTo>
                  <a:pt x="101601" y="277957"/>
                  <a:pt x="81208" y="266308"/>
                  <a:pt x="64525" y="249618"/>
                </a:cubicBezTo>
                <a:cubicBezTo>
                  <a:pt x="43968" y="229067"/>
                  <a:pt x="31094" y="202888"/>
                  <a:pt x="27344" y="174550"/>
                </a:cubicBezTo>
                <a:close/>
                <a:moveTo>
                  <a:pt x="249638" y="249618"/>
                </a:moveTo>
                <a:cubicBezTo>
                  <a:pt x="232955" y="266308"/>
                  <a:pt x="212555" y="277957"/>
                  <a:pt x="190316" y="283716"/>
                </a:cubicBezTo>
                <a:cubicBezTo>
                  <a:pt x="209747" y="261988"/>
                  <a:pt x="223616" y="221803"/>
                  <a:pt x="226384" y="174550"/>
                </a:cubicBezTo>
                <a:lnTo>
                  <a:pt x="286825" y="174550"/>
                </a:lnTo>
                <a:cubicBezTo>
                  <a:pt x="283069" y="202888"/>
                  <a:pt x="270201" y="229067"/>
                  <a:pt x="249644" y="249618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177" name="Dowolny kształt: kształt 1176">
            <a:extLst>
              <a:ext uri="{FF2B5EF4-FFF2-40B4-BE49-F238E27FC236}">
                <a16:creationId xmlns:a16="http://schemas.microsoft.com/office/drawing/2014/main" id="{87FF8692-33CE-31F1-6FCD-552919AF21AD}"/>
              </a:ext>
            </a:extLst>
          </p:cNvPr>
          <p:cNvSpPr/>
          <p:nvPr userDrawn="1"/>
        </p:nvSpPr>
        <p:spPr>
          <a:xfrm>
            <a:off x="17590043" y="10687029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86812 w 314149"/>
              <a:gd name="connsiteY5" fmla="*/ 139600 h 314149"/>
              <a:gd name="connsiteX6" fmla="*/ 226371 w 314149"/>
              <a:gd name="connsiteY6" fmla="*/ 139600 h 314149"/>
              <a:gd name="connsiteX7" fmla="*/ 190335 w 314149"/>
              <a:gd name="connsiteY7" fmla="*/ 30433 h 314149"/>
              <a:gd name="connsiteX8" fmla="*/ 249631 w 314149"/>
              <a:gd name="connsiteY8" fmla="*/ 64531 h 314149"/>
              <a:gd name="connsiteX9" fmla="*/ 286812 w 314149"/>
              <a:gd name="connsiteY9" fmla="*/ 139600 h 314149"/>
              <a:gd name="connsiteX10" fmla="*/ 157075 w 314149"/>
              <a:gd name="connsiteY10" fmla="*/ 274881 h 314149"/>
              <a:gd name="connsiteX11" fmla="*/ 131269 w 314149"/>
              <a:gd name="connsiteY11" fmla="*/ 247458 h 314149"/>
              <a:gd name="connsiteX12" fmla="*/ 114017 w 314149"/>
              <a:gd name="connsiteY12" fmla="*/ 174550 h 314149"/>
              <a:gd name="connsiteX13" fmla="*/ 200133 w 314149"/>
              <a:gd name="connsiteY13" fmla="*/ 174550 h 314149"/>
              <a:gd name="connsiteX14" fmla="*/ 182881 w 314149"/>
              <a:gd name="connsiteY14" fmla="*/ 247458 h 314149"/>
              <a:gd name="connsiteX15" fmla="*/ 157075 w 314149"/>
              <a:gd name="connsiteY15" fmla="*/ 274881 h 314149"/>
              <a:gd name="connsiteX16" fmla="*/ 114017 w 314149"/>
              <a:gd name="connsiteY16" fmla="*/ 139600 h 314149"/>
              <a:gd name="connsiteX17" fmla="*/ 131269 w 314149"/>
              <a:gd name="connsiteY17" fmla="*/ 66626 h 314149"/>
              <a:gd name="connsiteX18" fmla="*/ 157075 w 314149"/>
              <a:gd name="connsiteY18" fmla="*/ 39269 h 314149"/>
              <a:gd name="connsiteX19" fmla="*/ 182881 w 314149"/>
              <a:gd name="connsiteY19" fmla="*/ 66626 h 314149"/>
              <a:gd name="connsiteX20" fmla="*/ 200133 w 314149"/>
              <a:gd name="connsiteY20" fmla="*/ 139600 h 314149"/>
              <a:gd name="connsiteX21" fmla="*/ 114017 w 314149"/>
              <a:gd name="connsiteY21" fmla="*/ 139600 h 314149"/>
              <a:gd name="connsiteX22" fmla="*/ 249631 w 314149"/>
              <a:gd name="connsiteY22" fmla="*/ 249618 h 314149"/>
              <a:gd name="connsiteX23" fmla="*/ 190335 w 314149"/>
              <a:gd name="connsiteY23" fmla="*/ 283716 h 314149"/>
              <a:gd name="connsiteX24" fmla="*/ 226371 w 314149"/>
              <a:gd name="connsiteY24" fmla="*/ 174550 h 314149"/>
              <a:gd name="connsiteX25" fmla="*/ 286812 w 314149"/>
              <a:gd name="connsiteY25" fmla="*/ 174550 h 314149"/>
              <a:gd name="connsiteX26" fmla="*/ 249631 w 314149"/>
              <a:gd name="connsiteY26" fmla="*/ 24961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56"/>
                  <a:pt x="0" y="157075"/>
                </a:cubicBezTo>
                <a:cubicBezTo>
                  <a:pt x="0" y="243793"/>
                  <a:pt x="70324" y="314150"/>
                  <a:pt x="157075" y="314150"/>
                </a:cubicBezTo>
                <a:cubicBezTo>
                  <a:pt x="243826" y="314150"/>
                  <a:pt x="314150" y="243793"/>
                  <a:pt x="314150" y="157075"/>
                </a:cubicBezTo>
                <a:cubicBezTo>
                  <a:pt x="314150" y="70356"/>
                  <a:pt x="243826" y="0"/>
                  <a:pt x="157075" y="0"/>
                </a:cubicBezTo>
                <a:close/>
                <a:moveTo>
                  <a:pt x="286812" y="139600"/>
                </a:moveTo>
                <a:lnTo>
                  <a:pt x="226371" y="139600"/>
                </a:lnTo>
                <a:cubicBezTo>
                  <a:pt x="223603" y="92347"/>
                  <a:pt x="209754" y="52162"/>
                  <a:pt x="190335" y="30433"/>
                </a:cubicBezTo>
                <a:cubicBezTo>
                  <a:pt x="212568" y="36193"/>
                  <a:pt x="232955" y="47842"/>
                  <a:pt x="249631" y="64531"/>
                </a:cubicBezTo>
                <a:cubicBezTo>
                  <a:pt x="270188" y="85082"/>
                  <a:pt x="283062" y="111261"/>
                  <a:pt x="286812" y="139600"/>
                </a:cubicBezTo>
                <a:close/>
                <a:moveTo>
                  <a:pt x="157075" y="274881"/>
                </a:moveTo>
                <a:cubicBezTo>
                  <a:pt x="150844" y="274881"/>
                  <a:pt x="140451" y="266438"/>
                  <a:pt x="131269" y="247458"/>
                </a:cubicBezTo>
                <a:cubicBezTo>
                  <a:pt x="121890" y="228151"/>
                  <a:pt x="115830" y="202234"/>
                  <a:pt x="114017" y="174550"/>
                </a:cubicBezTo>
                <a:lnTo>
                  <a:pt x="200133" y="174550"/>
                </a:lnTo>
                <a:cubicBezTo>
                  <a:pt x="198320" y="202234"/>
                  <a:pt x="192260" y="228151"/>
                  <a:pt x="182881" y="247458"/>
                </a:cubicBezTo>
                <a:cubicBezTo>
                  <a:pt x="173699" y="266438"/>
                  <a:pt x="163306" y="274881"/>
                  <a:pt x="157075" y="274881"/>
                </a:cubicBezTo>
                <a:close/>
                <a:moveTo>
                  <a:pt x="114017" y="139600"/>
                </a:moveTo>
                <a:cubicBezTo>
                  <a:pt x="115830" y="111916"/>
                  <a:pt x="121890" y="85999"/>
                  <a:pt x="131269" y="66626"/>
                </a:cubicBezTo>
                <a:cubicBezTo>
                  <a:pt x="140451" y="47712"/>
                  <a:pt x="150844" y="39269"/>
                  <a:pt x="157075" y="39269"/>
                </a:cubicBezTo>
                <a:cubicBezTo>
                  <a:pt x="163306" y="39269"/>
                  <a:pt x="173699" y="47712"/>
                  <a:pt x="182881" y="66626"/>
                </a:cubicBezTo>
                <a:cubicBezTo>
                  <a:pt x="192260" y="85999"/>
                  <a:pt x="198320" y="111916"/>
                  <a:pt x="200133" y="139600"/>
                </a:cubicBezTo>
                <a:lnTo>
                  <a:pt x="114017" y="139600"/>
                </a:lnTo>
                <a:close/>
                <a:moveTo>
                  <a:pt x="249631" y="249618"/>
                </a:moveTo>
                <a:cubicBezTo>
                  <a:pt x="232955" y="266308"/>
                  <a:pt x="212568" y="277891"/>
                  <a:pt x="190335" y="283716"/>
                </a:cubicBezTo>
                <a:cubicBezTo>
                  <a:pt x="209754" y="261988"/>
                  <a:pt x="223603" y="221737"/>
                  <a:pt x="226371" y="174550"/>
                </a:cubicBezTo>
                <a:lnTo>
                  <a:pt x="286812" y="174550"/>
                </a:lnTo>
                <a:cubicBezTo>
                  <a:pt x="283055" y="202888"/>
                  <a:pt x="270188" y="229067"/>
                  <a:pt x="249631" y="249618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78" name="Grafika 52">
            <a:extLst>
              <a:ext uri="{FF2B5EF4-FFF2-40B4-BE49-F238E27FC236}">
                <a16:creationId xmlns:a16="http://schemas.microsoft.com/office/drawing/2014/main" id="{B2044B0E-E3C0-5831-A7FA-A3E9D1C6AD08}"/>
              </a:ext>
            </a:extLst>
          </p:cNvPr>
          <p:cNvGrpSpPr/>
          <p:nvPr userDrawn="1"/>
        </p:nvGrpSpPr>
        <p:grpSpPr>
          <a:xfrm>
            <a:off x="22700229" y="4703748"/>
            <a:ext cx="616302" cy="590546"/>
            <a:chOff x="5700970" y="4489722"/>
            <a:chExt cx="314149" cy="301020"/>
          </a:xfrm>
          <a:solidFill>
            <a:srgbClr val="212E39"/>
          </a:solidFill>
        </p:grpSpPr>
        <p:sp>
          <p:nvSpPr>
            <p:cNvPr id="1179" name="Dowolny kształt: kształt 1178">
              <a:extLst>
                <a:ext uri="{FF2B5EF4-FFF2-40B4-BE49-F238E27FC236}">
                  <a16:creationId xmlns:a16="http://schemas.microsoft.com/office/drawing/2014/main" id="{D5DF0CC9-2D7F-0F41-F624-F19A7AB976E0}"/>
                </a:ext>
              </a:extLst>
            </p:cNvPr>
            <p:cNvSpPr/>
            <p:nvPr/>
          </p:nvSpPr>
          <p:spPr>
            <a:xfrm>
              <a:off x="5700970" y="4489722"/>
              <a:ext cx="314149" cy="301020"/>
            </a:xfrm>
            <a:custGeom>
              <a:avLst/>
              <a:gdLst>
                <a:gd name="connsiteX0" fmla="*/ 261791 w 314149"/>
                <a:gd name="connsiteY0" fmla="*/ 39269 h 301020"/>
                <a:gd name="connsiteX1" fmla="*/ 261791 w 314149"/>
                <a:gd name="connsiteY1" fmla="*/ 0 h 301020"/>
                <a:gd name="connsiteX2" fmla="*/ 235612 w 314149"/>
                <a:gd name="connsiteY2" fmla="*/ 0 h 301020"/>
                <a:gd name="connsiteX3" fmla="*/ 235612 w 314149"/>
                <a:gd name="connsiteY3" fmla="*/ 39269 h 301020"/>
                <a:gd name="connsiteX4" fmla="*/ 170164 w 314149"/>
                <a:gd name="connsiteY4" fmla="*/ 39269 h 301020"/>
                <a:gd name="connsiteX5" fmla="*/ 170164 w 314149"/>
                <a:gd name="connsiteY5" fmla="*/ 0 h 301020"/>
                <a:gd name="connsiteX6" fmla="*/ 143985 w 314149"/>
                <a:gd name="connsiteY6" fmla="*/ 0 h 301020"/>
                <a:gd name="connsiteX7" fmla="*/ 143985 w 314149"/>
                <a:gd name="connsiteY7" fmla="*/ 39269 h 301020"/>
                <a:gd name="connsiteX8" fmla="*/ 78537 w 314149"/>
                <a:gd name="connsiteY8" fmla="*/ 39269 h 301020"/>
                <a:gd name="connsiteX9" fmla="*/ 78537 w 314149"/>
                <a:gd name="connsiteY9" fmla="*/ 0 h 301020"/>
                <a:gd name="connsiteX10" fmla="*/ 52358 w 314149"/>
                <a:gd name="connsiteY10" fmla="*/ 0 h 301020"/>
                <a:gd name="connsiteX11" fmla="*/ 52358 w 314149"/>
                <a:gd name="connsiteY11" fmla="*/ 39269 h 301020"/>
                <a:gd name="connsiteX12" fmla="*/ 0 w 314149"/>
                <a:gd name="connsiteY12" fmla="*/ 39269 h 301020"/>
                <a:gd name="connsiteX13" fmla="*/ 0 w 314149"/>
                <a:gd name="connsiteY13" fmla="*/ 287931 h 301020"/>
                <a:gd name="connsiteX14" fmla="*/ 13090 w 314149"/>
                <a:gd name="connsiteY14" fmla="*/ 301021 h 301020"/>
                <a:gd name="connsiteX15" fmla="*/ 301060 w 314149"/>
                <a:gd name="connsiteY15" fmla="*/ 301021 h 301020"/>
                <a:gd name="connsiteX16" fmla="*/ 314150 w 314149"/>
                <a:gd name="connsiteY16" fmla="*/ 287931 h 301020"/>
                <a:gd name="connsiteX17" fmla="*/ 314150 w 314149"/>
                <a:gd name="connsiteY17" fmla="*/ 39269 h 301020"/>
                <a:gd name="connsiteX18" fmla="*/ 261791 w 314149"/>
                <a:gd name="connsiteY18" fmla="*/ 39269 h 301020"/>
                <a:gd name="connsiteX19" fmla="*/ 287971 w 314149"/>
                <a:gd name="connsiteY19" fmla="*/ 274842 h 301020"/>
                <a:gd name="connsiteX20" fmla="*/ 26179 w 314149"/>
                <a:gd name="connsiteY20" fmla="*/ 274842 h 301020"/>
                <a:gd name="connsiteX21" fmla="*/ 26179 w 314149"/>
                <a:gd name="connsiteY21" fmla="*/ 104717 h 301020"/>
                <a:gd name="connsiteX22" fmla="*/ 287971 w 314149"/>
                <a:gd name="connsiteY22" fmla="*/ 104717 h 301020"/>
                <a:gd name="connsiteX23" fmla="*/ 287971 w 314149"/>
                <a:gd name="connsiteY23" fmla="*/ 274842 h 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4149" h="301020">
                  <a:moveTo>
                    <a:pt x="261791" y="39269"/>
                  </a:moveTo>
                  <a:lnTo>
                    <a:pt x="261791" y="0"/>
                  </a:lnTo>
                  <a:lnTo>
                    <a:pt x="235612" y="0"/>
                  </a:lnTo>
                  <a:lnTo>
                    <a:pt x="235612" y="39269"/>
                  </a:lnTo>
                  <a:lnTo>
                    <a:pt x="170164" y="39269"/>
                  </a:lnTo>
                  <a:lnTo>
                    <a:pt x="170164" y="0"/>
                  </a:lnTo>
                  <a:lnTo>
                    <a:pt x="143985" y="0"/>
                  </a:lnTo>
                  <a:lnTo>
                    <a:pt x="143985" y="39269"/>
                  </a:lnTo>
                  <a:lnTo>
                    <a:pt x="78537" y="39269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39269"/>
                  </a:lnTo>
                  <a:lnTo>
                    <a:pt x="0" y="39269"/>
                  </a:lnTo>
                  <a:lnTo>
                    <a:pt x="0" y="287931"/>
                  </a:lnTo>
                  <a:lnTo>
                    <a:pt x="13090" y="301021"/>
                  </a:lnTo>
                  <a:lnTo>
                    <a:pt x="301060" y="301021"/>
                  </a:lnTo>
                  <a:lnTo>
                    <a:pt x="314150" y="287931"/>
                  </a:lnTo>
                  <a:lnTo>
                    <a:pt x="314150" y="39269"/>
                  </a:lnTo>
                  <a:lnTo>
                    <a:pt x="261791" y="39269"/>
                  </a:lnTo>
                  <a:close/>
                  <a:moveTo>
                    <a:pt x="287971" y="274842"/>
                  </a:moveTo>
                  <a:lnTo>
                    <a:pt x="26179" y="274842"/>
                  </a:lnTo>
                  <a:lnTo>
                    <a:pt x="26179" y="104717"/>
                  </a:lnTo>
                  <a:lnTo>
                    <a:pt x="287971" y="104717"/>
                  </a:lnTo>
                  <a:lnTo>
                    <a:pt x="287971" y="27484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0" name="Dowolny kształt: kształt 1179">
              <a:extLst>
                <a:ext uri="{FF2B5EF4-FFF2-40B4-BE49-F238E27FC236}">
                  <a16:creationId xmlns:a16="http://schemas.microsoft.com/office/drawing/2014/main" id="{D2AFC537-40C9-51F5-F2CD-30FCE7C56F69}"/>
                </a:ext>
              </a:extLst>
            </p:cNvPr>
            <p:cNvSpPr/>
            <p:nvPr/>
          </p:nvSpPr>
          <p:spPr>
            <a:xfrm>
              <a:off x="5779507" y="4620618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1" name="Dowolny kształt: kształt 1180">
              <a:extLst>
                <a:ext uri="{FF2B5EF4-FFF2-40B4-BE49-F238E27FC236}">
                  <a16:creationId xmlns:a16="http://schemas.microsoft.com/office/drawing/2014/main" id="{EC409B15-3C62-91F9-53DE-FF43AA59CAAD}"/>
                </a:ext>
              </a:extLst>
            </p:cNvPr>
            <p:cNvSpPr/>
            <p:nvPr/>
          </p:nvSpPr>
          <p:spPr>
            <a:xfrm>
              <a:off x="5779507" y="4725334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2" name="Dowolny kształt: kształt 1181">
              <a:extLst>
                <a:ext uri="{FF2B5EF4-FFF2-40B4-BE49-F238E27FC236}">
                  <a16:creationId xmlns:a16="http://schemas.microsoft.com/office/drawing/2014/main" id="{692452A4-DC34-2D3F-87BE-0D7A37B9AFBF}"/>
                </a:ext>
              </a:extLst>
            </p:cNvPr>
            <p:cNvSpPr/>
            <p:nvPr/>
          </p:nvSpPr>
          <p:spPr>
            <a:xfrm>
              <a:off x="5831866" y="4646797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3" name="Dowolny kształt: kształt 1182">
              <a:extLst>
                <a:ext uri="{FF2B5EF4-FFF2-40B4-BE49-F238E27FC236}">
                  <a16:creationId xmlns:a16="http://schemas.microsoft.com/office/drawing/2014/main" id="{19B17D95-73DE-4D1C-953B-51460B8C408D}"/>
                </a:ext>
              </a:extLst>
            </p:cNvPr>
            <p:cNvSpPr/>
            <p:nvPr/>
          </p:nvSpPr>
          <p:spPr>
            <a:xfrm>
              <a:off x="5753328" y="4646797"/>
              <a:ext cx="26179" cy="78537"/>
            </a:xfrm>
            <a:custGeom>
              <a:avLst/>
              <a:gdLst>
                <a:gd name="connsiteX0" fmla="*/ 0 w 26179"/>
                <a:gd name="connsiteY0" fmla="*/ 0 h 78537"/>
                <a:gd name="connsiteX1" fmla="*/ 26179 w 26179"/>
                <a:gd name="connsiteY1" fmla="*/ 0 h 78537"/>
                <a:gd name="connsiteX2" fmla="*/ 26179 w 26179"/>
                <a:gd name="connsiteY2" fmla="*/ 78537 h 78537"/>
                <a:gd name="connsiteX3" fmla="*/ 0 w 26179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78537">
                  <a:moveTo>
                    <a:pt x="0" y="0"/>
                  </a:moveTo>
                  <a:lnTo>
                    <a:pt x="26179" y="0"/>
                  </a:lnTo>
                  <a:lnTo>
                    <a:pt x="26179" y="78537"/>
                  </a:lnTo>
                  <a:lnTo>
                    <a:pt x="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4" name="Dowolny kształt: kształt 1183">
              <a:extLst>
                <a:ext uri="{FF2B5EF4-FFF2-40B4-BE49-F238E27FC236}">
                  <a16:creationId xmlns:a16="http://schemas.microsoft.com/office/drawing/2014/main" id="{829016C8-B7CC-B6F6-5D4A-12C7A65CF534}"/>
                </a:ext>
              </a:extLst>
            </p:cNvPr>
            <p:cNvSpPr/>
            <p:nvPr/>
          </p:nvSpPr>
          <p:spPr>
            <a:xfrm>
              <a:off x="5884420" y="4646830"/>
              <a:ext cx="25982" cy="26146"/>
            </a:xfrm>
            <a:custGeom>
              <a:avLst/>
              <a:gdLst>
                <a:gd name="connsiteX0" fmla="*/ 0 w 25982"/>
                <a:gd name="connsiteY0" fmla="*/ 0 h 26146"/>
                <a:gd name="connsiteX1" fmla="*/ 25983 w 25982"/>
                <a:gd name="connsiteY1" fmla="*/ 0 h 26146"/>
                <a:gd name="connsiteX2" fmla="*/ 25983 w 25982"/>
                <a:gd name="connsiteY2" fmla="*/ 26146 h 26146"/>
                <a:gd name="connsiteX3" fmla="*/ 0 w 25982"/>
                <a:gd name="connsiteY3" fmla="*/ 26146 h 2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2" h="26146">
                  <a:moveTo>
                    <a:pt x="0" y="0"/>
                  </a:moveTo>
                  <a:lnTo>
                    <a:pt x="25983" y="0"/>
                  </a:lnTo>
                  <a:lnTo>
                    <a:pt x="25983" y="26146"/>
                  </a:lnTo>
                  <a:lnTo>
                    <a:pt x="0" y="261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5" name="Dowolny kształt: kształt 1184">
              <a:extLst>
                <a:ext uri="{FF2B5EF4-FFF2-40B4-BE49-F238E27FC236}">
                  <a16:creationId xmlns:a16="http://schemas.microsoft.com/office/drawing/2014/main" id="{3C110C84-5321-2EEA-620F-BE829F884355}"/>
                </a:ext>
              </a:extLst>
            </p:cNvPr>
            <p:cNvSpPr/>
            <p:nvPr/>
          </p:nvSpPr>
          <p:spPr>
            <a:xfrm>
              <a:off x="5910501" y="4620618"/>
              <a:ext cx="25982" cy="130895"/>
            </a:xfrm>
            <a:custGeom>
              <a:avLst/>
              <a:gdLst>
                <a:gd name="connsiteX0" fmla="*/ 0 w 25982"/>
                <a:gd name="connsiteY0" fmla="*/ 0 h 130895"/>
                <a:gd name="connsiteX1" fmla="*/ 25983 w 25982"/>
                <a:gd name="connsiteY1" fmla="*/ 0 h 130895"/>
                <a:gd name="connsiteX2" fmla="*/ 25983 w 25982"/>
                <a:gd name="connsiteY2" fmla="*/ 130896 h 130895"/>
                <a:gd name="connsiteX3" fmla="*/ 0 w 25982"/>
                <a:gd name="connsiteY3" fmla="*/ 13089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2" h="130895">
                  <a:moveTo>
                    <a:pt x="0" y="0"/>
                  </a:moveTo>
                  <a:lnTo>
                    <a:pt x="25983" y="0"/>
                  </a:lnTo>
                  <a:lnTo>
                    <a:pt x="25983" y="130896"/>
                  </a:lnTo>
                  <a:lnTo>
                    <a:pt x="0" y="13089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6" name="Dowolny kształt: kształt 1185">
              <a:extLst>
                <a:ext uri="{FF2B5EF4-FFF2-40B4-BE49-F238E27FC236}">
                  <a16:creationId xmlns:a16="http://schemas.microsoft.com/office/drawing/2014/main" id="{F4085B73-B051-2CFC-FECE-BAB0A113DF8A}"/>
                </a:ext>
              </a:extLst>
            </p:cNvPr>
            <p:cNvSpPr/>
            <p:nvPr/>
          </p:nvSpPr>
          <p:spPr>
            <a:xfrm>
              <a:off x="5936582" y="4725334"/>
              <a:ext cx="26179" cy="26460"/>
            </a:xfrm>
            <a:custGeom>
              <a:avLst/>
              <a:gdLst>
                <a:gd name="connsiteX0" fmla="*/ 0 w 26179"/>
                <a:gd name="connsiteY0" fmla="*/ 0 h 26460"/>
                <a:gd name="connsiteX1" fmla="*/ 26179 w 26179"/>
                <a:gd name="connsiteY1" fmla="*/ 0 h 26460"/>
                <a:gd name="connsiteX2" fmla="*/ 26179 w 26179"/>
                <a:gd name="connsiteY2" fmla="*/ 26461 h 26460"/>
                <a:gd name="connsiteX3" fmla="*/ 0 w 26179"/>
                <a:gd name="connsiteY3" fmla="*/ 26461 h 2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460">
                  <a:moveTo>
                    <a:pt x="0" y="0"/>
                  </a:moveTo>
                  <a:lnTo>
                    <a:pt x="26179" y="0"/>
                  </a:lnTo>
                  <a:lnTo>
                    <a:pt x="26179" y="26461"/>
                  </a:lnTo>
                  <a:lnTo>
                    <a:pt x="0" y="264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87" name="Dowolny kształt: kształt 1186">
              <a:extLst>
                <a:ext uri="{FF2B5EF4-FFF2-40B4-BE49-F238E27FC236}">
                  <a16:creationId xmlns:a16="http://schemas.microsoft.com/office/drawing/2014/main" id="{BABB432B-7EA5-7FD1-AA78-6D7E9DC9437C}"/>
                </a:ext>
              </a:extLst>
            </p:cNvPr>
            <p:cNvSpPr/>
            <p:nvPr/>
          </p:nvSpPr>
          <p:spPr>
            <a:xfrm>
              <a:off x="5884472" y="4725465"/>
              <a:ext cx="25936" cy="26048"/>
            </a:xfrm>
            <a:custGeom>
              <a:avLst/>
              <a:gdLst>
                <a:gd name="connsiteX0" fmla="*/ 0 w 25936"/>
                <a:gd name="connsiteY0" fmla="*/ 0 h 26048"/>
                <a:gd name="connsiteX1" fmla="*/ 25937 w 25936"/>
                <a:gd name="connsiteY1" fmla="*/ 0 h 26048"/>
                <a:gd name="connsiteX2" fmla="*/ 25937 w 25936"/>
                <a:gd name="connsiteY2" fmla="*/ 26048 h 26048"/>
                <a:gd name="connsiteX3" fmla="*/ 0 w 25936"/>
                <a:gd name="connsiteY3" fmla="*/ 26048 h 2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36" h="26048">
                  <a:moveTo>
                    <a:pt x="0" y="0"/>
                  </a:moveTo>
                  <a:lnTo>
                    <a:pt x="25937" y="0"/>
                  </a:lnTo>
                  <a:lnTo>
                    <a:pt x="25937" y="26048"/>
                  </a:lnTo>
                  <a:lnTo>
                    <a:pt x="0" y="260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188" name="Grafika 52">
            <a:extLst>
              <a:ext uri="{FF2B5EF4-FFF2-40B4-BE49-F238E27FC236}">
                <a16:creationId xmlns:a16="http://schemas.microsoft.com/office/drawing/2014/main" id="{53433483-84A7-F610-CE1A-C35B35EFA624}"/>
              </a:ext>
            </a:extLst>
          </p:cNvPr>
          <p:cNvGrpSpPr/>
          <p:nvPr userDrawn="1"/>
        </p:nvGrpSpPr>
        <p:grpSpPr>
          <a:xfrm>
            <a:off x="22083924" y="4703748"/>
            <a:ext cx="513586" cy="590546"/>
            <a:chOff x="5386820" y="4489722"/>
            <a:chExt cx="261791" cy="301020"/>
          </a:xfrm>
          <a:solidFill>
            <a:srgbClr val="212E39"/>
          </a:solidFill>
        </p:grpSpPr>
        <p:sp>
          <p:nvSpPr>
            <p:cNvPr id="1189" name="Dowolny kształt: kształt 1188">
              <a:extLst>
                <a:ext uri="{FF2B5EF4-FFF2-40B4-BE49-F238E27FC236}">
                  <a16:creationId xmlns:a16="http://schemas.microsoft.com/office/drawing/2014/main" id="{E661F7BB-9B2C-8C31-2DAA-25441AA1C88E}"/>
                </a:ext>
              </a:extLst>
            </p:cNvPr>
            <p:cNvSpPr/>
            <p:nvPr/>
          </p:nvSpPr>
          <p:spPr>
            <a:xfrm>
              <a:off x="5570074" y="4607528"/>
              <a:ext cx="52358" cy="52358"/>
            </a:xfrm>
            <a:custGeom>
              <a:avLst/>
              <a:gdLst>
                <a:gd name="connsiteX0" fmla="*/ 0 w 52358"/>
                <a:gd name="connsiteY0" fmla="*/ 52358 h 52358"/>
                <a:gd name="connsiteX1" fmla="*/ 52358 w 52358"/>
                <a:gd name="connsiteY1" fmla="*/ 0 h 52358"/>
                <a:gd name="connsiteX2" fmla="*/ 0 w 52358"/>
                <a:gd name="connsiteY2" fmla="*/ 0 h 52358"/>
                <a:gd name="connsiteX3" fmla="*/ 0 w 52358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52358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0" name="Dowolny kształt: kształt 1189">
              <a:extLst>
                <a:ext uri="{FF2B5EF4-FFF2-40B4-BE49-F238E27FC236}">
                  <a16:creationId xmlns:a16="http://schemas.microsoft.com/office/drawing/2014/main" id="{871FA482-B342-DF4E-6011-907F33AFC4CD}"/>
                </a:ext>
              </a:extLst>
            </p:cNvPr>
            <p:cNvSpPr/>
            <p:nvPr/>
          </p:nvSpPr>
          <p:spPr>
            <a:xfrm>
              <a:off x="5570074" y="4659887"/>
              <a:ext cx="52358" cy="52358"/>
            </a:xfrm>
            <a:custGeom>
              <a:avLst/>
              <a:gdLst>
                <a:gd name="connsiteX0" fmla="*/ 0 w 52358"/>
                <a:gd name="connsiteY0" fmla="*/ 52358 h 52358"/>
                <a:gd name="connsiteX1" fmla="*/ 52358 w 52358"/>
                <a:gd name="connsiteY1" fmla="*/ 0 h 52358"/>
                <a:gd name="connsiteX2" fmla="*/ 0 w 52358"/>
                <a:gd name="connsiteY2" fmla="*/ 0 h 52358"/>
                <a:gd name="connsiteX3" fmla="*/ 0 w 52358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52358"/>
                  </a:move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1" name="Dowolny kształt: kształt 1190">
              <a:extLst>
                <a:ext uri="{FF2B5EF4-FFF2-40B4-BE49-F238E27FC236}">
                  <a16:creationId xmlns:a16="http://schemas.microsoft.com/office/drawing/2014/main" id="{C72D206A-4877-1B82-0B86-0C44DC74C0E7}"/>
                </a:ext>
              </a:extLst>
            </p:cNvPr>
            <p:cNvSpPr/>
            <p:nvPr/>
          </p:nvSpPr>
          <p:spPr>
            <a:xfrm>
              <a:off x="5517716" y="4659887"/>
              <a:ext cx="52358" cy="52358"/>
            </a:xfrm>
            <a:custGeom>
              <a:avLst/>
              <a:gdLst>
                <a:gd name="connsiteX0" fmla="*/ 0 w 52358"/>
                <a:gd name="connsiteY0" fmla="*/ 0 h 52358"/>
                <a:gd name="connsiteX1" fmla="*/ 0 w 52358"/>
                <a:gd name="connsiteY1" fmla="*/ 52358 h 52358"/>
                <a:gd name="connsiteX2" fmla="*/ 52358 w 52358"/>
                <a:gd name="connsiteY2" fmla="*/ 0 h 52358"/>
                <a:gd name="connsiteX3" fmla="*/ 0 w 52358"/>
                <a:gd name="connsiteY3" fmla="*/ 0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52358">
                  <a:moveTo>
                    <a:pt x="0" y="0"/>
                  </a:moveTo>
                  <a:lnTo>
                    <a:pt x="0" y="52358"/>
                  </a:lnTo>
                  <a:lnTo>
                    <a:pt x="523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2" name="Dowolny kształt: kształt 1191">
              <a:extLst>
                <a:ext uri="{FF2B5EF4-FFF2-40B4-BE49-F238E27FC236}">
                  <a16:creationId xmlns:a16="http://schemas.microsoft.com/office/drawing/2014/main" id="{DABE4CBE-B82D-48FF-B0BD-B27007C01BD1}"/>
                </a:ext>
              </a:extLst>
            </p:cNvPr>
            <p:cNvSpPr/>
            <p:nvPr/>
          </p:nvSpPr>
          <p:spPr>
            <a:xfrm>
              <a:off x="5386820" y="4489722"/>
              <a:ext cx="261791" cy="301020"/>
            </a:xfrm>
            <a:custGeom>
              <a:avLst/>
              <a:gdLst>
                <a:gd name="connsiteX0" fmla="*/ 235612 w 261791"/>
                <a:gd name="connsiteY0" fmla="*/ 39269 h 301020"/>
                <a:gd name="connsiteX1" fmla="*/ 235612 w 261791"/>
                <a:gd name="connsiteY1" fmla="*/ 0 h 301020"/>
                <a:gd name="connsiteX2" fmla="*/ 209433 w 261791"/>
                <a:gd name="connsiteY2" fmla="*/ 0 h 301020"/>
                <a:gd name="connsiteX3" fmla="*/ 209433 w 261791"/>
                <a:gd name="connsiteY3" fmla="*/ 39269 h 301020"/>
                <a:gd name="connsiteX4" fmla="*/ 143985 w 261791"/>
                <a:gd name="connsiteY4" fmla="*/ 39269 h 301020"/>
                <a:gd name="connsiteX5" fmla="*/ 143985 w 261791"/>
                <a:gd name="connsiteY5" fmla="*/ 0 h 301020"/>
                <a:gd name="connsiteX6" fmla="*/ 117806 w 261791"/>
                <a:gd name="connsiteY6" fmla="*/ 0 h 301020"/>
                <a:gd name="connsiteX7" fmla="*/ 117806 w 261791"/>
                <a:gd name="connsiteY7" fmla="*/ 39269 h 301020"/>
                <a:gd name="connsiteX8" fmla="*/ 52358 w 261791"/>
                <a:gd name="connsiteY8" fmla="*/ 39269 h 301020"/>
                <a:gd name="connsiteX9" fmla="*/ 52358 w 261791"/>
                <a:gd name="connsiteY9" fmla="*/ 0 h 301020"/>
                <a:gd name="connsiteX10" fmla="*/ 26179 w 261791"/>
                <a:gd name="connsiteY10" fmla="*/ 0 h 301020"/>
                <a:gd name="connsiteX11" fmla="*/ 26179 w 261791"/>
                <a:gd name="connsiteY11" fmla="*/ 39269 h 301020"/>
                <a:gd name="connsiteX12" fmla="*/ 0 w 261791"/>
                <a:gd name="connsiteY12" fmla="*/ 39269 h 301020"/>
                <a:gd name="connsiteX13" fmla="*/ 0 w 261791"/>
                <a:gd name="connsiteY13" fmla="*/ 287931 h 301020"/>
                <a:gd name="connsiteX14" fmla="*/ 13090 w 261791"/>
                <a:gd name="connsiteY14" fmla="*/ 301021 h 301020"/>
                <a:gd name="connsiteX15" fmla="*/ 248702 w 261791"/>
                <a:gd name="connsiteY15" fmla="*/ 301021 h 301020"/>
                <a:gd name="connsiteX16" fmla="*/ 261791 w 261791"/>
                <a:gd name="connsiteY16" fmla="*/ 287931 h 301020"/>
                <a:gd name="connsiteX17" fmla="*/ 261791 w 261791"/>
                <a:gd name="connsiteY17" fmla="*/ 39269 h 301020"/>
                <a:gd name="connsiteX18" fmla="*/ 235612 w 261791"/>
                <a:gd name="connsiteY18" fmla="*/ 39269 h 301020"/>
                <a:gd name="connsiteX19" fmla="*/ 235612 w 261791"/>
                <a:gd name="connsiteY19" fmla="*/ 117806 h 301020"/>
                <a:gd name="connsiteX20" fmla="*/ 235612 w 261791"/>
                <a:gd name="connsiteY20" fmla="*/ 274842 h 301020"/>
                <a:gd name="connsiteX21" fmla="*/ 183293 w 261791"/>
                <a:gd name="connsiteY21" fmla="*/ 274842 h 301020"/>
                <a:gd name="connsiteX22" fmla="*/ 235612 w 261791"/>
                <a:gd name="connsiteY22" fmla="*/ 222523 h 301020"/>
                <a:gd name="connsiteX23" fmla="*/ 183254 w 261791"/>
                <a:gd name="connsiteY23" fmla="*/ 222523 h 301020"/>
                <a:gd name="connsiteX24" fmla="*/ 183254 w 261791"/>
                <a:gd name="connsiteY24" fmla="*/ 274842 h 301020"/>
                <a:gd name="connsiteX25" fmla="*/ 130935 w 261791"/>
                <a:gd name="connsiteY25" fmla="*/ 274842 h 301020"/>
                <a:gd name="connsiteX26" fmla="*/ 183254 w 261791"/>
                <a:gd name="connsiteY26" fmla="*/ 222523 h 301020"/>
                <a:gd name="connsiteX27" fmla="*/ 130896 w 261791"/>
                <a:gd name="connsiteY27" fmla="*/ 222523 h 301020"/>
                <a:gd name="connsiteX28" fmla="*/ 130896 w 261791"/>
                <a:gd name="connsiteY28" fmla="*/ 274842 h 301020"/>
                <a:gd name="connsiteX29" fmla="*/ 78577 w 261791"/>
                <a:gd name="connsiteY29" fmla="*/ 274842 h 301020"/>
                <a:gd name="connsiteX30" fmla="*/ 130896 w 261791"/>
                <a:gd name="connsiteY30" fmla="*/ 222523 h 301020"/>
                <a:gd name="connsiteX31" fmla="*/ 78537 w 261791"/>
                <a:gd name="connsiteY31" fmla="*/ 222523 h 301020"/>
                <a:gd name="connsiteX32" fmla="*/ 78537 w 261791"/>
                <a:gd name="connsiteY32" fmla="*/ 274842 h 301020"/>
                <a:gd name="connsiteX33" fmla="*/ 26218 w 261791"/>
                <a:gd name="connsiteY33" fmla="*/ 274842 h 301020"/>
                <a:gd name="connsiteX34" fmla="*/ 78537 w 261791"/>
                <a:gd name="connsiteY34" fmla="*/ 222523 h 301020"/>
                <a:gd name="connsiteX35" fmla="*/ 130896 w 261791"/>
                <a:gd name="connsiteY35" fmla="*/ 170164 h 301020"/>
                <a:gd name="connsiteX36" fmla="*/ 183254 w 261791"/>
                <a:gd name="connsiteY36" fmla="*/ 117806 h 301020"/>
                <a:gd name="connsiteX37" fmla="*/ 235612 w 261791"/>
                <a:gd name="connsiteY37" fmla="*/ 65448 h 301020"/>
                <a:gd name="connsiteX38" fmla="*/ 235612 w 261791"/>
                <a:gd name="connsiteY38" fmla="*/ 117806 h 30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1791" h="301020">
                  <a:moveTo>
                    <a:pt x="235612" y="39269"/>
                  </a:moveTo>
                  <a:lnTo>
                    <a:pt x="235612" y="0"/>
                  </a:lnTo>
                  <a:lnTo>
                    <a:pt x="209433" y="0"/>
                  </a:lnTo>
                  <a:lnTo>
                    <a:pt x="209433" y="39269"/>
                  </a:lnTo>
                  <a:lnTo>
                    <a:pt x="143985" y="39269"/>
                  </a:lnTo>
                  <a:lnTo>
                    <a:pt x="143985" y="0"/>
                  </a:lnTo>
                  <a:lnTo>
                    <a:pt x="117806" y="0"/>
                  </a:lnTo>
                  <a:lnTo>
                    <a:pt x="117806" y="39269"/>
                  </a:lnTo>
                  <a:lnTo>
                    <a:pt x="52358" y="39269"/>
                  </a:lnTo>
                  <a:lnTo>
                    <a:pt x="52358" y="0"/>
                  </a:lnTo>
                  <a:lnTo>
                    <a:pt x="26179" y="0"/>
                  </a:lnTo>
                  <a:lnTo>
                    <a:pt x="26179" y="39269"/>
                  </a:lnTo>
                  <a:lnTo>
                    <a:pt x="0" y="39269"/>
                  </a:lnTo>
                  <a:lnTo>
                    <a:pt x="0" y="287931"/>
                  </a:lnTo>
                  <a:lnTo>
                    <a:pt x="13090" y="301021"/>
                  </a:lnTo>
                  <a:lnTo>
                    <a:pt x="248702" y="301021"/>
                  </a:lnTo>
                  <a:lnTo>
                    <a:pt x="261791" y="287931"/>
                  </a:lnTo>
                  <a:lnTo>
                    <a:pt x="261791" y="39269"/>
                  </a:lnTo>
                  <a:lnTo>
                    <a:pt x="235612" y="39269"/>
                  </a:lnTo>
                  <a:close/>
                  <a:moveTo>
                    <a:pt x="235612" y="117806"/>
                  </a:moveTo>
                  <a:lnTo>
                    <a:pt x="235612" y="274842"/>
                  </a:lnTo>
                  <a:lnTo>
                    <a:pt x="183293" y="274842"/>
                  </a:lnTo>
                  <a:lnTo>
                    <a:pt x="235612" y="222523"/>
                  </a:lnTo>
                  <a:lnTo>
                    <a:pt x="183254" y="222523"/>
                  </a:lnTo>
                  <a:lnTo>
                    <a:pt x="183254" y="274842"/>
                  </a:lnTo>
                  <a:lnTo>
                    <a:pt x="130935" y="274842"/>
                  </a:lnTo>
                  <a:lnTo>
                    <a:pt x="183254" y="222523"/>
                  </a:lnTo>
                  <a:lnTo>
                    <a:pt x="130896" y="222523"/>
                  </a:lnTo>
                  <a:lnTo>
                    <a:pt x="130896" y="274842"/>
                  </a:lnTo>
                  <a:lnTo>
                    <a:pt x="78577" y="274842"/>
                  </a:lnTo>
                  <a:lnTo>
                    <a:pt x="130896" y="222523"/>
                  </a:lnTo>
                  <a:lnTo>
                    <a:pt x="78537" y="222523"/>
                  </a:lnTo>
                  <a:lnTo>
                    <a:pt x="78537" y="274842"/>
                  </a:lnTo>
                  <a:lnTo>
                    <a:pt x="26218" y="274842"/>
                  </a:lnTo>
                  <a:lnTo>
                    <a:pt x="78537" y="222523"/>
                  </a:lnTo>
                  <a:lnTo>
                    <a:pt x="130896" y="170164"/>
                  </a:lnTo>
                  <a:lnTo>
                    <a:pt x="183254" y="117806"/>
                  </a:lnTo>
                  <a:lnTo>
                    <a:pt x="235612" y="65448"/>
                  </a:lnTo>
                  <a:lnTo>
                    <a:pt x="235612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93" name="Dowolny kształt: kształt 1192">
            <a:extLst>
              <a:ext uri="{FF2B5EF4-FFF2-40B4-BE49-F238E27FC236}">
                <a16:creationId xmlns:a16="http://schemas.microsoft.com/office/drawing/2014/main" id="{4FACC6E7-43F8-D789-5113-273123A90B4D}"/>
              </a:ext>
            </a:extLst>
          </p:cNvPr>
          <p:cNvSpPr/>
          <p:nvPr userDrawn="1"/>
        </p:nvSpPr>
        <p:spPr>
          <a:xfrm>
            <a:off x="34588857" y="4113124"/>
            <a:ext cx="616302" cy="465064"/>
          </a:xfrm>
          <a:custGeom>
            <a:avLst/>
            <a:gdLst>
              <a:gd name="connsiteX0" fmla="*/ 288429 w 314149"/>
              <a:gd name="connsiteY0" fmla="*/ 183254 h 237058"/>
              <a:gd name="connsiteX1" fmla="*/ 301518 w 314149"/>
              <a:gd name="connsiteY1" fmla="*/ 170164 h 237058"/>
              <a:gd name="connsiteX2" fmla="*/ 301518 w 314149"/>
              <a:gd name="connsiteY2" fmla="*/ 0 h 237058"/>
              <a:gd name="connsiteX3" fmla="*/ 13548 w 314149"/>
              <a:gd name="connsiteY3" fmla="*/ 0 h 237058"/>
              <a:gd name="connsiteX4" fmla="*/ 13548 w 314149"/>
              <a:gd name="connsiteY4" fmla="*/ 170164 h 237058"/>
              <a:gd name="connsiteX5" fmla="*/ 26637 w 314149"/>
              <a:gd name="connsiteY5" fmla="*/ 183254 h 237058"/>
              <a:gd name="connsiteX6" fmla="*/ 0 w 314149"/>
              <a:gd name="connsiteY6" fmla="*/ 209433 h 237058"/>
              <a:gd name="connsiteX7" fmla="*/ 0 w 314149"/>
              <a:gd name="connsiteY7" fmla="*/ 237059 h 237058"/>
              <a:gd name="connsiteX8" fmla="*/ 314150 w 314149"/>
              <a:gd name="connsiteY8" fmla="*/ 237059 h 237058"/>
              <a:gd name="connsiteX9" fmla="*/ 314150 w 314149"/>
              <a:gd name="connsiteY9" fmla="*/ 209433 h 237058"/>
              <a:gd name="connsiteX10" fmla="*/ 288429 w 314149"/>
              <a:gd name="connsiteY10" fmla="*/ 183254 h 237058"/>
              <a:gd name="connsiteX11" fmla="*/ 275339 w 314149"/>
              <a:gd name="connsiteY11" fmla="*/ 26179 h 237058"/>
              <a:gd name="connsiteX12" fmla="*/ 275339 w 314149"/>
              <a:gd name="connsiteY12" fmla="*/ 157075 h 237058"/>
              <a:gd name="connsiteX13" fmla="*/ 170623 w 314149"/>
              <a:gd name="connsiteY13" fmla="*/ 157075 h 237058"/>
              <a:gd name="connsiteX14" fmla="*/ 39727 w 314149"/>
              <a:gd name="connsiteY14" fmla="*/ 26179 h 237058"/>
              <a:gd name="connsiteX15" fmla="*/ 275339 w 314149"/>
              <a:gd name="connsiteY15" fmla="*/ 26179 h 237058"/>
              <a:gd name="connsiteX16" fmla="*/ 131354 w 314149"/>
              <a:gd name="connsiteY16" fmla="*/ 183254 h 237058"/>
              <a:gd name="connsiteX17" fmla="*/ 131354 w 314149"/>
              <a:gd name="connsiteY17" fmla="*/ 170164 h 237058"/>
              <a:gd name="connsiteX18" fmla="*/ 183712 w 314149"/>
              <a:gd name="connsiteY18" fmla="*/ 170164 h 237058"/>
              <a:gd name="connsiteX19" fmla="*/ 183712 w 314149"/>
              <a:gd name="connsiteY19" fmla="*/ 183254 h 237058"/>
              <a:gd name="connsiteX20" fmla="*/ 131354 w 314149"/>
              <a:gd name="connsiteY20" fmla="*/ 183254 h 23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4149" h="237058">
                <a:moveTo>
                  <a:pt x="288429" y="183254"/>
                </a:moveTo>
                <a:lnTo>
                  <a:pt x="301518" y="170164"/>
                </a:lnTo>
                <a:lnTo>
                  <a:pt x="301518" y="0"/>
                </a:lnTo>
                <a:lnTo>
                  <a:pt x="13548" y="0"/>
                </a:lnTo>
                <a:lnTo>
                  <a:pt x="13548" y="170164"/>
                </a:lnTo>
                <a:lnTo>
                  <a:pt x="26637" y="183254"/>
                </a:lnTo>
                <a:lnTo>
                  <a:pt x="0" y="209433"/>
                </a:lnTo>
                <a:lnTo>
                  <a:pt x="0" y="237059"/>
                </a:lnTo>
                <a:lnTo>
                  <a:pt x="314150" y="237059"/>
                </a:lnTo>
                <a:lnTo>
                  <a:pt x="314150" y="209433"/>
                </a:lnTo>
                <a:lnTo>
                  <a:pt x="288429" y="183254"/>
                </a:lnTo>
                <a:close/>
                <a:moveTo>
                  <a:pt x="275339" y="26179"/>
                </a:moveTo>
                <a:lnTo>
                  <a:pt x="275339" y="157075"/>
                </a:lnTo>
                <a:lnTo>
                  <a:pt x="170623" y="157075"/>
                </a:lnTo>
                <a:lnTo>
                  <a:pt x="39727" y="26179"/>
                </a:lnTo>
                <a:lnTo>
                  <a:pt x="275339" y="26179"/>
                </a:lnTo>
                <a:close/>
                <a:moveTo>
                  <a:pt x="131354" y="183254"/>
                </a:moveTo>
                <a:lnTo>
                  <a:pt x="131354" y="170164"/>
                </a:lnTo>
                <a:lnTo>
                  <a:pt x="183712" y="170164"/>
                </a:lnTo>
                <a:lnTo>
                  <a:pt x="183712" y="183254"/>
                </a:lnTo>
                <a:lnTo>
                  <a:pt x="131354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94" name="Grafika 52">
            <a:extLst>
              <a:ext uri="{FF2B5EF4-FFF2-40B4-BE49-F238E27FC236}">
                <a16:creationId xmlns:a16="http://schemas.microsoft.com/office/drawing/2014/main" id="{562C2407-8EB0-72F2-1722-3059658EE7A5}"/>
              </a:ext>
            </a:extLst>
          </p:cNvPr>
          <p:cNvGrpSpPr/>
          <p:nvPr userDrawn="1"/>
        </p:nvGrpSpPr>
        <p:grpSpPr>
          <a:xfrm>
            <a:off x="36079156" y="4036164"/>
            <a:ext cx="308150" cy="564944"/>
            <a:chOff x="12520636" y="4149433"/>
            <a:chExt cx="157074" cy="287970"/>
          </a:xfrm>
          <a:solidFill>
            <a:srgbClr val="212E39"/>
          </a:solidFill>
        </p:grpSpPr>
        <p:sp>
          <p:nvSpPr>
            <p:cNvPr id="1195" name="Dowolny kształt: kształt 1194">
              <a:extLst>
                <a:ext uri="{FF2B5EF4-FFF2-40B4-BE49-F238E27FC236}">
                  <a16:creationId xmlns:a16="http://schemas.microsoft.com/office/drawing/2014/main" id="{02B973F7-F980-22C4-0CB8-04D3CFF62D7D}"/>
                </a:ext>
              </a:extLst>
            </p:cNvPr>
            <p:cNvSpPr/>
            <p:nvPr/>
          </p:nvSpPr>
          <p:spPr>
            <a:xfrm>
              <a:off x="12520636" y="4149433"/>
              <a:ext cx="157074" cy="287970"/>
            </a:xfrm>
            <a:custGeom>
              <a:avLst/>
              <a:gdLst>
                <a:gd name="connsiteX0" fmla="*/ 0 w 157074"/>
                <a:gd name="connsiteY0" fmla="*/ 0 h 287970"/>
                <a:gd name="connsiteX1" fmla="*/ 0 w 157074"/>
                <a:gd name="connsiteY1" fmla="*/ 274881 h 287970"/>
                <a:gd name="connsiteX2" fmla="*/ 13090 w 157074"/>
                <a:gd name="connsiteY2" fmla="*/ 287971 h 287970"/>
                <a:gd name="connsiteX3" fmla="*/ 143985 w 157074"/>
                <a:gd name="connsiteY3" fmla="*/ 287971 h 287970"/>
                <a:gd name="connsiteX4" fmla="*/ 157075 w 157074"/>
                <a:gd name="connsiteY4" fmla="*/ 274881 h 287970"/>
                <a:gd name="connsiteX5" fmla="*/ 157075 w 157074"/>
                <a:gd name="connsiteY5" fmla="*/ 0 h 287970"/>
                <a:gd name="connsiteX6" fmla="*/ 0 w 157074"/>
                <a:gd name="connsiteY6" fmla="*/ 0 h 287970"/>
                <a:gd name="connsiteX7" fmla="*/ 130896 w 157074"/>
                <a:gd name="connsiteY7" fmla="*/ 261791 h 287970"/>
                <a:gd name="connsiteX8" fmla="*/ 26179 w 157074"/>
                <a:gd name="connsiteY8" fmla="*/ 261791 h 287970"/>
                <a:gd name="connsiteX9" fmla="*/ 117806 w 157074"/>
                <a:gd name="connsiteY9" fmla="*/ 26179 h 287970"/>
                <a:gd name="connsiteX10" fmla="*/ 130896 w 157074"/>
                <a:gd name="connsiteY10" fmla="*/ 26179 h 287970"/>
                <a:gd name="connsiteX11" fmla="*/ 130896 w 157074"/>
                <a:gd name="connsiteY11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74" h="287970">
                  <a:moveTo>
                    <a:pt x="0" y="0"/>
                  </a:moveTo>
                  <a:lnTo>
                    <a:pt x="0" y="274881"/>
                  </a:lnTo>
                  <a:lnTo>
                    <a:pt x="13090" y="287971"/>
                  </a:lnTo>
                  <a:lnTo>
                    <a:pt x="143985" y="287971"/>
                  </a:lnTo>
                  <a:lnTo>
                    <a:pt x="157075" y="274881"/>
                  </a:lnTo>
                  <a:lnTo>
                    <a:pt x="157075" y="0"/>
                  </a:lnTo>
                  <a:lnTo>
                    <a:pt x="0" y="0"/>
                  </a:lnTo>
                  <a:close/>
                  <a:moveTo>
                    <a:pt x="130896" y="261791"/>
                  </a:moveTo>
                  <a:lnTo>
                    <a:pt x="26179" y="261791"/>
                  </a:lnTo>
                  <a:lnTo>
                    <a:pt x="117806" y="26179"/>
                  </a:lnTo>
                  <a:lnTo>
                    <a:pt x="130896" y="26179"/>
                  </a:lnTo>
                  <a:lnTo>
                    <a:pt x="130896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196" name="Dowolny kształt: kształt 1195">
              <a:extLst>
                <a:ext uri="{FF2B5EF4-FFF2-40B4-BE49-F238E27FC236}">
                  <a16:creationId xmlns:a16="http://schemas.microsoft.com/office/drawing/2014/main" id="{77133F21-D1DF-45B7-B374-B3B9026D21E0}"/>
                </a:ext>
              </a:extLst>
            </p:cNvPr>
            <p:cNvSpPr/>
            <p:nvPr/>
          </p:nvSpPr>
          <p:spPr>
            <a:xfrm>
              <a:off x="12572995" y="4385045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197" name="Dowolny kształt: kształt 1196">
            <a:extLst>
              <a:ext uri="{FF2B5EF4-FFF2-40B4-BE49-F238E27FC236}">
                <a16:creationId xmlns:a16="http://schemas.microsoft.com/office/drawing/2014/main" id="{6FF7211F-E140-107D-2FF8-29A20882E083}"/>
              </a:ext>
            </a:extLst>
          </p:cNvPr>
          <p:cNvSpPr/>
          <p:nvPr userDrawn="1"/>
        </p:nvSpPr>
        <p:spPr>
          <a:xfrm>
            <a:off x="33922092" y="4061766"/>
            <a:ext cx="616302" cy="513586"/>
          </a:xfrm>
          <a:custGeom>
            <a:avLst/>
            <a:gdLst>
              <a:gd name="connsiteX0" fmla="*/ 0 w 314149"/>
              <a:gd name="connsiteY0" fmla="*/ 0 h 261791"/>
              <a:gd name="connsiteX1" fmla="*/ 0 w 314149"/>
              <a:gd name="connsiteY1" fmla="*/ 196344 h 261791"/>
              <a:gd name="connsiteX2" fmla="*/ 13090 w 314149"/>
              <a:gd name="connsiteY2" fmla="*/ 209433 h 261791"/>
              <a:gd name="connsiteX3" fmla="*/ 117806 w 314149"/>
              <a:gd name="connsiteY3" fmla="*/ 209433 h 261791"/>
              <a:gd name="connsiteX4" fmla="*/ 91627 w 314149"/>
              <a:gd name="connsiteY4" fmla="*/ 235612 h 261791"/>
              <a:gd name="connsiteX5" fmla="*/ 91627 w 314149"/>
              <a:gd name="connsiteY5" fmla="*/ 261791 h 261791"/>
              <a:gd name="connsiteX6" fmla="*/ 222523 w 314149"/>
              <a:gd name="connsiteY6" fmla="*/ 261791 h 261791"/>
              <a:gd name="connsiteX7" fmla="*/ 222523 w 314149"/>
              <a:gd name="connsiteY7" fmla="*/ 235612 h 261791"/>
              <a:gd name="connsiteX8" fmla="*/ 196344 w 314149"/>
              <a:gd name="connsiteY8" fmla="*/ 209433 h 261791"/>
              <a:gd name="connsiteX9" fmla="*/ 301060 w 314149"/>
              <a:gd name="connsiteY9" fmla="*/ 209433 h 261791"/>
              <a:gd name="connsiteX10" fmla="*/ 314150 w 314149"/>
              <a:gd name="connsiteY10" fmla="*/ 196344 h 261791"/>
              <a:gd name="connsiteX11" fmla="*/ 314150 w 314149"/>
              <a:gd name="connsiteY11" fmla="*/ 0 h 261791"/>
              <a:gd name="connsiteX12" fmla="*/ 0 w 314149"/>
              <a:gd name="connsiteY12" fmla="*/ 0 h 261791"/>
              <a:gd name="connsiteX13" fmla="*/ 130896 w 314149"/>
              <a:gd name="connsiteY13" fmla="*/ 209433 h 261791"/>
              <a:gd name="connsiteX14" fmla="*/ 130896 w 314149"/>
              <a:gd name="connsiteY14" fmla="*/ 196344 h 261791"/>
              <a:gd name="connsiteX15" fmla="*/ 183254 w 314149"/>
              <a:gd name="connsiteY15" fmla="*/ 196344 h 261791"/>
              <a:gd name="connsiteX16" fmla="*/ 183254 w 314149"/>
              <a:gd name="connsiteY16" fmla="*/ 209433 h 261791"/>
              <a:gd name="connsiteX17" fmla="*/ 130896 w 314149"/>
              <a:gd name="connsiteY17" fmla="*/ 209433 h 261791"/>
              <a:gd name="connsiteX18" fmla="*/ 287971 w 314149"/>
              <a:gd name="connsiteY18" fmla="*/ 183254 h 261791"/>
              <a:gd name="connsiteX19" fmla="*/ 170164 w 314149"/>
              <a:gd name="connsiteY19" fmla="*/ 183254 h 261791"/>
              <a:gd name="connsiteX20" fmla="*/ 26179 w 314149"/>
              <a:gd name="connsiteY20" fmla="*/ 26179 h 261791"/>
              <a:gd name="connsiteX21" fmla="*/ 287971 w 314149"/>
              <a:gd name="connsiteY21" fmla="*/ 26179 h 261791"/>
              <a:gd name="connsiteX22" fmla="*/ 287971 w 314149"/>
              <a:gd name="connsiteY22" fmla="*/ 183254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261791">
                <a:moveTo>
                  <a:pt x="0" y="0"/>
                </a:moveTo>
                <a:lnTo>
                  <a:pt x="0" y="196344"/>
                </a:lnTo>
                <a:lnTo>
                  <a:pt x="13090" y="209433"/>
                </a:lnTo>
                <a:lnTo>
                  <a:pt x="117806" y="209433"/>
                </a:lnTo>
                <a:lnTo>
                  <a:pt x="91627" y="235612"/>
                </a:lnTo>
                <a:lnTo>
                  <a:pt x="91627" y="261791"/>
                </a:lnTo>
                <a:lnTo>
                  <a:pt x="222523" y="261791"/>
                </a:lnTo>
                <a:lnTo>
                  <a:pt x="222523" y="235612"/>
                </a:lnTo>
                <a:lnTo>
                  <a:pt x="196344" y="209433"/>
                </a:lnTo>
                <a:lnTo>
                  <a:pt x="301060" y="209433"/>
                </a:lnTo>
                <a:lnTo>
                  <a:pt x="314150" y="196344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130896" y="209433"/>
                </a:moveTo>
                <a:lnTo>
                  <a:pt x="130896" y="196344"/>
                </a:lnTo>
                <a:lnTo>
                  <a:pt x="183254" y="196344"/>
                </a:lnTo>
                <a:lnTo>
                  <a:pt x="183254" y="209433"/>
                </a:lnTo>
                <a:lnTo>
                  <a:pt x="130896" y="209433"/>
                </a:lnTo>
                <a:close/>
                <a:moveTo>
                  <a:pt x="287971" y="183254"/>
                </a:moveTo>
                <a:lnTo>
                  <a:pt x="170164" y="183254"/>
                </a:lnTo>
                <a:lnTo>
                  <a:pt x="26179" y="26179"/>
                </a:lnTo>
                <a:lnTo>
                  <a:pt x="287971" y="26179"/>
                </a:lnTo>
                <a:lnTo>
                  <a:pt x="287971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198" name="Grupa 1197">
            <a:extLst>
              <a:ext uri="{FF2B5EF4-FFF2-40B4-BE49-F238E27FC236}">
                <a16:creationId xmlns:a16="http://schemas.microsoft.com/office/drawing/2014/main" id="{0AF32980-D17E-7906-D9C0-C4A5A8BAE1A6}"/>
              </a:ext>
            </a:extLst>
          </p:cNvPr>
          <p:cNvGrpSpPr/>
          <p:nvPr userDrawn="1"/>
        </p:nvGrpSpPr>
        <p:grpSpPr>
          <a:xfrm>
            <a:off x="35925081" y="-2768934"/>
            <a:ext cx="616302" cy="616304"/>
            <a:chOff x="12442099" y="680657"/>
            <a:chExt cx="314149" cy="314150"/>
          </a:xfrm>
        </p:grpSpPr>
        <p:sp>
          <p:nvSpPr>
            <p:cNvPr id="1199" name="Dowolny kształt: kształt 1198">
              <a:extLst>
                <a:ext uri="{FF2B5EF4-FFF2-40B4-BE49-F238E27FC236}">
                  <a16:creationId xmlns:a16="http://schemas.microsoft.com/office/drawing/2014/main" id="{2B5A6720-A0DC-E79B-4650-4658F1049010}"/>
                </a:ext>
              </a:extLst>
            </p:cNvPr>
            <p:cNvSpPr/>
            <p:nvPr/>
          </p:nvSpPr>
          <p:spPr>
            <a:xfrm>
              <a:off x="12520636" y="680657"/>
              <a:ext cx="157074" cy="222522"/>
            </a:xfrm>
            <a:custGeom>
              <a:avLst/>
              <a:gdLst>
                <a:gd name="connsiteX0" fmla="*/ 0 w 157074"/>
                <a:gd name="connsiteY0" fmla="*/ 104717 h 222522"/>
                <a:gd name="connsiteX1" fmla="*/ 78537 w 157074"/>
                <a:gd name="connsiteY1" fmla="*/ 222523 h 222522"/>
                <a:gd name="connsiteX2" fmla="*/ 157075 w 157074"/>
                <a:gd name="connsiteY2" fmla="*/ 104717 h 222522"/>
                <a:gd name="connsiteX3" fmla="*/ 104717 w 157074"/>
                <a:gd name="connsiteY3" fmla="*/ 104717 h 222522"/>
                <a:gd name="connsiteX4" fmla="*/ 104717 w 157074"/>
                <a:gd name="connsiteY4" fmla="*/ 0 h 222522"/>
                <a:gd name="connsiteX5" fmla="*/ 52358 w 157074"/>
                <a:gd name="connsiteY5" fmla="*/ 0 h 222522"/>
                <a:gd name="connsiteX6" fmla="*/ 52358 w 157074"/>
                <a:gd name="connsiteY6" fmla="*/ 104717 h 222522"/>
                <a:gd name="connsiteX7" fmla="*/ 0 w 157074"/>
                <a:gd name="connsiteY7" fmla="*/ 104717 h 22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074" h="222522">
                  <a:moveTo>
                    <a:pt x="0" y="104717"/>
                  </a:moveTo>
                  <a:lnTo>
                    <a:pt x="78537" y="222523"/>
                  </a:lnTo>
                  <a:lnTo>
                    <a:pt x="157075" y="104717"/>
                  </a:lnTo>
                  <a:lnTo>
                    <a:pt x="104717" y="104717"/>
                  </a:lnTo>
                  <a:lnTo>
                    <a:pt x="104717" y="0"/>
                  </a:lnTo>
                  <a:lnTo>
                    <a:pt x="52358" y="0"/>
                  </a:lnTo>
                  <a:lnTo>
                    <a:pt x="52358" y="104717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0" name="Dowolny kształt: kształt 1199">
              <a:extLst>
                <a:ext uri="{FF2B5EF4-FFF2-40B4-BE49-F238E27FC236}">
                  <a16:creationId xmlns:a16="http://schemas.microsoft.com/office/drawing/2014/main" id="{CB21252F-2A40-0281-CC03-CB5ADCC7F0D9}"/>
                </a:ext>
              </a:extLst>
            </p:cNvPr>
            <p:cNvSpPr/>
            <p:nvPr/>
          </p:nvSpPr>
          <p:spPr>
            <a:xfrm>
              <a:off x="12533726" y="942449"/>
              <a:ext cx="130895" cy="52358"/>
            </a:xfrm>
            <a:custGeom>
              <a:avLst/>
              <a:gdLst>
                <a:gd name="connsiteX0" fmla="*/ 130896 w 130895"/>
                <a:gd name="connsiteY0" fmla="*/ 26179 h 52358"/>
                <a:gd name="connsiteX1" fmla="*/ 104717 w 130895"/>
                <a:gd name="connsiteY1" fmla="*/ 0 h 52358"/>
                <a:gd name="connsiteX2" fmla="*/ 26179 w 130895"/>
                <a:gd name="connsiteY2" fmla="*/ 0 h 52358"/>
                <a:gd name="connsiteX3" fmla="*/ 0 w 130895"/>
                <a:gd name="connsiteY3" fmla="*/ 26179 h 52358"/>
                <a:gd name="connsiteX4" fmla="*/ 0 w 130895"/>
                <a:gd name="connsiteY4" fmla="*/ 52358 h 52358"/>
                <a:gd name="connsiteX5" fmla="*/ 130896 w 130895"/>
                <a:gd name="connsiteY5" fmla="*/ 52358 h 52358"/>
                <a:gd name="connsiteX6" fmla="*/ 130896 w 130895"/>
                <a:gd name="connsiteY6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5" h="52358">
                  <a:moveTo>
                    <a:pt x="130896" y="26179"/>
                  </a:moveTo>
                  <a:lnTo>
                    <a:pt x="104717" y="0"/>
                  </a:lnTo>
                  <a:lnTo>
                    <a:pt x="26179" y="0"/>
                  </a:lnTo>
                  <a:lnTo>
                    <a:pt x="0" y="26179"/>
                  </a:lnTo>
                  <a:lnTo>
                    <a:pt x="0" y="52358"/>
                  </a:lnTo>
                  <a:lnTo>
                    <a:pt x="130896" y="52358"/>
                  </a:lnTo>
                  <a:lnTo>
                    <a:pt x="130896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1" name="Dowolny kształt: kształt 1200">
              <a:extLst>
                <a:ext uri="{FF2B5EF4-FFF2-40B4-BE49-F238E27FC236}">
                  <a16:creationId xmlns:a16="http://schemas.microsoft.com/office/drawing/2014/main" id="{771E5A1E-62E2-0E82-93F1-B6E6303F40F3}"/>
                </a:ext>
              </a:extLst>
            </p:cNvPr>
            <p:cNvSpPr/>
            <p:nvPr/>
          </p:nvSpPr>
          <p:spPr>
            <a:xfrm>
              <a:off x="12442099" y="733015"/>
              <a:ext cx="314149" cy="209433"/>
            </a:xfrm>
            <a:custGeom>
              <a:avLst/>
              <a:gdLst>
                <a:gd name="connsiteX0" fmla="*/ 222523 w 314149"/>
                <a:gd name="connsiteY0" fmla="*/ 0 h 209433"/>
                <a:gd name="connsiteX1" fmla="*/ 222523 w 314149"/>
                <a:gd name="connsiteY1" fmla="*/ 26179 h 209433"/>
                <a:gd name="connsiteX2" fmla="*/ 287971 w 314149"/>
                <a:gd name="connsiteY2" fmla="*/ 26179 h 209433"/>
                <a:gd name="connsiteX3" fmla="*/ 287971 w 314149"/>
                <a:gd name="connsiteY3" fmla="*/ 183254 h 209433"/>
                <a:gd name="connsiteX4" fmla="*/ 26179 w 314149"/>
                <a:gd name="connsiteY4" fmla="*/ 183254 h 209433"/>
                <a:gd name="connsiteX5" fmla="*/ 26179 w 314149"/>
                <a:gd name="connsiteY5" fmla="*/ 26179 h 209433"/>
                <a:gd name="connsiteX6" fmla="*/ 91627 w 314149"/>
                <a:gd name="connsiteY6" fmla="*/ 26179 h 209433"/>
                <a:gd name="connsiteX7" fmla="*/ 91627 w 314149"/>
                <a:gd name="connsiteY7" fmla="*/ 0 h 209433"/>
                <a:gd name="connsiteX8" fmla="*/ 0 w 314149"/>
                <a:gd name="connsiteY8" fmla="*/ 0 h 209433"/>
                <a:gd name="connsiteX9" fmla="*/ 0 w 314149"/>
                <a:gd name="connsiteY9" fmla="*/ 196344 h 209433"/>
                <a:gd name="connsiteX10" fmla="*/ 13090 w 314149"/>
                <a:gd name="connsiteY10" fmla="*/ 209433 h 209433"/>
                <a:gd name="connsiteX11" fmla="*/ 130896 w 314149"/>
                <a:gd name="connsiteY11" fmla="*/ 209433 h 209433"/>
                <a:gd name="connsiteX12" fmla="*/ 130896 w 314149"/>
                <a:gd name="connsiteY12" fmla="*/ 196344 h 209433"/>
                <a:gd name="connsiteX13" fmla="*/ 183254 w 314149"/>
                <a:gd name="connsiteY13" fmla="*/ 196344 h 209433"/>
                <a:gd name="connsiteX14" fmla="*/ 183254 w 314149"/>
                <a:gd name="connsiteY14" fmla="*/ 209433 h 209433"/>
                <a:gd name="connsiteX15" fmla="*/ 301060 w 314149"/>
                <a:gd name="connsiteY15" fmla="*/ 209433 h 209433"/>
                <a:gd name="connsiteX16" fmla="*/ 314150 w 314149"/>
                <a:gd name="connsiteY16" fmla="*/ 196344 h 209433"/>
                <a:gd name="connsiteX17" fmla="*/ 314150 w 314149"/>
                <a:gd name="connsiteY17" fmla="*/ 0 h 209433"/>
                <a:gd name="connsiteX18" fmla="*/ 222523 w 314149"/>
                <a:gd name="connsiteY18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4149" h="209433">
                  <a:moveTo>
                    <a:pt x="222523" y="0"/>
                  </a:moveTo>
                  <a:lnTo>
                    <a:pt x="222523" y="26179"/>
                  </a:lnTo>
                  <a:lnTo>
                    <a:pt x="287971" y="26179"/>
                  </a:lnTo>
                  <a:lnTo>
                    <a:pt x="287971" y="183254"/>
                  </a:lnTo>
                  <a:lnTo>
                    <a:pt x="26179" y="183254"/>
                  </a:lnTo>
                  <a:lnTo>
                    <a:pt x="26179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0" y="0"/>
                  </a:lnTo>
                  <a:lnTo>
                    <a:pt x="0" y="196344"/>
                  </a:lnTo>
                  <a:lnTo>
                    <a:pt x="13090" y="209433"/>
                  </a:lnTo>
                  <a:lnTo>
                    <a:pt x="130896" y="209433"/>
                  </a:lnTo>
                  <a:lnTo>
                    <a:pt x="130896" y="196344"/>
                  </a:lnTo>
                  <a:lnTo>
                    <a:pt x="183254" y="196344"/>
                  </a:lnTo>
                  <a:lnTo>
                    <a:pt x="183254" y="209433"/>
                  </a:lnTo>
                  <a:lnTo>
                    <a:pt x="301060" y="209433"/>
                  </a:lnTo>
                  <a:lnTo>
                    <a:pt x="314150" y="196344"/>
                  </a:lnTo>
                  <a:lnTo>
                    <a:pt x="314150" y="0"/>
                  </a:lnTo>
                  <a:lnTo>
                    <a:pt x="22252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2" name="Grafika 52">
            <a:extLst>
              <a:ext uri="{FF2B5EF4-FFF2-40B4-BE49-F238E27FC236}">
                <a16:creationId xmlns:a16="http://schemas.microsoft.com/office/drawing/2014/main" id="{A3F67376-687D-EAD8-E1BC-714EDA6886C5}"/>
              </a:ext>
            </a:extLst>
          </p:cNvPr>
          <p:cNvGrpSpPr/>
          <p:nvPr userDrawn="1"/>
        </p:nvGrpSpPr>
        <p:grpSpPr>
          <a:xfrm>
            <a:off x="35283098" y="4113200"/>
            <a:ext cx="564944" cy="410869"/>
            <a:chOff x="12114860" y="4188701"/>
            <a:chExt cx="287970" cy="209433"/>
          </a:xfrm>
          <a:solidFill>
            <a:srgbClr val="212E39"/>
          </a:solidFill>
        </p:grpSpPr>
        <p:sp>
          <p:nvSpPr>
            <p:cNvPr id="1203" name="Dowolny kształt: kształt 1202">
              <a:extLst>
                <a:ext uri="{FF2B5EF4-FFF2-40B4-BE49-F238E27FC236}">
                  <a16:creationId xmlns:a16="http://schemas.microsoft.com/office/drawing/2014/main" id="{6F66A970-C9D3-9009-ABE0-258A8276C342}"/>
                </a:ext>
              </a:extLst>
            </p:cNvPr>
            <p:cNvSpPr/>
            <p:nvPr/>
          </p:nvSpPr>
          <p:spPr>
            <a:xfrm>
              <a:off x="12114860" y="4188701"/>
              <a:ext cx="287970" cy="209433"/>
            </a:xfrm>
            <a:custGeom>
              <a:avLst/>
              <a:gdLst>
                <a:gd name="connsiteX0" fmla="*/ 274881 w 287970"/>
                <a:gd name="connsiteY0" fmla="*/ 0 h 209433"/>
                <a:gd name="connsiteX1" fmla="*/ 13090 w 287970"/>
                <a:gd name="connsiteY1" fmla="*/ 0 h 209433"/>
                <a:gd name="connsiteX2" fmla="*/ 0 w 287970"/>
                <a:gd name="connsiteY2" fmla="*/ 13090 h 209433"/>
                <a:gd name="connsiteX3" fmla="*/ 0 w 287970"/>
                <a:gd name="connsiteY3" fmla="*/ 196344 h 209433"/>
                <a:gd name="connsiteX4" fmla="*/ 13090 w 287970"/>
                <a:gd name="connsiteY4" fmla="*/ 209433 h 209433"/>
                <a:gd name="connsiteX5" fmla="*/ 274881 w 287970"/>
                <a:gd name="connsiteY5" fmla="*/ 209433 h 209433"/>
                <a:gd name="connsiteX6" fmla="*/ 287971 w 287970"/>
                <a:gd name="connsiteY6" fmla="*/ 196344 h 209433"/>
                <a:gd name="connsiteX7" fmla="*/ 287971 w 287970"/>
                <a:gd name="connsiteY7" fmla="*/ 13090 h 209433"/>
                <a:gd name="connsiteX8" fmla="*/ 274881 w 287970"/>
                <a:gd name="connsiteY8" fmla="*/ 0 h 209433"/>
                <a:gd name="connsiteX9" fmla="*/ 261791 w 287970"/>
                <a:gd name="connsiteY9" fmla="*/ 183254 h 209433"/>
                <a:gd name="connsiteX10" fmla="*/ 26179 w 287970"/>
                <a:gd name="connsiteY10" fmla="*/ 183254 h 209433"/>
                <a:gd name="connsiteX11" fmla="*/ 196344 w 287970"/>
                <a:gd name="connsiteY11" fmla="*/ 26179 h 209433"/>
                <a:gd name="connsiteX12" fmla="*/ 261791 w 287970"/>
                <a:gd name="connsiteY12" fmla="*/ 26179 h 209433"/>
                <a:gd name="connsiteX13" fmla="*/ 261791 w 287970"/>
                <a:gd name="connsiteY13" fmla="*/ 18325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7970" h="209433">
                  <a:moveTo>
                    <a:pt x="274881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196344"/>
                  </a:lnTo>
                  <a:lnTo>
                    <a:pt x="13090" y="209433"/>
                  </a:lnTo>
                  <a:lnTo>
                    <a:pt x="274881" y="209433"/>
                  </a:lnTo>
                  <a:lnTo>
                    <a:pt x="287971" y="196344"/>
                  </a:lnTo>
                  <a:lnTo>
                    <a:pt x="287971" y="13090"/>
                  </a:lnTo>
                  <a:lnTo>
                    <a:pt x="274881" y="0"/>
                  </a:lnTo>
                  <a:close/>
                  <a:moveTo>
                    <a:pt x="261791" y="183254"/>
                  </a:moveTo>
                  <a:lnTo>
                    <a:pt x="26179" y="183254"/>
                  </a:lnTo>
                  <a:lnTo>
                    <a:pt x="196344" y="26179"/>
                  </a:lnTo>
                  <a:lnTo>
                    <a:pt x="261791" y="26179"/>
                  </a:lnTo>
                  <a:lnTo>
                    <a:pt x="261791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4" name="Dowolny kształt: kształt 1203">
              <a:extLst>
                <a:ext uri="{FF2B5EF4-FFF2-40B4-BE49-F238E27FC236}">
                  <a16:creationId xmlns:a16="http://schemas.microsoft.com/office/drawing/2014/main" id="{2945E54C-7E58-ADE3-51BA-EFE1273F5A9E}"/>
                </a:ext>
              </a:extLst>
            </p:cNvPr>
            <p:cNvSpPr/>
            <p:nvPr/>
          </p:nvSpPr>
          <p:spPr>
            <a:xfrm>
              <a:off x="12232666" y="4345776"/>
              <a:ext cx="52358" cy="13089"/>
            </a:xfrm>
            <a:custGeom>
              <a:avLst/>
              <a:gdLst>
                <a:gd name="connsiteX0" fmla="*/ 0 w 52358"/>
                <a:gd name="connsiteY0" fmla="*/ 0 h 13089"/>
                <a:gd name="connsiteX1" fmla="*/ 52358 w 52358"/>
                <a:gd name="connsiteY1" fmla="*/ 0 h 13089"/>
                <a:gd name="connsiteX2" fmla="*/ 52358 w 52358"/>
                <a:gd name="connsiteY2" fmla="*/ 13090 h 13089"/>
                <a:gd name="connsiteX3" fmla="*/ 0 w 5235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13089">
                  <a:moveTo>
                    <a:pt x="0" y="0"/>
                  </a:moveTo>
                  <a:lnTo>
                    <a:pt x="52358" y="0"/>
                  </a:lnTo>
                  <a:lnTo>
                    <a:pt x="52358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5" name="Grafika 52">
            <a:extLst>
              <a:ext uri="{FF2B5EF4-FFF2-40B4-BE49-F238E27FC236}">
                <a16:creationId xmlns:a16="http://schemas.microsoft.com/office/drawing/2014/main" id="{79CCCB64-EDDF-5C0F-8E8E-CA78E81F5A75}"/>
              </a:ext>
            </a:extLst>
          </p:cNvPr>
          <p:cNvGrpSpPr/>
          <p:nvPr userDrawn="1"/>
        </p:nvGrpSpPr>
        <p:grpSpPr>
          <a:xfrm>
            <a:off x="29556607" y="4035316"/>
            <a:ext cx="513586" cy="591393"/>
            <a:chOff x="9195885" y="4149001"/>
            <a:chExt cx="261791" cy="301452"/>
          </a:xfrm>
          <a:solidFill>
            <a:srgbClr val="212E39"/>
          </a:solidFill>
        </p:grpSpPr>
        <p:sp>
          <p:nvSpPr>
            <p:cNvPr id="1206" name="Dowolny kształt: kształt 1205">
              <a:extLst>
                <a:ext uri="{FF2B5EF4-FFF2-40B4-BE49-F238E27FC236}">
                  <a16:creationId xmlns:a16="http://schemas.microsoft.com/office/drawing/2014/main" id="{AA8195A2-D5B8-C1E6-2AA2-44E9ACC7C240}"/>
                </a:ext>
              </a:extLst>
            </p:cNvPr>
            <p:cNvSpPr/>
            <p:nvPr/>
          </p:nvSpPr>
          <p:spPr>
            <a:xfrm>
              <a:off x="9195885" y="4149001"/>
              <a:ext cx="261791" cy="301452"/>
            </a:xfrm>
            <a:custGeom>
              <a:avLst/>
              <a:gdLst>
                <a:gd name="connsiteX0" fmla="*/ 209433 w 261791"/>
                <a:gd name="connsiteY0" fmla="*/ 78930 h 301452"/>
                <a:gd name="connsiteX1" fmla="*/ 209433 w 261791"/>
                <a:gd name="connsiteY1" fmla="*/ 26179 h 301452"/>
                <a:gd name="connsiteX2" fmla="*/ 183254 w 261791"/>
                <a:gd name="connsiteY2" fmla="*/ 0 h 301452"/>
                <a:gd name="connsiteX3" fmla="*/ 78537 w 261791"/>
                <a:gd name="connsiteY3" fmla="*/ 0 h 301452"/>
                <a:gd name="connsiteX4" fmla="*/ 52358 w 261791"/>
                <a:gd name="connsiteY4" fmla="*/ 26179 h 301452"/>
                <a:gd name="connsiteX5" fmla="*/ 52358 w 261791"/>
                <a:gd name="connsiteY5" fmla="*/ 78930 h 301452"/>
                <a:gd name="connsiteX6" fmla="*/ 0 w 261791"/>
                <a:gd name="connsiteY6" fmla="*/ 78930 h 301452"/>
                <a:gd name="connsiteX7" fmla="*/ 0 w 261791"/>
                <a:gd name="connsiteY7" fmla="*/ 236005 h 301452"/>
                <a:gd name="connsiteX8" fmla="*/ 78537 w 261791"/>
                <a:gd name="connsiteY8" fmla="*/ 301453 h 301452"/>
                <a:gd name="connsiteX9" fmla="*/ 183254 w 261791"/>
                <a:gd name="connsiteY9" fmla="*/ 301453 h 301452"/>
                <a:gd name="connsiteX10" fmla="*/ 261791 w 261791"/>
                <a:gd name="connsiteY10" fmla="*/ 236005 h 301452"/>
                <a:gd name="connsiteX11" fmla="*/ 261791 w 261791"/>
                <a:gd name="connsiteY11" fmla="*/ 78930 h 301452"/>
                <a:gd name="connsiteX12" fmla="*/ 209433 w 261791"/>
                <a:gd name="connsiteY12" fmla="*/ 78930 h 301452"/>
                <a:gd name="connsiteX13" fmla="*/ 78537 w 261791"/>
                <a:gd name="connsiteY13" fmla="*/ 37024 h 301452"/>
                <a:gd name="connsiteX14" fmla="*/ 89402 w 261791"/>
                <a:gd name="connsiteY14" fmla="*/ 26179 h 301452"/>
                <a:gd name="connsiteX15" fmla="*/ 172390 w 261791"/>
                <a:gd name="connsiteY15" fmla="*/ 26179 h 301452"/>
                <a:gd name="connsiteX16" fmla="*/ 183254 w 261791"/>
                <a:gd name="connsiteY16" fmla="*/ 37024 h 301452"/>
                <a:gd name="connsiteX17" fmla="*/ 183254 w 261791"/>
                <a:gd name="connsiteY17" fmla="*/ 78865 h 301452"/>
                <a:gd name="connsiteX18" fmla="*/ 78537 w 261791"/>
                <a:gd name="connsiteY18" fmla="*/ 78603 h 301452"/>
                <a:gd name="connsiteX19" fmla="*/ 78537 w 261791"/>
                <a:gd name="connsiteY19" fmla="*/ 37024 h 301452"/>
                <a:gd name="connsiteX20" fmla="*/ 235612 w 261791"/>
                <a:gd name="connsiteY20" fmla="*/ 223740 h 301452"/>
                <a:gd name="connsiteX21" fmla="*/ 173764 w 261791"/>
                <a:gd name="connsiteY21" fmla="*/ 275267 h 301452"/>
                <a:gd name="connsiteX22" fmla="*/ 88027 w 261791"/>
                <a:gd name="connsiteY22" fmla="*/ 275267 h 301452"/>
                <a:gd name="connsiteX23" fmla="*/ 26179 w 261791"/>
                <a:gd name="connsiteY23" fmla="*/ 223740 h 301452"/>
                <a:gd name="connsiteX24" fmla="*/ 26179 w 261791"/>
                <a:gd name="connsiteY24" fmla="*/ 105103 h 301452"/>
                <a:gd name="connsiteX25" fmla="*/ 235612 w 261791"/>
                <a:gd name="connsiteY25" fmla="*/ 105103 h 301452"/>
                <a:gd name="connsiteX26" fmla="*/ 235612 w 261791"/>
                <a:gd name="connsiteY26" fmla="*/ 223740 h 3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791" h="301452">
                  <a:moveTo>
                    <a:pt x="209433" y="78930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78930"/>
                  </a:lnTo>
                  <a:lnTo>
                    <a:pt x="0" y="78930"/>
                  </a:lnTo>
                  <a:lnTo>
                    <a:pt x="0" y="236005"/>
                  </a:lnTo>
                  <a:lnTo>
                    <a:pt x="78537" y="301453"/>
                  </a:lnTo>
                  <a:lnTo>
                    <a:pt x="183254" y="301453"/>
                  </a:lnTo>
                  <a:lnTo>
                    <a:pt x="261791" y="236005"/>
                  </a:lnTo>
                  <a:lnTo>
                    <a:pt x="261791" y="78930"/>
                  </a:lnTo>
                  <a:lnTo>
                    <a:pt x="209433" y="78930"/>
                  </a:lnTo>
                  <a:close/>
                  <a:moveTo>
                    <a:pt x="78537" y="37024"/>
                  </a:move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78865"/>
                  </a:lnTo>
                  <a:lnTo>
                    <a:pt x="78537" y="78603"/>
                  </a:lnTo>
                  <a:lnTo>
                    <a:pt x="78537" y="37024"/>
                  </a:lnTo>
                  <a:close/>
                  <a:moveTo>
                    <a:pt x="235612" y="223740"/>
                  </a:moveTo>
                  <a:lnTo>
                    <a:pt x="173764" y="275267"/>
                  </a:lnTo>
                  <a:lnTo>
                    <a:pt x="88027" y="275267"/>
                  </a:lnTo>
                  <a:lnTo>
                    <a:pt x="26179" y="223740"/>
                  </a:lnTo>
                  <a:lnTo>
                    <a:pt x="26179" y="105103"/>
                  </a:lnTo>
                  <a:lnTo>
                    <a:pt x="235612" y="105103"/>
                  </a:lnTo>
                  <a:lnTo>
                    <a:pt x="235612" y="2237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07" name="Dowolny kształt: kształt 1206">
              <a:extLst>
                <a:ext uri="{FF2B5EF4-FFF2-40B4-BE49-F238E27FC236}">
                  <a16:creationId xmlns:a16="http://schemas.microsoft.com/office/drawing/2014/main" id="{919A4C45-6F34-C73E-2DD5-BAAE29039730}"/>
                </a:ext>
              </a:extLst>
            </p:cNvPr>
            <p:cNvSpPr/>
            <p:nvPr/>
          </p:nvSpPr>
          <p:spPr>
            <a:xfrm>
              <a:off x="9300602" y="4293379"/>
              <a:ext cx="52358" cy="78537"/>
            </a:xfrm>
            <a:custGeom>
              <a:avLst/>
              <a:gdLst>
                <a:gd name="connsiteX0" fmla="*/ 0 w 52358"/>
                <a:gd name="connsiteY0" fmla="*/ 52358 h 78537"/>
                <a:gd name="connsiteX1" fmla="*/ 13090 w 52358"/>
                <a:gd name="connsiteY1" fmla="*/ 52358 h 78537"/>
                <a:gd name="connsiteX2" fmla="*/ 13090 w 52358"/>
                <a:gd name="connsiteY2" fmla="*/ 78537 h 78537"/>
                <a:gd name="connsiteX3" fmla="*/ 39269 w 52358"/>
                <a:gd name="connsiteY3" fmla="*/ 78537 h 78537"/>
                <a:gd name="connsiteX4" fmla="*/ 39269 w 52358"/>
                <a:gd name="connsiteY4" fmla="*/ 52358 h 78537"/>
                <a:gd name="connsiteX5" fmla="*/ 52358 w 52358"/>
                <a:gd name="connsiteY5" fmla="*/ 52358 h 78537"/>
                <a:gd name="connsiteX6" fmla="*/ 52358 w 52358"/>
                <a:gd name="connsiteY6" fmla="*/ 0 h 78537"/>
                <a:gd name="connsiteX7" fmla="*/ 0 w 52358"/>
                <a:gd name="connsiteY7" fmla="*/ 0 h 78537"/>
                <a:gd name="connsiteX8" fmla="*/ 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0" y="52358"/>
                  </a:moveTo>
                  <a:lnTo>
                    <a:pt x="13090" y="52358"/>
                  </a:ln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08" name="Grafika 52">
            <a:extLst>
              <a:ext uri="{FF2B5EF4-FFF2-40B4-BE49-F238E27FC236}">
                <a16:creationId xmlns:a16="http://schemas.microsoft.com/office/drawing/2014/main" id="{CC8B051A-7726-E65F-274E-596A8B38F07B}"/>
              </a:ext>
            </a:extLst>
          </p:cNvPr>
          <p:cNvGrpSpPr/>
          <p:nvPr userDrawn="1"/>
        </p:nvGrpSpPr>
        <p:grpSpPr>
          <a:xfrm>
            <a:off x="18257705" y="10687029"/>
            <a:ext cx="564944" cy="616302"/>
            <a:chOff x="3436474" y="7539592"/>
            <a:chExt cx="287970" cy="314149"/>
          </a:xfrm>
          <a:solidFill>
            <a:srgbClr val="212E39"/>
          </a:solidFill>
        </p:grpSpPr>
        <p:sp>
          <p:nvSpPr>
            <p:cNvPr id="1209" name="Dowolny kształt: kształt 1208">
              <a:extLst>
                <a:ext uri="{FF2B5EF4-FFF2-40B4-BE49-F238E27FC236}">
                  <a16:creationId xmlns:a16="http://schemas.microsoft.com/office/drawing/2014/main" id="{48622017-B192-065C-BF26-135BCD1B7C20}"/>
                </a:ext>
              </a:extLst>
            </p:cNvPr>
            <p:cNvSpPr/>
            <p:nvPr/>
          </p:nvSpPr>
          <p:spPr>
            <a:xfrm>
              <a:off x="3436474" y="7591950"/>
              <a:ext cx="261791" cy="261791"/>
            </a:xfrm>
            <a:custGeom>
              <a:avLst/>
              <a:gdLst>
                <a:gd name="connsiteX0" fmla="*/ 204943 w 261791"/>
                <a:gd name="connsiteY0" fmla="*/ 204917 h 261791"/>
                <a:gd name="connsiteX1" fmla="*/ 163338 w 261791"/>
                <a:gd name="connsiteY1" fmla="*/ 230507 h 261791"/>
                <a:gd name="connsiteX2" fmla="*/ 189072 w 261791"/>
                <a:gd name="connsiteY2" fmla="*/ 130896 h 261791"/>
                <a:gd name="connsiteX3" fmla="*/ 162893 w 261791"/>
                <a:gd name="connsiteY3" fmla="*/ 130896 h 261791"/>
                <a:gd name="connsiteX4" fmla="*/ 148475 w 261791"/>
                <a:gd name="connsiteY4" fmla="*/ 204328 h 261791"/>
                <a:gd name="connsiteX5" fmla="*/ 130896 w 261791"/>
                <a:gd name="connsiteY5" fmla="*/ 224682 h 261791"/>
                <a:gd name="connsiteX6" fmla="*/ 113316 w 261791"/>
                <a:gd name="connsiteY6" fmla="*/ 204328 h 261791"/>
                <a:gd name="connsiteX7" fmla="*/ 98898 w 261791"/>
                <a:gd name="connsiteY7" fmla="*/ 130896 h 261791"/>
                <a:gd name="connsiteX8" fmla="*/ 113316 w 261791"/>
                <a:gd name="connsiteY8" fmla="*/ 57463 h 261791"/>
                <a:gd name="connsiteX9" fmla="*/ 130896 w 261791"/>
                <a:gd name="connsiteY9" fmla="*/ 37109 h 261791"/>
                <a:gd name="connsiteX10" fmla="*/ 130896 w 261791"/>
                <a:gd name="connsiteY10" fmla="*/ 0 h 261791"/>
                <a:gd name="connsiteX11" fmla="*/ 0 w 261791"/>
                <a:gd name="connsiteY11" fmla="*/ 130896 h 261791"/>
                <a:gd name="connsiteX12" fmla="*/ 130896 w 261791"/>
                <a:gd name="connsiteY12" fmla="*/ 261791 h 261791"/>
                <a:gd name="connsiteX13" fmla="*/ 261791 w 261791"/>
                <a:gd name="connsiteY13" fmla="*/ 130896 h 261791"/>
                <a:gd name="connsiteX14" fmla="*/ 235612 w 261791"/>
                <a:gd name="connsiteY14" fmla="*/ 130896 h 261791"/>
                <a:gd name="connsiteX15" fmla="*/ 204943 w 261791"/>
                <a:gd name="connsiteY15" fmla="*/ 204917 h 261791"/>
                <a:gd name="connsiteX16" fmla="*/ 26179 w 261791"/>
                <a:gd name="connsiteY16" fmla="*/ 130896 h 261791"/>
                <a:gd name="connsiteX17" fmla="*/ 56848 w 261791"/>
                <a:gd name="connsiteY17" fmla="*/ 56874 h 261791"/>
                <a:gd name="connsiteX18" fmla="*/ 98453 w 261791"/>
                <a:gd name="connsiteY18" fmla="*/ 31284 h 261791"/>
                <a:gd name="connsiteX19" fmla="*/ 72719 w 261791"/>
                <a:gd name="connsiteY19" fmla="*/ 130896 h 261791"/>
                <a:gd name="connsiteX20" fmla="*/ 98453 w 261791"/>
                <a:gd name="connsiteY20" fmla="*/ 230507 h 261791"/>
                <a:gd name="connsiteX21" fmla="*/ 56848 w 261791"/>
                <a:gd name="connsiteY21" fmla="*/ 204917 h 261791"/>
                <a:gd name="connsiteX22" fmla="*/ 26179 w 261791"/>
                <a:gd name="connsiteY22" fmla="*/ 130896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1791" h="261791">
                  <a:moveTo>
                    <a:pt x="204943" y="204917"/>
                  </a:moveTo>
                  <a:cubicBezTo>
                    <a:pt x="193071" y="216829"/>
                    <a:pt x="178856" y="225468"/>
                    <a:pt x="163338" y="230507"/>
                  </a:cubicBezTo>
                  <a:cubicBezTo>
                    <a:pt x="178862" y="208975"/>
                    <a:pt x="189072" y="172390"/>
                    <a:pt x="189072" y="130896"/>
                  </a:cubicBezTo>
                  <a:lnTo>
                    <a:pt x="162893" y="130896"/>
                  </a:lnTo>
                  <a:cubicBezTo>
                    <a:pt x="162893" y="158646"/>
                    <a:pt x="157638" y="185414"/>
                    <a:pt x="148475" y="204328"/>
                  </a:cubicBezTo>
                  <a:cubicBezTo>
                    <a:pt x="141007" y="219709"/>
                    <a:pt x="133409" y="224682"/>
                    <a:pt x="130896" y="224682"/>
                  </a:cubicBezTo>
                  <a:cubicBezTo>
                    <a:pt x="128383" y="224682"/>
                    <a:pt x="120784" y="219709"/>
                    <a:pt x="113316" y="204328"/>
                  </a:cubicBezTo>
                  <a:cubicBezTo>
                    <a:pt x="104154" y="185414"/>
                    <a:pt x="98898" y="158646"/>
                    <a:pt x="98898" y="130896"/>
                  </a:cubicBezTo>
                  <a:cubicBezTo>
                    <a:pt x="98898" y="103146"/>
                    <a:pt x="104154" y="76378"/>
                    <a:pt x="113316" y="57463"/>
                  </a:cubicBezTo>
                  <a:cubicBezTo>
                    <a:pt x="120784" y="42083"/>
                    <a:pt x="128383" y="37109"/>
                    <a:pt x="130896" y="37109"/>
                  </a:cubicBezTo>
                  <a:lnTo>
                    <a:pt x="130896" y="0"/>
                  </a:lnTo>
                  <a:cubicBezTo>
                    <a:pt x="58602" y="0"/>
                    <a:pt x="0" y="58576"/>
                    <a:pt x="0" y="130896"/>
                  </a:cubicBezTo>
                  <a:cubicBezTo>
                    <a:pt x="0" y="203216"/>
                    <a:pt x="58602" y="261791"/>
                    <a:pt x="130896" y="261791"/>
                  </a:cubicBezTo>
                  <a:cubicBezTo>
                    <a:pt x="203189" y="261791"/>
                    <a:pt x="261791" y="203216"/>
                    <a:pt x="261791" y="130896"/>
                  </a:cubicBezTo>
                  <a:lnTo>
                    <a:pt x="235612" y="130896"/>
                  </a:lnTo>
                  <a:cubicBezTo>
                    <a:pt x="235612" y="158842"/>
                    <a:pt x="224722" y="185152"/>
                    <a:pt x="204943" y="204917"/>
                  </a:cubicBezTo>
                  <a:close/>
                  <a:moveTo>
                    <a:pt x="26179" y="130896"/>
                  </a:moveTo>
                  <a:cubicBezTo>
                    <a:pt x="26179" y="102949"/>
                    <a:pt x="37070" y="76639"/>
                    <a:pt x="56848" y="56874"/>
                  </a:cubicBezTo>
                  <a:cubicBezTo>
                    <a:pt x="68720" y="44963"/>
                    <a:pt x="82936" y="36324"/>
                    <a:pt x="98453" y="31284"/>
                  </a:cubicBezTo>
                  <a:cubicBezTo>
                    <a:pt x="82929" y="52817"/>
                    <a:pt x="72719" y="89402"/>
                    <a:pt x="72719" y="130896"/>
                  </a:cubicBezTo>
                  <a:cubicBezTo>
                    <a:pt x="72719" y="172390"/>
                    <a:pt x="82936" y="208975"/>
                    <a:pt x="98453" y="230507"/>
                  </a:cubicBezTo>
                  <a:cubicBezTo>
                    <a:pt x="82936" y="225468"/>
                    <a:pt x="68714" y="216829"/>
                    <a:pt x="56848" y="204917"/>
                  </a:cubicBezTo>
                  <a:cubicBezTo>
                    <a:pt x="37070" y="185152"/>
                    <a:pt x="26179" y="158842"/>
                    <a:pt x="26179" y="13089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0" name="Dowolny kształt: kształt 1209">
              <a:extLst>
                <a:ext uri="{FF2B5EF4-FFF2-40B4-BE49-F238E27FC236}">
                  <a16:creationId xmlns:a16="http://schemas.microsoft.com/office/drawing/2014/main" id="{9AA8CEA0-61F2-952D-FF9C-9EC2842C8A9D}"/>
                </a:ext>
              </a:extLst>
            </p:cNvPr>
            <p:cNvSpPr/>
            <p:nvPr/>
          </p:nvSpPr>
          <p:spPr>
            <a:xfrm>
              <a:off x="3593549" y="7539592"/>
              <a:ext cx="130895" cy="157074"/>
            </a:xfrm>
            <a:custGeom>
              <a:avLst/>
              <a:gdLst>
                <a:gd name="connsiteX0" fmla="*/ 117806 w 130895"/>
                <a:gd name="connsiteY0" fmla="*/ 52358 h 157074"/>
                <a:gd name="connsiteX1" fmla="*/ 117806 w 130895"/>
                <a:gd name="connsiteY1" fmla="*/ 13090 h 157074"/>
                <a:gd name="connsiteX2" fmla="*/ 104717 w 130895"/>
                <a:gd name="connsiteY2" fmla="*/ 0 h 157074"/>
                <a:gd name="connsiteX3" fmla="*/ 26179 w 130895"/>
                <a:gd name="connsiteY3" fmla="*/ 0 h 157074"/>
                <a:gd name="connsiteX4" fmla="*/ 13090 w 130895"/>
                <a:gd name="connsiteY4" fmla="*/ 13090 h 157074"/>
                <a:gd name="connsiteX5" fmla="*/ 13090 w 130895"/>
                <a:gd name="connsiteY5" fmla="*/ 52358 h 157074"/>
                <a:gd name="connsiteX6" fmla="*/ 0 w 130895"/>
                <a:gd name="connsiteY6" fmla="*/ 52358 h 157074"/>
                <a:gd name="connsiteX7" fmla="*/ 0 w 130895"/>
                <a:gd name="connsiteY7" fmla="*/ 130896 h 157074"/>
                <a:gd name="connsiteX8" fmla="*/ 39269 w 130895"/>
                <a:gd name="connsiteY8" fmla="*/ 157075 h 157074"/>
                <a:gd name="connsiteX9" fmla="*/ 91627 w 130895"/>
                <a:gd name="connsiteY9" fmla="*/ 157075 h 157074"/>
                <a:gd name="connsiteX10" fmla="*/ 130896 w 130895"/>
                <a:gd name="connsiteY10" fmla="*/ 130896 h 157074"/>
                <a:gd name="connsiteX11" fmla="*/ 130896 w 130895"/>
                <a:gd name="connsiteY11" fmla="*/ 52358 h 157074"/>
                <a:gd name="connsiteX12" fmla="*/ 117806 w 130895"/>
                <a:gd name="connsiteY12" fmla="*/ 52358 h 157074"/>
                <a:gd name="connsiteX13" fmla="*/ 39269 w 130895"/>
                <a:gd name="connsiteY13" fmla="*/ 26179 h 157074"/>
                <a:gd name="connsiteX14" fmla="*/ 91627 w 130895"/>
                <a:gd name="connsiteY14" fmla="*/ 26179 h 157074"/>
                <a:gd name="connsiteX15" fmla="*/ 91627 w 130895"/>
                <a:gd name="connsiteY15" fmla="*/ 52358 h 157074"/>
                <a:gd name="connsiteX16" fmla="*/ 39269 w 130895"/>
                <a:gd name="connsiteY16" fmla="*/ 52358 h 157074"/>
                <a:gd name="connsiteX17" fmla="*/ 39269 w 130895"/>
                <a:gd name="connsiteY17" fmla="*/ 26179 h 157074"/>
                <a:gd name="connsiteX18" fmla="*/ 78537 w 130895"/>
                <a:gd name="connsiteY18" fmla="*/ 117806 h 157074"/>
                <a:gd name="connsiteX19" fmla="*/ 52358 w 130895"/>
                <a:gd name="connsiteY19" fmla="*/ 117806 h 157074"/>
                <a:gd name="connsiteX20" fmla="*/ 52358 w 130895"/>
                <a:gd name="connsiteY20" fmla="*/ 91627 h 157074"/>
                <a:gd name="connsiteX21" fmla="*/ 78537 w 130895"/>
                <a:gd name="connsiteY21" fmla="*/ 91627 h 157074"/>
                <a:gd name="connsiteX22" fmla="*/ 78537 w 130895"/>
                <a:gd name="connsiteY22" fmla="*/ 117806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0895" h="157074">
                  <a:moveTo>
                    <a:pt x="117806" y="52358"/>
                  </a:moveTo>
                  <a:lnTo>
                    <a:pt x="117806" y="13090"/>
                  </a:lnTo>
                  <a:lnTo>
                    <a:pt x="104717" y="0"/>
                  </a:lnTo>
                  <a:lnTo>
                    <a:pt x="26179" y="0"/>
                  </a:lnTo>
                  <a:lnTo>
                    <a:pt x="13090" y="13090"/>
                  </a:lnTo>
                  <a:lnTo>
                    <a:pt x="13090" y="52358"/>
                  </a:lnTo>
                  <a:lnTo>
                    <a:pt x="0" y="52358"/>
                  </a:lnTo>
                  <a:lnTo>
                    <a:pt x="0" y="130896"/>
                  </a:lnTo>
                  <a:lnTo>
                    <a:pt x="39269" y="157075"/>
                  </a:lnTo>
                  <a:lnTo>
                    <a:pt x="91627" y="157075"/>
                  </a:lnTo>
                  <a:lnTo>
                    <a:pt x="130896" y="130896"/>
                  </a:lnTo>
                  <a:lnTo>
                    <a:pt x="130896" y="52358"/>
                  </a:lnTo>
                  <a:lnTo>
                    <a:pt x="117806" y="52358"/>
                  </a:lnTo>
                  <a:close/>
                  <a:moveTo>
                    <a:pt x="39269" y="26179"/>
                  </a:moveTo>
                  <a:lnTo>
                    <a:pt x="91627" y="26179"/>
                  </a:lnTo>
                  <a:lnTo>
                    <a:pt x="91627" y="52358"/>
                  </a:lnTo>
                  <a:lnTo>
                    <a:pt x="39269" y="52358"/>
                  </a:lnTo>
                  <a:lnTo>
                    <a:pt x="39269" y="26179"/>
                  </a:lnTo>
                  <a:close/>
                  <a:moveTo>
                    <a:pt x="78537" y="117806"/>
                  </a:moveTo>
                  <a:lnTo>
                    <a:pt x="52358" y="117806"/>
                  </a:lnTo>
                  <a:lnTo>
                    <a:pt x="52358" y="91627"/>
                  </a:lnTo>
                  <a:lnTo>
                    <a:pt x="78537" y="91627"/>
                  </a:lnTo>
                  <a:lnTo>
                    <a:pt x="78537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1" name="Grafika 52">
            <a:extLst>
              <a:ext uri="{FF2B5EF4-FFF2-40B4-BE49-F238E27FC236}">
                <a16:creationId xmlns:a16="http://schemas.microsoft.com/office/drawing/2014/main" id="{619E0EF0-F25F-D584-DB0C-FC8FE70ACB7B}"/>
              </a:ext>
            </a:extLst>
          </p:cNvPr>
          <p:cNvGrpSpPr/>
          <p:nvPr userDrawn="1"/>
        </p:nvGrpSpPr>
        <p:grpSpPr>
          <a:xfrm>
            <a:off x="30224270" y="4035316"/>
            <a:ext cx="513586" cy="591393"/>
            <a:chOff x="9536214" y="4149001"/>
            <a:chExt cx="261791" cy="301452"/>
          </a:xfrm>
          <a:solidFill>
            <a:srgbClr val="212E39"/>
          </a:solidFill>
        </p:grpSpPr>
        <p:sp>
          <p:nvSpPr>
            <p:cNvPr id="1212" name="Dowolny kształt: kształt 1211">
              <a:extLst>
                <a:ext uri="{FF2B5EF4-FFF2-40B4-BE49-F238E27FC236}">
                  <a16:creationId xmlns:a16="http://schemas.microsoft.com/office/drawing/2014/main" id="{AEA41D40-F67D-C019-791B-FE3128B2C96C}"/>
                </a:ext>
              </a:extLst>
            </p:cNvPr>
            <p:cNvSpPr/>
            <p:nvPr/>
          </p:nvSpPr>
          <p:spPr>
            <a:xfrm>
              <a:off x="9640931" y="4293379"/>
              <a:ext cx="52358" cy="78537"/>
            </a:xfrm>
            <a:custGeom>
              <a:avLst/>
              <a:gdLst>
                <a:gd name="connsiteX0" fmla="*/ 0 w 52358"/>
                <a:gd name="connsiteY0" fmla="*/ 52358 h 78537"/>
                <a:gd name="connsiteX1" fmla="*/ 13090 w 52358"/>
                <a:gd name="connsiteY1" fmla="*/ 52358 h 78537"/>
                <a:gd name="connsiteX2" fmla="*/ 13090 w 52358"/>
                <a:gd name="connsiteY2" fmla="*/ 78537 h 78537"/>
                <a:gd name="connsiteX3" fmla="*/ 39269 w 52358"/>
                <a:gd name="connsiteY3" fmla="*/ 78537 h 78537"/>
                <a:gd name="connsiteX4" fmla="*/ 39269 w 52358"/>
                <a:gd name="connsiteY4" fmla="*/ 52358 h 78537"/>
                <a:gd name="connsiteX5" fmla="*/ 52358 w 52358"/>
                <a:gd name="connsiteY5" fmla="*/ 52358 h 78537"/>
                <a:gd name="connsiteX6" fmla="*/ 52358 w 52358"/>
                <a:gd name="connsiteY6" fmla="*/ 0 h 78537"/>
                <a:gd name="connsiteX7" fmla="*/ 0 w 52358"/>
                <a:gd name="connsiteY7" fmla="*/ 0 h 78537"/>
                <a:gd name="connsiteX8" fmla="*/ 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0" y="52358"/>
                  </a:moveTo>
                  <a:lnTo>
                    <a:pt x="13090" y="52358"/>
                  </a:ln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3" name="Dowolny kształt: kształt 1212">
              <a:extLst>
                <a:ext uri="{FF2B5EF4-FFF2-40B4-BE49-F238E27FC236}">
                  <a16:creationId xmlns:a16="http://schemas.microsoft.com/office/drawing/2014/main" id="{206B99FD-A6BE-4CE1-245B-64889BEF9EA4}"/>
                </a:ext>
              </a:extLst>
            </p:cNvPr>
            <p:cNvSpPr/>
            <p:nvPr/>
          </p:nvSpPr>
          <p:spPr>
            <a:xfrm>
              <a:off x="9536214" y="4149001"/>
              <a:ext cx="261791" cy="301452"/>
            </a:xfrm>
            <a:custGeom>
              <a:avLst/>
              <a:gdLst>
                <a:gd name="connsiteX0" fmla="*/ 209433 w 261791"/>
                <a:gd name="connsiteY0" fmla="*/ 78930 h 301452"/>
                <a:gd name="connsiteX1" fmla="*/ 209433 w 261791"/>
                <a:gd name="connsiteY1" fmla="*/ 26179 h 301452"/>
                <a:gd name="connsiteX2" fmla="*/ 183254 w 261791"/>
                <a:gd name="connsiteY2" fmla="*/ 0 h 301452"/>
                <a:gd name="connsiteX3" fmla="*/ 78537 w 261791"/>
                <a:gd name="connsiteY3" fmla="*/ 0 h 301452"/>
                <a:gd name="connsiteX4" fmla="*/ 52358 w 261791"/>
                <a:gd name="connsiteY4" fmla="*/ 26179 h 301452"/>
                <a:gd name="connsiteX5" fmla="*/ 52358 w 261791"/>
                <a:gd name="connsiteY5" fmla="*/ 78930 h 301452"/>
                <a:gd name="connsiteX6" fmla="*/ 0 w 261791"/>
                <a:gd name="connsiteY6" fmla="*/ 78930 h 301452"/>
                <a:gd name="connsiteX7" fmla="*/ 0 w 261791"/>
                <a:gd name="connsiteY7" fmla="*/ 236005 h 301452"/>
                <a:gd name="connsiteX8" fmla="*/ 78537 w 261791"/>
                <a:gd name="connsiteY8" fmla="*/ 301453 h 301452"/>
                <a:gd name="connsiteX9" fmla="*/ 183254 w 261791"/>
                <a:gd name="connsiteY9" fmla="*/ 301453 h 301452"/>
                <a:gd name="connsiteX10" fmla="*/ 261791 w 261791"/>
                <a:gd name="connsiteY10" fmla="*/ 236005 h 301452"/>
                <a:gd name="connsiteX11" fmla="*/ 261791 w 261791"/>
                <a:gd name="connsiteY11" fmla="*/ 78930 h 301452"/>
                <a:gd name="connsiteX12" fmla="*/ 209433 w 261791"/>
                <a:gd name="connsiteY12" fmla="*/ 78930 h 301452"/>
                <a:gd name="connsiteX13" fmla="*/ 78537 w 261791"/>
                <a:gd name="connsiteY13" fmla="*/ 37024 h 301452"/>
                <a:gd name="connsiteX14" fmla="*/ 89402 w 261791"/>
                <a:gd name="connsiteY14" fmla="*/ 26179 h 301452"/>
                <a:gd name="connsiteX15" fmla="*/ 172390 w 261791"/>
                <a:gd name="connsiteY15" fmla="*/ 26179 h 301452"/>
                <a:gd name="connsiteX16" fmla="*/ 183254 w 261791"/>
                <a:gd name="connsiteY16" fmla="*/ 37024 h 301452"/>
                <a:gd name="connsiteX17" fmla="*/ 183254 w 261791"/>
                <a:gd name="connsiteY17" fmla="*/ 78865 h 301452"/>
                <a:gd name="connsiteX18" fmla="*/ 78537 w 261791"/>
                <a:gd name="connsiteY18" fmla="*/ 78603 h 301452"/>
                <a:gd name="connsiteX19" fmla="*/ 78537 w 261791"/>
                <a:gd name="connsiteY19" fmla="*/ 37024 h 301452"/>
                <a:gd name="connsiteX20" fmla="*/ 235612 w 261791"/>
                <a:gd name="connsiteY20" fmla="*/ 223740 h 301452"/>
                <a:gd name="connsiteX21" fmla="*/ 173764 w 261791"/>
                <a:gd name="connsiteY21" fmla="*/ 275267 h 301452"/>
                <a:gd name="connsiteX22" fmla="*/ 130896 w 261791"/>
                <a:gd name="connsiteY22" fmla="*/ 275267 h 301452"/>
                <a:gd name="connsiteX23" fmla="*/ 28797 w 261791"/>
                <a:gd name="connsiteY23" fmla="*/ 105103 h 301452"/>
                <a:gd name="connsiteX24" fmla="*/ 235612 w 261791"/>
                <a:gd name="connsiteY24" fmla="*/ 105103 h 301452"/>
                <a:gd name="connsiteX25" fmla="*/ 235612 w 261791"/>
                <a:gd name="connsiteY25" fmla="*/ 223740 h 30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791" h="301452">
                  <a:moveTo>
                    <a:pt x="209433" y="78930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78930"/>
                  </a:lnTo>
                  <a:lnTo>
                    <a:pt x="0" y="78930"/>
                  </a:lnTo>
                  <a:lnTo>
                    <a:pt x="0" y="236005"/>
                  </a:lnTo>
                  <a:lnTo>
                    <a:pt x="78537" y="301453"/>
                  </a:lnTo>
                  <a:lnTo>
                    <a:pt x="183254" y="301453"/>
                  </a:lnTo>
                  <a:lnTo>
                    <a:pt x="261791" y="236005"/>
                  </a:lnTo>
                  <a:lnTo>
                    <a:pt x="261791" y="78930"/>
                  </a:lnTo>
                  <a:lnTo>
                    <a:pt x="209433" y="78930"/>
                  </a:lnTo>
                  <a:close/>
                  <a:moveTo>
                    <a:pt x="78537" y="37024"/>
                  </a:move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78865"/>
                  </a:lnTo>
                  <a:lnTo>
                    <a:pt x="78537" y="78603"/>
                  </a:lnTo>
                  <a:lnTo>
                    <a:pt x="78537" y="37024"/>
                  </a:lnTo>
                  <a:close/>
                  <a:moveTo>
                    <a:pt x="235612" y="223740"/>
                  </a:moveTo>
                  <a:lnTo>
                    <a:pt x="173764" y="275267"/>
                  </a:lnTo>
                  <a:lnTo>
                    <a:pt x="130896" y="275267"/>
                  </a:lnTo>
                  <a:lnTo>
                    <a:pt x="28797" y="105103"/>
                  </a:lnTo>
                  <a:lnTo>
                    <a:pt x="235612" y="105103"/>
                  </a:lnTo>
                  <a:lnTo>
                    <a:pt x="235612" y="22374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4" name="Grafika 52">
            <a:extLst>
              <a:ext uri="{FF2B5EF4-FFF2-40B4-BE49-F238E27FC236}">
                <a16:creationId xmlns:a16="http://schemas.microsoft.com/office/drawing/2014/main" id="{20329692-65BA-5E08-2770-ECED2F14ADA8}"/>
              </a:ext>
            </a:extLst>
          </p:cNvPr>
          <p:cNvGrpSpPr/>
          <p:nvPr userDrawn="1"/>
        </p:nvGrpSpPr>
        <p:grpSpPr>
          <a:xfrm>
            <a:off x="30891933" y="4010407"/>
            <a:ext cx="513586" cy="616302"/>
            <a:chOff x="9876543" y="4136304"/>
            <a:chExt cx="261791" cy="314149"/>
          </a:xfrm>
          <a:solidFill>
            <a:srgbClr val="212E39"/>
          </a:solidFill>
        </p:grpSpPr>
        <p:sp>
          <p:nvSpPr>
            <p:cNvPr id="1215" name="Dowolny kształt: kształt 1214">
              <a:extLst>
                <a:ext uri="{FF2B5EF4-FFF2-40B4-BE49-F238E27FC236}">
                  <a16:creationId xmlns:a16="http://schemas.microsoft.com/office/drawing/2014/main" id="{45985F48-3C5E-B4FC-5074-D148BA5D6557}"/>
                </a:ext>
              </a:extLst>
            </p:cNvPr>
            <p:cNvSpPr/>
            <p:nvPr/>
          </p:nvSpPr>
          <p:spPr>
            <a:xfrm>
              <a:off x="9981259" y="4293379"/>
              <a:ext cx="52358" cy="78537"/>
            </a:xfrm>
            <a:custGeom>
              <a:avLst/>
              <a:gdLst>
                <a:gd name="connsiteX0" fmla="*/ 13090 w 52358"/>
                <a:gd name="connsiteY0" fmla="*/ 78537 h 78537"/>
                <a:gd name="connsiteX1" fmla="*/ 39269 w 52358"/>
                <a:gd name="connsiteY1" fmla="*/ 78537 h 78537"/>
                <a:gd name="connsiteX2" fmla="*/ 39269 w 52358"/>
                <a:gd name="connsiteY2" fmla="*/ 52358 h 78537"/>
                <a:gd name="connsiteX3" fmla="*/ 52358 w 52358"/>
                <a:gd name="connsiteY3" fmla="*/ 52358 h 78537"/>
                <a:gd name="connsiteX4" fmla="*/ 52358 w 52358"/>
                <a:gd name="connsiteY4" fmla="*/ 0 h 78537"/>
                <a:gd name="connsiteX5" fmla="*/ 0 w 52358"/>
                <a:gd name="connsiteY5" fmla="*/ 0 h 78537"/>
                <a:gd name="connsiteX6" fmla="*/ 0 w 52358"/>
                <a:gd name="connsiteY6" fmla="*/ 52358 h 78537"/>
                <a:gd name="connsiteX7" fmla="*/ 13090 w 52358"/>
                <a:gd name="connsiteY7" fmla="*/ 52358 h 78537"/>
                <a:gd name="connsiteX8" fmla="*/ 13090 w 52358"/>
                <a:gd name="connsiteY8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13090" y="78537"/>
                  </a:move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lnTo>
                    <a:pt x="13090" y="52358"/>
                  </a:lnTo>
                  <a:lnTo>
                    <a:pt x="13090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6" name="Dowolny kształt: kształt 1215">
              <a:extLst>
                <a:ext uri="{FF2B5EF4-FFF2-40B4-BE49-F238E27FC236}">
                  <a16:creationId xmlns:a16="http://schemas.microsoft.com/office/drawing/2014/main" id="{9FEFFF76-2FAA-D7D5-0C18-DD533551FD4C}"/>
                </a:ext>
              </a:extLst>
            </p:cNvPr>
            <p:cNvSpPr/>
            <p:nvPr/>
          </p:nvSpPr>
          <p:spPr>
            <a:xfrm>
              <a:off x="9876543" y="4136304"/>
              <a:ext cx="261791" cy="314149"/>
            </a:xfrm>
            <a:custGeom>
              <a:avLst/>
              <a:gdLst>
                <a:gd name="connsiteX0" fmla="*/ 209433 w 261791"/>
                <a:gd name="connsiteY0" fmla="*/ 91627 h 314149"/>
                <a:gd name="connsiteX1" fmla="*/ 209433 w 261791"/>
                <a:gd name="connsiteY1" fmla="*/ 26179 h 314149"/>
                <a:gd name="connsiteX2" fmla="*/ 183254 w 261791"/>
                <a:gd name="connsiteY2" fmla="*/ 0 h 314149"/>
                <a:gd name="connsiteX3" fmla="*/ 78537 w 261791"/>
                <a:gd name="connsiteY3" fmla="*/ 0 h 314149"/>
                <a:gd name="connsiteX4" fmla="*/ 52358 w 261791"/>
                <a:gd name="connsiteY4" fmla="*/ 26179 h 314149"/>
                <a:gd name="connsiteX5" fmla="*/ 52358 w 261791"/>
                <a:gd name="connsiteY5" fmla="*/ 65448 h 314149"/>
                <a:gd name="connsiteX6" fmla="*/ 78537 w 261791"/>
                <a:gd name="connsiteY6" fmla="*/ 65448 h 314149"/>
                <a:gd name="connsiteX7" fmla="*/ 78537 w 261791"/>
                <a:gd name="connsiteY7" fmla="*/ 37024 h 314149"/>
                <a:gd name="connsiteX8" fmla="*/ 89402 w 261791"/>
                <a:gd name="connsiteY8" fmla="*/ 26179 h 314149"/>
                <a:gd name="connsiteX9" fmla="*/ 172390 w 261791"/>
                <a:gd name="connsiteY9" fmla="*/ 26179 h 314149"/>
                <a:gd name="connsiteX10" fmla="*/ 183254 w 261791"/>
                <a:gd name="connsiteY10" fmla="*/ 37024 h 314149"/>
                <a:gd name="connsiteX11" fmla="*/ 183254 w 261791"/>
                <a:gd name="connsiteY11" fmla="*/ 91627 h 314149"/>
                <a:gd name="connsiteX12" fmla="*/ 0 w 261791"/>
                <a:gd name="connsiteY12" fmla="*/ 91627 h 314149"/>
                <a:gd name="connsiteX13" fmla="*/ 0 w 261791"/>
                <a:gd name="connsiteY13" fmla="*/ 248702 h 314149"/>
                <a:gd name="connsiteX14" fmla="*/ 78537 w 261791"/>
                <a:gd name="connsiteY14" fmla="*/ 314150 h 314149"/>
                <a:gd name="connsiteX15" fmla="*/ 183254 w 261791"/>
                <a:gd name="connsiteY15" fmla="*/ 314150 h 314149"/>
                <a:gd name="connsiteX16" fmla="*/ 261791 w 261791"/>
                <a:gd name="connsiteY16" fmla="*/ 248702 h 314149"/>
                <a:gd name="connsiteX17" fmla="*/ 261791 w 261791"/>
                <a:gd name="connsiteY17" fmla="*/ 91627 h 314149"/>
                <a:gd name="connsiteX18" fmla="*/ 209433 w 261791"/>
                <a:gd name="connsiteY18" fmla="*/ 91627 h 314149"/>
                <a:gd name="connsiteX19" fmla="*/ 235612 w 261791"/>
                <a:gd name="connsiteY19" fmla="*/ 236443 h 314149"/>
                <a:gd name="connsiteX20" fmla="*/ 173764 w 261791"/>
                <a:gd name="connsiteY20" fmla="*/ 287971 h 314149"/>
                <a:gd name="connsiteX21" fmla="*/ 88027 w 261791"/>
                <a:gd name="connsiteY21" fmla="*/ 287971 h 314149"/>
                <a:gd name="connsiteX22" fmla="*/ 26179 w 261791"/>
                <a:gd name="connsiteY22" fmla="*/ 236443 h 314149"/>
                <a:gd name="connsiteX23" fmla="*/ 26179 w 261791"/>
                <a:gd name="connsiteY23" fmla="*/ 117806 h 314149"/>
                <a:gd name="connsiteX24" fmla="*/ 235612 w 261791"/>
                <a:gd name="connsiteY24" fmla="*/ 117806 h 314149"/>
                <a:gd name="connsiteX25" fmla="*/ 235612 w 261791"/>
                <a:gd name="connsiteY25" fmla="*/ 23644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61791" h="314149">
                  <a:moveTo>
                    <a:pt x="209433" y="91627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65448"/>
                  </a:lnTo>
                  <a:lnTo>
                    <a:pt x="78537" y="65448"/>
                  </a:lnTo>
                  <a:lnTo>
                    <a:pt x="78537" y="37024"/>
                  </a:ln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91627"/>
                  </a:lnTo>
                  <a:lnTo>
                    <a:pt x="0" y="91627"/>
                  </a:lnTo>
                  <a:lnTo>
                    <a:pt x="0" y="248702"/>
                  </a:lnTo>
                  <a:lnTo>
                    <a:pt x="78537" y="314150"/>
                  </a:lnTo>
                  <a:lnTo>
                    <a:pt x="183254" y="314150"/>
                  </a:lnTo>
                  <a:lnTo>
                    <a:pt x="261791" y="248702"/>
                  </a:lnTo>
                  <a:lnTo>
                    <a:pt x="261791" y="91627"/>
                  </a:lnTo>
                  <a:lnTo>
                    <a:pt x="209433" y="91627"/>
                  </a:lnTo>
                  <a:close/>
                  <a:moveTo>
                    <a:pt x="235612" y="236443"/>
                  </a:moveTo>
                  <a:lnTo>
                    <a:pt x="173764" y="287971"/>
                  </a:lnTo>
                  <a:lnTo>
                    <a:pt x="88027" y="287971"/>
                  </a:lnTo>
                  <a:lnTo>
                    <a:pt x="26179" y="236443"/>
                  </a:lnTo>
                  <a:lnTo>
                    <a:pt x="26179" y="117806"/>
                  </a:lnTo>
                  <a:lnTo>
                    <a:pt x="235612" y="117806"/>
                  </a:lnTo>
                  <a:lnTo>
                    <a:pt x="235612" y="2364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17" name="Grafika 52">
            <a:extLst>
              <a:ext uri="{FF2B5EF4-FFF2-40B4-BE49-F238E27FC236}">
                <a16:creationId xmlns:a16="http://schemas.microsoft.com/office/drawing/2014/main" id="{4FC88DC3-838B-C6F5-89BF-B27DA8F2D12C}"/>
              </a:ext>
            </a:extLst>
          </p:cNvPr>
          <p:cNvGrpSpPr/>
          <p:nvPr userDrawn="1"/>
        </p:nvGrpSpPr>
        <p:grpSpPr>
          <a:xfrm>
            <a:off x="31559596" y="4010407"/>
            <a:ext cx="513586" cy="616302"/>
            <a:chOff x="10216872" y="4136304"/>
            <a:chExt cx="261791" cy="314149"/>
          </a:xfrm>
          <a:solidFill>
            <a:srgbClr val="212E39"/>
          </a:solidFill>
        </p:grpSpPr>
        <p:sp>
          <p:nvSpPr>
            <p:cNvPr id="1218" name="Dowolny kształt: kształt 1217">
              <a:extLst>
                <a:ext uri="{FF2B5EF4-FFF2-40B4-BE49-F238E27FC236}">
                  <a16:creationId xmlns:a16="http://schemas.microsoft.com/office/drawing/2014/main" id="{7B9E0472-FBF5-EA31-4EA2-F1BB372E285A}"/>
                </a:ext>
              </a:extLst>
            </p:cNvPr>
            <p:cNvSpPr/>
            <p:nvPr/>
          </p:nvSpPr>
          <p:spPr>
            <a:xfrm>
              <a:off x="10321588" y="4293379"/>
              <a:ext cx="52358" cy="78537"/>
            </a:xfrm>
            <a:custGeom>
              <a:avLst/>
              <a:gdLst>
                <a:gd name="connsiteX0" fmla="*/ 13090 w 52358"/>
                <a:gd name="connsiteY0" fmla="*/ 52358 h 78537"/>
                <a:gd name="connsiteX1" fmla="*/ 13090 w 52358"/>
                <a:gd name="connsiteY1" fmla="*/ 78537 h 78537"/>
                <a:gd name="connsiteX2" fmla="*/ 39269 w 52358"/>
                <a:gd name="connsiteY2" fmla="*/ 78537 h 78537"/>
                <a:gd name="connsiteX3" fmla="*/ 39269 w 52358"/>
                <a:gd name="connsiteY3" fmla="*/ 52358 h 78537"/>
                <a:gd name="connsiteX4" fmla="*/ 52358 w 52358"/>
                <a:gd name="connsiteY4" fmla="*/ 52358 h 78537"/>
                <a:gd name="connsiteX5" fmla="*/ 52358 w 52358"/>
                <a:gd name="connsiteY5" fmla="*/ 0 h 78537"/>
                <a:gd name="connsiteX6" fmla="*/ 0 w 52358"/>
                <a:gd name="connsiteY6" fmla="*/ 0 h 78537"/>
                <a:gd name="connsiteX7" fmla="*/ 0 w 52358"/>
                <a:gd name="connsiteY7" fmla="*/ 52358 h 78537"/>
                <a:gd name="connsiteX8" fmla="*/ 13090 w 52358"/>
                <a:gd name="connsiteY8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358" h="78537">
                  <a:moveTo>
                    <a:pt x="13090" y="52358"/>
                  </a:moveTo>
                  <a:lnTo>
                    <a:pt x="13090" y="78537"/>
                  </a:lnTo>
                  <a:lnTo>
                    <a:pt x="39269" y="78537"/>
                  </a:lnTo>
                  <a:lnTo>
                    <a:pt x="3926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52358"/>
                  </a:lnTo>
                  <a:lnTo>
                    <a:pt x="1309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19" name="Dowolny kształt: kształt 1218">
              <a:extLst>
                <a:ext uri="{FF2B5EF4-FFF2-40B4-BE49-F238E27FC236}">
                  <a16:creationId xmlns:a16="http://schemas.microsoft.com/office/drawing/2014/main" id="{B3989D32-DAEC-3187-A8B9-172AE34DCF2B}"/>
                </a:ext>
              </a:extLst>
            </p:cNvPr>
            <p:cNvSpPr/>
            <p:nvPr/>
          </p:nvSpPr>
          <p:spPr>
            <a:xfrm>
              <a:off x="10216872" y="4136304"/>
              <a:ext cx="261791" cy="314149"/>
            </a:xfrm>
            <a:custGeom>
              <a:avLst/>
              <a:gdLst>
                <a:gd name="connsiteX0" fmla="*/ 209433 w 261791"/>
                <a:gd name="connsiteY0" fmla="*/ 91627 h 314149"/>
                <a:gd name="connsiteX1" fmla="*/ 209433 w 261791"/>
                <a:gd name="connsiteY1" fmla="*/ 26179 h 314149"/>
                <a:gd name="connsiteX2" fmla="*/ 183254 w 261791"/>
                <a:gd name="connsiteY2" fmla="*/ 0 h 314149"/>
                <a:gd name="connsiteX3" fmla="*/ 78537 w 261791"/>
                <a:gd name="connsiteY3" fmla="*/ 0 h 314149"/>
                <a:gd name="connsiteX4" fmla="*/ 52358 w 261791"/>
                <a:gd name="connsiteY4" fmla="*/ 26179 h 314149"/>
                <a:gd name="connsiteX5" fmla="*/ 52358 w 261791"/>
                <a:gd name="connsiteY5" fmla="*/ 65448 h 314149"/>
                <a:gd name="connsiteX6" fmla="*/ 78537 w 261791"/>
                <a:gd name="connsiteY6" fmla="*/ 65448 h 314149"/>
                <a:gd name="connsiteX7" fmla="*/ 78537 w 261791"/>
                <a:gd name="connsiteY7" fmla="*/ 37024 h 314149"/>
                <a:gd name="connsiteX8" fmla="*/ 89402 w 261791"/>
                <a:gd name="connsiteY8" fmla="*/ 26179 h 314149"/>
                <a:gd name="connsiteX9" fmla="*/ 172390 w 261791"/>
                <a:gd name="connsiteY9" fmla="*/ 26179 h 314149"/>
                <a:gd name="connsiteX10" fmla="*/ 183254 w 261791"/>
                <a:gd name="connsiteY10" fmla="*/ 37024 h 314149"/>
                <a:gd name="connsiteX11" fmla="*/ 183254 w 261791"/>
                <a:gd name="connsiteY11" fmla="*/ 91627 h 314149"/>
                <a:gd name="connsiteX12" fmla="*/ 0 w 261791"/>
                <a:gd name="connsiteY12" fmla="*/ 91627 h 314149"/>
                <a:gd name="connsiteX13" fmla="*/ 0 w 261791"/>
                <a:gd name="connsiteY13" fmla="*/ 248702 h 314149"/>
                <a:gd name="connsiteX14" fmla="*/ 78537 w 261791"/>
                <a:gd name="connsiteY14" fmla="*/ 314150 h 314149"/>
                <a:gd name="connsiteX15" fmla="*/ 183254 w 261791"/>
                <a:gd name="connsiteY15" fmla="*/ 314150 h 314149"/>
                <a:gd name="connsiteX16" fmla="*/ 261791 w 261791"/>
                <a:gd name="connsiteY16" fmla="*/ 248702 h 314149"/>
                <a:gd name="connsiteX17" fmla="*/ 261791 w 261791"/>
                <a:gd name="connsiteY17" fmla="*/ 91627 h 314149"/>
                <a:gd name="connsiteX18" fmla="*/ 209433 w 261791"/>
                <a:gd name="connsiteY18" fmla="*/ 91627 h 314149"/>
                <a:gd name="connsiteX19" fmla="*/ 235612 w 261791"/>
                <a:gd name="connsiteY19" fmla="*/ 236443 h 314149"/>
                <a:gd name="connsiteX20" fmla="*/ 173764 w 261791"/>
                <a:gd name="connsiteY20" fmla="*/ 287971 h 314149"/>
                <a:gd name="connsiteX21" fmla="*/ 130896 w 261791"/>
                <a:gd name="connsiteY21" fmla="*/ 287971 h 314149"/>
                <a:gd name="connsiteX22" fmla="*/ 28797 w 261791"/>
                <a:gd name="connsiteY22" fmla="*/ 117806 h 314149"/>
                <a:gd name="connsiteX23" fmla="*/ 235612 w 261791"/>
                <a:gd name="connsiteY23" fmla="*/ 117806 h 314149"/>
                <a:gd name="connsiteX24" fmla="*/ 235612 w 261791"/>
                <a:gd name="connsiteY24" fmla="*/ 23644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61791" h="314149">
                  <a:moveTo>
                    <a:pt x="209433" y="91627"/>
                  </a:moveTo>
                  <a:lnTo>
                    <a:pt x="209433" y="26179"/>
                  </a:lnTo>
                  <a:lnTo>
                    <a:pt x="183254" y="0"/>
                  </a:lnTo>
                  <a:lnTo>
                    <a:pt x="78537" y="0"/>
                  </a:lnTo>
                  <a:lnTo>
                    <a:pt x="52358" y="26179"/>
                  </a:lnTo>
                  <a:lnTo>
                    <a:pt x="52358" y="65448"/>
                  </a:lnTo>
                  <a:lnTo>
                    <a:pt x="78537" y="65448"/>
                  </a:lnTo>
                  <a:lnTo>
                    <a:pt x="78537" y="37024"/>
                  </a:lnTo>
                  <a:lnTo>
                    <a:pt x="89402" y="26179"/>
                  </a:lnTo>
                  <a:lnTo>
                    <a:pt x="172390" y="26179"/>
                  </a:lnTo>
                  <a:lnTo>
                    <a:pt x="183254" y="37024"/>
                  </a:lnTo>
                  <a:lnTo>
                    <a:pt x="183254" y="91627"/>
                  </a:lnTo>
                  <a:lnTo>
                    <a:pt x="0" y="91627"/>
                  </a:lnTo>
                  <a:lnTo>
                    <a:pt x="0" y="248702"/>
                  </a:lnTo>
                  <a:lnTo>
                    <a:pt x="78537" y="314150"/>
                  </a:lnTo>
                  <a:lnTo>
                    <a:pt x="183254" y="314150"/>
                  </a:lnTo>
                  <a:lnTo>
                    <a:pt x="261791" y="248702"/>
                  </a:lnTo>
                  <a:lnTo>
                    <a:pt x="261791" y="91627"/>
                  </a:lnTo>
                  <a:lnTo>
                    <a:pt x="209433" y="91627"/>
                  </a:lnTo>
                  <a:close/>
                  <a:moveTo>
                    <a:pt x="235612" y="236443"/>
                  </a:moveTo>
                  <a:lnTo>
                    <a:pt x="173764" y="287971"/>
                  </a:lnTo>
                  <a:lnTo>
                    <a:pt x="130896" y="287971"/>
                  </a:lnTo>
                  <a:lnTo>
                    <a:pt x="28797" y="117806"/>
                  </a:lnTo>
                  <a:lnTo>
                    <a:pt x="235612" y="117806"/>
                  </a:lnTo>
                  <a:lnTo>
                    <a:pt x="235612" y="2364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0" name="Dowolny kształt: kształt 1219">
            <a:extLst>
              <a:ext uri="{FF2B5EF4-FFF2-40B4-BE49-F238E27FC236}">
                <a16:creationId xmlns:a16="http://schemas.microsoft.com/office/drawing/2014/main" id="{BDC0C7CD-3E03-EBA2-6ACB-F78F346B75D8}"/>
              </a:ext>
            </a:extLst>
          </p:cNvPr>
          <p:cNvSpPr/>
          <p:nvPr userDrawn="1"/>
        </p:nvSpPr>
        <p:spPr>
          <a:xfrm>
            <a:off x="35260370" y="7708217"/>
            <a:ext cx="610397" cy="616316"/>
          </a:xfrm>
          <a:custGeom>
            <a:avLst/>
            <a:gdLst>
              <a:gd name="connsiteX0" fmla="*/ 273180 w 311139"/>
              <a:gd name="connsiteY0" fmla="*/ 157081 h 314156"/>
              <a:gd name="connsiteX1" fmla="*/ 272918 w 311139"/>
              <a:gd name="connsiteY1" fmla="*/ 149332 h 314156"/>
              <a:gd name="connsiteX2" fmla="*/ 311139 w 311139"/>
              <a:gd name="connsiteY2" fmla="*/ 112380 h 314156"/>
              <a:gd name="connsiteX3" fmla="*/ 271871 w 311139"/>
              <a:gd name="connsiteY3" fmla="*/ 44367 h 314156"/>
              <a:gd name="connsiteX4" fmla="*/ 220952 w 311139"/>
              <a:gd name="connsiteY4" fmla="*/ 59315 h 314156"/>
              <a:gd name="connsiteX5" fmla="*/ 207536 w 311139"/>
              <a:gd name="connsiteY5" fmla="*/ 51547 h 314156"/>
              <a:gd name="connsiteX6" fmla="*/ 194642 w 311139"/>
              <a:gd name="connsiteY6" fmla="*/ 0 h 314156"/>
              <a:gd name="connsiteX7" fmla="*/ 116105 w 311139"/>
              <a:gd name="connsiteY7" fmla="*/ 0 h 314156"/>
              <a:gd name="connsiteX8" fmla="*/ 103604 w 311139"/>
              <a:gd name="connsiteY8" fmla="*/ 51547 h 314156"/>
              <a:gd name="connsiteX9" fmla="*/ 90187 w 311139"/>
              <a:gd name="connsiteY9" fmla="*/ 59309 h 314156"/>
              <a:gd name="connsiteX10" fmla="*/ 39269 w 311139"/>
              <a:gd name="connsiteY10" fmla="*/ 44360 h 314156"/>
              <a:gd name="connsiteX11" fmla="*/ 0 w 311139"/>
              <a:gd name="connsiteY11" fmla="*/ 112374 h 314156"/>
              <a:gd name="connsiteX12" fmla="*/ 38222 w 311139"/>
              <a:gd name="connsiteY12" fmla="*/ 149326 h 314156"/>
              <a:gd name="connsiteX13" fmla="*/ 37960 w 311139"/>
              <a:gd name="connsiteY13" fmla="*/ 157075 h 314156"/>
              <a:gd name="connsiteX14" fmla="*/ 38222 w 311139"/>
              <a:gd name="connsiteY14" fmla="*/ 164824 h 314156"/>
              <a:gd name="connsiteX15" fmla="*/ 0 w 311139"/>
              <a:gd name="connsiteY15" fmla="*/ 201776 h 314156"/>
              <a:gd name="connsiteX16" fmla="*/ 39269 w 311139"/>
              <a:gd name="connsiteY16" fmla="*/ 269789 h 314156"/>
              <a:gd name="connsiteX17" fmla="*/ 90187 w 311139"/>
              <a:gd name="connsiteY17" fmla="*/ 254841 h 314156"/>
              <a:gd name="connsiteX18" fmla="*/ 103604 w 311139"/>
              <a:gd name="connsiteY18" fmla="*/ 262610 h 314156"/>
              <a:gd name="connsiteX19" fmla="*/ 116497 w 311139"/>
              <a:gd name="connsiteY19" fmla="*/ 314156 h 314156"/>
              <a:gd name="connsiteX20" fmla="*/ 195035 w 311139"/>
              <a:gd name="connsiteY20" fmla="*/ 314156 h 314156"/>
              <a:gd name="connsiteX21" fmla="*/ 207536 w 311139"/>
              <a:gd name="connsiteY21" fmla="*/ 262610 h 314156"/>
              <a:gd name="connsiteX22" fmla="*/ 220952 w 311139"/>
              <a:gd name="connsiteY22" fmla="*/ 254847 h 314156"/>
              <a:gd name="connsiteX23" fmla="*/ 271871 w 311139"/>
              <a:gd name="connsiteY23" fmla="*/ 269795 h 314156"/>
              <a:gd name="connsiteX24" fmla="*/ 311139 w 311139"/>
              <a:gd name="connsiteY24" fmla="*/ 201782 h 314156"/>
              <a:gd name="connsiteX25" fmla="*/ 272918 w 311139"/>
              <a:gd name="connsiteY25" fmla="*/ 164830 h 314156"/>
              <a:gd name="connsiteX26" fmla="*/ 273180 w 311139"/>
              <a:gd name="connsiteY26" fmla="*/ 157081 h 314156"/>
              <a:gd name="connsiteX27" fmla="*/ 155570 w 311139"/>
              <a:gd name="connsiteY27" fmla="*/ 209636 h 314156"/>
              <a:gd name="connsiteX28" fmla="*/ 103015 w 311139"/>
              <a:gd name="connsiteY28" fmla="*/ 157081 h 314156"/>
              <a:gd name="connsiteX29" fmla="*/ 155570 w 311139"/>
              <a:gd name="connsiteY29" fmla="*/ 104527 h 314156"/>
              <a:gd name="connsiteX30" fmla="*/ 208124 w 311139"/>
              <a:gd name="connsiteY30" fmla="*/ 157081 h 314156"/>
              <a:gd name="connsiteX31" fmla="*/ 155570 w 311139"/>
              <a:gd name="connsiteY31" fmla="*/ 209636 h 31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11139" h="314156">
                <a:moveTo>
                  <a:pt x="273180" y="157081"/>
                </a:moveTo>
                <a:cubicBezTo>
                  <a:pt x="273180" y="154476"/>
                  <a:pt x="273114" y="151898"/>
                  <a:pt x="272918" y="149332"/>
                </a:cubicBezTo>
                <a:lnTo>
                  <a:pt x="311139" y="112380"/>
                </a:lnTo>
                <a:lnTo>
                  <a:pt x="271871" y="44367"/>
                </a:lnTo>
                <a:lnTo>
                  <a:pt x="220952" y="59315"/>
                </a:lnTo>
                <a:cubicBezTo>
                  <a:pt x="216698" y="56442"/>
                  <a:pt x="212182" y="53850"/>
                  <a:pt x="207536" y="51547"/>
                </a:cubicBezTo>
                <a:lnTo>
                  <a:pt x="194642" y="0"/>
                </a:lnTo>
                <a:lnTo>
                  <a:pt x="116105" y="0"/>
                </a:lnTo>
                <a:lnTo>
                  <a:pt x="103604" y="51547"/>
                </a:lnTo>
                <a:cubicBezTo>
                  <a:pt x="98957" y="53844"/>
                  <a:pt x="94441" y="56435"/>
                  <a:pt x="90187" y="59309"/>
                </a:cubicBezTo>
                <a:lnTo>
                  <a:pt x="39269" y="44360"/>
                </a:lnTo>
                <a:lnTo>
                  <a:pt x="0" y="112374"/>
                </a:lnTo>
                <a:lnTo>
                  <a:pt x="38222" y="149326"/>
                </a:lnTo>
                <a:cubicBezTo>
                  <a:pt x="38026" y="151884"/>
                  <a:pt x="37960" y="154470"/>
                  <a:pt x="37960" y="157075"/>
                </a:cubicBezTo>
                <a:cubicBezTo>
                  <a:pt x="37960" y="159679"/>
                  <a:pt x="38026" y="162258"/>
                  <a:pt x="38222" y="164824"/>
                </a:cubicBezTo>
                <a:lnTo>
                  <a:pt x="0" y="201776"/>
                </a:lnTo>
                <a:lnTo>
                  <a:pt x="39269" y="269789"/>
                </a:lnTo>
                <a:lnTo>
                  <a:pt x="90187" y="254841"/>
                </a:lnTo>
                <a:cubicBezTo>
                  <a:pt x="94441" y="257714"/>
                  <a:pt x="98957" y="260305"/>
                  <a:pt x="103604" y="262610"/>
                </a:cubicBezTo>
                <a:lnTo>
                  <a:pt x="116497" y="314156"/>
                </a:lnTo>
                <a:lnTo>
                  <a:pt x="195035" y="314156"/>
                </a:lnTo>
                <a:lnTo>
                  <a:pt x="207536" y="262610"/>
                </a:lnTo>
                <a:cubicBezTo>
                  <a:pt x="212182" y="260312"/>
                  <a:pt x="216698" y="257720"/>
                  <a:pt x="220952" y="254847"/>
                </a:cubicBezTo>
                <a:lnTo>
                  <a:pt x="271871" y="269795"/>
                </a:lnTo>
                <a:lnTo>
                  <a:pt x="311139" y="201782"/>
                </a:lnTo>
                <a:lnTo>
                  <a:pt x="272918" y="164830"/>
                </a:lnTo>
                <a:cubicBezTo>
                  <a:pt x="273049" y="162271"/>
                  <a:pt x="273180" y="159686"/>
                  <a:pt x="273180" y="157081"/>
                </a:cubicBezTo>
                <a:close/>
                <a:moveTo>
                  <a:pt x="155570" y="209636"/>
                </a:moveTo>
                <a:cubicBezTo>
                  <a:pt x="126576" y="209636"/>
                  <a:pt x="103015" y="186107"/>
                  <a:pt x="103015" y="157081"/>
                </a:cubicBezTo>
                <a:cubicBezTo>
                  <a:pt x="103015" y="128055"/>
                  <a:pt x="126576" y="104527"/>
                  <a:pt x="155570" y="104527"/>
                </a:cubicBezTo>
                <a:cubicBezTo>
                  <a:pt x="184563" y="104527"/>
                  <a:pt x="208124" y="128055"/>
                  <a:pt x="208124" y="157081"/>
                </a:cubicBezTo>
                <a:cubicBezTo>
                  <a:pt x="208124" y="186107"/>
                  <a:pt x="184563" y="209636"/>
                  <a:pt x="155570" y="209636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21" name="Grafika 52">
            <a:extLst>
              <a:ext uri="{FF2B5EF4-FFF2-40B4-BE49-F238E27FC236}">
                <a16:creationId xmlns:a16="http://schemas.microsoft.com/office/drawing/2014/main" id="{0E219E8B-B64D-8528-1417-A75E22AD2A28}"/>
              </a:ext>
            </a:extLst>
          </p:cNvPr>
          <p:cNvGrpSpPr/>
          <p:nvPr userDrawn="1"/>
        </p:nvGrpSpPr>
        <p:grpSpPr>
          <a:xfrm>
            <a:off x="35952558" y="7708229"/>
            <a:ext cx="563147" cy="619269"/>
            <a:chOff x="12456105" y="6021202"/>
            <a:chExt cx="287054" cy="315661"/>
          </a:xfrm>
          <a:solidFill>
            <a:srgbClr val="212E39"/>
          </a:solidFill>
        </p:grpSpPr>
        <p:sp>
          <p:nvSpPr>
            <p:cNvPr id="1222" name="Dowolny kształt: kształt 1221">
              <a:extLst>
                <a:ext uri="{FF2B5EF4-FFF2-40B4-BE49-F238E27FC236}">
                  <a16:creationId xmlns:a16="http://schemas.microsoft.com/office/drawing/2014/main" id="{59332272-8564-A9B1-AE2F-9EE467273D33}"/>
                </a:ext>
              </a:extLst>
            </p:cNvPr>
            <p:cNvSpPr/>
            <p:nvPr/>
          </p:nvSpPr>
          <p:spPr>
            <a:xfrm>
              <a:off x="12456105" y="6021202"/>
              <a:ext cx="194510" cy="196343"/>
            </a:xfrm>
            <a:custGeom>
              <a:avLst/>
              <a:gdLst>
                <a:gd name="connsiteX0" fmla="*/ 138160 w 194510"/>
                <a:gd name="connsiteY0" fmla="*/ 159274 h 196343"/>
                <a:gd name="connsiteX1" fmla="*/ 169968 w 194510"/>
                <a:gd name="connsiteY1" fmla="*/ 168620 h 196343"/>
                <a:gd name="connsiteX2" fmla="*/ 194511 w 194510"/>
                <a:gd name="connsiteY2" fmla="*/ 126112 h 196343"/>
                <a:gd name="connsiteX3" fmla="*/ 170622 w 194510"/>
                <a:gd name="connsiteY3" fmla="*/ 103015 h 196343"/>
                <a:gd name="connsiteX4" fmla="*/ 170753 w 194510"/>
                <a:gd name="connsiteY4" fmla="*/ 98172 h 196343"/>
                <a:gd name="connsiteX5" fmla="*/ 170622 w 194510"/>
                <a:gd name="connsiteY5" fmla="*/ 93328 h 196343"/>
                <a:gd name="connsiteX6" fmla="*/ 194511 w 194510"/>
                <a:gd name="connsiteY6" fmla="*/ 70232 h 196343"/>
                <a:gd name="connsiteX7" fmla="*/ 169968 w 194510"/>
                <a:gd name="connsiteY7" fmla="*/ 27724 h 196343"/>
                <a:gd name="connsiteX8" fmla="*/ 138160 w 194510"/>
                <a:gd name="connsiteY8" fmla="*/ 37069 h 196343"/>
                <a:gd name="connsiteX9" fmla="*/ 129717 w 194510"/>
                <a:gd name="connsiteY9" fmla="*/ 32213 h 196343"/>
                <a:gd name="connsiteX10" fmla="*/ 121667 w 194510"/>
                <a:gd name="connsiteY10" fmla="*/ 0 h 196343"/>
                <a:gd name="connsiteX11" fmla="*/ 72581 w 194510"/>
                <a:gd name="connsiteY11" fmla="*/ 0 h 196343"/>
                <a:gd name="connsiteX12" fmla="*/ 64793 w 194510"/>
                <a:gd name="connsiteY12" fmla="*/ 32220 h 196343"/>
                <a:gd name="connsiteX13" fmla="*/ 56350 w 194510"/>
                <a:gd name="connsiteY13" fmla="*/ 37069 h 196343"/>
                <a:gd name="connsiteX14" fmla="*/ 24543 w 194510"/>
                <a:gd name="connsiteY14" fmla="*/ 27724 h 196343"/>
                <a:gd name="connsiteX15" fmla="*/ 0 w 194510"/>
                <a:gd name="connsiteY15" fmla="*/ 70232 h 196343"/>
                <a:gd name="connsiteX16" fmla="*/ 23888 w 194510"/>
                <a:gd name="connsiteY16" fmla="*/ 93328 h 196343"/>
                <a:gd name="connsiteX17" fmla="*/ 23757 w 194510"/>
                <a:gd name="connsiteY17" fmla="*/ 98172 h 196343"/>
                <a:gd name="connsiteX18" fmla="*/ 23888 w 194510"/>
                <a:gd name="connsiteY18" fmla="*/ 103015 h 196343"/>
                <a:gd name="connsiteX19" fmla="*/ 0 w 194510"/>
                <a:gd name="connsiteY19" fmla="*/ 126112 h 196343"/>
                <a:gd name="connsiteX20" fmla="*/ 24543 w 194510"/>
                <a:gd name="connsiteY20" fmla="*/ 168620 h 196343"/>
                <a:gd name="connsiteX21" fmla="*/ 56350 w 194510"/>
                <a:gd name="connsiteY21" fmla="*/ 159274 h 196343"/>
                <a:gd name="connsiteX22" fmla="*/ 64793 w 194510"/>
                <a:gd name="connsiteY22" fmla="*/ 164130 h 196343"/>
                <a:gd name="connsiteX23" fmla="*/ 72843 w 194510"/>
                <a:gd name="connsiteY23" fmla="*/ 196344 h 196343"/>
                <a:gd name="connsiteX24" fmla="*/ 121929 w 194510"/>
                <a:gd name="connsiteY24" fmla="*/ 196344 h 196343"/>
                <a:gd name="connsiteX25" fmla="*/ 129717 w 194510"/>
                <a:gd name="connsiteY25" fmla="*/ 164123 h 196343"/>
                <a:gd name="connsiteX26" fmla="*/ 138160 w 194510"/>
                <a:gd name="connsiteY26" fmla="*/ 159274 h 196343"/>
                <a:gd name="connsiteX27" fmla="*/ 97255 w 194510"/>
                <a:gd name="connsiteY27" fmla="*/ 65323 h 196343"/>
                <a:gd name="connsiteX28" fmla="*/ 130110 w 194510"/>
                <a:gd name="connsiteY28" fmla="*/ 98172 h 196343"/>
                <a:gd name="connsiteX29" fmla="*/ 97255 w 194510"/>
                <a:gd name="connsiteY29" fmla="*/ 131020 h 196343"/>
                <a:gd name="connsiteX30" fmla="*/ 64400 w 194510"/>
                <a:gd name="connsiteY30" fmla="*/ 98172 h 196343"/>
                <a:gd name="connsiteX31" fmla="*/ 97255 w 194510"/>
                <a:gd name="connsiteY31" fmla="*/ 65323 h 19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4510" h="196343">
                  <a:moveTo>
                    <a:pt x="138160" y="159274"/>
                  </a:moveTo>
                  <a:lnTo>
                    <a:pt x="169968" y="168620"/>
                  </a:lnTo>
                  <a:lnTo>
                    <a:pt x="194511" y="126112"/>
                  </a:lnTo>
                  <a:lnTo>
                    <a:pt x="170622" y="103015"/>
                  </a:lnTo>
                  <a:cubicBezTo>
                    <a:pt x="170688" y="101412"/>
                    <a:pt x="170753" y="99802"/>
                    <a:pt x="170753" y="98172"/>
                  </a:cubicBezTo>
                  <a:cubicBezTo>
                    <a:pt x="170753" y="96542"/>
                    <a:pt x="170688" y="94932"/>
                    <a:pt x="170622" y="93328"/>
                  </a:cubicBezTo>
                  <a:lnTo>
                    <a:pt x="194511" y="70232"/>
                  </a:lnTo>
                  <a:lnTo>
                    <a:pt x="169968" y="27724"/>
                  </a:lnTo>
                  <a:lnTo>
                    <a:pt x="138160" y="37069"/>
                  </a:lnTo>
                  <a:cubicBezTo>
                    <a:pt x="135477" y="35277"/>
                    <a:pt x="132662" y="33653"/>
                    <a:pt x="129717" y="32213"/>
                  </a:cubicBezTo>
                  <a:lnTo>
                    <a:pt x="121667" y="0"/>
                  </a:lnTo>
                  <a:lnTo>
                    <a:pt x="72581" y="0"/>
                  </a:lnTo>
                  <a:lnTo>
                    <a:pt x="64793" y="32220"/>
                  </a:lnTo>
                  <a:cubicBezTo>
                    <a:pt x="61848" y="33653"/>
                    <a:pt x="59033" y="35277"/>
                    <a:pt x="56350" y="37069"/>
                  </a:cubicBezTo>
                  <a:lnTo>
                    <a:pt x="24543" y="27724"/>
                  </a:lnTo>
                  <a:lnTo>
                    <a:pt x="0" y="70232"/>
                  </a:lnTo>
                  <a:lnTo>
                    <a:pt x="23888" y="93328"/>
                  </a:lnTo>
                  <a:cubicBezTo>
                    <a:pt x="23823" y="94932"/>
                    <a:pt x="23757" y="96542"/>
                    <a:pt x="23757" y="98172"/>
                  </a:cubicBezTo>
                  <a:cubicBezTo>
                    <a:pt x="23757" y="99802"/>
                    <a:pt x="23823" y="101412"/>
                    <a:pt x="23888" y="103015"/>
                  </a:cubicBezTo>
                  <a:lnTo>
                    <a:pt x="0" y="126112"/>
                  </a:lnTo>
                  <a:lnTo>
                    <a:pt x="24543" y="168620"/>
                  </a:lnTo>
                  <a:lnTo>
                    <a:pt x="56350" y="159274"/>
                  </a:lnTo>
                  <a:cubicBezTo>
                    <a:pt x="59033" y="161067"/>
                    <a:pt x="61848" y="162690"/>
                    <a:pt x="64793" y="164130"/>
                  </a:cubicBezTo>
                  <a:lnTo>
                    <a:pt x="72843" y="196344"/>
                  </a:lnTo>
                  <a:lnTo>
                    <a:pt x="121929" y="196344"/>
                  </a:lnTo>
                  <a:lnTo>
                    <a:pt x="129717" y="164123"/>
                  </a:lnTo>
                  <a:cubicBezTo>
                    <a:pt x="132662" y="162690"/>
                    <a:pt x="135477" y="161067"/>
                    <a:pt x="138160" y="159274"/>
                  </a:cubicBezTo>
                  <a:close/>
                  <a:moveTo>
                    <a:pt x="97255" y="65323"/>
                  </a:moveTo>
                  <a:cubicBezTo>
                    <a:pt x="115384" y="65323"/>
                    <a:pt x="130110" y="80030"/>
                    <a:pt x="130110" y="98172"/>
                  </a:cubicBezTo>
                  <a:cubicBezTo>
                    <a:pt x="130110" y="116314"/>
                    <a:pt x="115384" y="131020"/>
                    <a:pt x="97255" y="131020"/>
                  </a:cubicBezTo>
                  <a:cubicBezTo>
                    <a:pt x="79126" y="131020"/>
                    <a:pt x="64400" y="116314"/>
                    <a:pt x="64400" y="98172"/>
                  </a:cubicBezTo>
                  <a:cubicBezTo>
                    <a:pt x="64400" y="80030"/>
                    <a:pt x="79126" y="65323"/>
                    <a:pt x="97255" y="6532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3" name="Dowolny kształt: kształt 1222">
              <a:extLst>
                <a:ext uri="{FF2B5EF4-FFF2-40B4-BE49-F238E27FC236}">
                  <a16:creationId xmlns:a16="http://schemas.microsoft.com/office/drawing/2014/main" id="{3ECFA03A-1B7E-563C-98C9-0940ECCDDCC7}"/>
                </a:ext>
              </a:extLst>
            </p:cNvPr>
            <p:cNvSpPr/>
            <p:nvPr/>
          </p:nvSpPr>
          <p:spPr>
            <a:xfrm>
              <a:off x="12586084" y="6178283"/>
              <a:ext cx="157074" cy="158580"/>
            </a:xfrm>
            <a:custGeom>
              <a:avLst/>
              <a:gdLst>
                <a:gd name="connsiteX0" fmla="*/ 137899 w 157074"/>
                <a:gd name="connsiteY0" fmla="*/ 79290 h 158580"/>
                <a:gd name="connsiteX1" fmla="*/ 137768 w 157074"/>
                <a:gd name="connsiteY1" fmla="*/ 75383 h 158580"/>
                <a:gd name="connsiteX2" fmla="*/ 157075 w 157074"/>
                <a:gd name="connsiteY2" fmla="*/ 56731 h 158580"/>
                <a:gd name="connsiteX3" fmla="*/ 137244 w 157074"/>
                <a:gd name="connsiteY3" fmla="*/ 22397 h 158580"/>
                <a:gd name="connsiteX4" fmla="*/ 111523 w 157074"/>
                <a:gd name="connsiteY4" fmla="*/ 29942 h 158580"/>
                <a:gd name="connsiteX5" fmla="*/ 104782 w 157074"/>
                <a:gd name="connsiteY5" fmla="*/ 26022 h 158580"/>
                <a:gd name="connsiteX6" fmla="*/ 98237 w 157074"/>
                <a:gd name="connsiteY6" fmla="*/ 0 h 158580"/>
                <a:gd name="connsiteX7" fmla="*/ 58641 w 157074"/>
                <a:gd name="connsiteY7" fmla="*/ 0 h 158580"/>
                <a:gd name="connsiteX8" fmla="*/ 52293 w 157074"/>
                <a:gd name="connsiteY8" fmla="*/ 26022 h 158580"/>
                <a:gd name="connsiteX9" fmla="*/ 45551 w 157074"/>
                <a:gd name="connsiteY9" fmla="*/ 29942 h 158580"/>
                <a:gd name="connsiteX10" fmla="*/ 19831 w 157074"/>
                <a:gd name="connsiteY10" fmla="*/ 22397 h 158580"/>
                <a:gd name="connsiteX11" fmla="*/ 0 w 157074"/>
                <a:gd name="connsiteY11" fmla="*/ 56731 h 158580"/>
                <a:gd name="connsiteX12" fmla="*/ 19307 w 157074"/>
                <a:gd name="connsiteY12" fmla="*/ 75383 h 158580"/>
                <a:gd name="connsiteX13" fmla="*/ 19176 w 157074"/>
                <a:gd name="connsiteY13" fmla="*/ 79290 h 158580"/>
                <a:gd name="connsiteX14" fmla="*/ 19307 w 157074"/>
                <a:gd name="connsiteY14" fmla="*/ 83197 h 158580"/>
                <a:gd name="connsiteX15" fmla="*/ 0 w 157074"/>
                <a:gd name="connsiteY15" fmla="*/ 101850 h 158580"/>
                <a:gd name="connsiteX16" fmla="*/ 19831 w 157074"/>
                <a:gd name="connsiteY16" fmla="*/ 136184 h 158580"/>
                <a:gd name="connsiteX17" fmla="*/ 45551 w 157074"/>
                <a:gd name="connsiteY17" fmla="*/ 128638 h 158580"/>
                <a:gd name="connsiteX18" fmla="*/ 52293 w 157074"/>
                <a:gd name="connsiteY18" fmla="*/ 132558 h 158580"/>
                <a:gd name="connsiteX19" fmla="*/ 58838 w 157074"/>
                <a:gd name="connsiteY19" fmla="*/ 158580 h 158580"/>
                <a:gd name="connsiteX20" fmla="*/ 98434 w 157074"/>
                <a:gd name="connsiteY20" fmla="*/ 158580 h 158580"/>
                <a:gd name="connsiteX21" fmla="*/ 104782 w 157074"/>
                <a:gd name="connsiteY21" fmla="*/ 132558 h 158580"/>
                <a:gd name="connsiteX22" fmla="*/ 111523 w 157074"/>
                <a:gd name="connsiteY22" fmla="*/ 128638 h 158580"/>
                <a:gd name="connsiteX23" fmla="*/ 137244 w 157074"/>
                <a:gd name="connsiteY23" fmla="*/ 136184 h 158580"/>
                <a:gd name="connsiteX24" fmla="*/ 157075 w 157074"/>
                <a:gd name="connsiteY24" fmla="*/ 101850 h 158580"/>
                <a:gd name="connsiteX25" fmla="*/ 137768 w 157074"/>
                <a:gd name="connsiteY25" fmla="*/ 83197 h 158580"/>
                <a:gd name="connsiteX26" fmla="*/ 137899 w 157074"/>
                <a:gd name="connsiteY26" fmla="*/ 79290 h 158580"/>
                <a:gd name="connsiteX27" fmla="*/ 78537 w 157074"/>
                <a:gd name="connsiteY27" fmla="*/ 105823 h 158580"/>
                <a:gd name="connsiteX28" fmla="*/ 52031 w 157074"/>
                <a:gd name="connsiteY28" fmla="*/ 79290 h 158580"/>
                <a:gd name="connsiteX29" fmla="*/ 78537 w 157074"/>
                <a:gd name="connsiteY29" fmla="*/ 52758 h 158580"/>
                <a:gd name="connsiteX30" fmla="*/ 105044 w 157074"/>
                <a:gd name="connsiteY30" fmla="*/ 79290 h 158580"/>
                <a:gd name="connsiteX31" fmla="*/ 78537 w 157074"/>
                <a:gd name="connsiteY31" fmla="*/ 105823 h 15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7074" h="158580">
                  <a:moveTo>
                    <a:pt x="137899" y="79290"/>
                  </a:moveTo>
                  <a:cubicBezTo>
                    <a:pt x="137899" y="77975"/>
                    <a:pt x="137899" y="76672"/>
                    <a:pt x="137768" y="75383"/>
                  </a:cubicBezTo>
                  <a:lnTo>
                    <a:pt x="157075" y="56731"/>
                  </a:lnTo>
                  <a:lnTo>
                    <a:pt x="137244" y="22397"/>
                  </a:lnTo>
                  <a:lnTo>
                    <a:pt x="111523" y="29942"/>
                  </a:lnTo>
                  <a:cubicBezTo>
                    <a:pt x="109363" y="28490"/>
                    <a:pt x="107138" y="27181"/>
                    <a:pt x="104782" y="26022"/>
                  </a:cubicBezTo>
                  <a:lnTo>
                    <a:pt x="98237" y="0"/>
                  </a:lnTo>
                  <a:lnTo>
                    <a:pt x="58641" y="0"/>
                  </a:lnTo>
                  <a:lnTo>
                    <a:pt x="52293" y="26022"/>
                  </a:lnTo>
                  <a:cubicBezTo>
                    <a:pt x="49937" y="27181"/>
                    <a:pt x="47712" y="28490"/>
                    <a:pt x="45551" y="29942"/>
                  </a:cubicBezTo>
                  <a:lnTo>
                    <a:pt x="19831" y="22397"/>
                  </a:lnTo>
                  <a:lnTo>
                    <a:pt x="0" y="56731"/>
                  </a:lnTo>
                  <a:lnTo>
                    <a:pt x="19307" y="75383"/>
                  </a:lnTo>
                  <a:cubicBezTo>
                    <a:pt x="19176" y="76679"/>
                    <a:pt x="19176" y="77981"/>
                    <a:pt x="19176" y="79290"/>
                  </a:cubicBezTo>
                  <a:cubicBezTo>
                    <a:pt x="19176" y="80599"/>
                    <a:pt x="19176" y="81908"/>
                    <a:pt x="19307" y="83197"/>
                  </a:cubicBezTo>
                  <a:lnTo>
                    <a:pt x="0" y="101850"/>
                  </a:lnTo>
                  <a:lnTo>
                    <a:pt x="19831" y="136184"/>
                  </a:lnTo>
                  <a:lnTo>
                    <a:pt x="45551" y="128638"/>
                  </a:lnTo>
                  <a:cubicBezTo>
                    <a:pt x="47712" y="130091"/>
                    <a:pt x="49937" y="131400"/>
                    <a:pt x="52293" y="132558"/>
                  </a:cubicBezTo>
                  <a:lnTo>
                    <a:pt x="58838" y="158580"/>
                  </a:lnTo>
                  <a:lnTo>
                    <a:pt x="98434" y="158580"/>
                  </a:lnTo>
                  <a:lnTo>
                    <a:pt x="104782" y="132558"/>
                  </a:lnTo>
                  <a:cubicBezTo>
                    <a:pt x="107138" y="131400"/>
                    <a:pt x="109363" y="130091"/>
                    <a:pt x="111523" y="128638"/>
                  </a:cubicBezTo>
                  <a:lnTo>
                    <a:pt x="137244" y="136184"/>
                  </a:lnTo>
                  <a:lnTo>
                    <a:pt x="157075" y="101850"/>
                  </a:lnTo>
                  <a:lnTo>
                    <a:pt x="137768" y="83197"/>
                  </a:lnTo>
                  <a:cubicBezTo>
                    <a:pt x="137899" y="81902"/>
                    <a:pt x="137899" y="80599"/>
                    <a:pt x="137899" y="79290"/>
                  </a:cubicBezTo>
                  <a:close/>
                  <a:moveTo>
                    <a:pt x="78537" y="105823"/>
                  </a:moveTo>
                  <a:cubicBezTo>
                    <a:pt x="63877" y="105823"/>
                    <a:pt x="52031" y="93944"/>
                    <a:pt x="52031" y="79290"/>
                  </a:cubicBezTo>
                  <a:cubicBezTo>
                    <a:pt x="52031" y="64636"/>
                    <a:pt x="63877" y="52758"/>
                    <a:pt x="78537" y="52758"/>
                  </a:cubicBezTo>
                  <a:cubicBezTo>
                    <a:pt x="93198" y="52758"/>
                    <a:pt x="105044" y="64636"/>
                    <a:pt x="105044" y="79290"/>
                  </a:cubicBezTo>
                  <a:cubicBezTo>
                    <a:pt x="105044" y="93944"/>
                    <a:pt x="93198" y="105823"/>
                    <a:pt x="78537" y="10582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4" name="Dowolny kształt: kształt 1223">
            <a:extLst>
              <a:ext uri="{FF2B5EF4-FFF2-40B4-BE49-F238E27FC236}">
                <a16:creationId xmlns:a16="http://schemas.microsoft.com/office/drawing/2014/main" id="{8F43AE88-E8E6-D056-EF55-90B1FE909DB5}"/>
              </a:ext>
            </a:extLst>
          </p:cNvPr>
          <p:cNvSpPr/>
          <p:nvPr userDrawn="1"/>
        </p:nvSpPr>
        <p:spPr>
          <a:xfrm>
            <a:off x="30840575" y="-3421510"/>
            <a:ext cx="616302" cy="586141"/>
          </a:xfrm>
          <a:custGeom>
            <a:avLst/>
            <a:gdLst>
              <a:gd name="connsiteX0" fmla="*/ 160412 w 314149"/>
              <a:gd name="connsiteY0" fmla="*/ 26179 h 298775"/>
              <a:gd name="connsiteX1" fmla="*/ 192286 w 314149"/>
              <a:gd name="connsiteY1" fmla="*/ 89853 h 298775"/>
              <a:gd name="connsiteX2" fmla="*/ 198372 w 314149"/>
              <a:gd name="connsiteY2" fmla="*/ 102007 h 298775"/>
              <a:gd name="connsiteX3" fmla="*/ 211789 w 314149"/>
              <a:gd name="connsiteY3" fmla="*/ 104029 h 298775"/>
              <a:gd name="connsiteX4" fmla="*/ 282211 w 314149"/>
              <a:gd name="connsiteY4" fmla="*/ 114632 h 298775"/>
              <a:gd name="connsiteX5" fmla="*/ 284240 w 314149"/>
              <a:gd name="connsiteY5" fmla="*/ 121013 h 298775"/>
              <a:gd name="connsiteX6" fmla="*/ 233518 w 314149"/>
              <a:gd name="connsiteY6" fmla="*/ 170969 h 298775"/>
              <a:gd name="connsiteX7" fmla="*/ 223832 w 314149"/>
              <a:gd name="connsiteY7" fmla="*/ 180505 h 298775"/>
              <a:gd name="connsiteX8" fmla="*/ 226057 w 314149"/>
              <a:gd name="connsiteY8" fmla="*/ 193909 h 298775"/>
              <a:gd name="connsiteX9" fmla="*/ 237772 w 314149"/>
              <a:gd name="connsiteY9" fmla="*/ 264134 h 298775"/>
              <a:gd name="connsiteX10" fmla="*/ 232340 w 314149"/>
              <a:gd name="connsiteY10" fmla="*/ 268081 h 298775"/>
              <a:gd name="connsiteX11" fmla="*/ 169118 w 314149"/>
              <a:gd name="connsiteY11" fmla="*/ 235278 h 298775"/>
              <a:gd name="connsiteX12" fmla="*/ 157075 w 314149"/>
              <a:gd name="connsiteY12" fmla="*/ 229015 h 298775"/>
              <a:gd name="connsiteX13" fmla="*/ 145032 w 314149"/>
              <a:gd name="connsiteY13" fmla="*/ 235278 h 298775"/>
              <a:gd name="connsiteX14" fmla="*/ 81810 w 314149"/>
              <a:gd name="connsiteY14" fmla="*/ 268081 h 298775"/>
              <a:gd name="connsiteX15" fmla="*/ 76378 w 314149"/>
              <a:gd name="connsiteY15" fmla="*/ 264134 h 298775"/>
              <a:gd name="connsiteX16" fmla="*/ 88093 w 314149"/>
              <a:gd name="connsiteY16" fmla="*/ 193909 h 298775"/>
              <a:gd name="connsiteX17" fmla="*/ 90318 w 314149"/>
              <a:gd name="connsiteY17" fmla="*/ 180505 h 298775"/>
              <a:gd name="connsiteX18" fmla="*/ 80632 w 314149"/>
              <a:gd name="connsiteY18" fmla="*/ 170969 h 298775"/>
              <a:gd name="connsiteX19" fmla="*/ 29910 w 314149"/>
              <a:gd name="connsiteY19" fmla="*/ 121013 h 298775"/>
              <a:gd name="connsiteX20" fmla="*/ 31938 w 314149"/>
              <a:gd name="connsiteY20" fmla="*/ 114632 h 298775"/>
              <a:gd name="connsiteX21" fmla="*/ 102361 w 314149"/>
              <a:gd name="connsiteY21" fmla="*/ 104029 h 298775"/>
              <a:gd name="connsiteX22" fmla="*/ 115778 w 314149"/>
              <a:gd name="connsiteY22" fmla="*/ 102007 h 298775"/>
              <a:gd name="connsiteX23" fmla="*/ 121864 w 314149"/>
              <a:gd name="connsiteY23" fmla="*/ 89853 h 298775"/>
              <a:gd name="connsiteX24" fmla="*/ 153737 w 314149"/>
              <a:gd name="connsiteY24" fmla="*/ 26179 h 298775"/>
              <a:gd name="connsiteX25" fmla="*/ 160412 w 314149"/>
              <a:gd name="connsiteY25" fmla="*/ 26179 h 298775"/>
              <a:gd name="connsiteX26" fmla="*/ 176578 w 314149"/>
              <a:gd name="connsiteY26" fmla="*/ 0 h 298775"/>
              <a:gd name="connsiteX27" fmla="*/ 137572 w 314149"/>
              <a:gd name="connsiteY27" fmla="*/ 0 h 298775"/>
              <a:gd name="connsiteX28" fmla="*/ 98499 w 314149"/>
              <a:gd name="connsiteY28" fmla="*/ 78145 h 298775"/>
              <a:gd name="connsiteX29" fmla="*/ 12108 w 314149"/>
              <a:gd name="connsiteY29" fmla="*/ 91156 h 298775"/>
              <a:gd name="connsiteX30" fmla="*/ 0 w 314149"/>
              <a:gd name="connsiteY30" fmla="*/ 128317 h 298775"/>
              <a:gd name="connsiteX31" fmla="*/ 62241 w 314149"/>
              <a:gd name="connsiteY31" fmla="*/ 189622 h 298775"/>
              <a:gd name="connsiteX32" fmla="*/ 47908 w 314149"/>
              <a:gd name="connsiteY32" fmla="*/ 275810 h 298775"/>
              <a:gd name="connsiteX33" fmla="*/ 79519 w 314149"/>
              <a:gd name="connsiteY33" fmla="*/ 298776 h 298775"/>
              <a:gd name="connsiteX34" fmla="*/ 157075 w 314149"/>
              <a:gd name="connsiteY34" fmla="*/ 258519 h 298775"/>
              <a:gd name="connsiteX35" fmla="*/ 234631 w 314149"/>
              <a:gd name="connsiteY35" fmla="*/ 298776 h 298775"/>
              <a:gd name="connsiteX36" fmla="*/ 266242 w 314149"/>
              <a:gd name="connsiteY36" fmla="*/ 275810 h 298775"/>
              <a:gd name="connsiteX37" fmla="*/ 251909 w 314149"/>
              <a:gd name="connsiteY37" fmla="*/ 189622 h 298775"/>
              <a:gd name="connsiteX38" fmla="*/ 314150 w 314149"/>
              <a:gd name="connsiteY38" fmla="*/ 128317 h 298775"/>
              <a:gd name="connsiteX39" fmla="*/ 302107 w 314149"/>
              <a:gd name="connsiteY39" fmla="*/ 91156 h 298775"/>
              <a:gd name="connsiteX40" fmla="*/ 215716 w 314149"/>
              <a:gd name="connsiteY40" fmla="*/ 78145 h 298775"/>
              <a:gd name="connsiteX41" fmla="*/ 176644 w 314149"/>
              <a:gd name="connsiteY41" fmla="*/ 0 h 298775"/>
              <a:gd name="connsiteX42" fmla="*/ 176644 w 314149"/>
              <a:gd name="connsiteY42" fmla="*/ 0 h 2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14149" h="298775">
                <a:moveTo>
                  <a:pt x="160412" y="26179"/>
                </a:moveTo>
                <a:lnTo>
                  <a:pt x="192286" y="89853"/>
                </a:lnTo>
                <a:lnTo>
                  <a:pt x="198372" y="102007"/>
                </a:lnTo>
                <a:lnTo>
                  <a:pt x="211789" y="104029"/>
                </a:lnTo>
                <a:lnTo>
                  <a:pt x="282211" y="114632"/>
                </a:lnTo>
                <a:lnTo>
                  <a:pt x="284240" y="121013"/>
                </a:lnTo>
                <a:lnTo>
                  <a:pt x="233518" y="170969"/>
                </a:lnTo>
                <a:lnTo>
                  <a:pt x="223832" y="180505"/>
                </a:lnTo>
                <a:lnTo>
                  <a:pt x="226057" y="193909"/>
                </a:lnTo>
                <a:lnTo>
                  <a:pt x="237772" y="264134"/>
                </a:lnTo>
                <a:lnTo>
                  <a:pt x="232340" y="268081"/>
                </a:lnTo>
                <a:lnTo>
                  <a:pt x="169118" y="235278"/>
                </a:lnTo>
                <a:lnTo>
                  <a:pt x="157075" y="229015"/>
                </a:lnTo>
                <a:lnTo>
                  <a:pt x="145032" y="235278"/>
                </a:lnTo>
                <a:lnTo>
                  <a:pt x="81810" y="268081"/>
                </a:lnTo>
                <a:lnTo>
                  <a:pt x="76378" y="264134"/>
                </a:lnTo>
                <a:lnTo>
                  <a:pt x="88093" y="193909"/>
                </a:lnTo>
                <a:lnTo>
                  <a:pt x="90318" y="180505"/>
                </a:lnTo>
                <a:lnTo>
                  <a:pt x="80632" y="170969"/>
                </a:lnTo>
                <a:lnTo>
                  <a:pt x="29910" y="121013"/>
                </a:lnTo>
                <a:lnTo>
                  <a:pt x="31938" y="114632"/>
                </a:lnTo>
                <a:lnTo>
                  <a:pt x="102361" y="104029"/>
                </a:lnTo>
                <a:lnTo>
                  <a:pt x="115778" y="102007"/>
                </a:lnTo>
                <a:lnTo>
                  <a:pt x="121864" y="89853"/>
                </a:lnTo>
                <a:lnTo>
                  <a:pt x="153737" y="26179"/>
                </a:lnTo>
                <a:lnTo>
                  <a:pt x="160412" y="26179"/>
                </a:lnTo>
                <a:moveTo>
                  <a:pt x="176578" y="0"/>
                </a:moveTo>
                <a:lnTo>
                  <a:pt x="137572" y="0"/>
                </a:lnTo>
                <a:lnTo>
                  <a:pt x="98499" y="78145"/>
                </a:lnTo>
                <a:lnTo>
                  <a:pt x="12108" y="91156"/>
                </a:lnTo>
                <a:lnTo>
                  <a:pt x="0" y="128317"/>
                </a:lnTo>
                <a:lnTo>
                  <a:pt x="62241" y="189622"/>
                </a:lnTo>
                <a:lnTo>
                  <a:pt x="47908" y="275810"/>
                </a:lnTo>
                <a:lnTo>
                  <a:pt x="79519" y="298776"/>
                </a:lnTo>
                <a:lnTo>
                  <a:pt x="157075" y="258519"/>
                </a:lnTo>
                <a:lnTo>
                  <a:pt x="234631" y="298776"/>
                </a:lnTo>
                <a:lnTo>
                  <a:pt x="266242" y="275810"/>
                </a:lnTo>
                <a:lnTo>
                  <a:pt x="251909" y="189622"/>
                </a:lnTo>
                <a:lnTo>
                  <a:pt x="314150" y="128317"/>
                </a:lnTo>
                <a:lnTo>
                  <a:pt x="302107" y="91156"/>
                </a:lnTo>
                <a:lnTo>
                  <a:pt x="215716" y="78145"/>
                </a:lnTo>
                <a:lnTo>
                  <a:pt x="176644" y="0"/>
                </a:lnTo>
                <a:lnTo>
                  <a:pt x="176644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25" name="Dowolny kształt: kształt 1224">
            <a:extLst>
              <a:ext uri="{FF2B5EF4-FFF2-40B4-BE49-F238E27FC236}">
                <a16:creationId xmlns:a16="http://schemas.microsoft.com/office/drawing/2014/main" id="{55C1E9F8-5DBF-D1C6-47FD-22974AE0B175}"/>
              </a:ext>
            </a:extLst>
          </p:cNvPr>
          <p:cNvSpPr/>
          <p:nvPr userDrawn="1"/>
        </p:nvSpPr>
        <p:spPr>
          <a:xfrm>
            <a:off x="31508237" y="-3436596"/>
            <a:ext cx="616302" cy="586141"/>
          </a:xfrm>
          <a:custGeom>
            <a:avLst/>
            <a:gdLst>
              <a:gd name="connsiteX0" fmla="*/ 314150 w 314149"/>
              <a:gd name="connsiteY0" fmla="*/ 128317 h 298775"/>
              <a:gd name="connsiteX1" fmla="*/ 302042 w 314149"/>
              <a:gd name="connsiteY1" fmla="*/ 91156 h 298775"/>
              <a:gd name="connsiteX2" fmla="*/ 215651 w 314149"/>
              <a:gd name="connsiteY2" fmla="*/ 78145 h 298775"/>
              <a:gd name="connsiteX3" fmla="*/ 215651 w 314149"/>
              <a:gd name="connsiteY3" fmla="*/ 78145 h 298775"/>
              <a:gd name="connsiteX4" fmla="*/ 176578 w 314149"/>
              <a:gd name="connsiteY4" fmla="*/ 0 h 298775"/>
              <a:gd name="connsiteX5" fmla="*/ 137572 w 314149"/>
              <a:gd name="connsiteY5" fmla="*/ 0 h 298775"/>
              <a:gd name="connsiteX6" fmla="*/ 98499 w 314149"/>
              <a:gd name="connsiteY6" fmla="*/ 78145 h 298775"/>
              <a:gd name="connsiteX7" fmla="*/ 37698 w 314149"/>
              <a:gd name="connsiteY7" fmla="*/ 87301 h 298775"/>
              <a:gd name="connsiteX8" fmla="*/ 12043 w 314149"/>
              <a:gd name="connsiteY8" fmla="*/ 91156 h 298775"/>
              <a:gd name="connsiteX9" fmla="*/ 12043 w 314149"/>
              <a:gd name="connsiteY9" fmla="*/ 91156 h 298775"/>
              <a:gd name="connsiteX10" fmla="*/ 0 w 314149"/>
              <a:gd name="connsiteY10" fmla="*/ 128317 h 298775"/>
              <a:gd name="connsiteX11" fmla="*/ 0 w 314149"/>
              <a:gd name="connsiteY11" fmla="*/ 128317 h 298775"/>
              <a:gd name="connsiteX12" fmla="*/ 62241 w 314149"/>
              <a:gd name="connsiteY12" fmla="*/ 189622 h 298775"/>
              <a:gd name="connsiteX13" fmla="*/ 47908 w 314149"/>
              <a:gd name="connsiteY13" fmla="*/ 275810 h 298775"/>
              <a:gd name="connsiteX14" fmla="*/ 79519 w 314149"/>
              <a:gd name="connsiteY14" fmla="*/ 298776 h 298775"/>
              <a:gd name="connsiteX15" fmla="*/ 157075 w 314149"/>
              <a:gd name="connsiteY15" fmla="*/ 258519 h 298775"/>
              <a:gd name="connsiteX16" fmla="*/ 234631 w 314149"/>
              <a:gd name="connsiteY16" fmla="*/ 298776 h 298775"/>
              <a:gd name="connsiteX17" fmla="*/ 266242 w 314149"/>
              <a:gd name="connsiteY17" fmla="*/ 275810 h 298775"/>
              <a:gd name="connsiteX18" fmla="*/ 251909 w 314149"/>
              <a:gd name="connsiteY18" fmla="*/ 189622 h 298775"/>
              <a:gd name="connsiteX19" fmla="*/ 314150 w 314149"/>
              <a:gd name="connsiteY19" fmla="*/ 128317 h 298775"/>
              <a:gd name="connsiteX20" fmla="*/ 232340 w 314149"/>
              <a:gd name="connsiteY20" fmla="*/ 268088 h 298775"/>
              <a:gd name="connsiteX21" fmla="*/ 169118 w 314149"/>
              <a:gd name="connsiteY21" fmla="*/ 235285 h 298775"/>
              <a:gd name="connsiteX22" fmla="*/ 157075 w 314149"/>
              <a:gd name="connsiteY22" fmla="*/ 229022 h 298775"/>
              <a:gd name="connsiteX23" fmla="*/ 145032 w 314149"/>
              <a:gd name="connsiteY23" fmla="*/ 235285 h 298775"/>
              <a:gd name="connsiteX24" fmla="*/ 106288 w 314149"/>
              <a:gd name="connsiteY24" fmla="*/ 255378 h 298775"/>
              <a:gd name="connsiteX25" fmla="*/ 200729 w 314149"/>
              <a:gd name="connsiteY25" fmla="*/ 102367 h 298775"/>
              <a:gd name="connsiteX26" fmla="*/ 211789 w 314149"/>
              <a:gd name="connsiteY26" fmla="*/ 104029 h 298775"/>
              <a:gd name="connsiteX27" fmla="*/ 282211 w 314149"/>
              <a:gd name="connsiteY27" fmla="*/ 114632 h 298775"/>
              <a:gd name="connsiteX28" fmla="*/ 284240 w 314149"/>
              <a:gd name="connsiteY28" fmla="*/ 121013 h 298775"/>
              <a:gd name="connsiteX29" fmla="*/ 233518 w 314149"/>
              <a:gd name="connsiteY29" fmla="*/ 170969 h 298775"/>
              <a:gd name="connsiteX30" fmla="*/ 223832 w 314149"/>
              <a:gd name="connsiteY30" fmla="*/ 180505 h 298775"/>
              <a:gd name="connsiteX31" fmla="*/ 226057 w 314149"/>
              <a:gd name="connsiteY31" fmla="*/ 193909 h 298775"/>
              <a:gd name="connsiteX32" fmla="*/ 237772 w 314149"/>
              <a:gd name="connsiteY32" fmla="*/ 264134 h 298775"/>
              <a:gd name="connsiteX33" fmla="*/ 232340 w 314149"/>
              <a:gd name="connsiteY33" fmla="*/ 268081 h 29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14149" h="298775">
                <a:moveTo>
                  <a:pt x="314150" y="128317"/>
                </a:moveTo>
                <a:lnTo>
                  <a:pt x="302042" y="91156"/>
                </a:lnTo>
                <a:lnTo>
                  <a:pt x="215651" y="78145"/>
                </a:lnTo>
                <a:lnTo>
                  <a:pt x="215651" y="78145"/>
                </a:lnTo>
                <a:lnTo>
                  <a:pt x="176578" y="0"/>
                </a:lnTo>
                <a:lnTo>
                  <a:pt x="137572" y="0"/>
                </a:lnTo>
                <a:lnTo>
                  <a:pt x="98499" y="78145"/>
                </a:lnTo>
                <a:lnTo>
                  <a:pt x="37698" y="87301"/>
                </a:lnTo>
                <a:lnTo>
                  <a:pt x="12043" y="91156"/>
                </a:lnTo>
                <a:lnTo>
                  <a:pt x="12043" y="91156"/>
                </a:lnTo>
                <a:lnTo>
                  <a:pt x="0" y="128317"/>
                </a:lnTo>
                <a:lnTo>
                  <a:pt x="0" y="128317"/>
                </a:lnTo>
                <a:lnTo>
                  <a:pt x="62241" y="189622"/>
                </a:lnTo>
                <a:lnTo>
                  <a:pt x="47908" y="275810"/>
                </a:lnTo>
                <a:lnTo>
                  <a:pt x="79519" y="298776"/>
                </a:lnTo>
                <a:lnTo>
                  <a:pt x="157075" y="258519"/>
                </a:lnTo>
                <a:lnTo>
                  <a:pt x="234631" y="298776"/>
                </a:lnTo>
                <a:lnTo>
                  <a:pt x="266242" y="275810"/>
                </a:lnTo>
                <a:lnTo>
                  <a:pt x="251909" y="189622"/>
                </a:lnTo>
                <a:lnTo>
                  <a:pt x="314150" y="128317"/>
                </a:lnTo>
                <a:close/>
                <a:moveTo>
                  <a:pt x="232340" y="268088"/>
                </a:moveTo>
                <a:lnTo>
                  <a:pt x="169118" y="235285"/>
                </a:lnTo>
                <a:lnTo>
                  <a:pt x="157075" y="229022"/>
                </a:lnTo>
                <a:lnTo>
                  <a:pt x="145032" y="235285"/>
                </a:lnTo>
                <a:lnTo>
                  <a:pt x="106288" y="255378"/>
                </a:lnTo>
                <a:lnTo>
                  <a:pt x="200729" y="102367"/>
                </a:lnTo>
                <a:lnTo>
                  <a:pt x="211789" y="104029"/>
                </a:lnTo>
                <a:lnTo>
                  <a:pt x="282211" y="114632"/>
                </a:lnTo>
                <a:lnTo>
                  <a:pt x="284240" y="121013"/>
                </a:lnTo>
                <a:lnTo>
                  <a:pt x="233518" y="170969"/>
                </a:lnTo>
                <a:lnTo>
                  <a:pt x="223832" y="180505"/>
                </a:lnTo>
                <a:lnTo>
                  <a:pt x="226057" y="193909"/>
                </a:lnTo>
                <a:lnTo>
                  <a:pt x="237772" y="264134"/>
                </a:lnTo>
                <a:lnTo>
                  <a:pt x="232340" y="26808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26" name="Grupa 1225">
            <a:extLst>
              <a:ext uri="{FF2B5EF4-FFF2-40B4-BE49-F238E27FC236}">
                <a16:creationId xmlns:a16="http://schemas.microsoft.com/office/drawing/2014/main" id="{E56E4C46-27AD-E80D-459E-CE780C8CC76A}"/>
              </a:ext>
            </a:extLst>
          </p:cNvPr>
          <p:cNvGrpSpPr/>
          <p:nvPr userDrawn="1"/>
        </p:nvGrpSpPr>
        <p:grpSpPr>
          <a:xfrm>
            <a:off x="21364903" y="1545192"/>
            <a:ext cx="616302" cy="616302"/>
            <a:chOff x="5020312" y="2879705"/>
            <a:chExt cx="314149" cy="314149"/>
          </a:xfrm>
        </p:grpSpPr>
        <p:sp>
          <p:nvSpPr>
            <p:cNvPr id="1227" name="Dowolny kształt: kształt 1226">
              <a:extLst>
                <a:ext uri="{FF2B5EF4-FFF2-40B4-BE49-F238E27FC236}">
                  <a16:creationId xmlns:a16="http://schemas.microsoft.com/office/drawing/2014/main" id="{834EF6A2-D71D-AF92-F12D-DD85332D6817}"/>
                </a:ext>
              </a:extLst>
            </p:cNvPr>
            <p:cNvSpPr/>
            <p:nvPr/>
          </p:nvSpPr>
          <p:spPr>
            <a:xfrm>
              <a:off x="5020312" y="2879705"/>
              <a:ext cx="314149" cy="314149"/>
            </a:xfrm>
            <a:custGeom>
              <a:avLst/>
              <a:gdLst>
                <a:gd name="connsiteX0" fmla="*/ 314150 w 314149"/>
                <a:gd name="connsiteY0" fmla="*/ 314150 h 314149"/>
                <a:gd name="connsiteX1" fmla="*/ 314150 w 314149"/>
                <a:gd name="connsiteY1" fmla="*/ 0 h 314149"/>
                <a:gd name="connsiteX2" fmla="*/ 0 w 314149"/>
                <a:gd name="connsiteY2" fmla="*/ 0 h 314149"/>
                <a:gd name="connsiteX3" fmla="*/ 0 w 314149"/>
                <a:gd name="connsiteY3" fmla="*/ 314150 h 314149"/>
                <a:gd name="connsiteX4" fmla="*/ 314150 w 314149"/>
                <a:gd name="connsiteY4" fmla="*/ 314150 h 314149"/>
                <a:gd name="connsiteX5" fmla="*/ 287971 w 314149"/>
                <a:gd name="connsiteY5" fmla="*/ 235612 h 314149"/>
                <a:gd name="connsiteX6" fmla="*/ 170164 w 314149"/>
                <a:gd name="connsiteY6" fmla="*/ 130896 h 314149"/>
                <a:gd name="connsiteX7" fmla="*/ 130896 w 314149"/>
                <a:gd name="connsiteY7" fmla="*/ 170164 h 314149"/>
                <a:gd name="connsiteX8" fmla="*/ 26179 w 314149"/>
                <a:gd name="connsiteY8" fmla="*/ 26179 h 314149"/>
                <a:gd name="connsiteX9" fmla="*/ 287971 w 314149"/>
                <a:gd name="connsiteY9" fmla="*/ 26179 h 314149"/>
                <a:gd name="connsiteX10" fmla="*/ 287971 w 314149"/>
                <a:gd name="connsiteY10" fmla="*/ 235612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4149" h="314149">
                  <a:moveTo>
                    <a:pt x="314150" y="314150"/>
                  </a:moveTo>
                  <a:lnTo>
                    <a:pt x="314150" y="0"/>
                  </a:lnTo>
                  <a:lnTo>
                    <a:pt x="0" y="0"/>
                  </a:lnTo>
                  <a:lnTo>
                    <a:pt x="0" y="314150"/>
                  </a:lnTo>
                  <a:lnTo>
                    <a:pt x="314150" y="314150"/>
                  </a:lnTo>
                  <a:close/>
                  <a:moveTo>
                    <a:pt x="287971" y="235612"/>
                  </a:moveTo>
                  <a:lnTo>
                    <a:pt x="170164" y="130896"/>
                  </a:lnTo>
                  <a:lnTo>
                    <a:pt x="130896" y="170164"/>
                  </a:lnTo>
                  <a:lnTo>
                    <a:pt x="26179" y="26179"/>
                  </a:lnTo>
                  <a:lnTo>
                    <a:pt x="287971" y="26179"/>
                  </a:lnTo>
                  <a:lnTo>
                    <a:pt x="287971" y="23561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28" name="Dowolny kształt: kształt 1227">
              <a:extLst>
                <a:ext uri="{FF2B5EF4-FFF2-40B4-BE49-F238E27FC236}">
                  <a16:creationId xmlns:a16="http://schemas.microsoft.com/office/drawing/2014/main" id="{58D1CEC9-15DA-B48B-EADF-3B7CD74A93D4}"/>
                </a:ext>
              </a:extLst>
            </p:cNvPr>
            <p:cNvSpPr/>
            <p:nvPr/>
          </p:nvSpPr>
          <p:spPr>
            <a:xfrm>
              <a:off x="5229745" y="2932063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7"/>
                    <a:pt x="40637" y="52358"/>
                    <a:pt x="26179" y="52358"/>
                  </a:cubicBezTo>
                  <a:cubicBezTo>
                    <a:pt x="11721" y="52358"/>
                    <a:pt x="0" y="40637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7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29" name="Dowolny kształt: kształt 1228">
            <a:extLst>
              <a:ext uri="{FF2B5EF4-FFF2-40B4-BE49-F238E27FC236}">
                <a16:creationId xmlns:a16="http://schemas.microsoft.com/office/drawing/2014/main" id="{9D368697-B21B-BBB1-EA54-C05EBABD4FEA}"/>
              </a:ext>
            </a:extLst>
          </p:cNvPr>
          <p:cNvSpPr/>
          <p:nvPr userDrawn="1"/>
        </p:nvSpPr>
        <p:spPr>
          <a:xfrm>
            <a:off x="25755684" y="8529980"/>
            <a:ext cx="616302" cy="308138"/>
          </a:xfrm>
          <a:custGeom>
            <a:avLst/>
            <a:gdLst>
              <a:gd name="connsiteX0" fmla="*/ 154398 w 314149"/>
              <a:gd name="connsiteY0" fmla="*/ 0 h 157068"/>
              <a:gd name="connsiteX1" fmla="*/ 0 w 314149"/>
              <a:gd name="connsiteY1" fmla="*/ 78537 h 157068"/>
              <a:gd name="connsiteX2" fmla="*/ 159752 w 314149"/>
              <a:gd name="connsiteY2" fmla="*/ 157068 h 157068"/>
              <a:gd name="connsiteX3" fmla="*/ 314150 w 314149"/>
              <a:gd name="connsiteY3" fmla="*/ 78537 h 157068"/>
              <a:gd name="connsiteX4" fmla="*/ 154398 w 314149"/>
              <a:gd name="connsiteY4" fmla="*/ 0 h 157068"/>
              <a:gd name="connsiteX5" fmla="*/ 184844 w 314149"/>
              <a:gd name="connsiteY5" fmla="*/ 106281 h 157068"/>
              <a:gd name="connsiteX6" fmla="*/ 129312 w 314149"/>
              <a:gd name="connsiteY6" fmla="*/ 50768 h 157068"/>
              <a:gd name="connsiteX7" fmla="*/ 157081 w 314149"/>
              <a:gd name="connsiteY7" fmla="*/ 39269 h 157068"/>
              <a:gd name="connsiteX8" fmla="*/ 184851 w 314149"/>
              <a:gd name="connsiteY8" fmla="*/ 50768 h 157068"/>
              <a:gd name="connsiteX9" fmla="*/ 184851 w 314149"/>
              <a:gd name="connsiteY9" fmla="*/ 106281 h 157068"/>
              <a:gd name="connsiteX10" fmla="*/ 37907 w 314149"/>
              <a:gd name="connsiteY10" fmla="*/ 77949 h 157068"/>
              <a:gd name="connsiteX11" fmla="*/ 70363 w 314149"/>
              <a:gd name="connsiteY11" fmla="*/ 52830 h 157068"/>
              <a:gd name="connsiteX12" fmla="*/ 109272 w 314149"/>
              <a:gd name="connsiteY12" fmla="*/ 33843 h 157068"/>
              <a:gd name="connsiteX13" fmla="*/ 91633 w 314149"/>
              <a:gd name="connsiteY13" fmla="*/ 78537 h 157068"/>
              <a:gd name="connsiteX14" fmla="*/ 106346 w 314149"/>
              <a:gd name="connsiteY14" fmla="*/ 119894 h 157068"/>
              <a:gd name="connsiteX15" fmla="*/ 62987 w 314149"/>
              <a:gd name="connsiteY15" fmla="*/ 96778 h 157068"/>
              <a:gd name="connsiteX16" fmla="*/ 37907 w 314149"/>
              <a:gd name="connsiteY16" fmla="*/ 77955 h 157068"/>
              <a:gd name="connsiteX17" fmla="*/ 243793 w 314149"/>
              <a:gd name="connsiteY17" fmla="*/ 104246 h 157068"/>
              <a:gd name="connsiteX18" fmla="*/ 204865 w 314149"/>
              <a:gd name="connsiteY18" fmla="*/ 123232 h 157068"/>
              <a:gd name="connsiteX19" fmla="*/ 222523 w 314149"/>
              <a:gd name="connsiteY19" fmla="*/ 78525 h 157068"/>
              <a:gd name="connsiteX20" fmla="*/ 207823 w 314149"/>
              <a:gd name="connsiteY20" fmla="*/ 37200 h 157068"/>
              <a:gd name="connsiteX21" fmla="*/ 251169 w 314149"/>
              <a:gd name="connsiteY21" fmla="*/ 60297 h 157068"/>
              <a:gd name="connsiteX22" fmla="*/ 276249 w 314149"/>
              <a:gd name="connsiteY22" fmla="*/ 79120 h 157068"/>
              <a:gd name="connsiteX23" fmla="*/ 243793 w 314149"/>
              <a:gd name="connsiteY23" fmla="*/ 104239 h 15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4149" h="157068">
                <a:moveTo>
                  <a:pt x="154398" y="0"/>
                </a:moveTo>
                <a:cubicBezTo>
                  <a:pt x="67647" y="0"/>
                  <a:pt x="8593" y="70808"/>
                  <a:pt x="0" y="78537"/>
                </a:cubicBezTo>
                <a:cubicBezTo>
                  <a:pt x="0" y="78537"/>
                  <a:pt x="73001" y="157068"/>
                  <a:pt x="159752" y="157068"/>
                </a:cubicBezTo>
                <a:cubicBezTo>
                  <a:pt x="246503" y="157068"/>
                  <a:pt x="305556" y="86267"/>
                  <a:pt x="314150" y="78537"/>
                </a:cubicBezTo>
                <a:cubicBezTo>
                  <a:pt x="314150" y="78537"/>
                  <a:pt x="241149" y="0"/>
                  <a:pt x="154398" y="0"/>
                </a:cubicBezTo>
                <a:close/>
                <a:moveTo>
                  <a:pt x="184844" y="106281"/>
                </a:moveTo>
                <a:lnTo>
                  <a:pt x="129312" y="50768"/>
                </a:lnTo>
                <a:cubicBezTo>
                  <a:pt x="136982" y="43098"/>
                  <a:pt x="147029" y="39269"/>
                  <a:pt x="157081" y="39269"/>
                </a:cubicBezTo>
                <a:cubicBezTo>
                  <a:pt x="167134" y="39269"/>
                  <a:pt x="177180" y="43104"/>
                  <a:pt x="184851" y="50768"/>
                </a:cubicBezTo>
                <a:cubicBezTo>
                  <a:pt x="200185" y="66102"/>
                  <a:pt x="200185" y="90966"/>
                  <a:pt x="184851" y="106281"/>
                </a:cubicBezTo>
                <a:close/>
                <a:moveTo>
                  <a:pt x="37907" y="77949"/>
                </a:moveTo>
                <a:cubicBezTo>
                  <a:pt x="46356" y="70213"/>
                  <a:pt x="57280" y="61194"/>
                  <a:pt x="70363" y="52830"/>
                </a:cubicBezTo>
                <a:cubicBezTo>
                  <a:pt x="83223" y="44603"/>
                  <a:pt x="96221" y="38268"/>
                  <a:pt x="109272" y="33843"/>
                </a:cubicBezTo>
                <a:cubicBezTo>
                  <a:pt x="98329" y="45539"/>
                  <a:pt x="91633" y="61253"/>
                  <a:pt x="91633" y="78537"/>
                </a:cubicBezTo>
                <a:cubicBezTo>
                  <a:pt x="91633" y="94219"/>
                  <a:pt x="97151" y="108637"/>
                  <a:pt x="106346" y="119894"/>
                </a:cubicBezTo>
                <a:cubicBezTo>
                  <a:pt x="92065" y="114265"/>
                  <a:pt x="77490" y="106477"/>
                  <a:pt x="62987" y="96778"/>
                </a:cubicBezTo>
                <a:cubicBezTo>
                  <a:pt x="53228" y="90253"/>
                  <a:pt x="44746" y="83675"/>
                  <a:pt x="37907" y="77955"/>
                </a:cubicBezTo>
                <a:close/>
                <a:moveTo>
                  <a:pt x="243793" y="104246"/>
                </a:moveTo>
                <a:cubicBezTo>
                  <a:pt x="230926" y="112499"/>
                  <a:pt x="217922" y="118781"/>
                  <a:pt x="204865" y="123232"/>
                </a:cubicBezTo>
                <a:cubicBezTo>
                  <a:pt x="215814" y="111517"/>
                  <a:pt x="222523" y="95816"/>
                  <a:pt x="222523" y="78525"/>
                </a:cubicBezTo>
                <a:cubicBezTo>
                  <a:pt x="222523" y="62850"/>
                  <a:pt x="217012" y="48471"/>
                  <a:pt x="207823" y="37200"/>
                </a:cubicBezTo>
                <a:cubicBezTo>
                  <a:pt x="222097" y="42842"/>
                  <a:pt x="236666" y="50604"/>
                  <a:pt x="251169" y="60297"/>
                </a:cubicBezTo>
                <a:cubicBezTo>
                  <a:pt x="260927" y="66823"/>
                  <a:pt x="269409" y="73400"/>
                  <a:pt x="276249" y="79120"/>
                </a:cubicBezTo>
                <a:cubicBezTo>
                  <a:pt x="267799" y="86856"/>
                  <a:pt x="256876" y="95875"/>
                  <a:pt x="243793" y="10423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30" name="Grupa 1229">
            <a:extLst>
              <a:ext uri="{FF2B5EF4-FFF2-40B4-BE49-F238E27FC236}">
                <a16:creationId xmlns:a16="http://schemas.microsoft.com/office/drawing/2014/main" id="{44400A44-6202-A109-4FB0-074DE0767B51}"/>
              </a:ext>
            </a:extLst>
          </p:cNvPr>
          <p:cNvGrpSpPr/>
          <p:nvPr userDrawn="1"/>
        </p:nvGrpSpPr>
        <p:grpSpPr>
          <a:xfrm>
            <a:off x="26423731" y="8375891"/>
            <a:ext cx="616302" cy="616302"/>
            <a:chOff x="7598958" y="6361531"/>
            <a:chExt cx="314149" cy="314149"/>
          </a:xfrm>
        </p:grpSpPr>
        <p:sp>
          <p:nvSpPr>
            <p:cNvPr id="1231" name="Dowolny kształt: kształt 1230">
              <a:extLst>
                <a:ext uri="{FF2B5EF4-FFF2-40B4-BE49-F238E27FC236}">
                  <a16:creationId xmlns:a16="http://schemas.microsoft.com/office/drawing/2014/main" id="{0FC42FE4-F29B-3615-C4D5-B8AA35538116}"/>
                </a:ext>
              </a:extLst>
            </p:cNvPr>
            <p:cNvSpPr/>
            <p:nvPr/>
          </p:nvSpPr>
          <p:spPr>
            <a:xfrm>
              <a:off x="7598958" y="6440068"/>
              <a:ext cx="314149" cy="157074"/>
            </a:xfrm>
            <a:custGeom>
              <a:avLst/>
              <a:gdLst>
                <a:gd name="connsiteX0" fmla="*/ 154398 w 314149"/>
                <a:gd name="connsiteY0" fmla="*/ 0 h 157074"/>
                <a:gd name="connsiteX1" fmla="*/ 0 w 314149"/>
                <a:gd name="connsiteY1" fmla="*/ 78537 h 157074"/>
                <a:gd name="connsiteX2" fmla="*/ 159752 w 314149"/>
                <a:gd name="connsiteY2" fmla="*/ 157075 h 157074"/>
                <a:gd name="connsiteX3" fmla="*/ 314150 w 314149"/>
                <a:gd name="connsiteY3" fmla="*/ 78537 h 157074"/>
                <a:gd name="connsiteX4" fmla="*/ 154398 w 314149"/>
                <a:gd name="connsiteY4" fmla="*/ 0 h 157074"/>
                <a:gd name="connsiteX5" fmla="*/ 184844 w 314149"/>
                <a:gd name="connsiteY5" fmla="*/ 106288 h 157074"/>
                <a:gd name="connsiteX6" fmla="*/ 129312 w 314149"/>
                <a:gd name="connsiteY6" fmla="*/ 50768 h 157074"/>
                <a:gd name="connsiteX7" fmla="*/ 157081 w 314149"/>
                <a:gd name="connsiteY7" fmla="*/ 39269 h 157074"/>
                <a:gd name="connsiteX8" fmla="*/ 184851 w 314149"/>
                <a:gd name="connsiteY8" fmla="*/ 50768 h 157074"/>
                <a:gd name="connsiteX9" fmla="*/ 196350 w 314149"/>
                <a:gd name="connsiteY9" fmla="*/ 78537 h 157074"/>
                <a:gd name="connsiteX10" fmla="*/ 184851 w 314149"/>
                <a:gd name="connsiteY10" fmla="*/ 106288 h 157074"/>
                <a:gd name="connsiteX11" fmla="*/ 39269 w 314149"/>
                <a:gd name="connsiteY11" fmla="*/ 78537 h 157074"/>
                <a:gd name="connsiteX12" fmla="*/ 70356 w 314149"/>
                <a:gd name="connsiteY12" fmla="*/ 52829 h 157074"/>
                <a:gd name="connsiteX13" fmla="*/ 109265 w 314149"/>
                <a:gd name="connsiteY13" fmla="*/ 33843 h 157074"/>
                <a:gd name="connsiteX14" fmla="*/ 91627 w 314149"/>
                <a:gd name="connsiteY14" fmla="*/ 78537 h 157074"/>
                <a:gd name="connsiteX15" fmla="*/ 106340 w 314149"/>
                <a:gd name="connsiteY15" fmla="*/ 119901 h 157074"/>
                <a:gd name="connsiteX16" fmla="*/ 62980 w 314149"/>
                <a:gd name="connsiteY16" fmla="*/ 96778 h 157074"/>
                <a:gd name="connsiteX17" fmla="*/ 39269 w 314149"/>
                <a:gd name="connsiteY17" fmla="*/ 78544 h 157074"/>
                <a:gd name="connsiteX18" fmla="*/ 243793 w 314149"/>
                <a:gd name="connsiteY18" fmla="*/ 104246 h 157074"/>
                <a:gd name="connsiteX19" fmla="*/ 204865 w 314149"/>
                <a:gd name="connsiteY19" fmla="*/ 123238 h 157074"/>
                <a:gd name="connsiteX20" fmla="*/ 222523 w 314149"/>
                <a:gd name="connsiteY20" fmla="*/ 78525 h 157074"/>
                <a:gd name="connsiteX21" fmla="*/ 207823 w 314149"/>
                <a:gd name="connsiteY21" fmla="*/ 37200 h 157074"/>
                <a:gd name="connsiteX22" fmla="*/ 251169 w 314149"/>
                <a:gd name="connsiteY22" fmla="*/ 60297 h 157074"/>
                <a:gd name="connsiteX23" fmla="*/ 274881 w 314149"/>
                <a:gd name="connsiteY23" fmla="*/ 78531 h 157074"/>
                <a:gd name="connsiteX24" fmla="*/ 243793 w 314149"/>
                <a:gd name="connsiteY24" fmla="*/ 104238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4149" h="157074">
                  <a:moveTo>
                    <a:pt x="154398" y="0"/>
                  </a:moveTo>
                  <a:cubicBezTo>
                    <a:pt x="67647" y="0"/>
                    <a:pt x="8593" y="70808"/>
                    <a:pt x="0" y="78537"/>
                  </a:cubicBezTo>
                  <a:cubicBezTo>
                    <a:pt x="0" y="78537"/>
                    <a:pt x="73001" y="157075"/>
                    <a:pt x="159752" y="157075"/>
                  </a:cubicBezTo>
                  <a:cubicBezTo>
                    <a:pt x="246503" y="157075"/>
                    <a:pt x="305556" y="86267"/>
                    <a:pt x="314150" y="78537"/>
                  </a:cubicBezTo>
                  <a:cubicBezTo>
                    <a:pt x="314150" y="78537"/>
                    <a:pt x="241149" y="0"/>
                    <a:pt x="154398" y="0"/>
                  </a:cubicBezTo>
                  <a:close/>
                  <a:moveTo>
                    <a:pt x="184844" y="106288"/>
                  </a:moveTo>
                  <a:lnTo>
                    <a:pt x="129312" y="50768"/>
                  </a:lnTo>
                  <a:cubicBezTo>
                    <a:pt x="136982" y="43097"/>
                    <a:pt x="147029" y="39269"/>
                    <a:pt x="157081" y="39269"/>
                  </a:cubicBezTo>
                  <a:cubicBezTo>
                    <a:pt x="167134" y="39269"/>
                    <a:pt x="177181" y="43104"/>
                    <a:pt x="184851" y="50768"/>
                  </a:cubicBezTo>
                  <a:cubicBezTo>
                    <a:pt x="192522" y="58432"/>
                    <a:pt x="196350" y="68484"/>
                    <a:pt x="196350" y="78537"/>
                  </a:cubicBezTo>
                  <a:cubicBezTo>
                    <a:pt x="196350" y="88590"/>
                    <a:pt x="192515" y="98636"/>
                    <a:pt x="184851" y="106288"/>
                  </a:cubicBezTo>
                  <a:close/>
                  <a:moveTo>
                    <a:pt x="39269" y="78537"/>
                  </a:moveTo>
                  <a:cubicBezTo>
                    <a:pt x="47718" y="70801"/>
                    <a:pt x="57280" y="61194"/>
                    <a:pt x="70356" y="52829"/>
                  </a:cubicBezTo>
                  <a:cubicBezTo>
                    <a:pt x="83217" y="44603"/>
                    <a:pt x="96215" y="38267"/>
                    <a:pt x="109265" y="33843"/>
                  </a:cubicBezTo>
                  <a:cubicBezTo>
                    <a:pt x="98322" y="45539"/>
                    <a:pt x="91627" y="61253"/>
                    <a:pt x="91627" y="78537"/>
                  </a:cubicBezTo>
                  <a:cubicBezTo>
                    <a:pt x="91627" y="94219"/>
                    <a:pt x="97144" y="108643"/>
                    <a:pt x="106340" y="119901"/>
                  </a:cubicBezTo>
                  <a:cubicBezTo>
                    <a:pt x="92059" y="114207"/>
                    <a:pt x="77484" y="106484"/>
                    <a:pt x="62980" y="96778"/>
                  </a:cubicBezTo>
                  <a:cubicBezTo>
                    <a:pt x="53222" y="90253"/>
                    <a:pt x="46108" y="84264"/>
                    <a:pt x="39269" y="78544"/>
                  </a:cubicBezTo>
                  <a:close/>
                  <a:moveTo>
                    <a:pt x="243793" y="104246"/>
                  </a:moveTo>
                  <a:cubicBezTo>
                    <a:pt x="230926" y="112439"/>
                    <a:pt x="217922" y="118788"/>
                    <a:pt x="204865" y="123238"/>
                  </a:cubicBezTo>
                  <a:cubicBezTo>
                    <a:pt x="215814" y="111523"/>
                    <a:pt x="222523" y="95816"/>
                    <a:pt x="222523" y="78525"/>
                  </a:cubicBezTo>
                  <a:cubicBezTo>
                    <a:pt x="222523" y="62850"/>
                    <a:pt x="217012" y="48470"/>
                    <a:pt x="207823" y="37200"/>
                  </a:cubicBezTo>
                  <a:cubicBezTo>
                    <a:pt x="222097" y="42842"/>
                    <a:pt x="236666" y="50604"/>
                    <a:pt x="251169" y="60297"/>
                  </a:cubicBezTo>
                  <a:cubicBezTo>
                    <a:pt x="260927" y="66822"/>
                    <a:pt x="268042" y="72811"/>
                    <a:pt x="274881" y="78531"/>
                  </a:cubicBezTo>
                  <a:cubicBezTo>
                    <a:pt x="266432" y="86267"/>
                    <a:pt x="256870" y="95875"/>
                    <a:pt x="243793" y="104238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2" name="Dowolny kształt: kształt 1231">
              <a:extLst>
                <a:ext uri="{FF2B5EF4-FFF2-40B4-BE49-F238E27FC236}">
                  <a16:creationId xmlns:a16="http://schemas.microsoft.com/office/drawing/2014/main" id="{376A76EE-9540-954A-4D17-38B424582C6D}"/>
                </a:ext>
              </a:extLst>
            </p:cNvPr>
            <p:cNvSpPr/>
            <p:nvPr/>
          </p:nvSpPr>
          <p:spPr>
            <a:xfrm>
              <a:off x="7834570" y="6361531"/>
              <a:ext cx="78537" cy="78537"/>
            </a:xfrm>
            <a:custGeom>
              <a:avLst/>
              <a:gdLst>
                <a:gd name="connsiteX0" fmla="*/ 52358 w 78537"/>
                <a:gd name="connsiteY0" fmla="*/ 78537 h 78537"/>
                <a:gd name="connsiteX1" fmla="*/ 78537 w 78537"/>
                <a:gd name="connsiteY1" fmla="*/ 78537 h 78537"/>
                <a:gd name="connsiteX2" fmla="*/ 78537 w 78537"/>
                <a:gd name="connsiteY2" fmla="*/ 13090 h 78537"/>
                <a:gd name="connsiteX3" fmla="*/ 65448 w 78537"/>
                <a:gd name="connsiteY3" fmla="*/ 0 h 78537"/>
                <a:gd name="connsiteX4" fmla="*/ 0 w 78537"/>
                <a:gd name="connsiteY4" fmla="*/ 0 h 78537"/>
                <a:gd name="connsiteX5" fmla="*/ 0 w 78537"/>
                <a:gd name="connsiteY5" fmla="*/ 26179 h 78537"/>
                <a:gd name="connsiteX6" fmla="*/ 52358 w 78537"/>
                <a:gd name="connsiteY6" fmla="*/ 26179 h 78537"/>
                <a:gd name="connsiteX7" fmla="*/ 52358 w 78537"/>
                <a:gd name="connsiteY7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52358" y="78537"/>
                  </a:move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3" name="Dowolny kształt: kształt 1232">
              <a:extLst>
                <a:ext uri="{FF2B5EF4-FFF2-40B4-BE49-F238E27FC236}">
                  <a16:creationId xmlns:a16="http://schemas.microsoft.com/office/drawing/2014/main" id="{27B89828-9F60-24E7-7C08-7AD0942F9E20}"/>
                </a:ext>
              </a:extLst>
            </p:cNvPr>
            <p:cNvSpPr/>
            <p:nvPr/>
          </p:nvSpPr>
          <p:spPr>
            <a:xfrm>
              <a:off x="7834570" y="6597143"/>
              <a:ext cx="78537" cy="78537"/>
            </a:xfrm>
            <a:custGeom>
              <a:avLst/>
              <a:gdLst>
                <a:gd name="connsiteX0" fmla="*/ 0 w 78537"/>
                <a:gd name="connsiteY0" fmla="*/ 52358 h 78537"/>
                <a:gd name="connsiteX1" fmla="*/ 0 w 78537"/>
                <a:gd name="connsiteY1" fmla="*/ 78537 h 78537"/>
                <a:gd name="connsiteX2" fmla="*/ 65448 w 78537"/>
                <a:gd name="connsiteY2" fmla="*/ 78537 h 78537"/>
                <a:gd name="connsiteX3" fmla="*/ 78537 w 78537"/>
                <a:gd name="connsiteY3" fmla="*/ 65448 h 78537"/>
                <a:gd name="connsiteX4" fmla="*/ 78537 w 78537"/>
                <a:gd name="connsiteY4" fmla="*/ 0 h 78537"/>
                <a:gd name="connsiteX5" fmla="*/ 52358 w 78537"/>
                <a:gd name="connsiteY5" fmla="*/ 0 h 78537"/>
                <a:gd name="connsiteX6" fmla="*/ 52358 w 78537"/>
                <a:gd name="connsiteY6" fmla="*/ 52358 h 78537"/>
                <a:gd name="connsiteX7" fmla="*/ 0 w 78537"/>
                <a:gd name="connsiteY7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52358"/>
                  </a:moveTo>
                  <a:lnTo>
                    <a:pt x="0" y="78537"/>
                  </a:lnTo>
                  <a:lnTo>
                    <a:pt x="65448" y="78537"/>
                  </a:lnTo>
                  <a:lnTo>
                    <a:pt x="78537" y="65448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4" name="Dowolny kształt: kształt 1233">
              <a:extLst>
                <a:ext uri="{FF2B5EF4-FFF2-40B4-BE49-F238E27FC236}">
                  <a16:creationId xmlns:a16="http://schemas.microsoft.com/office/drawing/2014/main" id="{12650EAC-D532-ECA4-D974-7A54CA4D0A9F}"/>
                </a:ext>
              </a:extLst>
            </p:cNvPr>
            <p:cNvSpPr/>
            <p:nvPr/>
          </p:nvSpPr>
          <p:spPr>
            <a:xfrm>
              <a:off x="7598958" y="6597143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5" name="Dowolny kształt: kształt 1234">
              <a:extLst>
                <a:ext uri="{FF2B5EF4-FFF2-40B4-BE49-F238E27FC236}">
                  <a16:creationId xmlns:a16="http://schemas.microsoft.com/office/drawing/2014/main" id="{9AF1059E-729C-1F01-35E3-530123764916}"/>
                </a:ext>
              </a:extLst>
            </p:cNvPr>
            <p:cNvSpPr/>
            <p:nvPr/>
          </p:nvSpPr>
          <p:spPr>
            <a:xfrm>
              <a:off x="7598958" y="6361531"/>
              <a:ext cx="78537" cy="78537"/>
            </a:xfrm>
            <a:custGeom>
              <a:avLst/>
              <a:gdLst>
                <a:gd name="connsiteX0" fmla="*/ 78537 w 78537"/>
                <a:gd name="connsiteY0" fmla="*/ 26179 h 78537"/>
                <a:gd name="connsiteX1" fmla="*/ 78537 w 78537"/>
                <a:gd name="connsiteY1" fmla="*/ 0 h 78537"/>
                <a:gd name="connsiteX2" fmla="*/ 13090 w 78537"/>
                <a:gd name="connsiteY2" fmla="*/ 0 h 78537"/>
                <a:gd name="connsiteX3" fmla="*/ 0 w 78537"/>
                <a:gd name="connsiteY3" fmla="*/ 13090 h 78537"/>
                <a:gd name="connsiteX4" fmla="*/ 0 w 78537"/>
                <a:gd name="connsiteY4" fmla="*/ 78537 h 78537"/>
                <a:gd name="connsiteX5" fmla="*/ 26179 w 78537"/>
                <a:gd name="connsiteY5" fmla="*/ 78537 h 78537"/>
                <a:gd name="connsiteX6" fmla="*/ 26179 w 78537"/>
                <a:gd name="connsiteY6" fmla="*/ 26179 h 78537"/>
                <a:gd name="connsiteX7" fmla="*/ 78537 w 78537"/>
                <a:gd name="connsiteY7" fmla="*/ 2617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78537" y="26179"/>
                  </a:move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36" name="Grupa 1235">
            <a:extLst>
              <a:ext uri="{FF2B5EF4-FFF2-40B4-BE49-F238E27FC236}">
                <a16:creationId xmlns:a16="http://schemas.microsoft.com/office/drawing/2014/main" id="{7EFE6CC1-0D28-C9FA-8D6C-FEFE4ACF0C09}"/>
              </a:ext>
            </a:extLst>
          </p:cNvPr>
          <p:cNvGrpSpPr/>
          <p:nvPr userDrawn="1"/>
        </p:nvGrpSpPr>
        <p:grpSpPr>
          <a:xfrm>
            <a:off x="22032566" y="1545192"/>
            <a:ext cx="616302" cy="616302"/>
            <a:chOff x="5360641" y="2879705"/>
            <a:chExt cx="314149" cy="314149"/>
          </a:xfrm>
        </p:grpSpPr>
        <p:sp>
          <p:nvSpPr>
            <p:cNvPr id="1237" name="Dowolny kształt: kształt 1236">
              <a:extLst>
                <a:ext uri="{FF2B5EF4-FFF2-40B4-BE49-F238E27FC236}">
                  <a16:creationId xmlns:a16="http://schemas.microsoft.com/office/drawing/2014/main" id="{A2BE7A08-4F22-0E6B-0BC1-52529AE46B3D}"/>
                </a:ext>
              </a:extLst>
            </p:cNvPr>
            <p:cNvSpPr/>
            <p:nvPr/>
          </p:nvSpPr>
          <p:spPr>
            <a:xfrm>
              <a:off x="5596253" y="2879705"/>
              <a:ext cx="78537" cy="78537"/>
            </a:xfrm>
            <a:custGeom>
              <a:avLst/>
              <a:gdLst>
                <a:gd name="connsiteX0" fmla="*/ 52358 w 78537"/>
                <a:gd name="connsiteY0" fmla="*/ 78537 h 78537"/>
                <a:gd name="connsiteX1" fmla="*/ 78537 w 78537"/>
                <a:gd name="connsiteY1" fmla="*/ 78537 h 78537"/>
                <a:gd name="connsiteX2" fmla="*/ 78537 w 78537"/>
                <a:gd name="connsiteY2" fmla="*/ 13090 h 78537"/>
                <a:gd name="connsiteX3" fmla="*/ 65448 w 78537"/>
                <a:gd name="connsiteY3" fmla="*/ 0 h 78537"/>
                <a:gd name="connsiteX4" fmla="*/ 0 w 78537"/>
                <a:gd name="connsiteY4" fmla="*/ 0 h 78537"/>
                <a:gd name="connsiteX5" fmla="*/ 0 w 78537"/>
                <a:gd name="connsiteY5" fmla="*/ 26179 h 78537"/>
                <a:gd name="connsiteX6" fmla="*/ 52358 w 78537"/>
                <a:gd name="connsiteY6" fmla="*/ 26179 h 78537"/>
                <a:gd name="connsiteX7" fmla="*/ 52358 w 78537"/>
                <a:gd name="connsiteY7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52358" y="78537"/>
                  </a:move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8" name="Dowolny kształt: kształt 1237">
              <a:extLst>
                <a:ext uri="{FF2B5EF4-FFF2-40B4-BE49-F238E27FC236}">
                  <a16:creationId xmlns:a16="http://schemas.microsoft.com/office/drawing/2014/main" id="{8BC6F8D4-707D-F9B1-37A6-A6584D6AC18E}"/>
                </a:ext>
              </a:extLst>
            </p:cNvPr>
            <p:cNvSpPr/>
            <p:nvPr/>
          </p:nvSpPr>
          <p:spPr>
            <a:xfrm>
              <a:off x="5596253" y="3115317"/>
              <a:ext cx="78537" cy="78537"/>
            </a:xfrm>
            <a:custGeom>
              <a:avLst/>
              <a:gdLst>
                <a:gd name="connsiteX0" fmla="*/ 0 w 78537"/>
                <a:gd name="connsiteY0" fmla="*/ 52358 h 78537"/>
                <a:gd name="connsiteX1" fmla="*/ 0 w 78537"/>
                <a:gd name="connsiteY1" fmla="*/ 78537 h 78537"/>
                <a:gd name="connsiteX2" fmla="*/ 65448 w 78537"/>
                <a:gd name="connsiteY2" fmla="*/ 78537 h 78537"/>
                <a:gd name="connsiteX3" fmla="*/ 78537 w 78537"/>
                <a:gd name="connsiteY3" fmla="*/ 65448 h 78537"/>
                <a:gd name="connsiteX4" fmla="*/ 78537 w 78537"/>
                <a:gd name="connsiteY4" fmla="*/ 0 h 78537"/>
                <a:gd name="connsiteX5" fmla="*/ 52358 w 78537"/>
                <a:gd name="connsiteY5" fmla="*/ 0 h 78537"/>
                <a:gd name="connsiteX6" fmla="*/ 52358 w 78537"/>
                <a:gd name="connsiteY6" fmla="*/ 52358 h 78537"/>
                <a:gd name="connsiteX7" fmla="*/ 0 w 78537"/>
                <a:gd name="connsiteY7" fmla="*/ 52358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52358"/>
                  </a:moveTo>
                  <a:lnTo>
                    <a:pt x="0" y="78537"/>
                  </a:lnTo>
                  <a:lnTo>
                    <a:pt x="65448" y="78537"/>
                  </a:lnTo>
                  <a:lnTo>
                    <a:pt x="78537" y="65448"/>
                  </a:lnTo>
                  <a:lnTo>
                    <a:pt x="78537" y="0"/>
                  </a:lnTo>
                  <a:lnTo>
                    <a:pt x="52358" y="0"/>
                  </a:lnTo>
                  <a:lnTo>
                    <a:pt x="52358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39" name="Dowolny kształt: kształt 1238">
              <a:extLst>
                <a:ext uri="{FF2B5EF4-FFF2-40B4-BE49-F238E27FC236}">
                  <a16:creationId xmlns:a16="http://schemas.microsoft.com/office/drawing/2014/main" id="{83C9B7D6-B398-89E1-3A43-29CDA4BD5F2A}"/>
                </a:ext>
              </a:extLst>
            </p:cNvPr>
            <p:cNvSpPr/>
            <p:nvPr/>
          </p:nvSpPr>
          <p:spPr>
            <a:xfrm>
              <a:off x="5360641" y="3115317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0" name="Dowolny kształt: kształt 1239">
              <a:extLst>
                <a:ext uri="{FF2B5EF4-FFF2-40B4-BE49-F238E27FC236}">
                  <a16:creationId xmlns:a16="http://schemas.microsoft.com/office/drawing/2014/main" id="{F7D8DBDB-2204-6A3A-B6BA-EC73AD52BAB9}"/>
                </a:ext>
              </a:extLst>
            </p:cNvPr>
            <p:cNvSpPr/>
            <p:nvPr/>
          </p:nvSpPr>
          <p:spPr>
            <a:xfrm>
              <a:off x="5360641" y="2879705"/>
              <a:ext cx="78537" cy="78537"/>
            </a:xfrm>
            <a:custGeom>
              <a:avLst/>
              <a:gdLst>
                <a:gd name="connsiteX0" fmla="*/ 78537 w 78537"/>
                <a:gd name="connsiteY0" fmla="*/ 26179 h 78537"/>
                <a:gd name="connsiteX1" fmla="*/ 78537 w 78537"/>
                <a:gd name="connsiteY1" fmla="*/ 0 h 78537"/>
                <a:gd name="connsiteX2" fmla="*/ 13090 w 78537"/>
                <a:gd name="connsiteY2" fmla="*/ 0 h 78537"/>
                <a:gd name="connsiteX3" fmla="*/ 0 w 78537"/>
                <a:gd name="connsiteY3" fmla="*/ 13090 h 78537"/>
                <a:gd name="connsiteX4" fmla="*/ 0 w 78537"/>
                <a:gd name="connsiteY4" fmla="*/ 78537 h 78537"/>
                <a:gd name="connsiteX5" fmla="*/ 26179 w 78537"/>
                <a:gd name="connsiteY5" fmla="*/ 78537 h 78537"/>
                <a:gd name="connsiteX6" fmla="*/ 26179 w 78537"/>
                <a:gd name="connsiteY6" fmla="*/ 26179 h 78537"/>
                <a:gd name="connsiteX7" fmla="*/ 78537 w 78537"/>
                <a:gd name="connsiteY7" fmla="*/ 2617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78537" y="26179"/>
                  </a:move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1" name="Dowolny kształt: kształt 1240">
              <a:extLst>
                <a:ext uri="{FF2B5EF4-FFF2-40B4-BE49-F238E27FC236}">
                  <a16:creationId xmlns:a16="http://schemas.microsoft.com/office/drawing/2014/main" id="{FE54117F-581A-F23B-3BC9-1DC5E211755F}"/>
                </a:ext>
              </a:extLst>
            </p:cNvPr>
            <p:cNvSpPr/>
            <p:nvPr/>
          </p:nvSpPr>
          <p:spPr>
            <a:xfrm>
              <a:off x="5412947" y="2932063"/>
              <a:ext cx="209433" cy="209433"/>
            </a:xfrm>
            <a:custGeom>
              <a:avLst/>
              <a:gdLst>
                <a:gd name="connsiteX0" fmla="*/ 209433 w 209433"/>
                <a:gd name="connsiteY0" fmla="*/ 209433 h 209433"/>
                <a:gd name="connsiteX1" fmla="*/ 209433 w 209433"/>
                <a:gd name="connsiteY1" fmla="*/ 0 h 209433"/>
                <a:gd name="connsiteX2" fmla="*/ 0 w 209433"/>
                <a:gd name="connsiteY2" fmla="*/ 0 h 209433"/>
                <a:gd name="connsiteX3" fmla="*/ 0 w 209433"/>
                <a:gd name="connsiteY3" fmla="*/ 209433 h 209433"/>
                <a:gd name="connsiteX4" fmla="*/ 209433 w 209433"/>
                <a:gd name="connsiteY4" fmla="*/ 209433 h 209433"/>
                <a:gd name="connsiteX5" fmla="*/ 196344 w 209433"/>
                <a:gd name="connsiteY5" fmla="*/ 170164 h 209433"/>
                <a:gd name="connsiteX6" fmla="*/ 117806 w 209433"/>
                <a:gd name="connsiteY6" fmla="*/ 91627 h 209433"/>
                <a:gd name="connsiteX7" fmla="*/ 91627 w 209433"/>
                <a:gd name="connsiteY7" fmla="*/ 117806 h 209433"/>
                <a:gd name="connsiteX8" fmla="*/ 13090 w 209433"/>
                <a:gd name="connsiteY8" fmla="*/ 13090 h 209433"/>
                <a:gd name="connsiteX9" fmla="*/ 196344 w 209433"/>
                <a:gd name="connsiteY9" fmla="*/ 13090 h 209433"/>
                <a:gd name="connsiteX10" fmla="*/ 196344 w 209433"/>
                <a:gd name="connsiteY10" fmla="*/ 17016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433" h="209433">
                  <a:moveTo>
                    <a:pt x="209433" y="209433"/>
                  </a:moveTo>
                  <a:lnTo>
                    <a:pt x="209433" y="0"/>
                  </a:lnTo>
                  <a:lnTo>
                    <a:pt x="0" y="0"/>
                  </a:lnTo>
                  <a:lnTo>
                    <a:pt x="0" y="209433"/>
                  </a:lnTo>
                  <a:lnTo>
                    <a:pt x="209433" y="209433"/>
                  </a:lnTo>
                  <a:close/>
                  <a:moveTo>
                    <a:pt x="196344" y="170164"/>
                  </a:moveTo>
                  <a:lnTo>
                    <a:pt x="117806" y="91627"/>
                  </a:lnTo>
                  <a:lnTo>
                    <a:pt x="91627" y="117806"/>
                  </a:lnTo>
                  <a:lnTo>
                    <a:pt x="13090" y="13090"/>
                  </a:lnTo>
                  <a:lnTo>
                    <a:pt x="196344" y="13090"/>
                  </a:lnTo>
                  <a:lnTo>
                    <a:pt x="196344" y="17016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42" name="Dowolny kształt: kształt 1241">
              <a:extLst>
                <a:ext uri="{FF2B5EF4-FFF2-40B4-BE49-F238E27FC236}">
                  <a16:creationId xmlns:a16="http://schemas.microsoft.com/office/drawing/2014/main" id="{4CCDD35E-D82E-48ED-0CB4-9D0A554B36F9}"/>
                </a:ext>
              </a:extLst>
            </p:cNvPr>
            <p:cNvSpPr/>
            <p:nvPr/>
          </p:nvSpPr>
          <p:spPr>
            <a:xfrm>
              <a:off x="5570022" y="2958242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26179 h 26179"/>
                <a:gd name="connsiteX2" fmla="*/ 0 w 26179"/>
                <a:gd name="connsiteY2" fmla="*/ 13090 h 26179"/>
                <a:gd name="connsiteX3" fmla="*/ 13090 w 26179"/>
                <a:gd name="connsiteY3" fmla="*/ 0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20319"/>
                    <a:pt x="20319" y="26179"/>
                    <a:pt x="13090" y="26179"/>
                  </a:cubicBezTo>
                  <a:cubicBezTo>
                    <a:pt x="5860" y="26179"/>
                    <a:pt x="0" y="20319"/>
                    <a:pt x="0" y="13090"/>
                  </a:cubicBezTo>
                  <a:cubicBezTo>
                    <a:pt x="0" y="5860"/>
                    <a:pt x="5860" y="0"/>
                    <a:pt x="13090" y="0"/>
                  </a:cubicBezTo>
                  <a:cubicBezTo>
                    <a:pt x="20319" y="0"/>
                    <a:pt x="26179" y="5860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43" name="Dowolny kształt: kształt 1242">
            <a:extLst>
              <a:ext uri="{FF2B5EF4-FFF2-40B4-BE49-F238E27FC236}">
                <a16:creationId xmlns:a16="http://schemas.microsoft.com/office/drawing/2014/main" id="{0B32C009-68F0-CE71-D983-500367E722E5}"/>
              </a:ext>
            </a:extLst>
          </p:cNvPr>
          <p:cNvSpPr/>
          <p:nvPr userDrawn="1"/>
        </p:nvSpPr>
        <p:spPr>
          <a:xfrm>
            <a:off x="25807427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103126 w 261791"/>
              <a:gd name="connsiteY7" fmla="*/ 221868 h 314149"/>
              <a:gd name="connsiteX8" fmla="*/ 47594 w 261791"/>
              <a:gd name="connsiteY8" fmla="*/ 166336 h 314149"/>
              <a:gd name="connsiteX9" fmla="*/ 66102 w 261791"/>
              <a:gd name="connsiteY9" fmla="*/ 147827 h 314149"/>
              <a:gd name="connsiteX10" fmla="*/ 103126 w 261791"/>
              <a:gd name="connsiteY10" fmla="*/ 184851 h 314149"/>
              <a:gd name="connsiteX11" fmla="*/ 195683 w 261791"/>
              <a:gd name="connsiteY11" fmla="*/ 92295 h 314149"/>
              <a:gd name="connsiteX12" fmla="*/ 214191 w 261791"/>
              <a:gd name="connsiteY12" fmla="*/ 110803 h 314149"/>
              <a:gd name="connsiteX13" fmla="*/ 103120 w 261791"/>
              <a:gd name="connsiteY13" fmla="*/ 221875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103126" y="221868"/>
                </a:moveTo>
                <a:lnTo>
                  <a:pt x="47594" y="166336"/>
                </a:lnTo>
                <a:lnTo>
                  <a:pt x="66102" y="147827"/>
                </a:lnTo>
                <a:lnTo>
                  <a:pt x="103126" y="184851"/>
                </a:lnTo>
                <a:lnTo>
                  <a:pt x="195683" y="92295"/>
                </a:lnTo>
                <a:lnTo>
                  <a:pt x="214191" y="110803"/>
                </a:lnTo>
                <a:lnTo>
                  <a:pt x="103120" y="2218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4" name="Dowolny kształt: kształt 1243">
            <a:extLst>
              <a:ext uri="{FF2B5EF4-FFF2-40B4-BE49-F238E27FC236}">
                <a16:creationId xmlns:a16="http://schemas.microsoft.com/office/drawing/2014/main" id="{ADDDACC1-F1CC-AD4D-C97F-40C9A6CA4BF1}"/>
              </a:ext>
            </a:extLst>
          </p:cNvPr>
          <p:cNvSpPr/>
          <p:nvPr userDrawn="1"/>
        </p:nvSpPr>
        <p:spPr>
          <a:xfrm>
            <a:off x="25139764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211233 w 261791"/>
              <a:gd name="connsiteY7" fmla="*/ 221174 h 314149"/>
              <a:gd name="connsiteX8" fmla="*/ 130909 w 261791"/>
              <a:gd name="connsiteY8" fmla="*/ 281419 h 314149"/>
              <a:gd name="connsiteX9" fmla="*/ 130889 w 261791"/>
              <a:gd name="connsiteY9" fmla="*/ 281400 h 314149"/>
              <a:gd name="connsiteX10" fmla="*/ 130765 w 261791"/>
              <a:gd name="connsiteY10" fmla="*/ 28195 h 314149"/>
              <a:gd name="connsiteX11" fmla="*/ 232968 w 261791"/>
              <a:gd name="connsiteY11" fmla="*/ 69028 h 314149"/>
              <a:gd name="connsiteX12" fmla="*/ 211233 w 261791"/>
              <a:gd name="connsiteY12" fmla="*/ 22116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211233" y="221174"/>
                </a:moveTo>
                <a:lnTo>
                  <a:pt x="130909" y="281419"/>
                </a:lnTo>
                <a:lnTo>
                  <a:pt x="130889" y="281400"/>
                </a:lnTo>
                <a:lnTo>
                  <a:pt x="130765" y="28195"/>
                </a:lnTo>
                <a:lnTo>
                  <a:pt x="232968" y="69028"/>
                </a:lnTo>
                <a:lnTo>
                  <a:pt x="211233" y="22116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5" name="Dowolny kształt: kształt 1244">
            <a:extLst>
              <a:ext uri="{FF2B5EF4-FFF2-40B4-BE49-F238E27FC236}">
                <a16:creationId xmlns:a16="http://schemas.microsoft.com/office/drawing/2014/main" id="{CAD95B8B-F61F-1B07-4ED8-827F6AE64A0D}"/>
              </a:ext>
            </a:extLst>
          </p:cNvPr>
          <p:cNvSpPr/>
          <p:nvPr userDrawn="1"/>
        </p:nvSpPr>
        <p:spPr>
          <a:xfrm>
            <a:off x="26475090" y="-2101271"/>
            <a:ext cx="513586" cy="616302"/>
          </a:xfrm>
          <a:custGeom>
            <a:avLst/>
            <a:gdLst>
              <a:gd name="connsiteX0" fmla="*/ 130745 w 261791"/>
              <a:gd name="connsiteY0" fmla="*/ 0 h 314149"/>
              <a:gd name="connsiteX1" fmla="*/ 0 w 261791"/>
              <a:gd name="connsiteY1" fmla="*/ 52358 h 314149"/>
              <a:gd name="connsiteX2" fmla="*/ 26179 w 261791"/>
              <a:gd name="connsiteY2" fmla="*/ 235540 h 314149"/>
              <a:gd name="connsiteX3" fmla="*/ 130896 w 261791"/>
              <a:gd name="connsiteY3" fmla="*/ 314150 h 314149"/>
              <a:gd name="connsiteX4" fmla="*/ 235612 w 261791"/>
              <a:gd name="connsiteY4" fmla="*/ 235612 h 314149"/>
              <a:gd name="connsiteX5" fmla="*/ 261791 w 261791"/>
              <a:gd name="connsiteY5" fmla="*/ 52358 h 314149"/>
              <a:gd name="connsiteX6" fmla="*/ 130745 w 261791"/>
              <a:gd name="connsiteY6" fmla="*/ 0 h 314149"/>
              <a:gd name="connsiteX7" fmla="*/ 191055 w 261791"/>
              <a:gd name="connsiteY7" fmla="*/ 203353 h 314149"/>
              <a:gd name="connsiteX8" fmla="*/ 172547 w 261791"/>
              <a:gd name="connsiteY8" fmla="*/ 221862 h 314149"/>
              <a:gd name="connsiteX9" fmla="*/ 130896 w 261791"/>
              <a:gd name="connsiteY9" fmla="*/ 180211 h 314149"/>
              <a:gd name="connsiteX10" fmla="*/ 89245 w 261791"/>
              <a:gd name="connsiteY10" fmla="*/ 221862 h 314149"/>
              <a:gd name="connsiteX11" fmla="*/ 70736 w 261791"/>
              <a:gd name="connsiteY11" fmla="*/ 203353 h 314149"/>
              <a:gd name="connsiteX12" fmla="*/ 112387 w 261791"/>
              <a:gd name="connsiteY12" fmla="*/ 161702 h 314149"/>
              <a:gd name="connsiteX13" fmla="*/ 70736 w 261791"/>
              <a:gd name="connsiteY13" fmla="*/ 120051 h 314149"/>
              <a:gd name="connsiteX14" fmla="*/ 89245 w 261791"/>
              <a:gd name="connsiteY14" fmla="*/ 101542 h 314149"/>
              <a:gd name="connsiteX15" fmla="*/ 130896 w 261791"/>
              <a:gd name="connsiteY15" fmla="*/ 143193 h 314149"/>
              <a:gd name="connsiteX16" fmla="*/ 172547 w 261791"/>
              <a:gd name="connsiteY16" fmla="*/ 101542 h 314149"/>
              <a:gd name="connsiteX17" fmla="*/ 191055 w 261791"/>
              <a:gd name="connsiteY17" fmla="*/ 120051 h 314149"/>
              <a:gd name="connsiteX18" fmla="*/ 149404 w 261791"/>
              <a:gd name="connsiteY18" fmla="*/ 161702 h 314149"/>
              <a:gd name="connsiteX19" fmla="*/ 191055 w 261791"/>
              <a:gd name="connsiteY19" fmla="*/ 20335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1791" h="314149">
                <a:moveTo>
                  <a:pt x="130745" y="0"/>
                </a:moveTo>
                <a:lnTo>
                  <a:pt x="0" y="52358"/>
                </a:lnTo>
                <a:lnTo>
                  <a:pt x="26179" y="235540"/>
                </a:lnTo>
                <a:lnTo>
                  <a:pt x="130896" y="314150"/>
                </a:lnTo>
                <a:lnTo>
                  <a:pt x="235612" y="235612"/>
                </a:lnTo>
                <a:lnTo>
                  <a:pt x="261791" y="52358"/>
                </a:lnTo>
                <a:lnTo>
                  <a:pt x="130745" y="0"/>
                </a:lnTo>
                <a:close/>
                <a:moveTo>
                  <a:pt x="191055" y="203353"/>
                </a:moveTo>
                <a:lnTo>
                  <a:pt x="172547" y="221862"/>
                </a:lnTo>
                <a:lnTo>
                  <a:pt x="130896" y="180211"/>
                </a:lnTo>
                <a:lnTo>
                  <a:pt x="89245" y="221862"/>
                </a:lnTo>
                <a:lnTo>
                  <a:pt x="70736" y="203353"/>
                </a:lnTo>
                <a:lnTo>
                  <a:pt x="112387" y="161702"/>
                </a:lnTo>
                <a:lnTo>
                  <a:pt x="70736" y="120051"/>
                </a:lnTo>
                <a:lnTo>
                  <a:pt x="89245" y="101542"/>
                </a:lnTo>
                <a:lnTo>
                  <a:pt x="130896" y="143193"/>
                </a:lnTo>
                <a:lnTo>
                  <a:pt x="172547" y="101542"/>
                </a:lnTo>
                <a:lnTo>
                  <a:pt x="191055" y="120051"/>
                </a:lnTo>
                <a:lnTo>
                  <a:pt x="149404" y="161702"/>
                </a:lnTo>
                <a:lnTo>
                  <a:pt x="191055" y="20335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6" name="Dowolny kształt: kształt 1245">
            <a:extLst>
              <a:ext uri="{FF2B5EF4-FFF2-40B4-BE49-F238E27FC236}">
                <a16:creationId xmlns:a16="http://schemas.microsoft.com/office/drawing/2014/main" id="{21039F53-01EF-023C-C35E-68C131845E13}"/>
              </a:ext>
            </a:extLst>
          </p:cNvPr>
          <p:cNvSpPr/>
          <p:nvPr userDrawn="1"/>
        </p:nvSpPr>
        <p:spPr>
          <a:xfrm>
            <a:off x="25088406" y="-2768934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29305 w 314149"/>
              <a:gd name="connsiteY5" fmla="*/ 221868 h 314149"/>
              <a:gd name="connsiteX6" fmla="*/ 73773 w 314149"/>
              <a:gd name="connsiteY6" fmla="*/ 166336 h 314149"/>
              <a:gd name="connsiteX7" fmla="*/ 92281 w 314149"/>
              <a:gd name="connsiteY7" fmla="*/ 147827 h 314149"/>
              <a:gd name="connsiteX8" fmla="*/ 129305 w 314149"/>
              <a:gd name="connsiteY8" fmla="*/ 184851 h 314149"/>
              <a:gd name="connsiteX9" fmla="*/ 221862 w 314149"/>
              <a:gd name="connsiteY9" fmla="*/ 92295 h 314149"/>
              <a:gd name="connsiteX10" fmla="*/ 240370 w 314149"/>
              <a:gd name="connsiteY10" fmla="*/ 110803 h 314149"/>
              <a:gd name="connsiteX11" fmla="*/ 129299 w 314149"/>
              <a:gd name="connsiteY11" fmla="*/ 221875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29305" y="221868"/>
                </a:moveTo>
                <a:lnTo>
                  <a:pt x="73773" y="166336"/>
                </a:lnTo>
                <a:lnTo>
                  <a:pt x="92281" y="147827"/>
                </a:lnTo>
                <a:lnTo>
                  <a:pt x="129305" y="184851"/>
                </a:lnTo>
                <a:lnTo>
                  <a:pt x="221862" y="92295"/>
                </a:lnTo>
                <a:lnTo>
                  <a:pt x="240370" y="110803"/>
                </a:lnTo>
                <a:lnTo>
                  <a:pt x="129299" y="221875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7" name="Dowolny kształt: kształt 1246">
            <a:extLst>
              <a:ext uri="{FF2B5EF4-FFF2-40B4-BE49-F238E27FC236}">
                <a16:creationId xmlns:a16="http://schemas.microsoft.com/office/drawing/2014/main" id="{2CCA3684-BB1C-1EE8-464B-C5274F64B449}"/>
              </a:ext>
            </a:extLst>
          </p:cNvPr>
          <p:cNvSpPr/>
          <p:nvPr userDrawn="1"/>
        </p:nvSpPr>
        <p:spPr>
          <a:xfrm>
            <a:off x="25810007" y="-2660516"/>
            <a:ext cx="508424" cy="399467"/>
          </a:xfrm>
          <a:custGeom>
            <a:avLst/>
            <a:gdLst>
              <a:gd name="connsiteX0" fmla="*/ 83302 w 259160"/>
              <a:gd name="connsiteY0" fmla="*/ 203621 h 203621"/>
              <a:gd name="connsiteX1" fmla="*/ 0 w 259160"/>
              <a:gd name="connsiteY1" fmla="*/ 120319 h 203621"/>
              <a:gd name="connsiteX2" fmla="*/ 27770 w 259160"/>
              <a:gd name="connsiteY2" fmla="*/ 92556 h 203621"/>
              <a:gd name="connsiteX3" fmla="*/ 83302 w 259160"/>
              <a:gd name="connsiteY3" fmla="*/ 148089 h 203621"/>
              <a:gd name="connsiteX4" fmla="*/ 231391 w 259160"/>
              <a:gd name="connsiteY4" fmla="*/ 0 h 203621"/>
              <a:gd name="connsiteX5" fmla="*/ 259161 w 259160"/>
              <a:gd name="connsiteY5" fmla="*/ 27763 h 203621"/>
              <a:gd name="connsiteX6" fmla="*/ 83302 w 259160"/>
              <a:gd name="connsiteY6" fmla="*/ 203621 h 2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60" h="203621">
                <a:moveTo>
                  <a:pt x="83302" y="203621"/>
                </a:moveTo>
                <a:lnTo>
                  <a:pt x="0" y="120319"/>
                </a:lnTo>
                <a:lnTo>
                  <a:pt x="27770" y="92556"/>
                </a:lnTo>
                <a:lnTo>
                  <a:pt x="83302" y="148089"/>
                </a:lnTo>
                <a:lnTo>
                  <a:pt x="231391" y="0"/>
                </a:lnTo>
                <a:lnTo>
                  <a:pt x="259161" y="27763"/>
                </a:lnTo>
                <a:lnTo>
                  <a:pt x="83302" y="20362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8" name="Dowolny kształt: kształt 1247">
            <a:extLst>
              <a:ext uri="{FF2B5EF4-FFF2-40B4-BE49-F238E27FC236}">
                <a16:creationId xmlns:a16="http://schemas.microsoft.com/office/drawing/2014/main" id="{62F5FEC2-94DC-4C48-8BF1-88165D2A5A93}"/>
              </a:ext>
            </a:extLst>
          </p:cNvPr>
          <p:cNvSpPr/>
          <p:nvPr userDrawn="1"/>
        </p:nvSpPr>
        <p:spPr>
          <a:xfrm>
            <a:off x="27199812" y="-2660516"/>
            <a:ext cx="399465" cy="399467"/>
          </a:xfrm>
          <a:custGeom>
            <a:avLst/>
            <a:gdLst>
              <a:gd name="connsiteX0" fmla="*/ 203621 w 203620"/>
              <a:gd name="connsiteY0" fmla="*/ 27763 h 203621"/>
              <a:gd name="connsiteX1" fmla="*/ 175858 w 203620"/>
              <a:gd name="connsiteY1" fmla="*/ 0 h 203621"/>
              <a:gd name="connsiteX2" fmla="*/ 101810 w 203620"/>
              <a:gd name="connsiteY2" fmla="*/ 74041 h 203621"/>
              <a:gd name="connsiteX3" fmla="*/ 27763 w 203620"/>
              <a:gd name="connsiteY3" fmla="*/ 0 h 203621"/>
              <a:gd name="connsiteX4" fmla="*/ 0 w 203620"/>
              <a:gd name="connsiteY4" fmla="*/ 27763 h 203621"/>
              <a:gd name="connsiteX5" fmla="*/ 74041 w 203620"/>
              <a:gd name="connsiteY5" fmla="*/ 101811 h 203621"/>
              <a:gd name="connsiteX6" fmla="*/ 0 w 203620"/>
              <a:gd name="connsiteY6" fmla="*/ 175858 h 203621"/>
              <a:gd name="connsiteX7" fmla="*/ 27763 w 203620"/>
              <a:gd name="connsiteY7" fmla="*/ 203621 h 203621"/>
              <a:gd name="connsiteX8" fmla="*/ 101810 w 203620"/>
              <a:gd name="connsiteY8" fmla="*/ 129580 h 203621"/>
              <a:gd name="connsiteX9" fmla="*/ 175858 w 203620"/>
              <a:gd name="connsiteY9" fmla="*/ 203621 h 203621"/>
              <a:gd name="connsiteX10" fmla="*/ 203621 w 203620"/>
              <a:gd name="connsiteY10" fmla="*/ 175858 h 203621"/>
              <a:gd name="connsiteX11" fmla="*/ 129580 w 203620"/>
              <a:gd name="connsiteY11" fmla="*/ 101811 h 203621"/>
              <a:gd name="connsiteX12" fmla="*/ 203621 w 203620"/>
              <a:gd name="connsiteY12" fmla="*/ 27763 h 20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3620" h="203621">
                <a:moveTo>
                  <a:pt x="203621" y="27763"/>
                </a:moveTo>
                <a:lnTo>
                  <a:pt x="175858" y="0"/>
                </a:lnTo>
                <a:lnTo>
                  <a:pt x="101810" y="74041"/>
                </a:lnTo>
                <a:lnTo>
                  <a:pt x="27763" y="0"/>
                </a:lnTo>
                <a:lnTo>
                  <a:pt x="0" y="27763"/>
                </a:lnTo>
                <a:lnTo>
                  <a:pt x="74041" y="101811"/>
                </a:lnTo>
                <a:lnTo>
                  <a:pt x="0" y="175858"/>
                </a:lnTo>
                <a:lnTo>
                  <a:pt x="27763" y="203621"/>
                </a:lnTo>
                <a:lnTo>
                  <a:pt x="101810" y="129580"/>
                </a:lnTo>
                <a:lnTo>
                  <a:pt x="175858" y="203621"/>
                </a:lnTo>
                <a:lnTo>
                  <a:pt x="203621" y="175858"/>
                </a:lnTo>
                <a:lnTo>
                  <a:pt x="129580" y="101811"/>
                </a:lnTo>
                <a:lnTo>
                  <a:pt x="203621" y="2776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49" name="Dowolny kształt: kształt 1248">
            <a:extLst>
              <a:ext uri="{FF2B5EF4-FFF2-40B4-BE49-F238E27FC236}">
                <a16:creationId xmlns:a16="http://schemas.microsoft.com/office/drawing/2014/main" id="{E905F290-B395-62C3-C862-E90D9135638A}"/>
              </a:ext>
            </a:extLst>
          </p:cNvPr>
          <p:cNvSpPr/>
          <p:nvPr userDrawn="1"/>
        </p:nvSpPr>
        <p:spPr>
          <a:xfrm>
            <a:off x="26423731" y="-2768934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217234 w 314149"/>
              <a:gd name="connsiteY5" fmla="*/ 203353 h 314149"/>
              <a:gd name="connsiteX6" fmla="*/ 198726 w 314149"/>
              <a:gd name="connsiteY6" fmla="*/ 221862 h 314149"/>
              <a:gd name="connsiteX7" fmla="*/ 157075 w 314149"/>
              <a:gd name="connsiteY7" fmla="*/ 180211 h 314149"/>
              <a:gd name="connsiteX8" fmla="*/ 115424 w 314149"/>
              <a:gd name="connsiteY8" fmla="*/ 221862 h 314149"/>
              <a:gd name="connsiteX9" fmla="*/ 96915 w 314149"/>
              <a:gd name="connsiteY9" fmla="*/ 203353 h 314149"/>
              <a:gd name="connsiteX10" fmla="*/ 138566 w 314149"/>
              <a:gd name="connsiteY10" fmla="*/ 161702 h 314149"/>
              <a:gd name="connsiteX11" fmla="*/ 96915 w 314149"/>
              <a:gd name="connsiteY11" fmla="*/ 120051 h 314149"/>
              <a:gd name="connsiteX12" fmla="*/ 115424 w 314149"/>
              <a:gd name="connsiteY12" fmla="*/ 101542 h 314149"/>
              <a:gd name="connsiteX13" fmla="*/ 157075 w 314149"/>
              <a:gd name="connsiteY13" fmla="*/ 143193 h 314149"/>
              <a:gd name="connsiteX14" fmla="*/ 198726 w 314149"/>
              <a:gd name="connsiteY14" fmla="*/ 101542 h 314149"/>
              <a:gd name="connsiteX15" fmla="*/ 217234 w 314149"/>
              <a:gd name="connsiteY15" fmla="*/ 120051 h 314149"/>
              <a:gd name="connsiteX16" fmla="*/ 175583 w 314149"/>
              <a:gd name="connsiteY16" fmla="*/ 161702 h 314149"/>
              <a:gd name="connsiteX17" fmla="*/ 217234 w 314149"/>
              <a:gd name="connsiteY17" fmla="*/ 20335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217234" y="203353"/>
                </a:moveTo>
                <a:lnTo>
                  <a:pt x="198726" y="221862"/>
                </a:lnTo>
                <a:lnTo>
                  <a:pt x="157075" y="180211"/>
                </a:lnTo>
                <a:lnTo>
                  <a:pt x="115424" y="221862"/>
                </a:lnTo>
                <a:lnTo>
                  <a:pt x="96915" y="203353"/>
                </a:lnTo>
                <a:lnTo>
                  <a:pt x="138566" y="161702"/>
                </a:lnTo>
                <a:lnTo>
                  <a:pt x="96915" y="120051"/>
                </a:lnTo>
                <a:lnTo>
                  <a:pt x="115424" y="101542"/>
                </a:lnTo>
                <a:lnTo>
                  <a:pt x="157075" y="143193"/>
                </a:lnTo>
                <a:lnTo>
                  <a:pt x="198726" y="101542"/>
                </a:lnTo>
                <a:lnTo>
                  <a:pt x="217234" y="120051"/>
                </a:lnTo>
                <a:lnTo>
                  <a:pt x="175583" y="161702"/>
                </a:lnTo>
                <a:lnTo>
                  <a:pt x="217234" y="20335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0" name="Dowolny kształt: kształt 1249">
            <a:extLst>
              <a:ext uri="{FF2B5EF4-FFF2-40B4-BE49-F238E27FC236}">
                <a16:creationId xmlns:a16="http://schemas.microsoft.com/office/drawing/2014/main" id="{26963478-F374-76BE-8026-2289933A9C23}"/>
              </a:ext>
            </a:extLst>
          </p:cNvPr>
          <p:cNvSpPr/>
          <p:nvPr userDrawn="1"/>
        </p:nvSpPr>
        <p:spPr>
          <a:xfrm>
            <a:off x="25935824" y="-3975862"/>
            <a:ext cx="282472" cy="359509"/>
          </a:xfrm>
          <a:custGeom>
            <a:avLst/>
            <a:gdLst>
              <a:gd name="connsiteX0" fmla="*/ 52358 w 143985"/>
              <a:gd name="connsiteY0" fmla="*/ 0 h 183253"/>
              <a:gd name="connsiteX1" fmla="*/ 0 w 143985"/>
              <a:gd name="connsiteY1" fmla="*/ 0 h 183253"/>
              <a:gd name="connsiteX2" fmla="*/ 91627 w 143985"/>
              <a:gd name="connsiteY2" fmla="*/ 91627 h 183253"/>
              <a:gd name="connsiteX3" fmla="*/ 0 w 143985"/>
              <a:gd name="connsiteY3" fmla="*/ 183254 h 183253"/>
              <a:gd name="connsiteX4" fmla="*/ 52358 w 143985"/>
              <a:gd name="connsiteY4" fmla="*/ 183254 h 183253"/>
              <a:gd name="connsiteX5" fmla="*/ 143985 w 143985"/>
              <a:gd name="connsiteY5" fmla="*/ 91627 h 183253"/>
              <a:gd name="connsiteX6" fmla="*/ 52358 w 143985"/>
              <a:gd name="connsiteY6" fmla="*/ 0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5" h="183253">
                <a:moveTo>
                  <a:pt x="52358" y="0"/>
                </a:moveTo>
                <a:lnTo>
                  <a:pt x="0" y="0"/>
                </a:lnTo>
                <a:lnTo>
                  <a:pt x="91627" y="91627"/>
                </a:lnTo>
                <a:lnTo>
                  <a:pt x="0" y="183254"/>
                </a:lnTo>
                <a:lnTo>
                  <a:pt x="52358" y="183254"/>
                </a:lnTo>
                <a:lnTo>
                  <a:pt x="143985" y="91627"/>
                </a:lnTo>
                <a:lnTo>
                  <a:pt x="52358" y="0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1" name="Dowolny kształt: kształt 1250">
            <a:extLst>
              <a:ext uri="{FF2B5EF4-FFF2-40B4-BE49-F238E27FC236}">
                <a16:creationId xmlns:a16="http://schemas.microsoft.com/office/drawing/2014/main" id="{D578B5E4-84AB-F758-D211-B7CF1C5D5284}"/>
              </a:ext>
            </a:extLst>
          </p:cNvPr>
          <p:cNvSpPr/>
          <p:nvPr userDrawn="1"/>
        </p:nvSpPr>
        <p:spPr>
          <a:xfrm>
            <a:off x="25242481" y="-3975862"/>
            <a:ext cx="282472" cy="359509"/>
          </a:xfrm>
          <a:custGeom>
            <a:avLst/>
            <a:gdLst>
              <a:gd name="connsiteX0" fmla="*/ 91627 w 143985"/>
              <a:gd name="connsiteY0" fmla="*/ 183254 h 183253"/>
              <a:gd name="connsiteX1" fmla="*/ 143985 w 143985"/>
              <a:gd name="connsiteY1" fmla="*/ 183254 h 183253"/>
              <a:gd name="connsiteX2" fmla="*/ 52358 w 143985"/>
              <a:gd name="connsiteY2" fmla="*/ 91627 h 183253"/>
              <a:gd name="connsiteX3" fmla="*/ 143985 w 143985"/>
              <a:gd name="connsiteY3" fmla="*/ 0 h 183253"/>
              <a:gd name="connsiteX4" fmla="*/ 91627 w 143985"/>
              <a:gd name="connsiteY4" fmla="*/ 0 h 183253"/>
              <a:gd name="connsiteX5" fmla="*/ 0 w 143985"/>
              <a:gd name="connsiteY5" fmla="*/ 91627 h 183253"/>
              <a:gd name="connsiteX6" fmla="*/ 91627 w 143985"/>
              <a:gd name="connsiteY6" fmla="*/ 183254 h 18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5" h="183253">
                <a:moveTo>
                  <a:pt x="91627" y="183254"/>
                </a:moveTo>
                <a:lnTo>
                  <a:pt x="143985" y="183254"/>
                </a:lnTo>
                <a:lnTo>
                  <a:pt x="52358" y="91627"/>
                </a:lnTo>
                <a:lnTo>
                  <a:pt x="143985" y="0"/>
                </a:lnTo>
                <a:lnTo>
                  <a:pt x="91627" y="0"/>
                </a:lnTo>
                <a:lnTo>
                  <a:pt x="0" y="91627"/>
                </a:lnTo>
                <a:lnTo>
                  <a:pt x="91627" y="18325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2" name="Dowolny kształt: kształt 1251">
            <a:extLst>
              <a:ext uri="{FF2B5EF4-FFF2-40B4-BE49-F238E27FC236}">
                <a16:creationId xmlns:a16="http://schemas.microsoft.com/office/drawing/2014/main" id="{E74A2AAD-7D2B-D3D2-D276-D3A0609B0CB2}"/>
              </a:ext>
            </a:extLst>
          </p:cNvPr>
          <p:cNvSpPr/>
          <p:nvPr userDrawn="1"/>
        </p:nvSpPr>
        <p:spPr>
          <a:xfrm>
            <a:off x="27091392" y="-3436596"/>
            <a:ext cx="616302" cy="616302"/>
          </a:xfrm>
          <a:custGeom>
            <a:avLst/>
            <a:gdLst>
              <a:gd name="connsiteX0" fmla="*/ 314150 w 314149"/>
              <a:gd name="connsiteY0" fmla="*/ 157075 h 314149"/>
              <a:gd name="connsiteX1" fmla="*/ 157075 w 314149"/>
              <a:gd name="connsiteY1" fmla="*/ 0 h 314149"/>
              <a:gd name="connsiteX2" fmla="*/ 0 w 314149"/>
              <a:gd name="connsiteY2" fmla="*/ 157075 h 314149"/>
              <a:gd name="connsiteX3" fmla="*/ 157075 w 314149"/>
              <a:gd name="connsiteY3" fmla="*/ 314150 h 314149"/>
              <a:gd name="connsiteX4" fmla="*/ 314150 w 314149"/>
              <a:gd name="connsiteY4" fmla="*/ 157075 h 314149"/>
              <a:gd name="connsiteX5" fmla="*/ 91627 w 314149"/>
              <a:gd name="connsiteY5" fmla="*/ 155203 h 314149"/>
              <a:gd name="connsiteX6" fmla="*/ 91627 w 314149"/>
              <a:gd name="connsiteY6" fmla="*/ 117806 h 314149"/>
              <a:gd name="connsiteX7" fmla="*/ 157075 w 314149"/>
              <a:gd name="connsiteY7" fmla="*/ 183254 h 314149"/>
              <a:gd name="connsiteX8" fmla="*/ 222523 w 314149"/>
              <a:gd name="connsiteY8" fmla="*/ 117806 h 314149"/>
              <a:gd name="connsiteX9" fmla="*/ 222523 w 314149"/>
              <a:gd name="connsiteY9" fmla="*/ 155203 h 314149"/>
              <a:gd name="connsiteX10" fmla="*/ 157075 w 314149"/>
              <a:gd name="connsiteY10" fmla="*/ 220651 h 314149"/>
              <a:gd name="connsiteX11" fmla="*/ 91627 w 314149"/>
              <a:gd name="connsiteY11" fmla="*/ 15520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314150" y="157075"/>
                </a:moveTo>
                <a:cubicBezTo>
                  <a:pt x="314150" y="70324"/>
                  <a:pt x="243826" y="0"/>
                  <a:pt x="157075" y="0"/>
                </a:cubicBez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lose/>
                <a:moveTo>
                  <a:pt x="91627" y="155203"/>
                </a:moveTo>
                <a:lnTo>
                  <a:pt x="91627" y="117806"/>
                </a:lnTo>
                <a:lnTo>
                  <a:pt x="157075" y="183254"/>
                </a:lnTo>
                <a:lnTo>
                  <a:pt x="222523" y="117806"/>
                </a:lnTo>
                <a:lnTo>
                  <a:pt x="222523" y="155203"/>
                </a:lnTo>
                <a:lnTo>
                  <a:pt x="157075" y="220651"/>
                </a:lnTo>
                <a:lnTo>
                  <a:pt x="91627" y="15520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3" name="Dowolny kształt: kształt 1252">
            <a:extLst>
              <a:ext uri="{FF2B5EF4-FFF2-40B4-BE49-F238E27FC236}">
                <a16:creationId xmlns:a16="http://schemas.microsoft.com/office/drawing/2014/main" id="{D145AB68-06C0-4782-52BF-359F293A020D}"/>
              </a:ext>
            </a:extLst>
          </p:cNvPr>
          <p:cNvSpPr/>
          <p:nvPr userDrawn="1"/>
        </p:nvSpPr>
        <p:spPr>
          <a:xfrm>
            <a:off x="26423731" y="-3436596"/>
            <a:ext cx="616302" cy="616302"/>
          </a:xfrm>
          <a:custGeom>
            <a:avLst/>
            <a:gdLst>
              <a:gd name="connsiteX0" fmla="*/ 314150 w 314149"/>
              <a:gd name="connsiteY0" fmla="*/ 157075 h 314149"/>
              <a:gd name="connsiteX1" fmla="*/ 157075 w 314149"/>
              <a:gd name="connsiteY1" fmla="*/ 0 h 314149"/>
              <a:gd name="connsiteX2" fmla="*/ 0 w 314149"/>
              <a:gd name="connsiteY2" fmla="*/ 157075 h 314149"/>
              <a:gd name="connsiteX3" fmla="*/ 157075 w 314149"/>
              <a:gd name="connsiteY3" fmla="*/ 314150 h 314149"/>
              <a:gd name="connsiteX4" fmla="*/ 314150 w 314149"/>
              <a:gd name="connsiteY4" fmla="*/ 157075 h 314149"/>
              <a:gd name="connsiteX5" fmla="*/ 91627 w 314149"/>
              <a:gd name="connsiteY5" fmla="*/ 196344 h 314149"/>
              <a:gd name="connsiteX6" fmla="*/ 91627 w 314149"/>
              <a:gd name="connsiteY6" fmla="*/ 158947 h 314149"/>
              <a:gd name="connsiteX7" fmla="*/ 157075 w 314149"/>
              <a:gd name="connsiteY7" fmla="*/ 93499 h 314149"/>
              <a:gd name="connsiteX8" fmla="*/ 222523 w 314149"/>
              <a:gd name="connsiteY8" fmla="*/ 158947 h 314149"/>
              <a:gd name="connsiteX9" fmla="*/ 222523 w 314149"/>
              <a:gd name="connsiteY9" fmla="*/ 196344 h 314149"/>
              <a:gd name="connsiteX10" fmla="*/ 157075 w 314149"/>
              <a:gd name="connsiteY10" fmla="*/ 130896 h 314149"/>
              <a:gd name="connsiteX11" fmla="*/ 91627 w 314149"/>
              <a:gd name="connsiteY11" fmla="*/ 196344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314150" y="157075"/>
                </a:moveTo>
                <a:cubicBezTo>
                  <a:pt x="314150" y="70324"/>
                  <a:pt x="243826" y="0"/>
                  <a:pt x="157075" y="0"/>
                </a:cubicBez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lose/>
                <a:moveTo>
                  <a:pt x="91627" y="196344"/>
                </a:moveTo>
                <a:lnTo>
                  <a:pt x="91627" y="158947"/>
                </a:lnTo>
                <a:lnTo>
                  <a:pt x="157075" y="93499"/>
                </a:lnTo>
                <a:lnTo>
                  <a:pt x="222523" y="158947"/>
                </a:lnTo>
                <a:lnTo>
                  <a:pt x="222523" y="196344"/>
                </a:lnTo>
                <a:lnTo>
                  <a:pt x="157075" y="130896"/>
                </a:lnTo>
                <a:lnTo>
                  <a:pt x="91627" y="19634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4" name="Dowolny kształt: kształt 1253">
            <a:extLst>
              <a:ext uri="{FF2B5EF4-FFF2-40B4-BE49-F238E27FC236}">
                <a16:creationId xmlns:a16="http://schemas.microsoft.com/office/drawing/2014/main" id="{1CE2C460-1E5E-CB52-F08E-6098B207A16B}"/>
              </a:ext>
            </a:extLst>
          </p:cNvPr>
          <p:cNvSpPr/>
          <p:nvPr userDrawn="1"/>
        </p:nvSpPr>
        <p:spPr>
          <a:xfrm>
            <a:off x="25756068" y="-3436596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55203 w 314149"/>
              <a:gd name="connsiteY5" fmla="*/ 222523 h 314149"/>
              <a:gd name="connsiteX6" fmla="*/ 117806 w 314149"/>
              <a:gd name="connsiteY6" fmla="*/ 222523 h 314149"/>
              <a:gd name="connsiteX7" fmla="*/ 183254 w 314149"/>
              <a:gd name="connsiteY7" fmla="*/ 157075 h 314149"/>
              <a:gd name="connsiteX8" fmla="*/ 117806 w 314149"/>
              <a:gd name="connsiteY8" fmla="*/ 91627 h 314149"/>
              <a:gd name="connsiteX9" fmla="*/ 155203 w 314149"/>
              <a:gd name="connsiteY9" fmla="*/ 91627 h 314149"/>
              <a:gd name="connsiteX10" fmla="*/ 220651 w 314149"/>
              <a:gd name="connsiteY10" fmla="*/ 157075 h 314149"/>
              <a:gd name="connsiteX11" fmla="*/ 155203 w 314149"/>
              <a:gd name="connsiteY11" fmla="*/ 22252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55203" y="222523"/>
                </a:moveTo>
                <a:lnTo>
                  <a:pt x="117806" y="222523"/>
                </a:lnTo>
                <a:lnTo>
                  <a:pt x="183254" y="157075"/>
                </a:lnTo>
                <a:lnTo>
                  <a:pt x="117806" y="91627"/>
                </a:lnTo>
                <a:lnTo>
                  <a:pt x="155203" y="91627"/>
                </a:lnTo>
                <a:lnTo>
                  <a:pt x="220651" y="157075"/>
                </a:lnTo>
                <a:lnTo>
                  <a:pt x="155203" y="22252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5" name="Dowolny kształt: kształt 1254">
            <a:extLst>
              <a:ext uri="{FF2B5EF4-FFF2-40B4-BE49-F238E27FC236}">
                <a16:creationId xmlns:a16="http://schemas.microsoft.com/office/drawing/2014/main" id="{62B6A4E5-F790-B5DB-CF25-3DA33CE9D787}"/>
              </a:ext>
            </a:extLst>
          </p:cNvPr>
          <p:cNvSpPr/>
          <p:nvPr userDrawn="1"/>
        </p:nvSpPr>
        <p:spPr>
          <a:xfrm>
            <a:off x="25088406" y="-3436596"/>
            <a:ext cx="616302" cy="616302"/>
          </a:xfrm>
          <a:custGeom>
            <a:avLst/>
            <a:gdLst>
              <a:gd name="connsiteX0" fmla="*/ 157075 w 314149"/>
              <a:gd name="connsiteY0" fmla="*/ 0 h 314149"/>
              <a:gd name="connsiteX1" fmla="*/ 0 w 314149"/>
              <a:gd name="connsiteY1" fmla="*/ 157075 h 314149"/>
              <a:gd name="connsiteX2" fmla="*/ 157075 w 314149"/>
              <a:gd name="connsiteY2" fmla="*/ 314150 h 314149"/>
              <a:gd name="connsiteX3" fmla="*/ 314150 w 314149"/>
              <a:gd name="connsiteY3" fmla="*/ 157075 h 314149"/>
              <a:gd name="connsiteX4" fmla="*/ 157075 w 314149"/>
              <a:gd name="connsiteY4" fmla="*/ 0 h 314149"/>
              <a:gd name="connsiteX5" fmla="*/ 196344 w 314149"/>
              <a:gd name="connsiteY5" fmla="*/ 222523 h 314149"/>
              <a:gd name="connsiteX6" fmla="*/ 158947 w 314149"/>
              <a:gd name="connsiteY6" fmla="*/ 222523 h 314149"/>
              <a:gd name="connsiteX7" fmla="*/ 93499 w 314149"/>
              <a:gd name="connsiteY7" fmla="*/ 157075 h 314149"/>
              <a:gd name="connsiteX8" fmla="*/ 158947 w 314149"/>
              <a:gd name="connsiteY8" fmla="*/ 91627 h 314149"/>
              <a:gd name="connsiteX9" fmla="*/ 196344 w 314149"/>
              <a:gd name="connsiteY9" fmla="*/ 91627 h 314149"/>
              <a:gd name="connsiteX10" fmla="*/ 130896 w 314149"/>
              <a:gd name="connsiteY10" fmla="*/ 157075 h 314149"/>
              <a:gd name="connsiteX11" fmla="*/ 196344 w 314149"/>
              <a:gd name="connsiteY11" fmla="*/ 222523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149" h="314149">
                <a:moveTo>
                  <a:pt x="157075" y="0"/>
                </a:moveTo>
                <a:cubicBezTo>
                  <a:pt x="70324" y="0"/>
                  <a:pt x="0" y="70324"/>
                  <a:pt x="0" y="157075"/>
                </a:cubicBezTo>
                <a:cubicBezTo>
                  <a:pt x="0" y="243826"/>
                  <a:pt x="70324" y="314150"/>
                  <a:pt x="157075" y="314150"/>
                </a:cubicBezTo>
                <a:cubicBezTo>
                  <a:pt x="243826" y="314150"/>
                  <a:pt x="314150" y="243826"/>
                  <a:pt x="314150" y="157075"/>
                </a:cubicBezTo>
                <a:cubicBezTo>
                  <a:pt x="314150" y="70324"/>
                  <a:pt x="243826" y="0"/>
                  <a:pt x="157075" y="0"/>
                </a:cubicBezTo>
                <a:close/>
                <a:moveTo>
                  <a:pt x="196344" y="222523"/>
                </a:moveTo>
                <a:lnTo>
                  <a:pt x="158947" y="222523"/>
                </a:lnTo>
                <a:lnTo>
                  <a:pt x="93499" y="157075"/>
                </a:lnTo>
                <a:lnTo>
                  <a:pt x="158947" y="91627"/>
                </a:lnTo>
                <a:lnTo>
                  <a:pt x="196344" y="91627"/>
                </a:lnTo>
                <a:lnTo>
                  <a:pt x="130896" y="157075"/>
                </a:lnTo>
                <a:lnTo>
                  <a:pt x="196344" y="22252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6" name="Dowolny kształt: kształt 1255">
            <a:extLst>
              <a:ext uri="{FF2B5EF4-FFF2-40B4-BE49-F238E27FC236}">
                <a16:creationId xmlns:a16="http://schemas.microsoft.com/office/drawing/2014/main" id="{B73DEDE2-98AC-A37E-05EF-4ACABF03ED64}"/>
              </a:ext>
            </a:extLst>
          </p:cNvPr>
          <p:cNvSpPr/>
          <p:nvPr userDrawn="1"/>
        </p:nvSpPr>
        <p:spPr>
          <a:xfrm>
            <a:off x="27232629" y="-3950182"/>
            <a:ext cx="359509" cy="282472"/>
          </a:xfrm>
          <a:custGeom>
            <a:avLst/>
            <a:gdLst>
              <a:gd name="connsiteX0" fmla="*/ 183254 w 183253"/>
              <a:gd name="connsiteY0" fmla="*/ 52358 h 143985"/>
              <a:gd name="connsiteX1" fmla="*/ 183254 w 183253"/>
              <a:gd name="connsiteY1" fmla="*/ 0 h 143985"/>
              <a:gd name="connsiteX2" fmla="*/ 91627 w 183253"/>
              <a:gd name="connsiteY2" fmla="*/ 91627 h 143985"/>
              <a:gd name="connsiteX3" fmla="*/ 0 w 183253"/>
              <a:gd name="connsiteY3" fmla="*/ 0 h 143985"/>
              <a:gd name="connsiteX4" fmla="*/ 0 w 183253"/>
              <a:gd name="connsiteY4" fmla="*/ 52358 h 143985"/>
              <a:gd name="connsiteX5" fmla="*/ 91627 w 183253"/>
              <a:gd name="connsiteY5" fmla="*/ 143985 h 143985"/>
              <a:gd name="connsiteX6" fmla="*/ 183254 w 183253"/>
              <a:gd name="connsiteY6" fmla="*/ 52358 h 1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3" h="143985">
                <a:moveTo>
                  <a:pt x="183254" y="52358"/>
                </a:moveTo>
                <a:lnTo>
                  <a:pt x="183254" y="0"/>
                </a:lnTo>
                <a:lnTo>
                  <a:pt x="91627" y="91627"/>
                </a:lnTo>
                <a:lnTo>
                  <a:pt x="0" y="0"/>
                </a:lnTo>
                <a:lnTo>
                  <a:pt x="0" y="52358"/>
                </a:lnTo>
                <a:lnTo>
                  <a:pt x="91627" y="143985"/>
                </a:lnTo>
                <a:lnTo>
                  <a:pt x="183254" y="5235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57" name="Dowolny kształt: kształt 1256">
            <a:extLst>
              <a:ext uri="{FF2B5EF4-FFF2-40B4-BE49-F238E27FC236}">
                <a16:creationId xmlns:a16="http://schemas.microsoft.com/office/drawing/2014/main" id="{AD9730D2-5AA6-E9E4-D34A-04BD00FE01BD}"/>
              </a:ext>
            </a:extLst>
          </p:cNvPr>
          <p:cNvSpPr/>
          <p:nvPr userDrawn="1"/>
        </p:nvSpPr>
        <p:spPr>
          <a:xfrm>
            <a:off x="26539288" y="-3924504"/>
            <a:ext cx="359509" cy="282472"/>
          </a:xfrm>
          <a:custGeom>
            <a:avLst/>
            <a:gdLst>
              <a:gd name="connsiteX0" fmla="*/ 0 w 183253"/>
              <a:gd name="connsiteY0" fmla="*/ 91627 h 143985"/>
              <a:gd name="connsiteX1" fmla="*/ 0 w 183253"/>
              <a:gd name="connsiteY1" fmla="*/ 143985 h 143985"/>
              <a:gd name="connsiteX2" fmla="*/ 91627 w 183253"/>
              <a:gd name="connsiteY2" fmla="*/ 52358 h 143985"/>
              <a:gd name="connsiteX3" fmla="*/ 183254 w 183253"/>
              <a:gd name="connsiteY3" fmla="*/ 143985 h 143985"/>
              <a:gd name="connsiteX4" fmla="*/ 183254 w 183253"/>
              <a:gd name="connsiteY4" fmla="*/ 91627 h 143985"/>
              <a:gd name="connsiteX5" fmla="*/ 91627 w 183253"/>
              <a:gd name="connsiteY5" fmla="*/ 0 h 143985"/>
              <a:gd name="connsiteX6" fmla="*/ 0 w 183253"/>
              <a:gd name="connsiteY6" fmla="*/ 91627 h 14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53" h="143985">
                <a:moveTo>
                  <a:pt x="0" y="91627"/>
                </a:moveTo>
                <a:lnTo>
                  <a:pt x="0" y="143985"/>
                </a:lnTo>
                <a:lnTo>
                  <a:pt x="91627" y="52358"/>
                </a:lnTo>
                <a:lnTo>
                  <a:pt x="183254" y="143985"/>
                </a:lnTo>
                <a:lnTo>
                  <a:pt x="183254" y="91627"/>
                </a:lnTo>
                <a:lnTo>
                  <a:pt x="91627" y="0"/>
                </a:lnTo>
                <a:lnTo>
                  <a:pt x="0" y="9162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58" name="Grupa 1257">
            <a:extLst>
              <a:ext uri="{FF2B5EF4-FFF2-40B4-BE49-F238E27FC236}">
                <a16:creationId xmlns:a16="http://schemas.microsoft.com/office/drawing/2014/main" id="{89EBC6AD-1EAC-02D4-3AD1-5DF6A769240D}"/>
              </a:ext>
            </a:extLst>
          </p:cNvPr>
          <p:cNvGrpSpPr/>
          <p:nvPr userDrawn="1"/>
        </p:nvGrpSpPr>
        <p:grpSpPr>
          <a:xfrm>
            <a:off x="27117072" y="-2049913"/>
            <a:ext cx="564944" cy="513586"/>
            <a:chOff x="7952376" y="1047165"/>
            <a:chExt cx="287970" cy="261791"/>
          </a:xfrm>
        </p:grpSpPr>
        <p:sp>
          <p:nvSpPr>
            <p:cNvPr id="1259" name="Dowolny kształt: kształt 1258">
              <a:extLst>
                <a:ext uri="{FF2B5EF4-FFF2-40B4-BE49-F238E27FC236}">
                  <a16:creationId xmlns:a16="http://schemas.microsoft.com/office/drawing/2014/main" id="{E02A26DF-FFD3-B851-EA7B-C715D60BB0C2}"/>
                </a:ext>
              </a:extLst>
            </p:cNvPr>
            <p:cNvSpPr/>
            <p:nvPr/>
          </p:nvSpPr>
          <p:spPr>
            <a:xfrm>
              <a:off x="7952376" y="1047165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0" name="Dowolny kształt: kształt 1259">
              <a:extLst>
                <a:ext uri="{FF2B5EF4-FFF2-40B4-BE49-F238E27FC236}">
                  <a16:creationId xmlns:a16="http://schemas.microsoft.com/office/drawing/2014/main" id="{AA7B307E-2320-565D-96E7-F978A0F7CC88}"/>
                </a:ext>
              </a:extLst>
            </p:cNvPr>
            <p:cNvSpPr/>
            <p:nvPr/>
          </p:nvSpPr>
          <p:spPr>
            <a:xfrm>
              <a:off x="7952376" y="1151882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1" name="Dowolny kształt: kształt 1260">
              <a:extLst>
                <a:ext uri="{FF2B5EF4-FFF2-40B4-BE49-F238E27FC236}">
                  <a16:creationId xmlns:a16="http://schemas.microsoft.com/office/drawing/2014/main" id="{713378C9-3ABF-A511-E944-B168D6536792}"/>
                </a:ext>
              </a:extLst>
            </p:cNvPr>
            <p:cNvSpPr/>
            <p:nvPr/>
          </p:nvSpPr>
          <p:spPr>
            <a:xfrm>
              <a:off x="7952376" y="1256598"/>
              <a:ext cx="287970" cy="52358"/>
            </a:xfrm>
            <a:custGeom>
              <a:avLst/>
              <a:gdLst>
                <a:gd name="connsiteX0" fmla="*/ 0 w 287970"/>
                <a:gd name="connsiteY0" fmla="*/ 0 h 52358"/>
                <a:gd name="connsiteX1" fmla="*/ 287971 w 287970"/>
                <a:gd name="connsiteY1" fmla="*/ 0 h 52358"/>
                <a:gd name="connsiteX2" fmla="*/ 287971 w 287970"/>
                <a:gd name="connsiteY2" fmla="*/ 52358 h 52358"/>
                <a:gd name="connsiteX3" fmla="*/ 0 w 287970"/>
                <a:gd name="connsiteY3" fmla="*/ 52358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70" h="52358">
                  <a:moveTo>
                    <a:pt x="0" y="0"/>
                  </a:moveTo>
                  <a:lnTo>
                    <a:pt x="287971" y="0"/>
                  </a:lnTo>
                  <a:lnTo>
                    <a:pt x="287971" y="52358"/>
                  </a:lnTo>
                  <a:lnTo>
                    <a:pt x="0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62" name="Grupa 1261">
            <a:extLst>
              <a:ext uri="{FF2B5EF4-FFF2-40B4-BE49-F238E27FC236}">
                <a16:creationId xmlns:a16="http://schemas.microsoft.com/office/drawing/2014/main" id="{4EE48C62-F163-D688-176B-28302665EF87}"/>
              </a:ext>
            </a:extLst>
          </p:cNvPr>
          <p:cNvGrpSpPr/>
          <p:nvPr userDrawn="1"/>
        </p:nvGrpSpPr>
        <p:grpSpPr>
          <a:xfrm>
            <a:off x="20774279" y="4010407"/>
            <a:ext cx="462227" cy="616302"/>
            <a:chOff x="4719252" y="4136304"/>
            <a:chExt cx="235612" cy="314149"/>
          </a:xfrm>
        </p:grpSpPr>
        <p:sp>
          <p:nvSpPr>
            <p:cNvPr id="1263" name="Dowolny kształt: kształt 1262">
              <a:extLst>
                <a:ext uri="{FF2B5EF4-FFF2-40B4-BE49-F238E27FC236}">
                  <a16:creationId xmlns:a16="http://schemas.microsoft.com/office/drawing/2014/main" id="{02B0D35C-B84C-7D91-9F57-F72E278B7E5B}"/>
                </a:ext>
              </a:extLst>
            </p:cNvPr>
            <p:cNvSpPr/>
            <p:nvPr/>
          </p:nvSpPr>
          <p:spPr>
            <a:xfrm>
              <a:off x="4719252" y="4136304"/>
              <a:ext cx="235612" cy="314149"/>
            </a:xfrm>
            <a:custGeom>
              <a:avLst/>
              <a:gdLst>
                <a:gd name="connsiteX0" fmla="*/ 209433 w 235612"/>
                <a:gd name="connsiteY0" fmla="*/ 26179 h 314149"/>
                <a:gd name="connsiteX1" fmla="*/ 209433 w 235612"/>
                <a:gd name="connsiteY1" fmla="*/ 224768 h 314149"/>
                <a:gd name="connsiteX2" fmla="*/ 146230 w 235612"/>
                <a:gd name="connsiteY2" fmla="*/ 287971 h 314149"/>
                <a:gd name="connsiteX3" fmla="*/ 26179 w 235612"/>
                <a:gd name="connsiteY3" fmla="*/ 287971 h 314149"/>
                <a:gd name="connsiteX4" fmla="*/ 26179 w 235612"/>
                <a:gd name="connsiteY4" fmla="*/ 26179 h 314149"/>
                <a:gd name="connsiteX5" fmla="*/ 209433 w 235612"/>
                <a:gd name="connsiteY5" fmla="*/ 26179 h 314149"/>
                <a:gd name="connsiteX6" fmla="*/ 235612 w 235612"/>
                <a:gd name="connsiteY6" fmla="*/ 0 h 314149"/>
                <a:gd name="connsiteX7" fmla="*/ 0 w 235612"/>
                <a:gd name="connsiteY7" fmla="*/ 0 h 314149"/>
                <a:gd name="connsiteX8" fmla="*/ 0 w 235612"/>
                <a:gd name="connsiteY8" fmla="*/ 314150 h 314149"/>
                <a:gd name="connsiteX9" fmla="*/ 157075 w 235612"/>
                <a:gd name="connsiteY9" fmla="*/ 314150 h 314149"/>
                <a:gd name="connsiteX10" fmla="*/ 235612 w 235612"/>
                <a:gd name="connsiteY10" fmla="*/ 235612 h 314149"/>
                <a:gd name="connsiteX11" fmla="*/ 235612 w 235612"/>
                <a:gd name="connsiteY11" fmla="*/ 0 h 314149"/>
                <a:gd name="connsiteX12" fmla="*/ 235612 w 235612"/>
                <a:gd name="connsiteY12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612" h="314149">
                  <a:moveTo>
                    <a:pt x="209433" y="26179"/>
                  </a:moveTo>
                  <a:lnTo>
                    <a:pt x="209433" y="224768"/>
                  </a:lnTo>
                  <a:lnTo>
                    <a:pt x="146230" y="287971"/>
                  </a:lnTo>
                  <a:lnTo>
                    <a:pt x="26179" y="287971"/>
                  </a:lnTo>
                  <a:lnTo>
                    <a:pt x="26179" y="26179"/>
                  </a:lnTo>
                  <a:lnTo>
                    <a:pt x="209433" y="26179"/>
                  </a:lnTo>
                  <a:moveTo>
                    <a:pt x="235612" y="0"/>
                  </a:moveTo>
                  <a:lnTo>
                    <a:pt x="0" y="0"/>
                  </a:lnTo>
                  <a:lnTo>
                    <a:pt x="0" y="314150"/>
                  </a:lnTo>
                  <a:lnTo>
                    <a:pt x="157075" y="314150"/>
                  </a:lnTo>
                  <a:lnTo>
                    <a:pt x="235612" y="235612"/>
                  </a:lnTo>
                  <a:lnTo>
                    <a:pt x="235612" y="0"/>
                  </a:lnTo>
                  <a:lnTo>
                    <a:pt x="23561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4" name="Dowolny kształt: kształt 1263">
              <a:extLst>
                <a:ext uri="{FF2B5EF4-FFF2-40B4-BE49-F238E27FC236}">
                  <a16:creationId xmlns:a16="http://schemas.microsoft.com/office/drawing/2014/main" id="{4D6D25B5-84FB-6653-E680-E53EE7DB710E}"/>
                </a:ext>
              </a:extLst>
            </p:cNvPr>
            <p:cNvSpPr/>
            <p:nvPr/>
          </p:nvSpPr>
          <p:spPr>
            <a:xfrm>
              <a:off x="4771610" y="4214841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5" name="Dowolny kształt: kształt 1264">
              <a:extLst>
                <a:ext uri="{FF2B5EF4-FFF2-40B4-BE49-F238E27FC236}">
                  <a16:creationId xmlns:a16="http://schemas.microsoft.com/office/drawing/2014/main" id="{BCC550E2-7640-E648-ED2F-D7CCD73030E8}"/>
                </a:ext>
              </a:extLst>
            </p:cNvPr>
            <p:cNvSpPr/>
            <p:nvPr/>
          </p:nvSpPr>
          <p:spPr>
            <a:xfrm>
              <a:off x="4771610" y="4267200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6" name="Dowolny kształt: kształt 1265">
              <a:extLst>
                <a:ext uri="{FF2B5EF4-FFF2-40B4-BE49-F238E27FC236}">
                  <a16:creationId xmlns:a16="http://schemas.microsoft.com/office/drawing/2014/main" id="{58B66BB9-1FC3-0F32-FC22-D0E628A33955}"/>
                </a:ext>
              </a:extLst>
            </p:cNvPr>
            <p:cNvSpPr/>
            <p:nvPr/>
          </p:nvSpPr>
          <p:spPr>
            <a:xfrm>
              <a:off x="4771610" y="4319558"/>
              <a:ext cx="78537" cy="26179"/>
            </a:xfrm>
            <a:custGeom>
              <a:avLst/>
              <a:gdLst>
                <a:gd name="connsiteX0" fmla="*/ 78537 w 78537"/>
                <a:gd name="connsiteY0" fmla="*/ 0 h 26179"/>
                <a:gd name="connsiteX1" fmla="*/ 0 w 78537"/>
                <a:gd name="connsiteY1" fmla="*/ 0 h 26179"/>
                <a:gd name="connsiteX2" fmla="*/ 0 w 78537"/>
                <a:gd name="connsiteY2" fmla="*/ 26179 h 26179"/>
                <a:gd name="connsiteX3" fmla="*/ 78537 w 78537"/>
                <a:gd name="connsiteY3" fmla="*/ 26179 h 26179"/>
                <a:gd name="connsiteX4" fmla="*/ 78537 w 78537"/>
                <a:gd name="connsiteY4" fmla="*/ 0 h 26179"/>
                <a:gd name="connsiteX5" fmla="*/ 78537 w 78537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26179">
                  <a:moveTo>
                    <a:pt x="7853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67" name="Grupa 1266">
            <a:extLst>
              <a:ext uri="{FF2B5EF4-FFF2-40B4-BE49-F238E27FC236}">
                <a16:creationId xmlns:a16="http://schemas.microsoft.com/office/drawing/2014/main" id="{72B73506-1B42-B5A2-141A-4B45C2BF78FF}"/>
              </a:ext>
            </a:extLst>
          </p:cNvPr>
          <p:cNvGrpSpPr/>
          <p:nvPr userDrawn="1"/>
        </p:nvGrpSpPr>
        <p:grpSpPr>
          <a:xfrm>
            <a:off x="21441942" y="4010407"/>
            <a:ext cx="462227" cy="616302"/>
            <a:chOff x="5059581" y="4136304"/>
            <a:chExt cx="235612" cy="314149"/>
          </a:xfrm>
        </p:grpSpPr>
        <p:sp>
          <p:nvSpPr>
            <p:cNvPr id="1268" name="Dowolny kształt: kształt 1267">
              <a:extLst>
                <a:ext uri="{FF2B5EF4-FFF2-40B4-BE49-F238E27FC236}">
                  <a16:creationId xmlns:a16="http://schemas.microsoft.com/office/drawing/2014/main" id="{84B085E0-B3D7-B35D-2928-2A93AEBF4C2C}"/>
                </a:ext>
              </a:extLst>
            </p:cNvPr>
            <p:cNvSpPr/>
            <p:nvPr/>
          </p:nvSpPr>
          <p:spPr>
            <a:xfrm>
              <a:off x="5059581" y="4136304"/>
              <a:ext cx="235612" cy="314149"/>
            </a:xfrm>
            <a:custGeom>
              <a:avLst/>
              <a:gdLst>
                <a:gd name="connsiteX0" fmla="*/ 209433 w 235612"/>
                <a:gd name="connsiteY0" fmla="*/ 26179 h 314149"/>
                <a:gd name="connsiteX1" fmla="*/ 209433 w 235612"/>
                <a:gd name="connsiteY1" fmla="*/ 224768 h 314149"/>
                <a:gd name="connsiteX2" fmla="*/ 146230 w 235612"/>
                <a:gd name="connsiteY2" fmla="*/ 287971 h 314149"/>
                <a:gd name="connsiteX3" fmla="*/ 26179 w 235612"/>
                <a:gd name="connsiteY3" fmla="*/ 287971 h 314149"/>
                <a:gd name="connsiteX4" fmla="*/ 26179 w 235612"/>
                <a:gd name="connsiteY4" fmla="*/ 26179 h 314149"/>
                <a:gd name="connsiteX5" fmla="*/ 209433 w 235612"/>
                <a:gd name="connsiteY5" fmla="*/ 26179 h 314149"/>
                <a:gd name="connsiteX6" fmla="*/ 235612 w 235612"/>
                <a:gd name="connsiteY6" fmla="*/ 0 h 314149"/>
                <a:gd name="connsiteX7" fmla="*/ 0 w 235612"/>
                <a:gd name="connsiteY7" fmla="*/ 0 h 314149"/>
                <a:gd name="connsiteX8" fmla="*/ 0 w 235612"/>
                <a:gd name="connsiteY8" fmla="*/ 314150 h 314149"/>
                <a:gd name="connsiteX9" fmla="*/ 157075 w 235612"/>
                <a:gd name="connsiteY9" fmla="*/ 314150 h 314149"/>
                <a:gd name="connsiteX10" fmla="*/ 235612 w 235612"/>
                <a:gd name="connsiteY10" fmla="*/ 235612 h 314149"/>
                <a:gd name="connsiteX11" fmla="*/ 235612 w 235612"/>
                <a:gd name="connsiteY11" fmla="*/ 0 h 314149"/>
                <a:gd name="connsiteX12" fmla="*/ 235612 w 235612"/>
                <a:gd name="connsiteY12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5612" h="314149">
                  <a:moveTo>
                    <a:pt x="209433" y="26179"/>
                  </a:moveTo>
                  <a:lnTo>
                    <a:pt x="209433" y="224768"/>
                  </a:lnTo>
                  <a:lnTo>
                    <a:pt x="146230" y="287971"/>
                  </a:lnTo>
                  <a:lnTo>
                    <a:pt x="26179" y="287971"/>
                  </a:lnTo>
                  <a:lnTo>
                    <a:pt x="26179" y="26179"/>
                  </a:lnTo>
                  <a:lnTo>
                    <a:pt x="209433" y="26179"/>
                  </a:lnTo>
                  <a:moveTo>
                    <a:pt x="235612" y="0"/>
                  </a:moveTo>
                  <a:lnTo>
                    <a:pt x="0" y="0"/>
                  </a:lnTo>
                  <a:lnTo>
                    <a:pt x="0" y="314150"/>
                  </a:lnTo>
                  <a:lnTo>
                    <a:pt x="157075" y="314150"/>
                  </a:lnTo>
                  <a:lnTo>
                    <a:pt x="235612" y="235612"/>
                  </a:lnTo>
                  <a:lnTo>
                    <a:pt x="235612" y="0"/>
                  </a:lnTo>
                  <a:lnTo>
                    <a:pt x="23561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69" name="Dowolny kształt: kształt 1268">
              <a:extLst>
                <a:ext uri="{FF2B5EF4-FFF2-40B4-BE49-F238E27FC236}">
                  <a16:creationId xmlns:a16="http://schemas.microsoft.com/office/drawing/2014/main" id="{9E7526A4-455F-3A59-CEF4-027826283832}"/>
                </a:ext>
              </a:extLst>
            </p:cNvPr>
            <p:cNvSpPr/>
            <p:nvPr/>
          </p:nvSpPr>
          <p:spPr>
            <a:xfrm>
              <a:off x="5111939" y="4214841"/>
              <a:ext cx="130895" cy="26179"/>
            </a:xfrm>
            <a:custGeom>
              <a:avLst/>
              <a:gdLst>
                <a:gd name="connsiteX0" fmla="*/ 130896 w 130895"/>
                <a:gd name="connsiteY0" fmla="*/ 0 h 26179"/>
                <a:gd name="connsiteX1" fmla="*/ 0 w 130895"/>
                <a:gd name="connsiteY1" fmla="*/ 0 h 26179"/>
                <a:gd name="connsiteX2" fmla="*/ 0 w 130895"/>
                <a:gd name="connsiteY2" fmla="*/ 26179 h 26179"/>
                <a:gd name="connsiteX3" fmla="*/ 130896 w 130895"/>
                <a:gd name="connsiteY3" fmla="*/ 26179 h 26179"/>
                <a:gd name="connsiteX4" fmla="*/ 130896 w 130895"/>
                <a:gd name="connsiteY4" fmla="*/ 0 h 26179"/>
                <a:gd name="connsiteX5" fmla="*/ 130896 w 130895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895" h="26179">
                  <a:moveTo>
                    <a:pt x="130896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130896" y="26179"/>
                  </a:lnTo>
                  <a:lnTo>
                    <a:pt x="130896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0" name="Dowolny kształt: kształt 1269">
              <a:extLst>
                <a:ext uri="{FF2B5EF4-FFF2-40B4-BE49-F238E27FC236}">
                  <a16:creationId xmlns:a16="http://schemas.microsoft.com/office/drawing/2014/main" id="{62714DC8-20C3-3AAB-C456-7139733B6306}"/>
                </a:ext>
              </a:extLst>
            </p:cNvPr>
            <p:cNvSpPr/>
            <p:nvPr/>
          </p:nvSpPr>
          <p:spPr>
            <a:xfrm>
              <a:off x="5111939" y="4267200"/>
              <a:ext cx="78537" cy="26179"/>
            </a:xfrm>
            <a:custGeom>
              <a:avLst/>
              <a:gdLst>
                <a:gd name="connsiteX0" fmla="*/ 78537 w 78537"/>
                <a:gd name="connsiteY0" fmla="*/ 0 h 26179"/>
                <a:gd name="connsiteX1" fmla="*/ 0 w 78537"/>
                <a:gd name="connsiteY1" fmla="*/ 0 h 26179"/>
                <a:gd name="connsiteX2" fmla="*/ 0 w 78537"/>
                <a:gd name="connsiteY2" fmla="*/ 26179 h 26179"/>
                <a:gd name="connsiteX3" fmla="*/ 78537 w 78537"/>
                <a:gd name="connsiteY3" fmla="*/ 26179 h 26179"/>
                <a:gd name="connsiteX4" fmla="*/ 78537 w 78537"/>
                <a:gd name="connsiteY4" fmla="*/ 0 h 26179"/>
                <a:gd name="connsiteX5" fmla="*/ 78537 w 78537"/>
                <a:gd name="connsiteY5" fmla="*/ 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37" h="26179">
                  <a:moveTo>
                    <a:pt x="78537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1" name="Dowolny kształt: kształt 1270">
              <a:extLst>
                <a:ext uri="{FF2B5EF4-FFF2-40B4-BE49-F238E27FC236}">
                  <a16:creationId xmlns:a16="http://schemas.microsoft.com/office/drawing/2014/main" id="{0A8D46E4-6F95-CD64-0DB3-267FD563D7E4}"/>
                </a:ext>
              </a:extLst>
            </p:cNvPr>
            <p:cNvSpPr/>
            <p:nvPr/>
          </p:nvSpPr>
          <p:spPr>
            <a:xfrm>
              <a:off x="5190477" y="4345737"/>
              <a:ext cx="104716" cy="104716"/>
            </a:xfrm>
            <a:custGeom>
              <a:avLst/>
              <a:gdLst>
                <a:gd name="connsiteX0" fmla="*/ 104717 w 104716"/>
                <a:gd name="connsiteY0" fmla="*/ 0 h 104716"/>
                <a:gd name="connsiteX1" fmla="*/ 0 w 104716"/>
                <a:gd name="connsiteY1" fmla="*/ 0 h 104716"/>
                <a:gd name="connsiteX2" fmla="*/ 504 w 104716"/>
                <a:gd name="connsiteY2" fmla="*/ 104717 h 104716"/>
                <a:gd name="connsiteX3" fmla="*/ 65448 w 104716"/>
                <a:gd name="connsiteY3" fmla="*/ 65448 h 104716"/>
                <a:gd name="connsiteX4" fmla="*/ 104717 w 104716"/>
                <a:gd name="connsiteY4" fmla="*/ 0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16" h="104716">
                  <a:moveTo>
                    <a:pt x="104717" y="0"/>
                  </a:moveTo>
                  <a:lnTo>
                    <a:pt x="0" y="0"/>
                  </a:lnTo>
                  <a:lnTo>
                    <a:pt x="504" y="104717"/>
                  </a:lnTo>
                  <a:lnTo>
                    <a:pt x="65448" y="65448"/>
                  </a:lnTo>
                  <a:lnTo>
                    <a:pt x="10471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72" name="Grupa 1271">
            <a:extLst>
              <a:ext uri="{FF2B5EF4-FFF2-40B4-BE49-F238E27FC236}">
                <a16:creationId xmlns:a16="http://schemas.microsoft.com/office/drawing/2014/main" id="{2B413A5C-A6A2-BC34-C0B0-D2F33C7E7504}"/>
              </a:ext>
            </a:extLst>
          </p:cNvPr>
          <p:cNvGrpSpPr/>
          <p:nvPr userDrawn="1"/>
        </p:nvGrpSpPr>
        <p:grpSpPr>
          <a:xfrm>
            <a:off x="22751587" y="4010407"/>
            <a:ext cx="513586" cy="616302"/>
            <a:chOff x="5727149" y="4136304"/>
            <a:chExt cx="261791" cy="314149"/>
          </a:xfrm>
        </p:grpSpPr>
        <p:sp>
          <p:nvSpPr>
            <p:cNvPr id="1273" name="Dowolny kształt: kształt 1272">
              <a:extLst>
                <a:ext uri="{FF2B5EF4-FFF2-40B4-BE49-F238E27FC236}">
                  <a16:creationId xmlns:a16="http://schemas.microsoft.com/office/drawing/2014/main" id="{2536911C-1624-C594-F4FA-8B7580C72763}"/>
                </a:ext>
              </a:extLst>
            </p:cNvPr>
            <p:cNvSpPr/>
            <p:nvPr/>
          </p:nvSpPr>
          <p:spPr>
            <a:xfrm>
              <a:off x="5727149" y="4136304"/>
              <a:ext cx="261791" cy="314149"/>
            </a:xfrm>
            <a:custGeom>
              <a:avLst/>
              <a:gdLst>
                <a:gd name="connsiteX0" fmla="*/ 104717 w 261791"/>
                <a:gd name="connsiteY0" fmla="*/ 0 h 314149"/>
                <a:gd name="connsiteX1" fmla="*/ 104717 w 261791"/>
                <a:gd name="connsiteY1" fmla="*/ 52358 h 314149"/>
                <a:gd name="connsiteX2" fmla="*/ 52358 w 261791"/>
                <a:gd name="connsiteY2" fmla="*/ 52358 h 314149"/>
                <a:gd name="connsiteX3" fmla="*/ 52358 w 261791"/>
                <a:gd name="connsiteY3" fmla="*/ 104717 h 314149"/>
                <a:gd name="connsiteX4" fmla="*/ 0 w 261791"/>
                <a:gd name="connsiteY4" fmla="*/ 104717 h 314149"/>
                <a:gd name="connsiteX5" fmla="*/ 0 w 261791"/>
                <a:gd name="connsiteY5" fmla="*/ 314150 h 314149"/>
                <a:gd name="connsiteX6" fmla="*/ 104717 w 261791"/>
                <a:gd name="connsiteY6" fmla="*/ 314150 h 314149"/>
                <a:gd name="connsiteX7" fmla="*/ 157075 w 261791"/>
                <a:gd name="connsiteY7" fmla="*/ 261791 h 314149"/>
                <a:gd name="connsiteX8" fmla="*/ 209433 w 261791"/>
                <a:gd name="connsiteY8" fmla="*/ 261791 h 314149"/>
                <a:gd name="connsiteX9" fmla="*/ 209433 w 261791"/>
                <a:gd name="connsiteY9" fmla="*/ 209433 h 314149"/>
                <a:gd name="connsiteX10" fmla="*/ 261791 w 261791"/>
                <a:gd name="connsiteY10" fmla="*/ 209433 h 314149"/>
                <a:gd name="connsiteX11" fmla="*/ 261791 w 261791"/>
                <a:gd name="connsiteY11" fmla="*/ 0 h 314149"/>
                <a:gd name="connsiteX12" fmla="*/ 104717 w 261791"/>
                <a:gd name="connsiteY12" fmla="*/ 0 h 314149"/>
                <a:gd name="connsiteX13" fmla="*/ 26179 w 261791"/>
                <a:gd name="connsiteY13" fmla="*/ 287971 h 314149"/>
                <a:gd name="connsiteX14" fmla="*/ 26179 w 261791"/>
                <a:gd name="connsiteY14" fmla="*/ 130896 h 314149"/>
                <a:gd name="connsiteX15" fmla="*/ 130896 w 261791"/>
                <a:gd name="connsiteY15" fmla="*/ 130896 h 314149"/>
                <a:gd name="connsiteX16" fmla="*/ 130896 w 261791"/>
                <a:gd name="connsiteY16" fmla="*/ 248702 h 314149"/>
                <a:gd name="connsiteX17" fmla="*/ 91627 w 261791"/>
                <a:gd name="connsiteY17" fmla="*/ 248702 h 314149"/>
                <a:gd name="connsiteX18" fmla="*/ 91627 w 261791"/>
                <a:gd name="connsiteY18" fmla="*/ 287971 h 314149"/>
                <a:gd name="connsiteX19" fmla="*/ 26179 w 261791"/>
                <a:gd name="connsiteY19" fmla="*/ 287971 h 314149"/>
                <a:gd name="connsiteX20" fmla="*/ 183254 w 261791"/>
                <a:gd name="connsiteY20" fmla="*/ 183254 h 314149"/>
                <a:gd name="connsiteX21" fmla="*/ 183254 w 261791"/>
                <a:gd name="connsiteY21" fmla="*/ 235612 h 314149"/>
                <a:gd name="connsiteX22" fmla="*/ 157075 w 261791"/>
                <a:gd name="connsiteY22" fmla="*/ 235612 h 314149"/>
                <a:gd name="connsiteX23" fmla="*/ 157075 w 261791"/>
                <a:gd name="connsiteY23" fmla="*/ 104717 h 314149"/>
                <a:gd name="connsiteX24" fmla="*/ 78537 w 261791"/>
                <a:gd name="connsiteY24" fmla="*/ 104717 h 314149"/>
                <a:gd name="connsiteX25" fmla="*/ 78537 w 261791"/>
                <a:gd name="connsiteY25" fmla="*/ 78537 h 314149"/>
                <a:gd name="connsiteX26" fmla="*/ 183254 w 261791"/>
                <a:gd name="connsiteY26" fmla="*/ 78537 h 314149"/>
                <a:gd name="connsiteX27" fmla="*/ 183254 w 261791"/>
                <a:gd name="connsiteY27" fmla="*/ 183254 h 314149"/>
                <a:gd name="connsiteX28" fmla="*/ 235612 w 261791"/>
                <a:gd name="connsiteY28" fmla="*/ 183254 h 314149"/>
                <a:gd name="connsiteX29" fmla="*/ 209433 w 261791"/>
                <a:gd name="connsiteY29" fmla="*/ 183254 h 314149"/>
                <a:gd name="connsiteX30" fmla="*/ 209433 w 261791"/>
                <a:gd name="connsiteY30" fmla="*/ 52358 h 314149"/>
                <a:gd name="connsiteX31" fmla="*/ 130896 w 261791"/>
                <a:gd name="connsiteY31" fmla="*/ 52358 h 314149"/>
                <a:gd name="connsiteX32" fmla="*/ 130896 w 261791"/>
                <a:gd name="connsiteY32" fmla="*/ 26179 h 314149"/>
                <a:gd name="connsiteX33" fmla="*/ 235612 w 261791"/>
                <a:gd name="connsiteY33" fmla="*/ 26179 h 314149"/>
                <a:gd name="connsiteX34" fmla="*/ 235612 w 261791"/>
                <a:gd name="connsiteY34" fmla="*/ 183254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61791" h="314149">
                  <a:moveTo>
                    <a:pt x="104717" y="0"/>
                  </a:moveTo>
                  <a:lnTo>
                    <a:pt x="104717" y="52358"/>
                  </a:lnTo>
                  <a:lnTo>
                    <a:pt x="52358" y="52358"/>
                  </a:lnTo>
                  <a:lnTo>
                    <a:pt x="52358" y="104717"/>
                  </a:lnTo>
                  <a:lnTo>
                    <a:pt x="0" y="104717"/>
                  </a:lnTo>
                  <a:lnTo>
                    <a:pt x="0" y="314150"/>
                  </a:lnTo>
                  <a:lnTo>
                    <a:pt x="104717" y="314150"/>
                  </a:lnTo>
                  <a:lnTo>
                    <a:pt x="157075" y="261791"/>
                  </a:lnTo>
                  <a:lnTo>
                    <a:pt x="209433" y="261791"/>
                  </a:lnTo>
                  <a:lnTo>
                    <a:pt x="209433" y="209433"/>
                  </a:lnTo>
                  <a:lnTo>
                    <a:pt x="261791" y="209433"/>
                  </a:lnTo>
                  <a:lnTo>
                    <a:pt x="261791" y="0"/>
                  </a:lnTo>
                  <a:lnTo>
                    <a:pt x="104717" y="0"/>
                  </a:lnTo>
                  <a:close/>
                  <a:moveTo>
                    <a:pt x="26179" y="287971"/>
                  </a:moveTo>
                  <a:lnTo>
                    <a:pt x="26179" y="130896"/>
                  </a:lnTo>
                  <a:lnTo>
                    <a:pt x="130896" y="130896"/>
                  </a:lnTo>
                  <a:lnTo>
                    <a:pt x="130896" y="248702"/>
                  </a:lnTo>
                  <a:lnTo>
                    <a:pt x="91627" y="248702"/>
                  </a:lnTo>
                  <a:lnTo>
                    <a:pt x="91627" y="287971"/>
                  </a:lnTo>
                  <a:lnTo>
                    <a:pt x="26179" y="287971"/>
                  </a:lnTo>
                  <a:close/>
                  <a:moveTo>
                    <a:pt x="183254" y="183254"/>
                  </a:moveTo>
                  <a:lnTo>
                    <a:pt x="183254" y="235612"/>
                  </a:lnTo>
                  <a:lnTo>
                    <a:pt x="157075" y="235612"/>
                  </a:lnTo>
                  <a:lnTo>
                    <a:pt x="157075" y="104717"/>
                  </a:lnTo>
                  <a:lnTo>
                    <a:pt x="78537" y="104717"/>
                  </a:lnTo>
                  <a:lnTo>
                    <a:pt x="78537" y="78537"/>
                  </a:lnTo>
                  <a:lnTo>
                    <a:pt x="183254" y="78537"/>
                  </a:lnTo>
                  <a:lnTo>
                    <a:pt x="183254" y="183254"/>
                  </a:lnTo>
                  <a:close/>
                  <a:moveTo>
                    <a:pt x="235612" y="183254"/>
                  </a:moveTo>
                  <a:lnTo>
                    <a:pt x="209433" y="183254"/>
                  </a:lnTo>
                  <a:lnTo>
                    <a:pt x="209433" y="52358"/>
                  </a:lnTo>
                  <a:lnTo>
                    <a:pt x="130896" y="52358"/>
                  </a:lnTo>
                  <a:lnTo>
                    <a:pt x="130896" y="26179"/>
                  </a:lnTo>
                  <a:lnTo>
                    <a:pt x="235612" y="26179"/>
                  </a:lnTo>
                  <a:lnTo>
                    <a:pt x="235612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4" name="Dowolny kształt: kształt 1273">
              <a:extLst>
                <a:ext uri="{FF2B5EF4-FFF2-40B4-BE49-F238E27FC236}">
                  <a16:creationId xmlns:a16="http://schemas.microsoft.com/office/drawing/2014/main" id="{26C73CB8-FA3A-A848-AE82-1A9421CE0967}"/>
                </a:ext>
              </a:extLst>
            </p:cNvPr>
            <p:cNvSpPr/>
            <p:nvPr/>
          </p:nvSpPr>
          <p:spPr>
            <a:xfrm>
              <a:off x="5766418" y="4293379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5" name="Dowolny kształt: kształt 1274">
              <a:extLst>
                <a:ext uri="{FF2B5EF4-FFF2-40B4-BE49-F238E27FC236}">
                  <a16:creationId xmlns:a16="http://schemas.microsoft.com/office/drawing/2014/main" id="{3F81BDC4-3B0D-0E78-58D7-7DFC4311C0DF}"/>
                </a:ext>
              </a:extLst>
            </p:cNvPr>
            <p:cNvSpPr/>
            <p:nvPr/>
          </p:nvSpPr>
          <p:spPr>
            <a:xfrm>
              <a:off x="5766418" y="4332647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76" name="Grupa 1275">
            <a:extLst>
              <a:ext uri="{FF2B5EF4-FFF2-40B4-BE49-F238E27FC236}">
                <a16:creationId xmlns:a16="http://schemas.microsoft.com/office/drawing/2014/main" id="{E3EBF4A9-D07A-9A22-57AA-930B802192A7}"/>
              </a:ext>
            </a:extLst>
          </p:cNvPr>
          <p:cNvGrpSpPr/>
          <p:nvPr userDrawn="1"/>
        </p:nvGrpSpPr>
        <p:grpSpPr>
          <a:xfrm>
            <a:off x="22083924" y="4010407"/>
            <a:ext cx="487905" cy="616302"/>
            <a:chOff x="5386820" y="4136304"/>
            <a:chExt cx="248701" cy="314149"/>
          </a:xfrm>
        </p:grpSpPr>
        <p:sp>
          <p:nvSpPr>
            <p:cNvPr id="1277" name="Dowolny kształt: kształt 1276">
              <a:extLst>
                <a:ext uri="{FF2B5EF4-FFF2-40B4-BE49-F238E27FC236}">
                  <a16:creationId xmlns:a16="http://schemas.microsoft.com/office/drawing/2014/main" id="{5AC7D87E-B819-D08B-9999-23F4F261C5DE}"/>
                </a:ext>
              </a:extLst>
            </p:cNvPr>
            <p:cNvSpPr/>
            <p:nvPr/>
          </p:nvSpPr>
          <p:spPr>
            <a:xfrm>
              <a:off x="5386820" y="4136304"/>
              <a:ext cx="248701" cy="314149"/>
            </a:xfrm>
            <a:custGeom>
              <a:avLst/>
              <a:gdLst>
                <a:gd name="connsiteX0" fmla="*/ 65448 w 248701"/>
                <a:gd name="connsiteY0" fmla="*/ 0 h 314149"/>
                <a:gd name="connsiteX1" fmla="*/ 65448 w 248701"/>
                <a:gd name="connsiteY1" fmla="*/ 65448 h 314149"/>
                <a:gd name="connsiteX2" fmla="*/ 0 w 248701"/>
                <a:gd name="connsiteY2" fmla="*/ 65448 h 314149"/>
                <a:gd name="connsiteX3" fmla="*/ 0 w 248701"/>
                <a:gd name="connsiteY3" fmla="*/ 314150 h 314149"/>
                <a:gd name="connsiteX4" fmla="*/ 117806 w 248701"/>
                <a:gd name="connsiteY4" fmla="*/ 314150 h 314149"/>
                <a:gd name="connsiteX5" fmla="*/ 183254 w 248701"/>
                <a:gd name="connsiteY5" fmla="*/ 248702 h 314149"/>
                <a:gd name="connsiteX6" fmla="*/ 248702 w 248701"/>
                <a:gd name="connsiteY6" fmla="*/ 248702 h 314149"/>
                <a:gd name="connsiteX7" fmla="*/ 248702 w 248701"/>
                <a:gd name="connsiteY7" fmla="*/ 0 h 314149"/>
                <a:gd name="connsiteX8" fmla="*/ 65448 w 248701"/>
                <a:gd name="connsiteY8" fmla="*/ 0 h 314149"/>
                <a:gd name="connsiteX9" fmla="*/ 106962 w 248701"/>
                <a:gd name="connsiteY9" fmla="*/ 287971 h 314149"/>
                <a:gd name="connsiteX10" fmla="*/ 26179 w 248701"/>
                <a:gd name="connsiteY10" fmla="*/ 287971 h 314149"/>
                <a:gd name="connsiteX11" fmla="*/ 26179 w 248701"/>
                <a:gd name="connsiteY11" fmla="*/ 91627 h 314149"/>
                <a:gd name="connsiteX12" fmla="*/ 157075 w 248701"/>
                <a:gd name="connsiteY12" fmla="*/ 91627 h 314149"/>
                <a:gd name="connsiteX13" fmla="*/ 157075 w 248701"/>
                <a:gd name="connsiteY13" fmla="*/ 237857 h 314149"/>
                <a:gd name="connsiteX14" fmla="*/ 146230 w 248701"/>
                <a:gd name="connsiteY14" fmla="*/ 248702 h 314149"/>
                <a:gd name="connsiteX15" fmla="*/ 106962 w 248701"/>
                <a:gd name="connsiteY15" fmla="*/ 287971 h 314149"/>
                <a:gd name="connsiteX16" fmla="*/ 222523 w 248701"/>
                <a:gd name="connsiteY16" fmla="*/ 222523 h 314149"/>
                <a:gd name="connsiteX17" fmla="*/ 183254 w 248701"/>
                <a:gd name="connsiteY17" fmla="*/ 222523 h 314149"/>
                <a:gd name="connsiteX18" fmla="*/ 183254 w 248701"/>
                <a:gd name="connsiteY18" fmla="*/ 65448 h 314149"/>
                <a:gd name="connsiteX19" fmla="*/ 91627 w 248701"/>
                <a:gd name="connsiteY19" fmla="*/ 65448 h 314149"/>
                <a:gd name="connsiteX20" fmla="*/ 91627 w 248701"/>
                <a:gd name="connsiteY20" fmla="*/ 26179 h 314149"/>
                <a:gd name="connsiteX21" fmla="*/ 222523 w 248701"/>
                <a:gd name="connsiteY21" fmla="*/ 26179 h 314149"/>
                <a:gd name="connsiteX22" fmla="*/ 222523 w 248701"/>
                <a:gd name="connsiteY22" fmla="*/ 222523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701" h="314149">
                  <a:moveTo>
                    <a:pt x="65448" y="0"/>
                  </a:moveTo>
                  <a:lnTo>
                    <a:pt x="65448" y="65448"/>
                  </a:lnTo>
                  <a:lnTo>
                    <a:pt x="0" y="65448"/>
                  </a:lnTo>
                  <a:lnTo>
                    <a:pt x="0" y="314150"/>
                  </a:lnTo>
                  <a:lnTo>
                    <a:pt x="117806" y="314150"/>
                  </a:lnTo>
                  <a:lnTo>
                    <a:pt x="183254" y="248702"/>
                  </a:lnTo>
                  <a:lnTo>
                    <a:pt x="248702" y="248702"/>
                  </a:lnTo>
                  <a:lnTo>
                    <a:pt x="248702" y="0"/>
                  </a:lnTo>
                  <a:lnTo>
                    <a:pt x="65448" y="0"/>
                  </a:lnTo>
                  <a:close/>
                  <a:moveTo>
                    <a:pt x="106962" y="287971"/>
                  </a:moveTo>
                  <a:lnTo>
                    <a:pt x="26179" y="287971"/>
                  </a:lnTo>
                  <a:lnTo>
                    <a:pt x="26179" y="91627"/>
                  </a:lnTo>
                  <a:lnTo>
                    <a:pt x="157075" y="91627"/>
                  </a:lnTo>
                  <a:lnTo>
                    <a:pt x="157075" y="237857"/>
                  </a:lnTo>
                  <a:lnTo>
                    <a:pt x="146230" y="248702"/>
                  </a:lnTo>
                  <a:lnTo>
                    <a:pt x="106962" y="287971"/>
                  </a:lnTo>
                  <a:close/>
                  <a:moveTo>
                    <a:pt x="222523" y="222523"/>
                  </a:moveTo>
                  <a:lnTo>
                    <a:pt x="183254" y="222523"/>
                  </a:lnTo>
                  <a:lnTo>
                    <a:pt x="183254" y="65448"/>
                  </a:lnTo>
                  <a:lnTo>
                    <a:pt x="91627" y="65448"/>
                  </a:lnTo>
                  <a:lnTo>
                    <a:pt x="91627" y="26179"/>
                  </a:lnTo>
                  <a:lnTo>
                    <a:pt x="222523" y="26179"/>
                  </a:lnTo>
                  <a:lnTo>
                    <a:pt x="222523" y="2225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8" name="Dowolny kształt: kształt 1277">
              <a:extLst>
                <a:ext uri="{FF2B5EF4-FFF2-40B4-BE49-F238E27FC236}">
                  <a16:creationId xmlns:a16="http://schemas.microsoft.com/office/drawing/2014/main" id="{E69473A2-90B4-D904-ECB5-51617E4EA5AF}"/>
                </a:ext>
              </a:extLst>
            </p:cNvPr>
            <p:cNvSpPr/>
            <p:nvPr/>
          </p:nvSpPr>
          <p:spPr>
            <a:xfrm>
              <a:off x="5491537" y="4371916"/>
              <a:ext cx="78537" cy="78537"/>
            </a:xfrm>
            <a:custGeom>
              <a:avLst/>
              <a:gdLst>
                <a:gd name="connsiteX0" fmla="*/ 78537 w 78537"/>
                <a:gd name="connsiteY0" fmla="*/ 0 h 78537"/>
                <a:gd name="connsiteX1" fmla="*/ 0 w 78537"/>
                <a:gd name="connsiteY1" fmla="*/ 0 h 78537"/>
                <a:gd name="connsiteX2" fmla="*/ 380 w 78537"/>
                <a:gd name="connsiteY2" fmla="*/ 78537 h 78537"/>
                <a:gd name="connsiteX3" fmla="*/ 39269 w 78537"/>
                <a:gd name="connsiteY3" fmla="*/ 39269 h 78537"/>
                <a:gd name="connsiteX4" fmla="*/ 78537 w 78537"/>
                <a:gd name="connsiteY4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78537">
                  <a:moveTo>
                    <a:pt x="78537" y="0"/>
                  </a:moveTo>
                  <a:lnTo>
                    <a:pt x="0" y="0"/>
                  </a:lnTo>
                  <a:lnTo>
                    <a:pt x="380" y="78537"/>
                  </a:lnTo>
                  <a:lnTo>
                    <a:pt x="39269" y="39269"/>
                  </a:lnTo>
                  <a:lnTo>
                    <a:pt x="78537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79" name="Dowolny kształt: kształt 1278">
              <a:extLst>
                <a:ext uri="{FF2B5EF4-FFF2-40B4-BE49-F238E27FC236}">
                  <a16:creationId xmlns:a16="http://schemas.microsoft.com/office/drawing/2014/main" id="{1912132C-681C-49E7-0778-DBC70D56D777}"/>
                </a:ext>
              </a:extLst>
            </p:cNvPr>
            <p:cNvSpPr/>
            <p:nvPr/>
          </p:nvSpPr>
          <p:spPr>
            <a:xfrm>
              <a:off x="5426089" y="4267200"/>
              <a:ext cx="104716" cy="26179"/>
            </a:xfrm>
            <a:custGeom>
              <a:avLst/>
              <a:gdLst>
                <a:gd name="connsiteX0" fmla="*/ 0 w 104716"/>
                <a:gd name="connsiteY0" fmla="*/ 0 h 26179"/>
                <a:gd name="connsiteX1" fmla="*/ 104717 w 104716"/>
                <a:gd name="connsiteY1" fmla="*/ 0 h 26179"/>
                <a:gd name="connsiteX2" fmla="*/ 104717 w 104716"/>
                <a:gd name="connsiteY2" fmla="*/ 26179 h 26179"/>
                <a:gd name="connsiteX3" fmla="*/ 0 w 104716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16" h="26179">
                  <a:moveTo>
                    <a:pt x="0" y="0"/>
                  </a:moveTo>
                  <a:lnTo>
                    <a:pt x="104717" y="0"/>
                  </a:lnTo>
                  <a:lnTo>
                    <a:pt x="10471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0" name="Dowolny kształt: kształt 1279">
              <a:extLst>
                <a:ext uri="{FF2B5EF4-FFF2-40B4-BE49-F238E27FC236}">
                  <a16:creationId xmlns:a16="http://schemas.microsoft.com/office/drawing/2014/main" id="{F49125AB-6433-954C-8735-3FBC060C2631}"/>
                </a:ext>
              </a:extLst>
            </p:cNvPr>
            <p:cNvSpPr/>
            <p:nvPr/>
          </p:nvSpPr>
          <p:spPr>
            <a:xfrm>
              <a:off x="5426089" y="4319558"/>
              <a:ext cx="65447" cy="26179"/>
            </a:xfrm>
            <a:custGeom>
              <a:avLst/>
              <a:gdLst>
                <a:gd name="connsiteX0" fmla="*/ 0 w 65447"/>
                <a:gd name="connsiteY0" fmla="*/ 0 h 26179"/>
                <a:gd name="connsiteX1" fmla="*/ 65448 w 65447"/>
                <a:gd name="connsiteY1" fmla="*/ 0 h 26179"/>
                <a:gd name="connsiteX2" fmla="*/ 65448 w 65447"/>
                <a:gd name="connsiteY2" fmla="*/ 26179 h 26179"/>
                <a:gd name="connsiteX3" fmla="*/ 0 w 6544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26179">
                  <a:moveTo>
                    <a:pt x="0" y="0"/>
                  </a:moveTo>
                  <a:lnTo>
                    <a:pt x="65448" y="0"/>
                  </a:lnTo>
                  <a:lnTo>
                    <a:pt x="6544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81" name="Grupa 1280">
            <a:extLst>
              <a:ext uri="{FF2B5EF4-FFF2-40B4-BE49-F238E27FC236}">
                <a16:creationId xmlns:a16="http://schemas.microsoft.com/office/drawing/2014/main" id="{F0884FA5-04A6-29CA-1E21-80207AE842EB}"/>
              </a:ext>
            </a:extLst>
          </p:cNvPr>
          <p:cNvGrpSpPr/>
          <p:nvPr userDrawn="1"/>
        </p:nvGrpSpPr>
        <p:grpSpPr>
          <a:xfrm>
            <a:off x="21364903" y="4703748"/>
            <a:ext cx="616302" cy="533757"/>
            <a:chOff x="5020312" y="4489722"/>
            <a:chExt cx="314149" cy="272073"/>
          </a:xfrm>
        </p:grpSpPr>
        <p:sp>
          <p:nvSpPr>
            <p:cNvPr id="1282" name="Dowolny kształt: kształt 1281">
              <a:extLst>
                <a:ext uri="{FF2B5EF4-FFF2-40B4-BE49-F238E27FC236}">
                  <a16:creationId xmlns:a16="http://schemas.microsoft.com/office/drawing/2014/main" id="{58B4001C-5240-FECD-076B-F71B4F17158F}"/>
                </a:ext>
              </a:extLst>
            </p:cNvPr>
            <p:cNvSpPr/>
            <p:nvPr/>
          </p:nvSpPr>
          <p:spPr>
            <a:xfrm>
              <a:off x="5020312" y="4489722"/>
              <a:ext cx="314149" cy="272073"/>
            </a:xfrm>
            <a:custGeom>
              <a:avLst/>
              <a:gdLst>
                <a:gd name="connsiteX0" fmla="*/ 183254 w 314149"/>
                <a:gd name="connsiteY0" fmla="*/ 0 h 272073"/>
                <a:gd name="connsiteX1" fmla="*/ 13090 w 314149"/>
                <a:gd name="connsiteY1" fmla="*/ 0 h 272073"/>
                <a:gd name="connsiteX2" fmla="*/ 0 w 314149"/>
                <a:gd name="connsiteY2" fmla="*/ 13090 h 272073"/>
                <a:gd name="connsiteX3" fmla="*/ 0 w 314149"/>
                <a:gd name="connsiteY3" fmla="*/ 222523 h 272073"/>
                <a:gd name="connsiteX4" fmla="*/ 13090 w 314149"/>
                <a:gd name="connsiteY4" fmla="*/ 235612 h 272073"/>
                <a:gd name="connsiteX5" fmla="*/ 170164 w 314149"/>
                <a:gd name="connsiteY5" fmla="*/ 235612 h 272073"/>
                <a:gd name="connsiteX6" fmla="*/ 303868 w 314149"/>
                <a:gd name="connsiteY6" fmla="*/ 272073 h 272073"/>
                <a:gd name="connsiteX7" fmla="*/ 314150 w 314149"/>
                <a:gd name="connsiteY7" fmla="*/ 261791 h 272073"/>
                <a:gd name="connsiteX8" fmla="*/ 314150 w 314149"/>
                <a:gd name="connsiteY8" fmla="*/ 39269 h 272073"/>
                <a:gd name="connsiteX9" fmla="*/ 297788 w 314149"/>
                <a:gd name="connsiteY9" fmla="*/ 22907 h 272073"/>
                <a:gd name="connsiteX10" fmla="*/ 183254 w 314149"/>
                <a:gd name="connsiteY10" fmla="*/ 0 h 272073"/>
                <a:gd name="connsiteX11" fmla="*/ 157075 w 314149"/>
                <a:gd name="connsiteY11" fmla="*/ 209433 h 272073"/>
                <a:gd name="connsiteX12" fmla="*/ 26179 w 314149"/>
                <a:gd name="connsiteY12" fmla="*/ 209433 h 272073"/>
                <a:gd name="connsiteX13" fmla="*/ 26179 w 314149"/>
                <a:gd name="connsiteY13" fmla="*/ 26179 h 272073"/>
                <a:gd name="connsiteX14" fmla="*/ 157075 w 314149"/>
                <a:gd name="connsiteY14" fmla="*/ 26179 h 272073"/>
                <a:gd name="connsiteX15" fmla="*/ 157075 w 314149"/>
                <a:gd name="connsiteY15" fmla="*/ 209433 h 272073"/>
                <a:gd name="connsiteX16" fmla="*/ 287971 w 314149"/>
                <a:gd name="connsiteY16" fmla="*/ 241352 h 272073"/>
                <a:gd name="connsiteX17" fmla="*/ 183254 w 314149"/>
                <a:gd name="connsiteY17" fmla="*/ 209433 h 272073"/>
                <a:gd name="connsiteX18" fmla="*/ 183254 w 314149"/>
                <a:gd name="connsiteY18" fmla="*/ 26539 h 272073"/>
                <a:gd name="connsiteX19" fmla="*/ 287971 w 314149"/>
                <a:gd name="connsiteY19" fmla="*/ 48353 h 272073"/>
                <a:gd name="connsiteX20" fmla="*/ 287971 w 314149"/>
                <a:gd name="connsiteY20" fmla="*/ 241345 h 2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4149" h="272073">
                  <a:moveTo>
                    <a:pt x="183254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22523"/>
                  </a:lnTo>
                  <a:lnTo>
                    <a:pt x="13090" y="235612"/>
                  </a:lnTo>
                  <a:lnTo>
                    <a:pt x="170164" y="235612"/>
                  </a:lnTo>
                  <a:lnTo>
                    <a:pt x="303868" y="272073"/>
                  </a:lnTo>
                  <a:lnTo>
                    <a:pt x="314150" y="261791"/>
                  </a:lnTo>
                  <a:lnTo>
                    <a:pt x="314150" y="39269"/>
                  </a:lnTo>
                  <a:lnTo>
                    <a:pt x="297788" y="22907"/>
                  </a:lnTo>
                  <a:lnTo>
                    <a:pt x="183254" y="0"/>
                  </a:lnTo>
                  <a:close/>
                  <a:moveTo>
                    <a:pt x="157075" y="209433"/>
                  </a:moveTo>
                  <a:lnTo>
                    <a:pt x="26179" y="209433"/>
                  </a:lnTo>
                  <a:lnTo>
                    <a:pt x="26179" y="26179"/>
                  </a:lnTo>
                  <a:lnTo>
                    <a:pt x="157075" y="26179"/>
                  </a:lnTo>
                  <a:lnTo>
                    <a:pt x="157075" y="209433"/>
                  </a:lnTo>
                  <a:close/>
                  <a:moveTo>
                    <a:pt x="287971" y="241352"/>
                  </a:moveTo>
                  <a:lnTo>
                    <a:pt x="183254" y="209433"/>
                  </a:lnTo>
                  <a:lnTo>
                    <a:pt x="183254" y="26539"/>
                  </a:lnTo>
                  <a:lnTo>
                    <a:pt x="287971" y="48353"/>
                  </a:lnTo>
                  <a:lnTo>
                    <a:pt x="287971" y="24134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3" name="Dowolny kształt: kształt 1282">
              <a:extLst>
                <a:ext uri="{FF2B5EF4-FFF2-40B4-BE49-F238E27FC236}">
                  <a16:creationId xmlns:a16="http://schemas.microsoft.com/office/drawing/2014/main" id="{25308C56-BC5E-88FE-4A37-17D5ADB4C566}"/>
                </a:ext>
              </a:extLst>
            </p:cNvPr>
            <p:cNvSpPr/>
            <p:nvPr/>
          </p:nvSpPr>
          <p:spPr>
            <a:xfrm>
              <a:off x="5072670" y="4542080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4" name="Dowolny kształt: kształt 1283">
              <a:extLst>
                <a:ext uri="{FF2B5EF4-FFF2-40B4-BE49-F238E27FC236}">
                  <a16:creationId xmlns:a16="http://schemas.microsoft.com/office/drawing/2014/main" id="{38CE0A81-1666-36CB-2991-B414BB05D2BC}"/>
                </a:ext>
              </a:extLst>
            </p:cNvPr>
            <p:cNvSpPr/>
            <p:nvPr/>
          </p:nvSpPr>
          <p:spPr>
            <a:xfrm>
              <a:off x="5216656" y="4542080"/>
              <a:ext cx="78537" cy="42541"/>
            </a:xfrm>
            <a:custGeom>
              <a:avLst/>
              <a:gdLst>
                <a:gd name="connsiteX0" fmla="*/ 78537 w 78537"/>
                <a:gd name="connsiteY0" fmla="*/ 42541 h 42541"/>
                <a:gd name="connsiteX1" fmla="*/ 0 w 78537"/>
                <a:gd name="connsiteY1" fmla="*/ 26179 h 42541"/>
                <a:gd name="connsiteX2" fmla="*/ 0 w 78537"/>
                <a:gd name="connsiteY2" fmla="*/ 0 h 42541"/>
                <a:gd name="connsiteX3" fmla="*/ 78537 w 78537"/>
                <a:gd name="connsiteY3" fmla="*/ 16362 h 42541"/>
                <a:gd name="connsiteX4" fmla="*/ 78537 w 78537"/>
                <a:gd name="connsiteY4" fmla="*/ 42541 h 4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37" h="42541">
                  <a:moveTo>
                    <a:pt x="78537" y="42541"/>
                  </a:moveTo>
                  <a:lnTo>
                    <a:pt x="0" y="26179"/>
                  </a:lnTo>
                  <a:lnTo>
                    <a:pt x="0" y="0"/>
                  </a:lnTo>
                  <a:lnTo>
                    <a:pt x="78537" y="16362"/>
                  </a:lnTo>
                  <a:lnTo>
                    <a:pt x="78537" y="4254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5" name="Dowolny kształt: kształt 1284">
              <a:extLst>
                <a:ext uri="{FF2B5EF4-FFF2-40B4-BE49-F238E27FC236}">
                  <a16:creationId xmlns:a16="http://schemas.microsoft.com/office/drawing/2014/main" id="{373AEC04-1D38-B446-9CF7-85FF7FC18353}"/>
                </a:ext>
              </a:extLst>
            </p:cNvPr>
            <p:cNvSpPr/>
            <p:nvPr/>
          </p:nvSpPr>
          <p:spPr>
            <a:xfrm>
              <a:off x="5216656" y="4594439"/>
              <a:ext cx="52260" cy="37063"/>
            </a:xfrm>
            <a:custGeom>
              <a:avLst/>
              <a:gdLst>
                <a:gd name="connsiteX0" fmla="*/ 52260 w 52260"/>
                <a:gd name="connsiteY0" fmla="*/ 37063 h 37063"/>
                <a:gd name="connsiteX1" fmla="*/ 0 w 52260"/>
                <a:gd name="connsiteY1" fmla="*/ 26179 h 37063"/>
                <a:gd name="connsiteX2" fmla="*/ 0 w 52260"/>
                <a:gd name="connsiteY2" fmla="*/ 0 h 37063"/>
                <a:gd name="connsiteX3" fmla="*/ 52195 w 52260"/>
                <a:gd name="connsiteY3" fmla="*/ 10871 h 37063"/>
                <a:gd name="connsiteX4" fmla="*/ 52260 w 52260"/>
                <a:gd name="connsiteY4" fmla="*/ 37063 h 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0" h="37063">
                  <a:moveTo>
                    <a:pt x="52260" y="37063"/>
                  </a:moveTo>
                  <a:lnTo>
                    <a:pt x="0" y="26179"/>
                  </a:lnTo>
                  <a:lnTo>
                    <a:pt x="0" y="0"/>
                  </a:lnTo>
                  <a:lnTo>
                    <a:pt x="52195" y="10871"/>
                  </a:lnTo>
                  <a:lnTo>
                    <a:pt x="52260" y="3706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6" name="Dowolny kształt: kształt 1285">
              <a:extLst>
                <a:ext uri="{FF2B5EF4-FFF2-40B4-BE49-F238E27FC236}">
                  <a16:creationId xmlns:a16="http://schemas.microsoft.com/office/drawing/2014/main" id="{31344098-FC87-5A9E-73D4-E11456401FE1}"/>
                </a:ext>
              </a:extLst>
            </p:cNvPr>
            <p:cNvSpPr/>
            <p:nvPr/>
          </p:nvSpPr>
          <p:spPr>
            <a:xfrm>
              <a:off x="5072670" y="464679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87" name="Dowolny kształt: kształt 1286">
              <a:extLst>
                <a:ext uri="{FF2B5EF4-FFF2-40B4-BE49-F238E27FC236}">
                  <a16:creationId xmlns:a16="http://schemas.microsoft.com/office/drawing/2014/main" id="{841A8604-0D76-2E00-C44E-7313989CC04D}"/>
                </a:ext>
              </a:extLst>
            </p:cNvPr>
            <p:cNvSpPr/>
            <p:nvPr/>
          </p:nvSpPr>
          <p:spPr>
            <a:xfrm>
              <a:off x="5072670" y="4594439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288" name="Grupa 1287">
            <a:extLst>
              <a:ext uri="{FF2B5EF4-FFF2-40B4-BE49-F238E27FC236}">
                <a16:creationId xmlns:a16="http://schemas.microsoft.com/office/drawing/2014/main" id="{AFA91A88-FD3B-8951-75A0-0FEFA2A3890F}"/>
              </a:ext>
            </a:extLst>
          </p:cNvPr>
          <p:cNvGrpSpPr/>
          <p:nvPr userDrawn="1"/>
        </p:nvGrpSpPr>
        <p:grpSpPr>
          <a:xfrm>
            <a:off x="20697241" y="4703748"/>
            <a:ext cx="616302" cy="533757"/>
            <a:chOff x="4679983" y="4489722"/>
            <a:chExt cx="314149" cy="272073"/>
          </a:xfrm>
        </p:grpSpPr>
        <p:sp>
          <p:nvSpPr>
            <p:cNvPr id="1289" name="Dowolny kształt: kształt 1288">
              <a:extLst>
                <a:ext uri="{FF2B5EF4-FFF2-40B4-BE49-F238E27FC236}">
                  <a16:creationId xmlns:a16="http://schemas.microsoft.com/office/drawing/2014/main" id="{10C5D474-C0AE-3F8A-B763-FD176A48499B}"/>
                </a:ext>
              </a:extLst>
            </p:cNvPr>
            <p:cNvSpPr/>
            <p:nvPr/>
          </p:nvSpPr>
          <p:spPr>
            <a:xfrm>
              <a:off x="4679983" y="4489722"/>
              <a:ext cx="314149" cy="272073"/>
            </a:xfrm>
            <a:custGeom>
              <a:avLst/>
              <a:gdLst>
                <a:gd name="connsiteX0" fmla="*/ 183254 w 314149"/>
                <a:gd name="connsiteY0" fmla="*/ 0 h 272073"/>
                <a:gd name="connsiteX1" fmla="*/ 13090 w 314149"/>
                <a:gd name="connsiteY1" fmla="*/ 0 h 272073"/>
                <a:gd name="connsiteX2" fmla="*/ 0 w 314149"/>
                <a:gd name="connsiteY2" fmla="*/ 13090 h 272073"/>
                <a:gd name="connsiteX3" fmla="*/ 0 w 314149"/>
                <a:gd name="connsiteY3" fmla="*/ 222523 h 272073"/>
                <a:gd name="connsiteX4" fmla="*/ 13090 w 314149"/>
                <a:gd name="connsiteY4" fmla="*/ 235612 h 272073"/>
                <a:gd name="connsiteX5" fmla="*/ 170164 w 314149"/>
                <a:gd name="connsiteY5" fmla="*/ 235612 h 272073"/>
                <a:gd name="connsiteX6" fmla="*/ 303868 w 314149"/>
                <a:gd name="connsiteY6" fmla="*/ 272073 h 272073"/>
                <a:gd name="connsiteX7" fmla="*/ 314150 w 314149"/>
                <a:gd name="connsiteY7" fmla="*/ 261791 h 272073"/>
                <a:gd name="connsiteX8" fmla="*/ 314150 w 314149"/>
                <a:gd name="connsiteY8" fmla="*/ 39269 h 272073"/>
                <a:gd name="connsiteX9" fmla="*/ 297788 w 314149"/>
                <a:gd name="connsiteY9" fmla="*/ 22907 h 272073"/>
                <a:gd name="connsiteX10" fmla="*/ 183254 w 314149"/>
                <a:gd name="connsiteY10" fmla="*/ 0 h 272073"/>
                <a:gd name="connsiteX11" fmla="*/ 157075 w 314149"/>
                <a:gd name="connsiteY11" fmla="*/ 209433 h 272073"/>
                <a:gd name="connsiteX12" fmla="*/ 26179 w 314149"/>
                <a:gd name="connsiteY12" fmla="*/ 209433 h 272073"/>
                <a:gd name="connsiteX13" fmla="*/ 26179 w 314149"/>
                <a:gd name="connsiteY13" fmla="*/ 26179 h 272073"/>
                <a:gd name="connsiteX14" fmla="*/ 157075 w 314149"/>
                <a:gd name="connsiteY14" fmla="*/ 26179 h 272073"/>
                <a:gd name="connsiteX15" fmla="*/ 157075 w 314149"/>
                <a:gd name="connsiteY15" fmla="*/ 209433 h 27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9" h="272073">
                  <a:moveTo>
                    <a:pt x="183254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222523"/>
                  </a:lnTo>
                  <a:lnTo>
                    <a:pt x="13090" y="235612"/>
                  </a:lnTo>
                  <a:lnTo>
                    <a:pt x="170164" y="235612"/>
                  </a:lnTo>
                  <a:lnTo>
                    <a:pt x="303868" y="272073"/>
                  </a:lnTo>
                  <a:lnTo>
                    <a:pt x="314150" y="261791"/>
                  </a:lnTo>
                  <a:lnTo>
                    <a:pt x="314150" y="39269"/>
                  </a:lnTo>
                  <a:lnTo>
                    <a:pt x="297788" y="22907"/>
                  </a:lnTo>
                  <a:lnTo>
                    <a:pt x="183254" y="0"/>
                  </a:lnTo>
                  <a:close/>
                  <a:moveTo>
                    <a:pt x="157075" y="209433"/>
                  </a:moveTo>
                  <a:lnTo>
                    <a:pt x="26179" y="209433"/>
                  </a:lnTo>
                  <a:lnTo>
                    <a:pt x="26179" y="26179"/>
                  </a:lnTo>
                  <a:lnTo>
                    <a:pt x="157075" y="26179"/>
                  </a:lnTo>
                  <a:lnTo>
                    <a:pt x="157075" y="20943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0" name="Dowolny kształt: kształt 1289">
              <a:extLst>
                <a:ext uri="{FF2B5EF4-FFF2-40B4-BE49-F238E27FC236}">
                  <a16:creationId xmlns:a16="http://schemas.microsoft.com/office/drawing/2014/main" id="{DDD85A24-43E8-9F6B-3008-B978F804BA0C}"/>
                </a:ext>
              </a:extLst>
            </p:cNvPr>
            <p:cNvSpPr/>
            <p:nvPr/>
          </p:nvSpPr>
          <p:spPr>
            <a:xfrm>
              <a:off x="4732342" y="4542080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1" name="Dowolny kształt: kształt 1290">
              <a:extLst>
                <a:ext uri="{FF2B5EF4-FFF2-40B4-BE49-F238E27FC236}">
                  <a16:creationId xmlns:a16="http://schemas.microsoft.com/office/drawing/2014/main" id="{4BB6F4DF-CE30-5352-FDCA-B73FD1E00E35}"/>
                </a:ext>
              </a:extLst>
            </p:cNvPr>
            <p:cNvSpPr/>
            <p:nvPr/>
          </p:nvSpPr>
          <p:spPr>
            <a:xfrm>
              <a:off x="4732342" y="4646797"/>
              <a:ext cx="78537" cy="26179"/>
            </a:xfrm>
            <a:custGeom>
              <a:avLst/>
              <a:gdLst>
                <a:gd name="connsiteX0" fmla="*/ 0 w 78537"/>
                <a:gd name="connsiteY0" fmla="*/ 0 h 26179"/>
                <a:gd name="connsiteX1" fmla="*/ 78537 w 78537"/>
                <a:gd name="connsiteY1" fmla="*/ 0 h 26179"/>
                <a:gd name="connsiteX2" fmla="*/ 78537 w 78537"/>
                <a:gd name="connsiteY2" fmla="*/ 26179 h 26179"/>
                <a:gd name="connsiteX3" fmla="*/ 0 w 78537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26179">
                  <a:moveTo>
                    <a:pt x="0" y="0"/>
                  </a:moveTo>
                  <a:lnTo>
                    <a:pt x="78537" y="0"/>
                  </a:lnTo>
                  <a:lnTo>
                    <a:pt x="78537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2" name="Dowolny kształt: kształt 1291">
              <a:extLst>
                <a:ext uri="{FF2B5EF4-FFF2-40B4-BE49-F238E27FC236}">
                  <a16:creationId xmlns:a16="http://schemas.microsoft.com/office/drawing/2014/main" id="{00FC3C1E-9D1B-8E33-82BD-AC209064EED9}"/>
                </a:ext>
              </a:extLst>
            </p:cNvPr>
            <p:cNvSpPr/>
            <p:nvPr/>
          </p:nvSpPr>
          <p:spPr>
            <a:xfrm>
              <a:off x="4732342" y="4594439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93" name="Dowolny kształt: kształt 1292">
            <a:extLst>
              <a:ext uri="{FF2B5EF4-FFF2-40B4-BE49-F238E27FC236}">
                <a16:creationId xmlns:a16="http://schemas.microsoft.com/office/drawing/2014/main" id="{80290B82-20EF-C87B-50AE-09400A4857B7}"/>
              </a:ext>
            </a:extLst>
          </p:cNvPr>
          <p:cNvSpPr/>
          <p:nvPr userDrawn="1"/>
        </p:nvSpPr>
        <p:spPr>
          <a:xfrm>
            <a:off x="29505282" y="4678082"/>
            <a:ext cx="612033" cy="612067"/>
          </a:xfrm>
          <a:custGeom>
            <a:avLst/>
            <a:gdLst>
              <a:gd name="connsiteX0" fmla="*/ 200908 w 311973"/>
              <a:gd name="connsiteY0" fmla="*/ 163895 h 311990"/>
              <a:gd name="connsiteX1" fmla="*/ 181339 w 311973"/>
              <a:gd name="connsiteY1" fmla="*/ 163895 h 311990"/>
              <a:gd name="connsiteX2" fmla="*/ 173158 w 311973"/>
              <a:gd name="connsiteY2" fmla="*/ 29707 h 311990"/>
              <a:gd name="connsiteX3" fmla="*/ 101428 w 311973"/>
              <a:gd name="connsiteY3" fmla="*/ 0 h 311990"/>
              <a:gd name="connsiteX4" fmla="*/ 29697 w 311973"/>
              <a:gd name="connsiteY4" fmla="*/ 29707 h 311990"/>
              <a:gd name="connsiteX5" fmla="*/ 29697 w 311973"/>
              <a:gd name="connsiteY5" fmla="*/ 173156 h 311990"/>
              <a:gd name="connsiteX6" fmla="*/ 101428 w 311973"/>
              <a:gd name="connsiteY6" fmla="*/ 202862 h 311990"/>
              <a:gd name="connsiteX7" fmla="*/ 163865 w 311973"/>
              <a:gd name="connsiteY7" fmla="*/ 181350 h 311990"/>
              <a:gd name="connsiteX8" fmla="*/ 163865 w 311973"/>
              <a:gd name="connsiteY8" fmla="*/ 200919 h 311990"/>
              <a:gd name="connsiteX9" fmla="*/ 274995 w 311973"/>
              <a:gd name="connsiteY9" fmla="*/ 311990 h 311990"/>
              <a:gd name="connsiteX10" fmla="*/ 311973 w 311973"/>
              <a:gd name="connsiteY10" fmla="*/ 274966 h 311990"/>
              <a:gd name="connsiteX11" fmla="*/ 200908 w 311973"/>
              <a:gd name="connsiteY11" fmla="*/ 163895 h 311990"/>
              <a:gd name="connsiteX12" fmla="*/ 101428 w 311973"/>
              <a:gd name="connsiteY12" fmla="*/ 176683 h 311990"/>
              <a:gd name="connsiteX13" fmla="*/ 48219 w 311973"/>
              <a:gd name="connsiteY13" fmla="*/ 154640 h 311990"/>
              <a:gd name="connsiteX14" fmla="*/ 26163 w 311973"/>
              <a:gd name="connsiteY14" fmla="*/ 101431 h 311990"/>
              <a:gd name="connsiteX15" fmla="*/ 48219 w 311973"/>
              <a:gd name="connsiteY15" fmla="*/ 48222 h 311990"/>
              <a:gd name="connsiteX16" fmla="*/ 101428 w 311973"/>
              <a:gd name="connsiteY16" fmla="*/ 26179 h 311990"/>
              <a:gd name="connsiteX17" fmla="*/ 154637 w 311973"/>
              <a:gd name="connsiteY17" fmla="*/ 48222 h 311990"/>
              <a:gd name="connsiteX18" fmla="*/ 176693 w 311973"/>
              <a:gd name="connsiteY18" fmla="*/ 101431 h 311990"/>
              <a:gd name="connsiteX19" fmla="*/ 154637 w 311973"/>
              <a:gd name="connsiteY19" fmla="*/ 154640 h 311990"/>
              <a:gd name="connsiteX20" fmla="*/ 101428 w 311973"/>
              <a:gd name="connsiteY20" fmla="*/ 176683 h 3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1973" h="311990">
                <a:moveTo>
                  <a:pt x="200908" y="163895"/>
                </a:moveTo>
                <a:lnTo>
                  <a:pt x="181339" y="163895"/>
                </a:lnTo>
                <a:cubicBezTo>
                  <a:pt x="212558" y="124096"/>
                  <a:pt x="209809" y="66364"/>
                  <a:pt x="173158" y="29707"/>
                </a:cubicBezTo>
                <a:cubicBezTo>
                  <a:pt x="153328" y="9903"/>
                  <a:pt x="127410" y="0"/>
                  <a:pt x="101428" y="0"/>
                </a:cubicBezTo>
                <a:cubicBezTo>
                  <a:pt x="75445" y="0"/>
                  <a:pt x="49528" y="9903"/>
                  <a:pt x="29697" y="29707"/>
                </a:cubicBezTo>
                <a:cubicBezTo>
                  <a:pt x="-9899" y="69316"/>
                  <a:pt x="-9899" y="133540"/>
                  <a:pt x="29697" y="173156"/>
                </a:cubicBezTo>
                <a:cubicBezTo>
                  <a:pt x="49528" y="192960"/>
                  <a:pt x="75445" y="202862"/>
                  <a:pt x="101428" y="202862"/>
                </a:cubicBezTo>
                <a:cubicBezTo>
                  <a:pt x="123484" y="202862"/>
                  <a:pt x="145605" y="195689"/>
                  <a:pt x="163865" y="181350"/>
                </a:cubicBezTo>
                <a:lnTo>
                  <a:pt x="163865" y="200919"/>
                </a:lnTo>
                <a:lnTo>
                  <a:pt x="274995" y="311990"/>
                </a:lnTo>
                <a:lnTo>
                  <a:pt x="311973" y="274966"/>
                </a:lnTo>
                <a:lnTo>
                  <a:pt x="200908" y="163895"/>
                </a:lnTo>
                <a:close/>
                <a:moveTo>
                  <a:pt x="101428" y="176683"/>
                </a:moveTo>
                <a:cubicBezTo>
                  <a:pt x="81335" y="176683"/>
                  <a:pt x="62421" y="168855"/>
                  <a:pt x="48219" y="154640"/>
                </a:cubicBezTo>
                <a:cubicBezTo>
                  <a:pt x="34016" y="140425"/>
                  <a:pt x="26163" y="121530"/>
                  <a:pt x="26163" y="101431"/>
                </a:cubicBezTo>
                <a:cubicBezTo>
                  <a:pt x="26163" y="81332"/>
                  <a:pt x="34016" y="62431"/>
                  <a:pt x="48219" y="48222"/>
                </a:cubicBezTo>
                <a:cubicBezTo>
                  <a:pt x="62421" y="34007"/>
                  <a:pt x="81335" y="26179"/>
                  <a:pt x="101428" y="26179"/>
                </a:cubicBezTo>
                <a:cubicBezTo>
                  <a:pt x="121520" y="26179"/>
                  <a:pt x="140434" y="34007"/>
                  <a:pt x="154637" y="48222"/>
                </a:cubicBezTo>
                <a:cubicBezTo>
                  <a:pt x="168839" y="62438"/>
                  <a:pt x="176693" y="81332"/>
                  <a:pt x="176693" y="101431"/>
                </a:cubicBezTo>
                <a:cubicBezTo>
                  <a:pt x="176693" y="121530"/>
                  <a:pt x="168839" y="140432"/>
                  <a:pt x="154637" y="154640"/>
                </a:cubicBezTo>
                <a:cubicBezTo>
                  <a:pt x="140434" y="168855"/>
                  <a:pt x="121520" y="176683"/>
                  <a:pt x="101428" y="176683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294" name="Dowolny kształt: kształt 1293">
            <a:extLst>
              <a:ext uri="{FF2B5EF4-FFF2-40B4-BE49-F238E27FC236}">
                <a16:creationId xmlns:a16="http://schemas.microsoft.com/office/drawing/2014/main" id="{A03CB22B-A54B-C1CF-1795-F6B56D38BB0B}"/>
              </a:ext>
            </a:extLst>
          </p:cNvPr>
          <p:cNvSpPr/>
          <p:nvPr userDrawn="1"/>
        </p:nvSpPr>
        <p:spPr>
          <a:xfrm>
            <a:off x="30172945" y="4678082"/>
            <a:ext cx="612033" cy="612067"/>
          </a:xfrm>
          <a:custGeom>
            <a:avLst/>
            <a:gdLst>
              <a:gd name="connsiteX0" fmla="*/ 200908 w 311973"/>
              <a:gd name="connsiteY0" fmla="*/ 163895 h 311990"/>
              <a:gd name="connsiteX1" fmla="*/ 181339 w 311973"/>
              <a:gd name="connsiteY1" fmla="*/ 163895 h 311990"/>
              <a:gd name="connsiteX2" fmla="*/ 173158 w 311973"/>
              <a:gd name="connsiteY2" fmla="*/ 29707 h 311990"/>
              <a:gd name="connsiteX3" fmla="*/ 101428 w 311973"/>
              <a:gd name="connsiteY3" fmla="*/ 0 h 311990"/>
              <a:gd name="connsiteX4" fmla="*/ 29697 w 311973"/>
              <a:gd name="connsiteY4" fmla="*/ 29707 h 311990"/>
              <a:gd name="connsiteX5" fmla="*/ 29697 w 311973"/>
              <a:gd name="connsiteY5" fmla="*/ 173156 h 311990"/>
              <a:gd name="connsiteX6" fmla="*/ 101428 w 311973"/>
              <a:gd name="connsiteY6" fmla="*/ 202862 h 311990"/>
              <a:gd name="connsiteX7" fmla="*/ 163865 w 311973"/>
              <a:gd name="connsiteY7" fmla="*/ 181350 h 311990"/>
              <a:gd name="connsiteX8" fmla="*/ 163865 w 311973"/>
              <a:gd name="connsiteY8" fmla="*/ 200919 h 311990"/>
              <a:gd name="connsiteX9" fmla="*/ 274995 w 311973"/>
              <a:gd name="connsiteY9" fmla="*/ 311990 h 311990"/>
              <a:gd name="connsiteX10" fmla="*/ 311973 w 311973"/>
              <a:gd name="connsiteY10" fmla="*/ 274966 h 311990"/>
              <a:gd name="connsiteX11" fmla="*/ 200908 w 311973"/>
              <a:gd name="connsiteY11" fmla="*/ 163895 h 311990"/>
              <a:gd name="connsiteX12" fmla="*/ 101428 w 311973"/>
              <a:gd name="connsiteY12" fmla="*/ 176683 h 311990"/>
              <a:gd name="connsiteX13" fmla="*/ 94883 w 311973"/>
              <a:gd name="connsiteY13" fmla="*/ 176402 h 311990"/>
              <a:gd name="connsiteX14" fmla="*/ 94883 w 311973"/>
              <a:gd name="connsiteY14" fmla="*/ 26467 h 311990"/>
              <a:gd name="connsiteX15" fmla="*/ 101428 w 311973"/>
              <a:gd name="connsiteY15" fmla="*/ 26186 h 311990"/>
              <a:gd name="connsiteX16" fmla="*/ 154637 w 311973"/>
              <a:gd name="connsiteY16" fmla="*/ 48229 h 311990"/>
              <a:gd name="connsiteX17" fmla="*/ 176693 w 311973"/>
              <a:gd name="connsiteY17" fmla="*/ 101438 h 311990"/>
              <a:gd name="connsiteX18" fmla="*/ 154637 w 311973"/>
              <a:gd name="connsiteY18" fmla="*/ 154647 h 311990"/>
              <a:gd name="connsiteX19" fmla="*/ 101428 w 311973"/>
              <a:gd name="connsiteY19" fmla="*/ 176690 h 31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973" h="311990">
                <a:moveTo>
                  <a:pt x="200908" y="163895"/>
                </a:moveTo>
                <a:lnTo>
                  <a:pt x="181339" y="163895"/>
                </a:lnTo>
                <a:cubicBezTo>
                  <a:pt x="212558" y="124096"/>
                  <a:pt x="209809" y="66364"/>
                  <a:pt x="173158" y="29707"/>
                </a:cubicBezTo>
                <a:cubicBezTo>
                  <a:pt x="153328" y="9903"/>
                  <a:pt x="127410" y="0"/>
                  <a:pt x="101428" y="0"/>
                </a:cubicBezTo>
                <a:cubicBezTo>
                  <a:pt x="75445" y="0"/>
                  <a:pt x="49528" y="9903"/>
                  <a:pt x="29697" y="29707"/>
                </a:cubicBezTo>
                <a:cubicBezTo>
                  <a:pt x="-9899" y="69316"/>
                  <a:pt x="-9899" y="133540"/>
                  <a:pt x="29697" y="173156"/>
                </a:cubicBezTo>
                <a:cubicBezTo>
                  <a:pt x="49528" y="192960"/>
                  <a:pt x="75445" y="202862"/>
                  <a:pt x="101428" y="202862"/>
                </a:cubicBezTo>
                <a:cubicBezTo>
                  <a:pt x="123484" y="202862"/>
                  <a:pt x="145605" y="195689"/>
                  <a:pt x="163865" y="181350"/>
                </a:cubicBezTo>
                <a:lnTo>
                  <a:pt x="163865" y="200919"/>
                </a:lnTo>
                <a:lnTo>
                  <a:pt x="274995" y="311990"/>
                </a:lnTo>
                <a:lnTo>
                  <a:pt x="311973" y="274966"/>
                </a:lnTo>
                <a:lnTo>
                  <a:pt x="200908" y="163895"/>
                </a:lnTo>
                <a:close/>
                <a:moveTo>
                  <a:pt x="101428" y="176683"/>
                </a:moveTo>
                <a:cubicBezTo>
                  <a:pt x="99202" y="176683"/>
                  <a:pt x="97042" y="176585"/>
                  <a:pt x="94883" y="176402"/>
                </a:cubicBezTo>
                <a:lnTo>
                  <a:pt x="94883" y="26467"/>
                </a:lnTo>
                <a:cubicBezTo>
                  <a:pt x="97042" y="26284"/>
                  <a:pt x="99202" y="26186"/>
                  <a:pt x="101428" y="26186"/>
                </a:cubicBezTo>
                <a:cubicBezTo>
                  <a:pt x="121520" y="26186"/>
                  <a:pt x="140434" y="34013"/>
                  <a:pt x="154637" y="48229"/>
                </a:cubicBezTo>
                <a:cubicBezTo>
                  <a:pt x="168839" y="62444"/>
                  <a:pt x="176693" y="81339"/>
                  <a:pt x="176693" y="101438"/>
                </a:cubicBezTo>
                <a:cubicBezTo>
                  <a:pt x="176693" y="121537"/>
                  <a:pt x="168839" y="140438"/>
                  <a:pt x="154637" y="154647"/>
                </a:cubicBezTo>
                <a:cubicBezTo>
                  <a:pt x="140434" y="168862"/>
                  <a:pt x="121520" y="176690"/>
                  <a:pt x="101428" y="176690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95" name="Grafika 52">
            <a:extLst>
              <a:ext uri="{FF2B5EF4-FFF2-40B4-BE49-F238E27FC236}">
                <a16:creationId xmlns:a16="http://schemas.microsoft.com/office/drawing/2014/main" id="{1AFC2A24-4B94-2032-CBC6-8789C2248F0D}"/>
              </a:ext>
            </a:extLst>
          </p:cNvPr>
          <p:cNvGrpSpPr/>
          <p:nvPr userDrawn="1"/>
        </p:nvGrpSpPr>
        <p:grpSpPr>
          <a:xfrm>
            <a:off x="30968971" y="4678070"/>
            <a:ext cx="359509" cy="616302"/>
            <a:chOff x="9915812" y="4476633"/>
            <a:chExt cx="183253" cy="314149"/>
          </a:xfrm>
          <a:solidFill>
            <a:srgbClr val="212E39"/>
          </a:solidFill>
        </p:grpSpPr>
        <p:sp>
          <p:nvSpPr>
            <p:cNvPr id="1296" name="Dowolny kształt: kształt 1295">
              <a:extLst>
                <a:ext uri="{FF2B5EF4-FFF2-40B4-BE49-F238E27FC236}">
                  <a16:creationId xmlns:a16="http://schemas.microsoft.com/office/drawing/2014/main" id="{78D4D2EC-5838-57B2-028F-3F8DA2ACFEF3}"/>
                </a:ext>
              </a:extLst>
            </p:cNvPr>
            <p:cNvSpPr/>
            <p:nvPr/>
          </p:nvSpPr>
          <p:spPr>
            <a:xfrm>
              <a:off x="9941991" y="4581349"/>
              <a:ext cx="157074" cy="209433"/>
            </a:xfrm>
            <a:custGeom>
              <a:avLst/>
              <a:gdLst>
                <a:gd name="connsiteX0" fmla="*/ 130896 w 157074"/>
                <a:gd name="connsiteY0" fmla="*/ 0 h 209433"/>
                <a:gd name="connsiteX1" fmla="*/ 130896 w 157074"/>
                <a:gd name="connsiteY1" fmla="*/ 130896 h 209433"/>
                <a:gd name="connsiteX2" fmla="*/ 78537 w 157074"/>
                <a:gd name="connsiteY2" fmla="*/ 183254 h 209433"/>
                <a:gd name="connsiteX3" fmla="*/ 0 w 157074"/>
                <a:gd name="connsiteY3" fmla="*/ 183254 h 209433"/>
                <a:gd name="connsiteX4" fmla="*/ 26179 w 157074"/>
                <a:gd name="connsiteY4" fmla="*/ 209433 h 209433"/>
                <a:gd name="connsiteX5" fmla="*/ 78537 w 157074"/>
                <a:gd name="connsiteY5" fmla="*/ 209433 h 209433"/>
                <a:gd name="connsiteX6" fmla="*/ 157075 w 157074"/>
                <a:gd name="connsiteY6" fmla="*/ 130896 h 209433"/>
                <a:gd name="connsiteX7" fmla="*/ 157075 w 157074"/>
                <a:gd name="connsiteY7" fmla="*/ 0 h 209433"/>
                <a:gd name="connsiteX8" fmla="*/ 130896 w 157074"/>
                <a:gd name="connsiteY8" fmla="*/ 0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209433">
                  <a:moveTo>
                    <a:pt x="130896" y="0"/>
                  </a:moveTo>
                  <a:lnTo>
                    <a:pt x="130896" y="130896"/>
                  </a:lnTo>
                  <a:cubicBezTo>
                    <a:pt x="130896" y="159765"/>
                    <a:pt x="107400" y="183254"/>
                    <a:pt x="78537" y="183254"/>
                  </a:cubicBezTo>
                  <a:lnTo>
                    <a:pt x="0" y="183254"/>
                  </a:lnTo>
                  <a:lnTo>
                    <a:pt x="26179" y="209433"/>
                  </a:lnTo>
                  <a:lnTo>
                    <a:pt x="78537" y="209433"/>
                  </a:lnTo>
                  <a:cubicBezTo>
                    <a:pt x="121929" y="209433"/>
                    <a:pt x="157075" y="174268"/>
                    <a:pt x="157075" y="130896"/>
                  </a:cubicBez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297" name="Dowolny kształt: kształt 1296">
              <a:extLst>
                <a:ext uri="{FF2B5EF4-FFF2-40B4-BE49-F238E27FC236}">
                  <a16:creationId xmlns:a16="http://schemas.microsoft.com/office/drawing/2014/main" id="{AB6F43E1-CD95-F3FE-D009-61948D7F5154}"/>
                </a:ext>
              </a:extLst>
            </p:cNvPr>
            <p:cNvSpPr/>
            <p:nvPr/>
          </p:nvSpPr>
          <p:spPr>
            <a:xfrm>
              <a:off x="9915812" y="4476633"/>
              <a:ext cx="130895" cy="287970"/>
            </a:xfrm>
            <a:custGeom>
              <a:avLst/>
              <a:gdLst>
                <a:gd name="connsiteX0" fmla="*/ 65448 w 130895"/>
                <a:gd name="connsiteY0" fmla="*/ 26179 h 287970"/>
                <a:gd name="connsiteX1" fmla="*/ 104717 w 130895"/>
                <a:gd name="connsiteY1" fmla="*/ 65448 h 287970"/>
                <a:gd name="connsiteX2" fmla="*/ 104717 w 130895"/>
                <a:gd name="connsiteY2" fmla="*/ 235612 h 287970"/>
                <a:gd name="connsiteX3" fmla="*/ 78537 w 130895"/>
                <a:gd name="connsiteY3" fmla="*/ 235612 h 287970"/>
                <a:gd name="connsiteX4" fmla="*/ 78537 w 130895"/>
                <a:gd name="connsiteY4" fmla="*/ 104717 h 287970"/>
                <a:gd name="connsiteX5" fmla="*/ 52358 w 130895"/>
                <a:gd name="connsiteY5" fmla="*/ 104717 h 287970"/>
                <a:gd name="connsiteX6" fmla="*/ 52358 w 130895"/>
                <a:gd name="connsiteY6" fmla="*/ 235612 h 287970"/>
                <a:gd name="connsiteX7" fmla="*/ 78537 w 130895"/>
                <a:gd name="connsiteY7" fmla="*/ 261791 h 287970"/>
                <a:gd name="connsiteX8" fmla="*/ 104717 w 130895"/>
                <a:gd name="connsiteY8" fmla="*/ 261791 h 287970"/>
                <a:gd name="connsiteX9" fmla="*/ 130896 w 130895"/>
                <a:gd name="connsiteY9" fmla="*/ 235612 h 287970"/>
                <a:gd name="connsiteX10" fmla="*/ 130896 w 130895"/>
                <a:gd name="connsiteY10" fmla="*/ 65448 h 287970"/>
                <a:gd name="connsiteX11" fmla="*/ 65448 w 130895"/>
                <a:gd name="connsiteY11" fmla="*/ 0 h 287970"/>
                <a:gd name="connsiteX12" fmla="*/ 0 w 130895"/>
                <a:gd name="connsiteY12" fmla="*/ 65448 h 287970"/>
                <a:gd name="connsiteX13" fmla="*/ 0 w 130895"/>
                <a:gd name="connsiteY13" fmla="*/ 261791 h 287970"/>
                <a:gd name="connsiteX14" fmla="*/ 26179 w 130895"/>
                <a:gd name="connsiteY14" fmla="*/ 287971 h 287970"/>
                <a:gd name="connsiteX15" fmla="*/ 26179 w 130895"/>
                <a:gd name="connsiteY15" fmla="*/ 65448 h 287970"/>
                <a:gd name="connsiteX16" fmla="*/ 65448 w 130895"/>
                <a:gd name="connsiteY16" fmla="*/ 26179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895" h="287970">
                  <a:moveTo>
                    <a:pt x="65448" y="26179"/>
                  </a:moveTo>
                  <a:cubicBezTo>
                    <a:pt x="87177" y="26179"/>
                    <a:pt x="104717" y="43686"/>
                    <a:pt x="104717" y="65448"/>
                  </a:cubicBezTo>
                  <a:lnTo>
                    <a:pt x="104717" y="235612"/>
                  </a:lnTo>
                  <a:lnTo>
                    <a:pt x="78537" y="235612"/>
                  </a:lnTo>
                  <a:lnTo>
                    <a:pt x="78537" y="104717"/>
                  </a:lnTo>
                  <a:lnTo>
                    <a:pt x="52358" y="104717"/>
                  </a:lnTo>
                  <a:lnTo>
                    <a:pt x="52358" y="235612"/>
                  </a:lnTo>
                  <a:lnTo>
                    <a:pt x="78537" y="261791"/>
                  </a:lnTo>
                  <a:lnTo>
                    <a:pt x="104717" y="261791"/>
                  </a:lnTo>
                  <a:lnTo>
                    <a:pt x="130896" y="235612"/>
                  </a:lnTo>
                  <a:lnTo>
                    <a:pt x="130896" y="65448"/>
                  </a:lnTo>
                  <a:cubicBezTo>
                    <a:pt x="130896" y="29196"/>
                    <a:pt x="101575" y="0"/>
                    <a:pt x="65448" y="0"/>
                  </a:cubicBezTo>
                  <a:cubicBezTo>
                    <a:pt x="29321" y="0"/>
                    <a:pt x="0" y="29196"/>
                    <a:pt x="0" y="65448"/>
                  </a:cubicBezTo>
                  <a:lnTo>
                    <a:pt x="0" y="261791"/>
                  </a:lnTo>
                  <a:lnTo>
                    <a:pt x="26179" y="287971"/>
                  </a:lnTo>
                  <a:lnTo>
                    <a:pt x="26179" y="65448"/>
                  </a:lnTo>
                  <a:cubicBezTo>
                    <a:pt x="26179" y="43686"/>
                    <a:pt x="43719" y="26179"/>
                    <a:pt x="6544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298" name="Dowolny kształt: kształt 1297">
            <a:extLst>
              <a:ext uri="{FF2B5EF4-FFF2-40B4-BE49-F238E27FC236}">
                <a16:creationId xmlns:a16="http://schemas.microsoft.com/office/drawing/2014/main" id="{A6D40791-CF42-51B5-C1F7-E2D6B61F3F6A}"/>
              </a:ext>
            </a:extLst>
          </p:cNvPr>
          <p:cNvSpPr/>
          <p:nvPr userDrawn="1"/>
        </p:nvSpPr>
        <p:spPr>
          <a:xfrm>
            <a:off x="20697241" y="1108643"/>
            <a:ext cx="616302" cy="385189"/>
          </a:xfrm>
          <a:custGeom>
            <a:avLst/>
            <a:gdLst>
              <a:gd name="connsiteX0" fmla="*/ 0 w 314149"/>
              <a:gd name="connsiteY0" fmla="*/ 0 h 196343"/>
              <a:gd name="connsiteX1" fmla="*/ 0 w 314149"/>
              <a:gd name="connsiteY1" fmla="*/ 196344 h 196343"/>
              <a:gd name="connsiteX2" fmla="*/ 314150 w 314149"/>
              <a:gd name="connsiteY2" fmla="*/ 196344 h 196343"/>
              <a:gd name="connsiteX3" fmla="*/ 314150 w 314149"/>
              <a:gd name="connsiteY3" fmla="*/ 0 h 196343"/>
              <a:gd name="connsiteX4" fmla="*/ 0 w 314149"/>
              <a:gd name="connsiteY4" fmla="*/ 0 h 196343"/>
              <a:gd name="connsiteX5" fmla="*/ 98087 w 314149"/>
              <a:gd name="connsiteY5" fmla="*/ 97563 h 196343"/>
              <a:gd name="connsiteX6" fmla="*/ 26179 w 314149"/>
              <a:gd name="connsiteY6" fmla="*/ 157487 h 196343"/>
              <a:gd name="connsiteX7" fmla="*/ 26179 w 314149"/>
              <a:gd name="connsiteY7" fmla="*/ 40977 h 196343"/>
              <a:gd name="connsiteX8" fmla="*/ 98087 w 314149"/>
              <a:gd name="connsiteY8" fmla="*/ 97563 h 196343"/>
              <a:gd name="connsiteX9" fmla="*/ 119122 w 314149"/>
              <a:gd name="connsiteY9" fmla="*/ 114115 h 196343"/>
              <a:gd name="connsiteX10" fmla="*/ 157081 w 314149"/>
              <a:gd name="connsiteY10" fmla="*/ 143985 h 196343"/>
              <a:gd name="connsiteX11" fmla="*/ 195035 w 314149"/>
              <a:gd name="connsiteY11" fmla="*/ 114115 h 196343"/>
              <a:gd name="connsiteX12" fmla="*/ 262289 w 314149"/>
              <a:gd name="connsiteY12" fmla="*/ 170164 h 196343"/>
              <a:gd name="connsiteX13" fmla="*/ 51861 w 314149"/>
              <a:gd name="connsiteY13" fmla="*/ 170164 h 196343"/>
              <a:gd name="connsiteX14" fmla="*/ 119115 w 314149"/>
              <a:gd name="connsiteY14" fmla="*/ 114115 h 196343"/>
              <a:gd name="connsiteX15" fmla="*/ 216063 w 314149"/>
              <a:gd name="connsiteY15" fmla="*/ 97563 h 196343"/>
              <a:gd name="connsiteX16" fmla="*/ 287971 w 314149"/>
              <a:gd name="connsiteY16" fmla="*/ 40977 h 196343"/>
              <a:gd name="connsiteX17" fmla="*/ 287971 w 314149"/>
              <a:gd name="connsiteY17" fmla="*/ 157487 h 196343"/>
              <a:gd name="connsiteX18" fmla="*/ 216063 w 314149"/>
              <a:gd name="connsiteY18" fmla="*/ 97563 h 19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4149" h="196343">
                <a:moveTo>
                  <a:pt x="0" y="0"/>
                </a:moveTo>
                <a:lnTo>
                  <a:pt x="0" y="196344"/>
                </a:lnTo>
                <a:lnTo>
                  <a:pt x="314150" y="196344"/>
                </a:lnTo>
                <a:lnTo>
                  <a:pt x="314150" y="0"/>
                </a:lnTo>
                <a:lnTo>
                  <a:pt x="0" y="0"/>
                </a:lnTo>
                <a:close/>
                <a:moveTo>
                  <a:pt x="98087" y="97563"/>
                </a:moveTo>
                <a:lnTo>
                  <a:pt x="26179" y="157487"/>
                </a:lnTo>
                <a:lnTo>
                  <a:pt x="26179" y="40977"/>
                </a:lnTo>
                <a:lnTo>
                  <a:pt x="98087" y="97563"/>
                </a:lnTo>
                <a:close/>
                <a:moveTo>
                  <a:pt x="119122" y="114115"/>
                </a:moveTo>
                <a:lnTo>
                  <a:pt x="157081" y="143985"/>
                </a:lnTo>
                <a:lnTo>
                  <a:pt x="195035" y="114115"/>
                </a:lnTo>
                <a:lnTo>
                  <a:pt x="262289" y="170164"/>
                </a:lnTo>
                <a:lnTo>
                  <a:pt x="51861" y="170164"/>
                </a:lnTo>
                <a:lnTo>
                  <a:pt x="119115" y="114115"/>
                </a:lnTo>
                <a:close/>
                <a:moveTo>
                  <a:pt x="216063" y="97563"/>
                </a:moveTo>
                <a:lnTo>
                  <a:pt x="287971" y="40977"/>
                </a:lnTo>
                <a:lnTo>
                  <a:pt x="287971" y="157487"/>
                </a:lnTo>
                <a:lnTo>
                  <a:pt x="216063" y="9756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299" name="Grupa 1298">
            <a:extLst>
              <a:ext uri="{FF2B5EF4-FFF2-40B4-BE49-F238E27FC236}">
                <a16:creationId xmlns:a16="http://schemas.microsoft.com/office/drawing/2014/main" id="{D18BC68D-66F8-EDF6-C35D-14EC495021AF}"/>
              </a:ext>
            </a:extLst>
          </p:cNvPr>
          <p:cNvGrpSpPr/>
          <p:nvPr userDrawn="1"/>
        </p:nvGrpSpPr>
        <p:grpSpPr>
          <a:xfrm>
            <a:off x="30840575" y="954568"/>
            <a:ext cx="616302" cy="462227"/>
            <a:chOff x="9850364" y="2578645"/>
            <a:chExt cx="314149" cy="235612"/>
          </a:xfrm>
        </p:grpSpPr>
        <p:sp>
          <p:nvSpPr>
            <p:cNvPr id="1300" name="Dowolny kształt: kształt 1299">
              <a:extLst>
                <a:ext uri="{FF2B5EF4-FFF2-40B4-BE49-F238E27FC236}">
                  <a16:creationId xmlns:a16="http://schemas.microsoft.com/office/drawing/2014/main" id="{BF622721-7DAE-FD71-2709-095D67F8E856}"/>
                </a:ext>
              </a:extLst>
            </p:cNvPr>
            <p:cNvSpPr/>
            <p:nvPr/>
          </p:nvSpPr>
          <p:spPr>
            <a:xfrm>
              <a:off x="10044220" y="2636291"/>
              <a:ext cx="120293" cy="120319"/>
            </a:xfrm>
            <a:custGeom>
              <a:avLst/>
              <a:gdLst>
                <a:gd name="connsiteX0" fmla="*/ 120293 w 120293"/>
                <a:gd name="connsiteY0" fmla="*/ 101811 h 120319"/>
                <a:gd name="connsiteX1" fmla="*/ 101771 w 120293"/>
                <a:gd name="connsiteY1" fmla="*/ 120319 h 120319"/>
                <a:gd name="connsiteX2" fmla="*/ 60146 w 120293"/>
                <a:gd name="connsiteY2" fmla="*/ 78668 h 120319"/>
                <a:gd name="connsiteX3" fmla="*/ 18456 w 120293"/>
                <a:gd name="connsiteY3" fmla="*/ 120319 h 120319"/>
                <a:gd name="connsiteX4" fmla="*/ 0 w 120293"/>
                <a:gd name="connsiteY4" fmla="*/ 101811 h 120319"/>
                <a:gd name="connsiteX5" fmla="*/ 41625 w 120293"/>
                <a:gd name="connsiteY5" fmla="*/ 60160 h 120319"/>
                <a:gd name="connsiteX6" fmla="*/ 0 w 120293"/>
                <a:gd name="connsiteY6" fmla="*/ 18509 h 120319"/>
                <a:gd name="connsiteX7" fmla="*/ 18456 w 120293"/>
                <a:gd name="connsiteY7" fmla="*/ 0 h 120319"/>
                <a:gd name="connsiteX8" fmla="*/ 60146 w 120293"/>
                <a:gd name="connsiteY8" fmla="*/ 41651 h 120319"/>
                <a:gd name="connsiteX9" fmla="*/ 101771 w 120293"/>
                <a:gd name="connsiteY9" fmla="*/ 0 h 120319"/>
                <a:gd name="connsiteX10" fmla="*/ 120293 w 120293"/>
                <a:gd name="connsiteY10" fmla="*/ 18509 h 120319"/>
                <a:gd name="connsiteX11" fmla="*/ 78668 w 120293"/>
                <a:gd name="connsiteY11" fmla="*/ 60160 h 120319"/>
                <a:gd name="connsiteX12" fmla="*/ 120293 w 120293"/>
                <a:gd name="connsiteY12" fmla="*/ 101811 h 12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293" h="120319">
                  <a:moveTo>
                    <a:pt x="120293" y="101811"/>
                  </a:moveTo>
                  <a:lnTo>
                    <a:pt x="101771" y="120319"/>
                  </a:lnTo>
                  <a:lnTo>
                    <a:pt x="60146" y="78668"/>
                  </a:lnTo>
                  <a:lnTo>
                    <a:pt x="18456" y="120319"/>
                  </a:lnTo>
                  <a:lnTo>
                    <a:pt x="0" y="101811"/>
                  </a:lnTo>
                  <a:lnTo>
                    <a:pt x="41625" y="60160"/>
                  </a:lnTo>
                  <a:lnTo>
                    <a:pt x="0" y="18509"/>
                  </a:lnTo>
                  <a:lnTo>
                    <a:pt x="18456" y="0"/>
                  </a:lnTo>
                  <a:lnTo>
                    <a:pt x="60146" y="41651"/>
                  </a:lnTo>
                  <a:lnTo>
                    <a:pt x="101771" y="0"/>
                  </a:lnTo>
                  <a:lnTo>
                    <a:pt x="120293" y="18509"/>
                  </a:lnTo>
                  <a:lnTo>
                    <a:pt x="78668" y="60160"/>
                  </a:lnTo>
                  <a:lnTo>
                    <a:pt x="120293" y="10181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01" name="Dowolny kształt: kształt 1300">
              <a:extLst>
                <a:ext uri="{FF2B5EF4-FFF2-40B4-BE49-F238E27FC236}">
                  <a16:creationId xmlns:a16="http://schemas.microsoft.com/office/drawing/2014/main" id="{9ABEC211-208E-D3F4-2D03-282D845CCF88}"/>
                </a:ext>
              </a:extLst>
            </p:cNvPr>
            <p:cNvSpPr/>
            <p:nvPr/>
          </p:nvSpPr>
          <p:spPr>
            <a:xfrm>
              <a:off x="9850364" y="2578645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2" name="Grupa 1301">
            <a:extLst>
              <a:ext uri="{FF2B5EF4-FFF2-40B4-BE49-F238E27FC236}">
                <a16:creationId xmlns:a16="http://schemas.microsoft.com/office/drawing/2014/main" id="{CA5DB9F6-DA84-578D-763E-E26569D1A88F}"/>
              </a:ext>
            </a:extLst>
          </p:cNvPr>
          <p:cNvGrpSpPr/>
          <p:nvPr userDrawn="1"/>
        </p:nvGrpSpPr>
        <p:grpSpPr>
          <a:xfrm>
            <a:off x="31508237" y="954568"/>
            <a:ext cx="506555" cy="462227"/>
            <a:chOff x="10190693" y="2578645"/>
            <a:chExt cx="258207" cy="235612"/>
          </a:xfrm>
        </p:grpSpPr>
        <p:sp>
          <p:nvSpPr>
            <p:cNvPr id="1303" name="Dowolny kształt: kształt 1302">
              <a:extLst>
                <a:ext uri="{FF2B5EF4-FFF2-40B4-BE49-F238E27FC236}">
                  <a16:creationId xmlns:a16="http://schemas.microsoft.com/office/drawing/2014/main" id="{F43621C8-48CB-C052-372D-F9CA27BA896C}"/>
                </a:ext>
              </a:extLst>
            </p:cNvPr>
            <p:cNvSpPr/>
            <p:nvPr/>
          </p:nvSpPr>
          <p:spPr>
            <a:xfrm>
              <a:off x="10395479" y="2625008"/>
              <a:ext cx="53421" cy="142983"/>
            </a:xfrm>
            <a:custGeom>
              <a:avLst/>
              <a:gdLst>
                <a:gd name="connsiteX0" fmla="*/ 23823 w 53421"/>
                <a:gd name="connsiteY0" fmla="*/ 0 h 142983"/>
                <a:gd name="connsiteX1" fmla="*/ 0 w 53421"/>
                <a:gd name="connsiteY1" fmla="*/ 23830 h 142983"/>
                <a:gd name="connsiteX2" fmla="*/ 0 w 53421"/>
                <a:gd name="connsiteY2" fmla="*/ 119154 h 142983"/>
                <a:gd name="connsiteX3" fmla="*/ 23823 w 53421"/>
                <a:gd name="connsiteY3" fmla="*/ 142984 h 142983"/>
                <a:gd name="connsiteX4" fmla="*/ 23823 w 53421"/>
                <a:gd name="connsiteY4" fmla="*/ 0 h 14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421" h="142983">
                  <a:moveTo>
                    <a:pt x="23823" y="0"/>
                  </a:moveTo>
                  <a:lnTo>
                    <a:pt x="0" y="23830"/>
                  </a:lnTo>
                  <a:cubicBezTo>
                    <a:pt x="26310" y="50153"/>
                    <a:pt x="26310" y="92831"/>
                    <a:pt x="0" y="119154"/>
                  </a:cubicBezTo>
                  <a:lnTo>
                    <a:pt x="23823" y="142984"/>
                  </a:lnTo>
                  <a:cubicBezTo>
                    <a:pt x="63288" y="103499"/>
                    <a:pt x="63288" y="39485"/>
                    <a:pt x="23823" y="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04" name="Dowolny kształt: kształt 1303">
              <a:extLst>
                <a:ext uri="{FF2B5EF4-FFF2-40B4-BE49-F238E27FC236}">
                  <a16:creationId xmlns:a16="http://schemas.microsoft.com/office/drawing/2014/main" id="{0CA39669-57AF-722D-D261-C11C02211C72}"/>
                </a:ext>
              </a:extLst>
            </p:cNvPr>
            <p:cNvSpPr/>
            <p:nvPr/>
          </p:nvSpPr>
          <p:spPr>
            <a:xfrm>
              <a:off x="10190693" y="2578645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05" name="Grupa 1304">
            <a:extLst>
              <a:ext uri="{FF2B5EF4-FFF2-40B4-BE49-F238E27FC236}">
                <a16:creationId xmlns:a16="http://schemas.microsoft.com/office/drawing/2014/main" id="{64ADB746-1707-CCD4-705B-FBD8821A77AE}"/>
              </a:ext>
            </a:extLst>
          </p:cNvPr>
          <p:cNvGrpSpPr/>
          <p:nvPr userDrawn="1"/>
        </p:nvGrpSpPr>
        <p:grpSpPr>
          <a:xfrm>
            <a:off x="29505249" y="1622231"/>
            <a:ext cx="616754" cy="462227"/>
            <a:chOff x="9169706" y="2918974"/>
            <a:chExt cx="314379" cy="235612"/>
          </a:xfrm>
        </p:grpSpPr>
        <p:sp>
          <p:nvSpPr>
            <p:cNvPr id="1306" name="Dowolny kształt: kształt 1305">
              <a:extLst>
                <a:ext uri="{FF2B5EF4-FFF2-40B4-BE49-F238E27FC236}">
                  <a16:creationId xmlns:a16="http://schemas.microsoft.com/office/drawing/2014/main" id="{C4D1D977-09D6-6DA7-66AB-185E010E916E}"/>
                </a:ext>
              </a:extLst>
            </p:cNvPr>
            <p:cNvSpPr/>
            <p:nvPr/>
          </p:nvSpPr>
          <p:spPr>
            <a:xfrm>
              <a:off x="9169706" y="2918974"/>
              <a:ext cx="157074" cy="235612"/>
            </a:xfrm>
            <a:custGeom>
              <a:avLst/>
              <a:gdLst>
                <a:gd name="connsiteX0" fmla="*/ 130896 w 157074"/>
                <a:gd name="connsiteY0" fmla="*/ 0 h 235612"/>
                <a:gd name="connsiteX1" fmla="*/ 65448 w 157074"/>
                <a:gd name="connsiteY1" fmla="*/ 65448 h 235612"/>
                <a:gd name="connsiteX2" fmla="*/ 13090 w 157074"/>
                <a:gd name="connsiteY2" fmla="*/ 65448 h 235612"/>
                <a:gd name="connsiteX3" fmla="*/ 0 w 157074"/>
                <a:gd name="connsiteY3" fmla="*/ 78537 h 235612"/>
                <a:gd name="connsiteX4" fmla="*/ 0 w 157074"/>
                <a:gd name="connsiteY4" fmla="*/ 157075 h 235612"/>
                <a:gd name="connsiteX5" fmla="*/ 13090 w 157074"/>
                <a:gd name="connsiteY5" fmla="*/ 170164 h 235612"/>
                <a:gd name="connsiteX6" fmla="*/ 65448 w 157074"/>
                <a:gd name="connsiteY6" fmla="*/ 170164 h 235612"/>
                <a:gd name="connsiteX7" fmla="*/ 130896 w 157074"/>
                <a:gd name="connsiteY7" fmla="*/ 235612 h 235612"/>
                <a:gd name="connsiteX8" fmla="*/ 157075 w 157074"/>
                <a:gd name="connsiteY8" fmla="*/ 235612 h 235612"/>
                <a:gd name="connsiteX9" fmla="*/ 157075 w 157074"/>
                <a:gd name="connsiteY9" fmla="*/ 0 h 235612"/>
                <a:gd name="connsiteX10" fmla="*/ 130896 w 157074"/>
                <a:gd name="connsiteY10" fmla="*/ 0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074" h="235612">
                  <a:moveTo>
                    <a:pt x="130896" y="0"/>
                  </a:moveTo>
                  <a:lnTo>
                    <a:pt x="65448" y="65448"/>
                  </a:lnTo>
                  <a:lnTo>
                    <a:pt x="13090" y="65448"/>
                  </a:lnTo>
                  <a:lnTo>
                    <a:pt x="0" y="78537"/>
                  </a:lnTo>
                  <a:lnTo>
                    <a:pt x="0" y="157075"/>
                  </a:lnTo>
                  <a:lnTo>
                    <a:pt x="13090" y="170164"/>
                  </a:lnTo>
                  <a:lnTo>
                    <a:pt x="65448" y="170164"/>
                  </a:lnTo>
                  <a:lnTo>
                    <a:pt x="130896" y="235612"/>
                  </a:lnTo>
                  <a:lnTo>
                    <a:pt x="157075" y="235612"/>
                  </a:lnTo>
                  <a:lnTo>
                    <a:pt x="157075" y="0"/>
                  </a:lnTo>
                  <a:lnTo>
                    <a:pt x="13089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07" name="Grafika 52">
              <a:extLst>
                <a:ext uri="{FF2B5EF4-FFF2-40B4-BE49-F238E27FC236}">
                  <a16:creationId xmlns:a16="http://schemas.microsoft.com/office/drawing/2014/main" id="{A45A5250-0D16-6C14-CCFD-4A6D47571B99}"/>
                </a:ext>
              </a:extLst>
            </p:cNvPr>
            <p:cNvGrpSpPr/>
            <p:nvPr/>
          </p:nvGrpSpPr>
          <p:grpSpPr>
            <a:xfrm>
              <a:off x="9374493" y="2925610"/>
              <a:ext cx="109592" cy="222424"/>
              <a:chOff x="9374493" y="2925610"/>
              <a:chExt cx="109592" cy="222424"/>
            </a:xfrm>
            <a:solidFill>
              <a:srgbClr val="212E39"/>
            </a:solidFill>
          </p:grpSpPr>
          <p:sp>
            <p:nvSpPr>
              <p:cNvPr id="1308" name="Dowolny kształt: kształt 1307">
                <a:extLst>
                  <a:ext uri="{FF2B5EF4-FFF2-40B4-BE49-F238E27FC236}">
                    <a16:creationId xmlns:a16="http://schemas.microsoft.com/office/drawing/2014/main" id="{38E3D94F-3234-E3F6-4C92-72386F167AA6}"/>
                  </a:ext>
                </a:extLst>
              </p:cNvPr>
              <p:cNvSpPr/>
              <p:nvPr/>
            </p:nvSpPr>
            <p:spPr>
              <a:xfrm>
                <a:off x="9374493" y="2965337"/>
                <a:ext cx="53421" cy="142984"/>
              </a:xfrm>
              <a:custGeom>
                <a:avLst/>
                <a:gdLst>
                  <a:gd name="connsiteX0" fmla="*/ 23823 w 53421"/>
                  <a:gd name="connsiteY0" fmla="*/ 0 h 142984"/>
                  <a:gd name="connsiteX1" fmla="*/ 0 w 53421"/>
                  <a:gd name="connsiteY1" fmla="*/ 23830 h 142984"/>
                  <a:gd name="connsiteX2" fmla="*/ 0 w 53421"/>
                  <a:gd name="connsiteY2" fmla="*/ 119154 h 142984"/>
                  <a:gd name="connsiteX3" fmla="*/ 23823 w 53421"/>
                  <a:gd name="connsiteY3" fmla="*/ 142984 h 142984"/>
                  <a:gd name="connsiteX4" fmla="*/ 23823 w 53421"/>
                  <a:gd name="connsiteY4" fmla="*/ 0 h 14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421" h="142984">
                    <a:moveTo>
                      <a:pt x="23823" y="0"/>
                    </a:moveTo>
                    <a:lnTo>
                      <a:pt x="0" y="23830"/>
                    </a:lnTo>
                    <a:cubicBezTo>
                      <a:pt x="26310" y="50153"/>
                      <a:pt x="26310" y="92831"/>
                      <a:pt x="0" y="119154"/>
                    </a:cubicBezTo>
                    <a:lnTo>
                      <a:pt x="23823" y="142984"/>
                    </a:lnTo>
                    <a:cubicBezTo>
                      <a:pt x="63288" y="103499"/>
                      <a:pt x="63288" y="39485"/>
                      <a:pt x="23823" y="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09" name="Dowolny kształt: kształt 1308">
                <a:extLst>
                  <a:ext uri="{FF2B5EF4-FFF2-40B4-BE49-F238E27FC236}">
                    <a16:creationId xmlns:a16="http://schemas.microsoft.com/office/drawing/2014/main" id="{84433A3D-B4D3-3C5A-8BCC-80F6CC328BD5}"/>
                  </a:ext>
                </a:extLst>
              </p:cNvPr>
              <p:cNvSpPr/>
              <p:nvPr/>
            </p:nvSpPr>
            <p:spPr>
              <a:xfrm>
                <a:off x="9414219" y="2925610"/>
                <a:ext cx="69865" cy="222424"/>
              </a:xfrm>
              <a:custGeom>
                <a:avLst/>
                <a:gdLst>
                  <a:gd name="connsiteX0" fmla="*/ 23823 w 69865"/>
                  <a:gd name="connsiteY0" fmla="*/ 6 h 222424"/>
                  <a:gd name="connsiteX1" fmla="*/ 0 w 69865"/>
                  <a:gd name="connsiteY1" fmla="*/ 23836 h 222424"/>
                  <a:gd name="connsiteX2" fmla="*/ 0 w 69865"/>
                  <a:gd name="connsiteY2" fmla="*/ 198595 h 222424"/>
                  <a:gd name="connsiteX3" fmla="*/ 23823 w 69865"/>
                  <a:gd name="connsiteY3" fmla="*/ 222425 h 222424"/>
                  <a:gd name="connsiteX4" fmla="*/ 23823 w 69865"/>
                  <a:gd name="connsiteY4" fmla="*/ 0 h 222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65" h="222424">
                    <a:moveTo>
                      <a:pt x="23823" y="6"/>
                    </a:moveTo>
                    <a:lnTo>
                      <a:pt x="0" y="23836"/>
                    </a:lnTo>
                    <a:cubicBezTo>
                      <a:pt x="48235" y="72097"/>
                      <a:pt x="48235" y="150340"/>
                      <a:pt x="0" y="198595"/>
                    </a:cubicBezTo>
                    <a:lnTo>
                      <a:pt x="23823" y="222425"/>
                    </a:lnTo>
                    <a:cubicBezTo>
                      <a:pt x="85213" y="161002"/>
                      <a:pt x="85213" y="61423"/>
                      <a:pt x="23823" y="0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1310" name="Dowolny kształt: kształt 1309">
            <a:extLst>
              <a:ext uri="{FF2B5EF4-FFF2-40B4-BE49-F238E27FC236}">
                <a16:creationId xmlns:a16="http://schemas.microsoft.com/office/drawing/2014/main" id="{53FE071E-41C4-219F-1F0B-AB35C3959BFA}"/>
              </a:ext>
            </a:extLst>
          </p:cNvPr>
          <p:cNvSpPr/>
          <p:nvPr userDrawn="1"/>
        </p:nvSpPr>
        <p:spPr>
          <a:xfrm>
            <a:off x="21364903" y="877530"/>
            <a:ext cx="616302" cy="616302"/>
          </a:xfrm>
          <a:custGeom>
            <a:avLst/>
            <a:gdLst>
              <a:gd name="connsiteX0" fmla="*/ 261791 w 314149"/>
              <a:gd name="connsiteY0" fmla="*/ 78537 h 314149"/>
              <a:gd name="connsiteX1" fmla="*/ 261791 w 314149"/>
              <a:gd name="connsiteY1" fmla="*/ 13090 h 314149"/>
              <a:gd name="connsiteX2" fmla="*/ 174530 w 314149"/>
              <a:gd name="connsiteY2" fmla="*/ 13090 h 314149"/>
              <a:gd name="connsiteX3" fmla="*/ 157075 w 314149"/>
              <a:gd name="connsiteY3" fmla="*/ 0 h 314149"/>
              <a:gd name="connsiteX4" fmla="*/ 139620 w 314149"/>
              <a:gd name="connsiteY4" fmla="*/ 13090 h 314149"/>
              <a:gd name="connsiteX5" fmla="*/ 52358 w 314149"/>
              <a:gd name="connsiteY5" fmla="*/ 13090 h 314149"/>
              <a:gd name="connsiteX6" fmla="*/ 52358 w 314149"/>
              <a:gd name="connsiteY6" fmla="*/ 78537 h 314149"/>
              <a:gd name="connsiteX7" fmla="*/ 0 w 314149"/>
              <a:gd name="connsiteY7" fmla="*/ 117806 h 314149"/>
              <a:gd name="connsiteX8" fmla="*/ 0 w 314149"/>
              <a:gd name="connsiteY8" fmla="*/ 314150 h 314149"/>
              <a:gd name="connsiteX9" fmla="*/ 314150 w 314149"/>
              <a:gd name="connsiteY9" fmla="*/ 314150 h 314149"/>
              <a:gd name="connsiteX10" fmla="*/ 314150 w 314149"/>
              <a:gd name="connsiteY10" fmla="*/ 117806 h 314149"/>
              <a:gd name="connsiteX11" fmla="*/ 261791 w 314149"/>
              <a:gd name="connsiteY11" fmla="*/ 78537 h 314149"/>
              <a:gd name="connsiteX12" fmla="*/ 26179 w 314149"/>
              <a:gd name="connsiteY12" fmla="*/ 158790 h 314149"/>
              <a:gd name="connsiteX13" fmla="*/ 98087 w 314149"/>
              <a:gd name="connsiteY13" fmla="*/ 215376 h 314149"/>
              <a:gd name="connsiteX14" fmla="*/ 26179 w 314149"/>
              <a:gd name="connsiteY14" fmla="*/ 275300 h 314149"/>
              <a:gd name="connsiteX15" fmla="*/ 26179 w 314149"/>
              <a:gd name="connsiteY15" fmla="*/ 158790 h 314149"/>
              <a:gd name="connsiteX16" fmla="*/ 119121 w 314149"/>
              <a:gd name="connsiteY16" fmla="*/ 231928 h 314149"/>
              <a:gd name="connsiteX17" fmla="*/ 157081 w 314149"/>
              <a:gd name="connsiteY17" fmla="*/ 261798 h 314149"/>
              <a:gd name="connsiteX18" fmla="*/ 195035 w 314149"/>
              <a:gd name="connsiteY18" fmla="*/ 231928 h 314149"/>
              <a:gd name="connsiteX19" fmla="*/ 262289 w 314149"/>
              <a:gd name="connsiteY19" fmla="*/ 287977 h 314149"/>
              <a:gd name="connsiteX20" fmla="*/ 51861 w 314149"/>
              <a:gd name="connsiteY20" fmla="*/ 287977 h 314149"/>
              <a:gd name="connsiteX21" fmla="*/ 119115 w 314149"/>
              <a:gd name="connsiteY21" fmla="*/ 231928 h 314149"/>
              <a:gd name="connsiteX22" fmla="*/ 216063 w 314149"/>
              <a:gd name="connsiteY22" fmla="*/ 215376 h 314149"/>
              <a:gd name="connsiteX23" fmla="*/ 287971 w 314149"/>
              <a:gd name="connsiteY23" fmla="*/ 158790 h 314149"/>
              <a:gd name="connsiteX24" fmla="*/ 287971 w 314149"/>
              <a:gd name="connsiteY24" fmla="*/ 275300 h 314149"/>
              <a:gd name="connsiteX25" fmla="*/ 216063 w 314149"/>
              <a:gd name="connsiteY25" fmla="*/ 215376 h 314149"/>
              <a:gd name="connsiteX26" fmla="*/ 78537 w 314149"/>
              <a:gd name="connsiteY26" fmla="*/ 166735 h 314149"/>
              <a:gd name="connsiteX27" fmla="*/ 78537 w 314149"/>
              <a:gd name="connsiteY27" fmla="*/ 39275 h 314149"/>
              <a:gd name="connsiteX28" fmla="*/ 235612 w 314149"/>
              <a:gd name="connsiteY28" fmla="*/ 39275 h 314149"/>
              <a:gd name="connsiteX29" fmla="*/ 235612 w 314149"/>
              <a:gd name="connsiteY29" fmla="*/ 166735 h 314149"/>
              <a:gd name="connsiteX30" fmla="*/ 261791 w 314149"/>
              <a:gd name="connsiteY30" fmla="*/ 146112 h 314149"/>
              <a:gd name="connsiteX31" fmla="*/ 261791 w 314149"/>
              <a:gd name="connsiteY31" fmla="*/ 111386 h 314149"/>
              <a:gd name="connsiteX32" fmla="*/ 284423 w 314149"/>
              <a:gd name="connsiteY32" fmla="*/ 128284 h 314149"/>
              <a:gd name="connsiteX33" fmla="*/ 284423 w 314149"/>
              <a:gd name="connsiteY33" fmla="*/ 128284 h 314149"/>
              <a:gd name="connsiteX34" fmla="*/ 157075 w 314149"/>
              <a:gd name="connsiteY34" fmla="*/ 228609 h 314149"/>
              <a:gd name="connsiteX35" fmla="*/ 29726 w 314149"/>
              <a:gd name="connsiteY35" fmla="*/ 128278 h 314149"/>
              <a:gd name="connsiteX36" fmla="*/ 52358 w 314149"/>
              <a:gd name="connsiteY36" fmla="*/ 111379 h 314149"/>
              <a:gd name="connsiteX37" fmla="*/ 52358 w 314149"/>
              <a:gd name="connsiteY37" fmla="*/ 146106 h 314149"/>
              <a:gd name="connsiteX38" fmla="*/ 78537 w 314149"/>
              <a:gd name="connsiteY38" fmla="*/ 166728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14149" h="314149">
                <a:moveTo>
                  <a:pt x="261791" y="78537"/>
                </a:moveTo>
                <a:lnTo>
                  <a:pt x="261791" y="13090"/>
                </a:lnTo>
                <a:lnTo>
                  <a:pt x="174530" y="13090"/>
                </a:lnTo>
                <a:lnTo>
                  <a:pt x="157075" y="0"/>
                </a:lnTo>
                <a:lnTo>
                  <a:pt x="139620" y="13090"/>
                </a:lnTo>
                <a:lnTo>
                  <a:pt x="52358" y="13090"/>
                </a:lnTo>
                <a:lnTo>
                  <a:pt x="52358" y="78537"/>
                </a:lnTo>
                <a:lnTo>
                  <a:pt x="0" y="117806"/>
                </a:lnTo>
                <a:lnTo>
                  <a:pt x="0" y="314150"/>
                </a:lnTo>
                <a:lnTo>
                  <a:pt x="314150" y="314150"/>
                </a:lnTo>
                <a:lnTo>
                  <a:pt x="314150" y="117806"/>
                </a:lnTo>
                <a:lnTo>
                  <a:pt x="261791" y="78537"/>
                </a:lnTo>
                <a:close/>
                <a:moveTo>
                  <a:pt x="26179" y="158790"/>
                </a:moveTo>
                <a:lnTo>
                  <a:pt x="98087" y="215376"/>
                </a:lnTo>
                <a:lnTo>
                  <a:pt x="26179" y="275300"/>
                </a:lnTo>
                <a:lnTo>
                  <a:pt x="26179" y="158790"/>
                </a:lnTo>
                <a:close/>
                <a:moveTo>
                  <a:pt x="119121" y="231928"/>
                </a:moveTo>
                <a:lnTo>
                  <a:pt x="157081" y="261798"/>
                </a:lnTo>
                <a:lnTo>
                  <a:pt x="195035" y="231928"/>
                </a:lnTo>
                <a:lnTo>
                  <a:pt x="262289" y="287977"/>
                </a:lnTo>
                <a:lnTo>
                  <a:pt x="51861" y="287977"/>
                </a:lnTo>
                <a:lnTo>
                  <a:pt x="119115" y="231928"/>
                </a:lnTo>
                <a:close/>
                <a:moveTo>
                  <a:pt x="216063" y="215376"/>
                </a:moveTo>
                <a:lnTo>
                  <a:pt x="287971" y="158790"/>
                </a:lnTo>
                <a:lnTo>
                  <a:pt x="287971" y="275300"/>
                </a:lnTo>
                <a:lnTo>
                  <a:pt x="216063" y="215376"/>
                </a:lnTo>
                <a:close/>
                <a:moveTo>
                  <a:pt x="78537" y="166735"/>
                </a:moveTo>
                <a:lnTo>
                  <a:pt x="78537" y="39275"/>
                </a:lnTo>
                <a:lnTo>
                  <a:pt x="235612" y="39275"/>
                </a:lnTo>
                <a:lnTo>
                  <a:pt x="235612" y="166735"/>
                </a:lnTo>
                <a:lnTo>
                  <a:pt x="261791" y="146112"/>
                </a:lnTo>
                <a:lnTo>
                  <a:pt x="261791" y="111386"/>
                </a:lnTo>
                <a:lnTo>
                  <a:pt x="284423" y="128284"/>
                </a:lnTo>
                <a:lnTo>
                  <a:pt x="284423" y="128284"/>
                </a:lnTo>
                <a:lnTo>
                  <a:pt x="157075" y="228609"/>
                </a:lnTo>
                <a:lnTo>
                  <a:pt x="29726" y="128278"/>
                </a:lnTo>
                <a:lnTo>
                  <a:pt x="52358" y="111379"/>
                </a:lnTo>
                <a:lnTo>
                  <a:pt x="52358" y="146106"/>
                </a:lnTo>
                <a:lnTo>
                  <a:pt x="78537" y="16672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11" name="Grupa 1310">
            <a:extLst>
              <a:ext uri="{FF2B5EF4-FFF2-40B4-BE49-F238E27FC236}">
                <a16:creationId xmlns:a16="http://schemas.microsoft.com/office/drawing/2014/main" id="{67A9AF0F-A8C1-30E4-2367-45547BD6FA31}"/>
              </a:ext>
            </a:extLst>
          </p:cNvPr>
          <p:cNvGrpSpPr/>
          <p:nvPr userDrawn="1"/>
        </p:nvGrpSpPr>
        <p:grpSpPr>
          <a:xfrm>
            <a:off x="36055018" y="235714"/>
            <a:ext cx="332288" cy="590455"/>
            <a:chOff x="12508332" y="2212222"/>
            <a:chExt cx="169378" cy="300974"/>
          </a:xfrm>
        </p:grpSpPr>
        <p:sp>
          <p:nvSpPr>
            <p:cNvPr id="1312" name="Dowolny kształt: kształt 1311">
              <a:extLst>
                <a:ext uri="{FF2B5EF4-FFF2-40B4-BE49-F238E27FC236}">
                  <a16:creationId xmlns:a16="http://schemas.microsoft.com/office/drawing/2014/main" id="{6FCB8A5D-F926-77DE-283A-452F6B7ACA8E}"/>
                </a:ext>
              </a:extLst>
            </p:cNvPr>
            <p:cNvSpPr/>
            <p:nvPr/>
          </p:nvSpPr>
          <p:spPr>
            <a:xfrm>
              <a:off x="12546684" y="2382301"/>
              <a:ext cx="131026" cy="130895"/>
            </a:xfrm>
            <a:custGeom>
              <a:avLst/>
              <a:gdLst>
                <a:gd name="connsiteX0" fmla="*/ 0 w 131026"/>
                <a:gd name="connsiteY0" fmla="*/ 46 h 130895"/>
                <a:gd name="connsiteX1" fmla="*/ 131027 w 131026"/>
                <a:gd name="connsiteY1" fmla="*/ 0 h 130895"/>
                <a:gd name="connsiteX2" fmla="*/ 131 w 131026"/>
                <a:gd name="connsiteY2" fmla="*/ 130896 h 130895"/>
                <a:gd name="connsiteX3" fmla="*/ 0 w 131026"/>
                <a:gd name="connsiteY3" fmla="*/ 46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26" h="130895">
                  <a:moveTo>
                    <a:pt x="0" y="46"/>
                  </a:moveTo>
                  <a:lnTo>
                    <a:pt x="131027" y="0"/>
                  </a:lnTo>
                  <a:lnTo>
                    <a:pt x="131" y="13089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3" name="Dowolny kształt: kształt 1312">
              <a:extLst>
                <a:ext uri="{FF2B5EF4-FFF2-40B4-BE49-F238E27FC236}">
                  <a16:creationId xmlns:a16="http://schemas.microsoft.com/office/drawing/2014/main" id="{B1840FFC-FD8F-897B-9135-84CB5DF8427E}"/>
                </a:ext>
              </a:extLst>
            </p:cNvPr>
            <p:cNvSpPr/>
            <p:nvPr/>
          </p:nvSpPr>
          <p:spPr>
            <a:xfrm>
              <a:off x="12508332" y="2212222"/>
              <a:ext cx="143199" cy="143900"/>
            </a:xfrm>
            <a:custGeom>
              <a:avLst/>
              <a:gdLst>
                <a:gd name="connsiteX0" fmla="*/ 123565 w 143199"/>
                <a:gd name="connsiteY0" fmla="*/ 52273 h 143900"/>
                <a:gd name="connsiteX1" fmla="*/ 123565 w 143199"/>
                <a:gd name="connsiteY1" fmla="*/ 58910 h 143900"/>
                <a:gd name="connsiteX2" fmla="*/ 114861 w 143199"/>
                <a:gd name="connsiteY2" fmla="*/ 58910 h 143900"/>
                <a:gd name="connsiteX3" fmla="*/ 114861 w 143199"/>
                <a:gd name="connsiteY3" fmla="*/ 52273 h 143900"/>
                <a:gd name="connsiteX4" fmla="*/ 95227 w 143199"/>
                <a:gd name="connsiteY4" fmla="*/ 52273 h 143900"/>
                <a:gd name="connsiteX5" fmla="*/ 95227 w 143199"/>
                <a:gd name="connsiteY5" fmla="*/ 58910 h 143900"/>
                <a:gd name="connsiteX6" fmla="*/ 86456 w 143199"/>
                <a:gd name="connsiteY6" fmla="*/ 58910 h 143900"/>
                <a:gd name="connsiteX7" fmla="*/ 86456 w 143199"/>
                <a:gd name="connsiteY7" fmla="*/ 52273 h 143900"/>
                <a:gd name="connsiteX8" fmla="*/ 66822 w 143199"/>
                <a:gd name="connsiteY8" fmla="*/ 52273 h 143900"/>
                <a:gd name="connsiteX9" fmla="*/ 66822 w 143199"/>
                <a:gd name="connsiteY9" fmla="*/ 58910 h 143900"/>
                <a:gd name="connsiteX10" fmla="*/ 58118 w 143199"/>
                <a:gd name="connsiteY10" fmla="*/ 58910 h 143900"/>
                <a:gd name="connsiteX11" fmla="*/ 58118 w 143199"/>
                <a:gd name="connsiteY11" fmla="*/ 0 h 143900"/>
                <a:gd name="connsiteX12" fmla="*/ 38483 w 143199"/>
                <a:gd name="connsiteY12" fmla="*/ 0 h 143900"/>
                <a:gd name="connsiteX13" fmla="*/ 38483 w 143199"/>
                <a:gd name="connsiteY13" fmla="*/ 58910 h 143900"/>
                <a:gd name="connsiteX14" fmla="*/ 38483 w 143199"/>
                <a:gd name="connsiteY14" fmla="*/ 58995 h 143900"/>
                <a:gd name="connsiteX15" fmla="*/ 38483 w 143199"/>
                <a:gd name="connsiteY15" fmla="*/ 91542 h 143900"/>
                <a:gd name="connsiteX16" fmla="*/ 13221 w 143199"/>
                <a:gd name="connsiteY16" fmla="*/ 65454 h 143900"/>
                <a:gd name="connsiteX17" fmla="*/ 0 w 143199"/>
                <a:gd name="connsiteY17" fmla="*/ 77405 h 143900"/>
                <a:gd name="connsiteX18" fmla="*/ 51573 w 143199"/>
                <a:gd name="connsiteY18" fmla="*/ 143900 h 143900"/>
                <a:gd name="connsiteX19" fmla="*/ 130110 w 143199"/>
                <a:gd name="connsiteY19" fmla="*/ 143900 h 143900"/>
                <a:gd name="connsiteX20" fmla="*/ 143200 w 143199"/>
                <a:gd name="connsiteY20" fmla="*/ 130811 h 143900"/>
                <a:gd name="connsiteX21" fmla="*/ 143200 w 143199"/>
                <a:gd name="connsiteY21" fmla="*/ 58995 h 143900"/>
                <a:gd name="connsiteX22" fmla="*/ 143200 w 143199"/>
                <a:gd name="connsiteY22" fmla="*/ 58910 h 143900"/>
                <a:gd name="connsiteX23" fmla="*/ 143200 w 143199"/>
                <a:gd name="connsiteY23" fmla="*/ 52273 h 143900"/>
                <a:gd name="connsiteX24" fmla="*/ 123565 w 143199"/>
                <a:gd name="connsiteY24" fmla="*/ 52273 h 14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3199" h="143900">
                  <a:moveTo>
                    <a:pt x="123565" y="52273"/>
                  </a:moveTo>
                  <a:lnTo>
                    <a:pt x="123565" y="58910"/>
                  </a:lnTo>
                  <a:lnTo>
                    <a:pt x="114861" y="58910"/>
                  </a:lnTo>
                  <a:lnTo>
                    <a:pt x="114861" y="52273"/>
                  </a:lnTo>
                  <a:lnTo>
                    <a:pt x="95227" y="52273"/>
                  </a:lnTo>
                  <a:lnTo>
                    <a:pt x="95227" y="58910"/>
                  </a:lnTo>
                  <a:lnTo>
                    <a:pt x="86456" y="58910"/>
                  </a:lnTo>
                  <a:lnTo>
                    <a:pt x="86456" y="52273"/>
                  </a:lnTo>
                  <a:lnTo>
                    <a:pt x="66822" y="52273"/>
                  </a:lnTo>
                  <a:lnTo>
                    <a:pt x="66822" y="58910"/>
                  </a:lnTo>
                  <a:lnTo>
                    <a:pt x="58118" y="58910"/>
                  </a:lnTo>
                  <a:lnTo>
                    <a:pt x="58118" y="0"/>
                  </a:lnTo>
                  <a:lnTo>
                    <a:pt x="38483" y="0"/>
                  </a:lnTo>
                  <a:lnTo>
                    <a:pt x="38483" y="58910"/>
                  </a:lnTo>
                  <a:lnTo>
                    <a:pt x="38483" y="58995"/>
                  </a:lnTo>
                  <a:lnTo>
                    <a:pt x="38483" y="91542"/>
                  </a:lnTo>
                  <a:lnTo>
                    <a:pt x="13221" y="65454"/>
                  </a:lnTo>
                  <a:lnTo>
                    <a:pt x="0" y="77405"/>
                  </a:lnTo>
                  <a:lnTo>
                    <a:pt x="51573" y="143900"/>
                  </a:lnTo>
                  <a:lnTo>
                    <a:pt x="130110" y="143900"/>
                  </a:lnTo>
                  <a:lnTo>
                    <a:pt x="143200" y="130811"/>
                  </a:lnTo>
                  <a:lnTo>
                    <a:pt x="143200" y="58995"/>
                  </a:lnTo>
                  <a:lnTo>
                    <a:pt x="143200" y="58910"/>
                  </a:lnTo>
                  <a:lnTo>
                    <a:pt x="143200" y="52273"/>
                  </a:lnTo>
                  <a:lnTo>
                    <a:pt x="123565" y="5227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14" name="Grafika 52">
            <a:extLst>
              <a:ext uri="{FF2B5EF4-FFF2-40B4-BE49-F238E27FC236}">
                <a16:creationId xmlns:a16="http://schemas.microsoft.com/office/drawing/2014/main" id="{E9A72999-7DBC-022F-1C16-D528A6E68B28}"/>
              </a:ext>
            </a:extLst>
          </p:cNvPr>
          <p:cNvGrpSpPr/>
          <p:nvPr userDrawn="1"/>
        </p:nvGrpSpPr>
        <p:grpSpPr>
          <a:xfrm>
            <a:off x="34703128" y="903210"/>
            <a:ext cx="374532" cy="591277"/>
            <a:chOff x="11819231" y="2552466"/>
            <a:chExt cx="190911" cy="301393"/>
          </a:xfrm>
          <a:solidFill>
            <a:srgbClr val="212E39"/>
          </a:solidFill>
        </p:grpSpPr>
        <p:sp>
          <p:nvSpPr>
            <p:cNvPr id="1315" name="Dowolny kształt: kształt 1314">
              <a:extLst>
                <a:ext uri="{FF2B5EF4-FFF2-40B4-BE49-F238E27FC236}">
                  <a16:creationId xmlns:a16="http://schemas.microsoft.com/office/drawing/2014/main" id="{95B12654-02E3-FE02-6BC5-BF8DFBDB1919}"/>
                </a:ext>
              </a:extLst>
            </p:cNvPr>
            <p:cNvSpPr/>
            <p:nvPr/>
          </p:nvSpPr>
          <p:spPr>
            <a:xfrm>
              <a:off x="11819231" y="2552466"/>
              <a:ext cx="190911" cy="196677"/>
            </a:xfrm>
            <a:custGeom>
              <a:avLst/>
              <a:gdLst>
                <a:gd name="connsiteX0" fmla="*/ 164732 w 190911"/>
                <a:gd name="connsiteY0" fmla="*/ 73838 h 196677"/>
                <a:gd name="connsiteX1" fmla="*/ 164732 w 190911"/>
                <a:gd name="connsiteY1" fmla="*/ 78662 h 196677"/>
                <a:gd name="connsiteX2" fmla="*/ 156028 w 190911"/>
                <a:gd name="connsiteY2" fmla="*/ 78662 h 196677"/>
                <a:gd name="connsiteX3" fmla="*/ 156028 w 190911"/>
                <a:gd name="connsiteY3" fmla="*/ 73838 h 196677"/>
                <a:gd name="connsiteX4" fmla="*/ 129849 w 190911"/>
                <a:gd name="connsiteY4" fmla="*/ 73838 h 196677"/>
                <a:gd name="connsiteX5" fmla="*/ 129849 w 190911"/>
                <a:gd name="connsiteY5" fmla="*/ 78662 h 196677"/>
                <a:gd name="connsiteX6" fmla="*/ 121079 w 190911"/>
                <a:gd name="connsiteY6" fmla="*/ 78662 h 196677"/>
                <a:gd name="connsiteX7" fmla="*/ 121079 w 190911"/>
                <a:gd name="connsiteY7" fmla="*/ 73838 h 196677"/>
                <a:gd name="connsiteX8" fmla="*/ 94899 w 190911"/>
                <a:gd name="connsiteY8" fmla="*/ 73838 h 196677"/>
                <a:gd name="connsiteX9" fmla="*/ 94899 w 190911"/>
                <a:gd name="connsiteY9" fmla="*/ 78662 h 196677"/>
                <a:gd name="connsiteX10" fmla="*/ 86195 w 190911"/>
                <a:gd name="connsiteY10" fmla="*/ 78662 h 196677"/>
                <a:gd name="connsiteX11" fmla="*/ 86195 w 190911"/>
                <a:gd name="connsiteY11" fmla="*/ 0 h 196677"/>
                <a:gd name="connsiteX12" fmla="*/ 60016 w 190911"/>
                <a:gd name="connsiteY12" fmla="*/ 0 h 196677"/>
                <a:gd name="connsiteX13" fmla="*/ 60016 w 190911"/>
                <a:gd name="connsiteY13" fmla="*/ 78662 h 196677"/>
                <a:gd name="connsiteX14" fmla="*/ 60016 w 190911"/>
                <a:gd name="connsiteY14" fmla="*/ 126864 h 196677"/>
                <a:gd name="connsiteX15" fmla="*/ 17540 w 190911"/>
                <a:gd name="connsiteY15" fmla="*/ 92085 h 196677"/>
                <a:gd name="connsiteX16" fmla="*/ 0 w 190911"/>
                <a:gd name="connsiteY16" fmla="*/ 108022 h 196677"/>
                <a:gd name="connsiteX17" fmla="*/ 60016 w 190911"/>
                <a:gd name="connsiteY17" fmla="*/ 196344 h 196677"/>
                <a:gd name="connsiteX18" fmla="*/ 190912 w 190911"/>
                <a:gd name="connsiteY18" fmla="*/ 196677 h 196677"/>
                <a:gd name="connsiteX19" fmla="*/ 190912 w 190911"/>
                <a:gd name="connsiteY19" fmla="*/ 78662 h 196677"/>
                <a:gd name="connsiteX20" fmla="*/ 190912 w 190911"/>
                <a:gd name="connsiteY20" fmla="*/ 73838 h 196677"/>
                <a:gd name="connsiteX21" fmla="*/ 164732 w 190911"/>
                <a:gd name="connsiteY21" fmla="*/ 73838 h 19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1" h="196677">
                  <a:moveTo>
                    <a:pt x="164732" y="73838"/>
                  </a:moveTo>
                  <a:lnTo>
                    <a:pt x="164732" y="78662"/>
                  </a:lnTo>
                  <a:lnTo>
                    <a:pt x="156028" y="78662"/>
                  </a:lnTo>
                  <a:lnTo>
                    <a:pt x="156028" y="73838"/>
                  </a:lnTo>
                  <a:lnTo>
                    <a:pt x="129849" y="73838"/>
                  </a:lnTo>
                  <a:lnTo>
                    <a:pt x="129849" y="78662"/>
                  </a:lnTo>
                  <a:lnTo>
                    <a:pt x="121079" y="78662"/>
                  </a:lnTo>
                  <a:lnTo>
                    <a:pt x="121079" y="73838"/>
                  </a:lnTo>
                  <a:lnTo>
                    <a:pt x="94899" y="73838"/>
                  </a:lnTo>
                  <a:lnTo>
                    <a:pt x="94899" y="78662"/>
                  </a:lnTo>
                  <a:lnTo>
                    <a:pt x="86195" y="78662"/>
                  </a:lnTo>
                  <a:lnTo>
                    <a:pt x="86195" y="0"/>
                  </a:lnTo>
                  <a:lnTo>
                    <a:pt x="60016" y="0"/>
                  </a:lnTo>
                  <a:lnTo>
                    <a:pt x="60016" y="78662"/>
                  </a:lnTo>
                  <a:lnTo>
                    <a:pt x="60016" y="126864"/>
                  </a:lnTo>
                  <a:lnTo>
                    <a:pt x="17540" y="92085"/>
                  </a:lnTo>
                  <a:lnTo>
                    <a:pt x="0" y="108022"/>
                  </a:lnTo>
                  <a:lnTo>
                    <a:pt x="60016" y="196344"/>
                  </a:lnTo>
                  <a:lnTo>
                    <a:pt x="190912" y="196677"/>
                  </a:lnTo>
                  <a:lnTo>
                    <a:pt x="190912" y="78662"/>
                  </a:lnTo>
                  <a:lnTo>
                    <a:pt x="190912" y="73838"/>
                  </a:lnTo>
                  <a:lnTo>
                    <a:pt x="164732" y="7383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6" name="Dowolny kształt: kształt 1315">
              <a:extLst>
                <a:ext uri="{FF2B5EF4-FFF2-40B4-BE49-F238E27FC236}">
                  <a16:creationId xmlns:a16="http://schemas.microsoft.com/office/drawing/2014/main" id="{80F52105-4821-5A94-F9E2-F3FB3B93C2BC}"/>
                </a:ext>
              </a:extLst>
            </p:cNvPr>
            <p:cNvSpPr/>
            <p:nvPr/>
          </p:nvSpPr>
          <p:spPr>
            <a:xfrm>
              <a:off x="11879247" y="2749143"/>
              <a:ext cx="130895" cy="104716"/>
            </a:xfrm>
            <a:custGeom>
              <a:avLst/>
              <a:gdLst>
                <a:gd name="connsiteX0" fmla="*/ 0 w 130895"/>
                <a:gd name="connsiteY0" fmla="*/ 104717 h 104716"/>
                <a:gd name="connsiteX1" fmla="*/ 130896 w 130895"/>
                <a:gd name="connsiteY1" fmla="*/ 104507 h 104716"/>
                <a:gd name="connsiteX2" fmla="*/ 130896 w 130895"/>
                <a:gd name="connsiteY2" fmla="*/ 0 h 104716"/>
                <a:gd name="connsiteX3" fmla="*/ 0 w 130895"/>
                <a:gd name="connsiteY3" fmla="*/ 52025 h 104716"/>
                <a:gd name="connsiteX4" fmla="*/ 0 w 130895"/>
                <a:gd name="connsiteY4" fmla="*/ 104717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95" h="104716">
                  <a:moveTo>
                    <a:pt x="0" y="104717"/>
                  </a:moveTo>
                  <a:lnTo>
                    <a:pt x="130896" y="104507"/>
                  </a:lnTo>
                  <a:lnTo>
                    <a:pt x="130896" y="0"/>
                  </a:lnTo>
                  <a:lnTo>
                    <a:pt x="0" y="52025"/>
                  </a:lnTo>
                  <a:lnTo>
                    <a:pt x="0" y="10471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17" name="Dowolny kształt: kształt 1316">
              <a:extLst>
                <a:ext uri="{FF2B5EF4-FFF2-40B4-BE49-F238E27FC236}">
                  <a16:creationId xmlns:a16="http://schemas.microsoft.com/office/drawing/2014/main" id="{8E2A790F-D6C1-28A7-BD7E-461849D11E27}"/>
                </a:ext>
              </a:extLst>
            </p:cNvPr>
            <p:cNvSpPr/>
            <p:nvPr/>
          </p:nvSpPr>
          <p:spPr>
            <a:xfrm>
              <a:off x="11879247" y="2761899"/>
              <a:ext cx="26179" cy="26179"/>
            </a:xfrm>
            <a:custGeom>
              <a:avLst/>
              <a:gdLst>
                <a:gd name="connsiteX0" fmla="*/ 26179 w 26179"/>
                <a:gd name="connsiteY0" fmla="*/ 13090 h 26179"/>
                <a:gd name="connsiteX1" fmla="*/ 13090 w 26179"/>
                <a:gd name="connsiteY1" fmla="*/ 0 h 26179"/>
                <a:gd name="connsiteX2" fmla="*/ 0 w 26179"/>
                <a:gd name="connsiteY2" fmla="*/ 13090 h 26179"/>
                <a:gd name="connsiteX3" fmla="*/ 13090 w 26179"/>
                <a:gd name="connsiteY3" fmla="*/ 26179 h 26179"/>
                <a:gd name="connsiteX4" fmla="*/ 26179 w 26179"/>
                <a:gd name="connsiteY4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79" h="26179">
                  <a:moveTo>
                    <a:pt x="26179" y="13090"/>
                  </a:moveTo>
                  <a:cubicBezTo>
                    <a:pt x="26179" y="5858"/>
                    <a:pt x="20289" y="0"/>
                    <a:pt x="13090" y="0"/>
                  </a:cubicBezTo>
                  <a:cubicBezTo>
                    <a:pt x="5890" y="0"/>
                    <a:pt x="0" y="5858"/>
                    <a:pt x="0" y="13090"/>
                  </a:cubicBezTo>
                  <a:cubicBezTo>
                    <a:pt x="0" y="20321"/>
                    <a:pt x="5890" y="26179"/>
                    <a:pt x="13090" y="26179"/>
                  </a:cubicBezTo>
                  <a:cubicBezTo>
                    <a:pt x="20289" y="26179"/>
                    <a:pt x="26179" y="20321"/>
                    <a:pt x="26179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18" name="Grafika 52">
            <a:extLst>
              <a:ext uri="{FF2B5EF4-FFF2-40B4-BE49-F238E27FC236}">
                <a16:creationId xmlns:a16="http://schemas.microsoft.com/office/drawing/2014/main" id="{2AFA66DB-31DF-C334-EDF9-06558EF8953B}"/>
              </a:ext>
            </a:extLst>
          </p:cNvPr>
          <p:cNvGrpSpPr/>
          <p:nvPr userDrawn="1"/>
        </p:nvGrpSpPr>
        <p:grpSpPr>
          <a:xfrm>
            <a:off x="35257290" y="877530"/>
            <a:ext cx="616430" cy="616302"/>
            <a:chOff x="12101705" y="2539376"/>
            <a:chExt cx="314214" cy="314149"/>
          </a:xfrm>
          <a:solidFill>
            <a:srgbClr val="212E39"/>
          </a:solidFill>
        </p:grpSpPr>
        <p:sp>
          <p:nvSpPr>
            <p:cNvPr id="1319" name="Dowolny kształt: kształt 1318">
              <a:extLst>
                <a:ext uri="{FF2B5EF4-FFF2-40B4-BE49-F238E27FC236}">
                  <a16:creationId xmlns:a16="http://schemas.microsoft.com/office/drawing/2014/main" id="{4A76CFF0-BD91-0DC8-D8F4-5C2954895C9E}"/>
                </a:ext>
              </a:extLst>
            </p:cNvPr>
            <p:cNvSpPr/>
            <p:nvPr/>
          </p:nvSpPr>
          <p:spPr>
            <a:xfrm>
              <a:off x="12101705" y="2774988"/>
              <a:ext cx="78537" cy="78537"/>
            </a:xfrm>
            <a:custGeom>
              <a:avLst/>
              <a:gdLst>
                <a:gd name="connsiteX0" fmla="*/ 26179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65448 h 78537"/>
                <a:gd name="connsiteX3" fmla="*/ 13090 w 78537"/>
                <a:gd name="connsiteY3" fmla="*/ 78537 h 78537"/>
                <a:gd name="connsiteX4" fmla="*/ 78537 w 78537"/>
                <a:gd name="connsiteY4" fmla="*/ 78537 h 78537"/>
                <a:gd name="connsiteX5" fmla="*/ 78537 w 78537"/>
                <a:gd name="connsiteY5" fmla="*/ 52358 h 78537"/>
                <a:gd name="connsiteX6" fmla="*/ 26179 w 78537"/>
                <a:gd name="connsiteY6" fmla="*/ 52358 h 78537"/>
                <a:gd name="connsiteX7" fmla="*/ 26179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2617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13090" y="78537"/>
                  </a:lnTo>
                  <a:lnTo>
                    <a:pt x="78537" y="78537"/>
                  </a:lnTo>
                  <a:lnTo>
                    <a:pt x="78537" y="52358"/>
                  </a:lnTo>
                  <a:lnTo>
                    <a:pt x="26179" y="52358"/>
                  </a:lnTo>
                  <a:lnTo>
                    <a:pt x="2617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0" name="Dowolny kształt: kształt 1319">
              <a:extLst>
                <a:ext uri="{FF2B5EF4-FFF2-40B4-BE49-F238E27FC236}">
                  <a16:creationId xmlns:a16="http://schemas.microsoft.com/office/drawing/2014/main" id="{581667AC-BACF-A160-C13D-13C49566F8B3}"/>
                </a:ext>
              </a:extLst>
            </p:cNvPr>
            <p:cNvSpPr/>
            <p:nvPr/>
          </p:nvSpPr>
          <p:spPr>
            <a:xfrm>
              <a:off x="12101705" y="2539376"/>
              <a:ext cx="78537" cy="78537"/>
            </a:xfrm>
            <a:custGeom>
              <a:avLst/>
              <a:gdLst>
                <a:gd name="connsiteX0" fmla="*/ 0 w 78537"/>
                <a:gd name="connsiteY0" fmla="*/ 13090 h 78537"/>
                <a:gd name="connsiteX1" fmla="*/ 0 w 78537"/>
                <a:gd name="connsiteY1" fmla="*/ 78537 h 78537"/>
                <a:gd name="connsiteX2" fmla="*/ 26179 w 78537"/>
                <a:gd name="connsiteY2" fmla="*/ 78537 h 78537"/>
                <a:gd name="connsiteX3" fmla="*/ 26179 w 78537"/>
                <a:gd name="connsiteY3" fmla="*/ 26179 h 78537"/>
                <a:gd name="connsiteX4" fmla="*/ 78537 w 78537"/>
                <a:gd name="connsiteY4" fmla="*/ 26179 h 78537"/>
                <a:gd name="connsiteX5" fmla="*/ 78537 w 78537"/>
                <a:gd name="connsiteY5" fmla="*/ 0 h 78537"/>
                <a:gd name="connsiteX6" fmla="*/ 13090 w 78537"/>
                <a:gd name="connsiteY6" fmla="*/ 0 h 78537"/>
                <a:gd name="connsiteX7" fmla="*/ 0 w 78537"/>
                <a:gd name="connsiteY7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0" y="13090"/>
                  </a:moveTo>
                  <a:lnTo>
                    <a:pt x="0" y="78537"/>
                  </a:lnTo>
                  <a:lnTo>
                    <a:pt x="26179" y="78537"/>
                  </a:lnTo>
                  <a:lnTo>
                    <a:pt x="26179" y="26179"/>
                  </a:lnTo>
                  <a:lnTo>
                    <a:pt x="78537" y="26179"/>
                  </a:lnTo>
                  <a:lnTo>
                    <a:pt x="78537" y="0"/>
                  </a:lnTo>
                  <a:lnTo>
                    <a:pt x="13090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1" name="Dowolny kształt: kształt 1320">
              <a:extLst>
                <a:ext uri="{FF2B5EF4-FFF2-40B4-BE49-F238E27FC236}">
                  <a16:creationId xmlns:a16="http://schemas.microsoft.com/office/drawing/2014/main" id="{3CCB5E8A-A123-EF7B-1D81-DCF885689921}"/>
                </a:ext>
              </a:extLst>
            </p:cNvPr>
            <p:cNvSpPr/>
            <p:nvPr/>
          </p:nvSpPr>
          <p:spPr>
            <a:xfrm>
              <a:off x="12337382" y="2539376"/>
              <a:ext cx="78537" cy="78537"/>
            </a:xfrm>
            <a:custGeom>
              <a:avLst/>
              <a:gdLst>
                <a:gd name="connsiteX0" fmla="*/ 65448 w 78537"/>
                <a:gd name="connsiteY0" fmla="*/ 0 h 78537"/>
                <a:gd name="connsiteX1" fmla="*/ 0 w 78537"/>
                <a:gd name="connsiteY1" fmla="*/ 0 h 78537"/>
                <a:gd name="connsiteX2" fmla="*/ 0 w 78537"/>
                <a:gd name="connsiteY2" fmla="*/ 26179 h 78537"/>
                <a:gd name="connsiteX3" fmla="*/ 52358 w 78537"/>
                <a:gd name="connsiteY3" fmla="*/ 26179 h 78537"/>
                <a:gd name="connsiteX4" fmla="*/ 52358 w 78537"/>
                <a:gd name="connsiteY4" fmla="*/ 78537 h 78537"/>
                <a:gd name="connsiteX5" fmla="*/ 78537 w 78537"/>
                <a:gd name="connsiteY5" fmla="*/ 78537 h 78537"/>
                <a:gd name="connsiteX6" fmla="*/ 78537 w 78537"/>
                <a:gd name="connsiteY6" fmla="*/ 13090 h 78537"/>
                <a:gd name="connsiteX7" fmla="*/ 65448 w 78537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37" h="78537">
                  <a:moveTo>
                    <a:pt x="65448" y="0"/>
                  </a:moveTo>
                  <a:lnTo>
                    <a:pt x="0" y="0"/>
                  </a:lnTo>
                  <a:lnTo>
                    <a:pt x="0" y="26179"/>
                  </a:lnTo>
                  <a:lnTo>
                    <a:pt x="52358" y="26179"/>
                  </a:lnTo>
                  <a:lnTo>
                    <a:pt x="52358" y="78537"/>
                  </a:lnTo>
                  <a:lnTo>
                    <a:pt x="78537" y="78537"/>
                  </a:lnTo>
                  <a:lnTo>
                    <a:pt x="78537" y="13090"/>
                  </a:lnTo>
                  <a:lnTo>
                    <a:pt x="6544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2" name="Dowolny kształt: kształt 1321">
              <a:extLst>
                <a:ext uri="{FF2B5EF4-FFF2-40B4-BE49-F238E27FC236}">
                  <a16:creationId xmlns:a16="http://schemas.microsoft.com/office/drawing/2014/main" id="{7EC560FC-0D46-746D-F85E-491FF8E236D8}"/>
                </a:ext>
              </a:extLst>
            </p:cNvPr>
            <p:cNvSpPr/>
            <p:nvPr/>
          </p:nvSpPr>
          <p:spPr>
            <a:xfrm>
              <a:off x="12198829" y="2583010"/>
              <a:ext cx="190911" cy="191978"/>
            </a:xfrm>
            <a:custGeom>
              <a:avLst/>
              <a:gdLst>
                <a:gd name="connsiteX0" fmla="*/ 164732 w 190911"/>
                <a:gd name="connsiteY0" fmla="*/ 78662 h 191978"/>
                <a:gd name="connsiteX1" fmla="*/ 156028 w 190911"/>
                <a:gd name="connsiteY1" fmla="*/ 78662 h 191978"/>
                <a:gd name="connsiteX2" fmla="*/ 156028 w 190911"/>
                <a:gd name="connsiteY2" fmla="*/ 60749 h 191978"/>
                <a:gd name="connsiteX3" fmla="*/ 129849 w 190911"/>
                <a:gd name="connsiteY3" fmla="*/ 60749 h 191978"/>
                <a:gd name="connsiteX4" fmla="*/ 129849 w 190911"/>
                <a:gd name="connsiteY4" fmla="*/ 78662 h 191978"/>
                <a:gd name="connsiteX5" fmla="*/ 121079 w 190911"/>
                <a:gd name="connsiteY5" fmla="*/ 78662 h 191978"/>
                <a:gd name="connsiteX6" fmla="*/ 121079 w 190911"/>
                <a:gd name="connsiteY6" fmla="*/ 60749 h 191978"/>
                <a:gd name="connsiteX7" fmla="*/ 94899 w 190911"/>
                <a:gd name="connsiteY7" fmla="*/ 60749 h 191978"/>
                <a:gd name="connsiteX8" fmla="*/ 94899 w 190911"/>
                <a:gd name="connsiteY8" fmla="*/ 78662 h 191978"/>
                <a:gd name="connsiteX9" fmla="*/ 86195 w 190911"/>
                <a:gd name="connsiteY9" fmla="*/ 78662 h 191978"/>
                <a:gd name="connsiteX10" fmla="*/ 86195 w 190911"/>
                <a:gd name="connsiteY10" fmla="*/ 0 h 191978"/>
                <a:gd name="connsiteX11" fmla="*/ 60016 w 190911"/>
                <a:gd name="connsiteY11" fmla="*/ 0 h 191978"/>
                <a:gd name="connsiteX12" fmla="*/ 60016 w 190911"/>
                <a:gd name="connsiteY12" fmla="*/ 78662 h 191978"/>
                <a:gd name="connsiteX13" fmla="*/ 60016 w 190911"/>
                <a:gd name="connsiteY13" fmla="*/ 122165 h 191978"/>
                <a:gd name="connsiteX14" fmla="*/ 17540 w 190911"/>
                <a:gd name="connsiteY14" fmla="*/ 87379 h 191978"/>
                <a:gd name="connsiteX15" fmla="*/ 0 w 190911"/>
                <a:gd name="connsiteY15" fmla="*/ 103323 h 191978"/>
                <a:gd name="connsiteX16" fmla="*/ 60016 w 190911"/>
                <a:gd name="connsiteY16" fmla="*/ 191978 h 191978"/>
                <a:gd name="connsiteX17" fmla="*/ 190912 w 190911"/>
                <a:gd name="connsiteY17" fmla="*/ 191978 h 191978"/>
                <a:gd name="connsiteX18" fmla="*/ 190912 w 190911"/>
                <a:gd name="connsiteY18" fmla="*/ 78662 h 191978"/>
                <a:gd name="connsiteX19" fmla="*/ 190912 w 190911"/>
                <a:gd name="connsiteY19" fmla="*/ 60749 h 191978"/>
                <a:gd name="connsiteX20" fmla="*/ 164732 w 190911"/>
                <a:gd name="connsiteY20" fmla="*/ 60749 h 191978"/>
                <a:gd name="connsiteX21" fmla="*/ 164732 w 190911"/>
                <a:gd name="connsiteY21" fmla="*/ 78662 h 19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0911" h="191978">
                  <a:moveTo>
                    <a:pt x="164732" y="78662"/>
                  </a:moveTo>
                  <a:lnTo>
                    <a:pt x="156028" y="78662"/>
                  </a:lnTo>
                  <a:lnTo>
                    <a:pt x="156028" y="60749"/>
                  </a:lnTo>
                  <a:lnTo>
                    <a:pt x="129849" y="60749"/>
                  </a:lnTo>
                  <a:lnTo>
                    <a:pt x="129849" y="78662"/>
                  </a:lnTo>
                  <a:lnTo>
                    <a:pt x="121079" y="78662"/>
                  </a:lnTo>
                  <a:lnTo>
                    <a:pt x="121079" y="60749"/>
                  </a:lnTo>
                  <a:lnTo>
                    <a:pt x="94899" y="60749"/>
                  </a:lnTo>
                  <a:lnTo>
                    <a:pt x="94899" y="78662"/>
                  </a:lnTo>
                  <a:lnTo>
                    <a:pt x="86195" y="78662"/>
                  </a:lnTo>
                  <a:lnTo>
                    <a:pt x="86195" y="0"/>
                  </a:lnTo>
                  <a:lnTo>
                    <a:pt x="60016" y="0"/>
                  </a:lnTo>
                  <a:lnTo>
                    <a:pt x="60016" y="78662"/>
                  </a:lnTo>
                  <a:lnTo>
                    <a:pt x="60016" y="122165"/>
                  </a:lnTo>
                  <a:lnTo>
                    <a:pt x="17540" y="87379"/>
                  </a:lnTo>
                  <a:lnTo>
                    <a:pt x="0" y="103323"/>
                  </a:lnTo>
                  <a:lnTo>
                    <a:pt x="60016" y="191978"/>
                  </a:lnTo>
                  <a:lnTo>
                    <a:pt x="190912" y="191978"/>
                  </a:lnTo>
                  <a:lnTo>
                    <a:pt x="190912" y="78662"/>
                  </a:lnTo>
                  <a:lnTo>
                    <a:pt x="190912" y="60749"/>
                  </a:lnTo>
                  <a:lnTo>
                    <a:pt x="164732" y="60749"/>
                  </a:lnTo>
                  <a:lnTo>
                    <a:pt x="164732" y="7866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23" name="Dowolny kształt: kształt 1322">
              <a:extLst>
                <a:ext uri="{FF2B5EF4-FFF2-40B4-BE49-F238E27FC236}">
                  <a16:creationId xmlns:a16="http://schemas.microsoft.com/office/drawing/2014/main" id="{429E3ED0-E7F8-1DAE-72FD-6DE4AE4DF2BD}"/>
                </a:ext>
              </a:extLst>
            </p:cNvPr>
            <p:cNvSpPr/>
            <p:nvPr/>
          </p:nvSpPr>
          <p:spPr>
            <a:xfrm>
              <a:off x="12206487" y="2774988"/>
              <a:ext cx="183253" cy="78537"/>
            </a:xfrm>
            <a:custGeom>
              <a:avLst/>
              <a:gdLst>
                <a:gd name="connsiteX0" fmla="*/ 183254 w 183253"/>
                <a:gd name="connsiteY0" fmla="*/ 78537 h 78537"/>
                <a:gd name="connsiteX1" fmla="*/ 183254 w 183253"/>
                <a:gd name="connsiteY1" fmla="*/ 0 h 78537"/>
                <a:gd name="connsiteX2" fmla="*/ 0 w 183253"/>
                <a:gd name="connsiteY2" fmla="*/ 78537 h 78537"/>
                <a:gd name="connsiteX3" fmla="*/ 183254 w 183253"/>
                <a:gd name="connsiteY3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253" h="78537">
                  <a:moveTo>
                    <a:pt x="183254" y="78537"/>
                  </a:moveTo>
                  <a:lnTo>
                    <a:pt x="183254" y="0"/>
                  </a:lnTo>
                  <a:lnTo>
                    <a:pt x="0" y="78537"/>
                  </a:lnTo>
                  <a:lnTo>
                    <a:pt x="183254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24" name="Dowolny kształt: kształt 1323">
            <a:extLst>
              <a:ext uri="{FF2B5EF4-FFF2-40B4-BE49-F238E27FC236}">
                <a16:creationId xmlns:a16="http://schemas.microsoft.com/office/drawing/2014/main" id="{31216AA3-5A51-6E6D-5F79-9CA909F30E53}"/>
              </a:ext>
            </a:extLst>
          </p:cNvPr>
          <p:cNvSpPr/>
          <p:nvPr userDrawn="1"/>
        </p:nvSpPr>
        <p:spPr>
          <a:xfrm>
            <a:off x="35950759" y="928888"/>
            <a:ext cx="564944" cy="513586"/>
          </a:xfrm>
          <a:custGeom>
            <a:avLst/>
            <a:gdLst>
              <a:gd name="connsiteX0" fmla="*/ 130896 w 287970"/>
              <a:gd name="connsiteY0" fmla="*/ 261791 h 261791"/>
              <a:gd name="connsiteX1" fmla="*/ 182468 w 287970"/>
              <a:gd name="connsiteY1" fmla="*/ 170164 h 261791"/>
              <a:gd name="connsiteX2" fmla="*/ 183254 w 287970"/>
              <a:gd name="connsiteY2" fmla="*/ 130896 h 261791"/>
              <a:gd name="connsiteX3" fmla="*/ 261791 w 287970"/>
              <a:gd name="connsiteY3" fmla="*/ 130896 h 261791"/>
              <a:gd name="connsiteX4" fmla="*/ 287512 w 287970"/>
              <a:gd name="connsiteY4" fmla="*/ 104717 h 261791"/>
              <a:gd name="connsiteX5" fmla="*/ 287971 w 287970"/>
              <a:gd name="connsiteY5" fmla="*/ 78537 h 261791"/>
              <a:gd name="connsiteX6" fmla="*/ 104717 w 287970"/>
              <a:gd name="connsiteY6" fmla="*/ 78537 h 261791"/>
              <a:gd name="connsiteX7" fmla="*/ 143985 w 287970"/>
              <a:gd name="connsiteY7" fmla="*/ 13090 h 261791"/>
              <a:gd name="connsiteX8" fmla="*/ 117806 w 287970"/>
              <a:gd name="connsiteY8" fmla="*/ 0 h 261791"/>
              <a:gd name="connsiteX9" fmla="*/ 0 w 287970"/>
              <a:gd name="connsiteY9" fmla="*/ 78537 h 261791"/>
              <a:gd name="connsiteX10" fmla="*/ 0 w 287970"/>
              <a:gd name="connsiteY10" fmla="*/ 235612 h 261791"/>
              <a:gd name="connsiteX11" fmla="*/ 26179 w 287970"/>
              <a:gd name="connsiteY11" fmla="*/ 261791 h 261791"/>
              <a:gd name="connsiteX12" fmla="*/ 130896 w 287970"/>
              <a:gd name="connsiteY12" fmla="*/ 261791 h 26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7970" h="261791">
                <a:moveTo>
                  <a:pt x="130896" y="261791"/>
                </a:moveTo>
                <a:lnTo>
                  <a:pt x="182468" y="170164"/>
                </a:lnTo>
                <a:lnTo>
                  <a:pt x="183254" y="130896"/>
                </a:lnTo>
                <a:lnTo>
                  <a:pt x="261791" y="130896"/>
                </a:lnTo>
                <a:lnTo>
                  <a:pt x="287512" y="104717"/>
                </a:lnTo>
                <a:lnTo>
                  <a:pt x="287971" y="78537"/>
                </a:lnTo>
                <a:lnTo>
                  <a:pt x="104717" y="78537"/>
                </a:lnTo>
                <a:lnTo>
                  <a:pt x="143985" y="13090"/>
                </a:lnTo>
                <a:lnTo>
                  <a:pt x="117806" y="0"/>
                </a:lnTo>
                <a:lnTo>
                  <a:pt x="0" y="78537"/>
                </a:lnTo>
                <a:lnTo>
                  <a:pt x="0" y="235612"/>
                </a:lnTo>
                <a:lnTo>
                  <a:pt x="26179" y="261791"/>
                </a:lnTo>
                <a:lnTo>
                  <a:pt x="130896" y="261791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5" name="Dowolny kształt: kształt 1324">
            <a:extLst>
              <a:ext uri="{FF2B5EF4-FFF2-40B4-BE49-F238E27FC236}">
                <a16:creationId xmlns:a16="http://schemas.microsoft.com/office/drawing/2014/main" id="{F4A05C3F-2D4B-8097-B381-8F147F419FC9}"/>
              </a:ext>
            </a:extLst>
          </p:cNvPr>
          <p:cNvSpPr/>
          <p:nvPr userDrawn="1"/>
        </p:nvSpPr>
        <p:spPr>
          <a:xfrm>
            <a:off x="21441942" y="7733909"/>
            <a:ext cx="462227" cy="590624"/>
          </a:xfrm>
          <a:custGeom>
            <a:avLst/>
            <a:gdLst>
              <a:gd name="connsiteX0" fmla="*/ 235612 w 235612"/>
              <a:gd name="connsiteY0" fmla="*/ 117806 h 301060"/>
              <a:gd name="connsiteX1" fmla="*/ 117806 w 235612"/>
              <a:gd name="connsiteY1" fmla="*/ 0 h 301060"/>
              <a:gd name="connsiteX2" fmla="*/ 0 w 235612"/>
              <a:gd name="connsiteY2" fmla="*/ 117806 h 301060"/>
              <a:gd name="connsiteX3" fmla="*/ 26369 w 235612"/>
              <a:gd name="connsiteY3" fmla="*/ 192083 h 301060"/>
              <a:gd name="connsiteX4" fmla="*/ 26362 w 235612"/>
              <a:gd name="connsiteY4" fmla="*/ 192083 h 301060"/>
              <a:gd name="connsiteX5" fmla="*/ 117806 w 235612"/>
              <a:gd name="connsiteY5" fmla="*/ 301060 h 301060"/>
              <a:gd name="connsiteX6" fmla="*/ 209250 w 235612"/>
              <a:gd name="connsiteY6" fmla="*/ 192083 h 301060"/>
              <a:gd name="connsiteX7" fmla="*/ 209243 w 235612"/>
              <a:gd name="connsiteY7" fmla="*/ 192083 h 301060"/>
              <a:gd name="connsiteX8" fmla="*/ 235612 w 235612"/>
              <a:gd name="connsiteY8" fmla="*/ 117806 h 301060"/>
              <a:gd name="connsiteX9" fmla="*/ 117806 w 235612"/>
              <a:gd name="connsiteY9" fmla="*/ 209433 h 301060"/>
              <a:gd name="connsiteX10" fmla="*/ 26179 w 235612"/>
              <a:gd name="connsiteY10" fmla="*/ 117806 h 301060"/>
              <a:gd name="connsiteX11" fmla="*/ 117806 w 235612"/>
              <a:gd name="connsiteY11" fmla="*/ 26179 h 301060"/>
              <a:gd name="connsiteX12" fmla="*/ 209433 w 235612"/>
              <a:gd name="connsiteY12" fmla="*/ 117806 h 301060"/>
              <a:gd name="connsiteX13" fmla="*/ 117806 w 235612"/>
              <a:gd name="connsiteY13" fmla="*/ 209433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612" h="301060">
                <a:moveTo>
                  <a:pt x="235612" y="117806"/>
                </a:move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lose/>
                <a:moveTo>
                  <a:pt x="117806" y="209433"/>
                </a:moveTo>
                <a:cubicBezTo>
                  <a:pt x="67202" y="209433"/>
                  <a:pt x="26179" y="168411"/>
                  <a:pt x="26179" y="117806"/>
                </a:cubicBezTo>
                <a:cubicBezTo>
                  <a:pt x="26179" y="67202"/>
                  <a:pt x="67202" y="26179"/>
                  <a:pt x="117806" y="26179"/>
                </a:cubicBezTo>
                <a:cubicBezTo>
                  <a:pt x="168410" y="26179"/>
                  <a:pt x="209433" y="67202"/>
                  <a:pt x="209433" y="117806"/>
                </a:cubicBezTo>
                <a:cubicBezTo>
                  <a:pt x="209433" y="168411"/>
                  <a:pt x="168410" y="209433"/>
                  <a:pt x="117806" y="209433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6" name="Dowolny kształt: kształt 1325">
            <a:extLst>
              <a:ext uri="{FF2B5EF4-FFF2-40B4-BE49-F238E27FC236}">
                <a16:creationId xmlns:a16="http://schemas.microsoft.com/office/drawing/2014/main" id="{3B3910AF-AEE3-5AD2-CB7B-06D9977BCF46}"/>
              </a:ext>
            </a:extLst>
          </p:cNvPr>
          <p:cNvSpPr/>
          <p:nvPr userDrawn="1"/>
        </p:nvSpPr>
        <p:spPr>
          <a:xfrm>
            <a:off x="20774279" y="7733909"/>
            <a:ext cx="462227" cy="590624"/>
          </a:xfrm>
          <a:custGeom>
            <a:avLst/>
            <a:gdLst>
              <a:gd name="connsiteX0" fmla="*/ 235612 w 235612"/>
              <a:gd name="connsiteY0" fmla="*/ 117806 h 301060"/>
              <a:gd name="connsiteX1" fmla="*/ 117806 w 235612"/>
              <a:gd name="connsiteY1" fmla="*/ 0 h 301060"/>
              <a:gd name="connsiteX2" fmla="*/ 0 w 235612"/>
              <a:gd name="connsiteY2" fmla="*/ 117806 h 301060"/>
              <a:gd name="connsiteX3" fmla="*/ 26369 w 235612"/>
              <a:gd name="connsiteY3" fmla="*/ 192083 h 301060"/>
              <a:gd name="connsiteX4" fmla="*/ 26362 w 235612"/>
              <a:gd name="connsiteY4" fmla="*/ 192083 h 301060"/>
              <a:gd name="connsiteX5" fmla="*/ 117806 w 235612"/>
              <a:gd name="connsiteY5" fmla="*/ 301060 h 301060"/>
              <a:gd name="connsiteX6" fmla="*/ 209250 w 235612"/>
              <a:gd name="connsiteY6" fmla="*/ 192083 h 301060"/>
              <a:gd name="connsiteX7" fmla="*/ 209243 w 235612"/>
              <a:gd name="connsiteY7" fmla="*/ 192083 h 301060"/>
              <a:gd name="connsiteX8" fmla="*/ 235612 w 235612"/>
              <a:gd name="connsiteY8" fmla="*/ 117806 h 301060"/>
              <a:gd name="connsiteX9" fmla="*/ 117806 w 235612"/>
              <a:gd name="connsiteY9" fmla="*/ 183254 h 301060"/>
              <a:gd name="connsiteX10" fmla="*/ 52358 w 235612"/>
              <a:gd name="connsiteY10" fmla="*/ 117806 h 301060"/>
              <a:gd name="connsiteX11" fmla="*/ 117806 w 235612"/>
              <a:gd name="connsiteY11" fmla="*/ 52358 h 301060"/>
              <a:gd name="connsiteX12" fmla="*/ 183254 w 235612"/>
              <a:gd name="connsiteY12" fmla="*/ 117806 h 301060"/>
              <a:gd name="connsiteX13" fmla="*/ 117806 w 235612"/>
              <a:gd name="connsiteY13" fmla="*/ 183254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612" h="301060">
                <a:moveTo>
                  <a:pt x="235612" y="117806"/>
                </a:move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lose/>
                <a:moveTo>
                  <a:pt x="117806" y="183254"/>
                </a:moveTo>
                <a:cubicBezTo>
                  <a:pt x="81659" y="183254"/>
                  <a:pt x="52358" y="153953"/>
                  <a:pt x="52358" y="117806"/>
                </a:cubicBezTo>
                <a:cubicBezTo>
                  <a:pt x="52358" y="81659"/>
                  <a:pt x="81659" y="52358"/>
                  <a:pt x="117806" y="52358"/>
                </a:cubicBezTo>
                <a:cubicBezTo>
                  <a:pt x="153953" y="52358"/>
                  <a:pt x="183254" y="81659"/>
                  <a:pt x="183254" y="117806"/>
                </a:cubicBezTo>
                <a:cubicBezTo>
                  <a:pt x="183254" y="153953"/>
                  <a:pt x="153953" y="183254"/>
                  <a:pt x="117806" y="183254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sp>
        <p:nvSpPr>
          <p:cNvPr id="1327" name="Dowolny kształt: kształt 1326">
            <a:extLst>
              <a:ext uri="{FF2B5EF4-FFF2-40B4-BE49-F238E27FC236}">
                <a16:creationId xmlns:a16="http://schemas.microsoft.com/office/drawing/2014/main" id="{7EF6F2FB-4467-4CC0-3590-9CD4070E5B62}"/>
              </a:ext>
            </a:extLst>
          </p:cNvPr>
          <p:cNvSpPr/>
          <p:nvPr userDrawn="1"/>
        </p:nvSpPr>
        <p:spPr>
          <a:xfrm>
            <a:off x="22109605" y="7733909"/>
            <a:ext cx="462227" cy="590624"/>
          </a:xfrm>
          <a:custGeom>
            <a:avLst/>
            <a:gdLst>
              <a:gd name="connsiteX0" fmla="*/ 209250 w 235612"/>
              <a:gd name="connsiteY0" fmla="*/ 192083 h 301060"/>
              <a:gd name="connsiteX1" fmla="*/ 209243 w 235612"/>
              <a:gd name="connsiteY1" fmla="*/ 192083 h 301060"/>
              <a:gd name="connsiteX2" fmla="*/ 235612 w 235612"/>
              <a:gd name="connsiteY2" fmla="*/ 117806 h 301060"/>
              <a:gd name="connsiteX3" fmla="*/ 117806 w 235612"/>
              <a:gd name="connsiteY3" fmla="*/ 0 h 301060"/>
              <a:gd name="connsiteX4" fmla="*/ 0 w 235612"/>
              <a:gd name="connsiteY4" fmla="*/ 117806 h 301060"/>
              <a:gd name="connsiteX5" fmla="*/ 26369 w 235612"/>
              <a:gd name="connsiteY5" fmla="*/ 192083 h 301060"/>
              <a:gd name="connsiteX6" fmla="*/ 26362 w 235612"/>
              <a:gd name="connsiteY6" fmla="*/ 192083 h 301060"/>
              <a:gd name="connsiteX7" fmla="*/ 117806 w 235612"/>
              <a:gd name="connsiteY7" fmla="*/ 301060 h 301060"/>
              <a:gd name="connsiteX8" fmla="*/ 209250 w 235612"/>
              <a:gd name="connsiteY8" fmla="*/ 192083 h 3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612" h="301060">
                <a:moveTo>
                  <a:pt x="209250" y="192083"/>
                </a:moveTo>
                <a:lnTo>
                  <a:pt x="209243" y="192083"/>
                </a:lnTo>
                <a:cubicBezTo>
                  <a:pt x="225730" y="171813"/>
                  <a:pt x="235612" y="145969"/>
                  <a:pt x="235612" y="117806"/>
                </a:cubicBezTo>
                <a:cubicBezTo>
                  <a:pt x="235612" y="52744"/>
                  <a:pt x="182868" y="0"/>
                  <a:pt x="117806" y="0"/>
                </a:cubicBezTo>
                <a:cubicBezTo>
                  <a:pt x="52744" y="0"/>
                  <a:pt x="0" y="52744"/>
                  <a:pt x="0" y="117806"/>
                </a:cubicBezTo>
                <a:cubicBezTo>
                  <a:pt x="0" y="145969"/>
                  <a:pt x="9889" y="171813"/>
                  <a:pt x="26369" y="192083"/>
                </a:cubicBezTo>
                <a:lnTo>
                  <a:pt x="26362" y="192083"/>
                </a:lnTo>
                <a:lnTo>
                  <a:pt x="117806" y="301060"/>
                </a:lnTo>
                <a:lnTo>
                  <a:pt x="209250" y="192083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28" name="Grupa 1327">
            <a:extLst>
              <a:ext uri="{FF2B5EF4-FFF2-40B4-BE49-F238E27FC236}">
                <a16:creationId xmlns:a16="http://schemas.microsoft.com/office/drawing/2014/main" id="{7A62FE80-5FDD-EAFF-0E00-BEAF9050116F}"/>
              </a:ext>
            </a:extLst>
          </p:cNvPr>
          <p:cNvGrpSpPr/>
          <p:nvPr userDrawn="1"/>
        </p:nvGrpSpPr>
        <p:grpSpPr>
          <a:xfrm>
            <a:off x="20697241" y="8393006"/>
            <a:ext cx="616302" cy="599187"/>
            <a:chOff x="4679983" y="6370255"/>
            <a:chExt cx="314149" cy="305425"/>
          </a:xfrm>
        </p:grpSpPr>
        <p:sp>
          <p:nvSpPr>
            <p:cNvPr id="1329" name="Dowolny kształt: kształt 1328">
              <a:extLst>
                <a:ext uri="{FF2B5EF4-FFF2-40B4-BE49-F238E27FC236}">
                  <a16:creationId xmlns:a16="http://schemas.microsoft.com/office/drawing/2014/main" id="{9150E206-380A-0931-16A3-E2F2244549BB}"/>
                </a:ext>
              </a:extLst>
            </p:cNvPr>
            <p:cNvSpPr/>
            <p:nvPr/>
          </p:nvSpPr>
          <p:spPr>
            <a:xfrm>
              <a:off x="4758521" y="6370255"/>
              <a:ext cx="157087" cy="200708"/>
            </a:xfrm>
            <a:custGeom>
              <a:avLst/>
              <a:gdLst>
                <a:gd name="connsiteX0" fmla="*/ 157075 w 157087"/>
                <a:gd name="connsiteY0" fmla="*/ 78537 h 200708"/>
                <a:gd name="connsiteX1" fmla="*/ 78537 w 157087"/>
                <a:gd name="connsiteY1" fmla="*/ 0 h 200708"/>
                <a:gd name="connsiteX2" fmla="*/ 0 w 157087"/>
                <a:gd name="connsiteY2" fmla="*/ 78537 h 200708"/>
                <a:gd name="connsiteX3" fmla="*/ 17579 w 157087"/>
                <a:gd name="connsiteY3" fmla="*/ 128055 h 200708"/>
                <a:gd name="connsiteX4" fmla="*/ 17579 w 157087"/>
                <a:gd name="connsiteY4" fmla="*/ 128055 h 200708"/>
                <a:gd name="connsiteX5" fmla="*/ 78544 w 157087"/>
                <a:gd name="connsiteY5" fmla="*/ 200709 h 200708"/>
                <a:gd name="connsiteX6" fmla="*/ 139509 w 157087"/>
                <a:gd name="connsiteY6" fmla="*/ 128055 h 200708"/>
                <a:gd name="connsiteX7" fmla="*/ 139509 w 157087"/>
                <a:gd name="connsiteY7" fmla="*/ 128055 h 200708"/>
                <a:gd name="connsiteX8" fmla="*/ 157088 w 157087"/>
                <a:gd name="connsiteY8" fmla="*/ 78537 h 200708"/>
                <a:gd name="connsiteX9" fmla="*/ 78537 w 157087"/>
                <a:gd name="connsiteY9" fmla="*/ 122171 h 200708"/>
                <a:gd name="connsiteX10" fmla="*/ 34903 w 157087"/>
                <a:gd name="connsiteY10" fmla="*/ 78537 h 200708"/>
                <a:gd name="connsiteX11" fmla="*/ 78537 w 157087"/>
                <a:gd name="connsiteY11" fmla="*/ 34903 h 200708"/>
                <a:gd name="connsiteX12" fmla="*/ 122171 w 157087"/>
                <a:gd name="connsiteY12" fmla="*/ 78537 h 200708"/>
                <a:gd name="connsiteX13" fmla="*/ 78537 w 157087"/>
                <a:gd name="connsiteY13" fmla="*/ 122171 h 2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87" h="200708">
                  <a:moveTo>
                    <a:pt x="157075" y="78537"/>
                  </a:moveTo>
                  <a:cubicBezTo>
                    <a:pt x="157075" y="35165"/>
                    <a:pt x="121910" y="0"/>
                    <a:pt x="78537" y="0"/>
                  </a:cubicBezTo>
                  <a:cubicBezTo>
                    <a:pt x="35165" y="0"/>
                    <a:pt x="0" y="35165"/>
                    <a:pt x="0" y="78537"/>
                  </a:cubicBezTo>
                  <a:cubicBezTo>
                    <a:pt x="0" y="97314"/>
                    <a:pt x="6591" y="114547"/>
                    <a:pt x="17579" y="128055"/>
                  </a:cubicBezTo>
                  <a:lnTo>
                    <a:pt x="17579" y="128055"/>
                  </a:lnTo>
                  <a:lnTo>
                    <a:pt x="78544" y="200709"/>
                  </a:lnTo>
                  <a:lnTo>
                    <a:pt x="139509" y="128055"/>
                  </a:lnTo>
                  <a:lnTo>
                    <a:pt x="139509" y="128055"/>
                  </a:lnTo>
                  <a:cubicBezTo>
                    <a:pt x="150497" y="114547"/>
                    <a:pt x="157088" y="97314"/>
                    <a:pt x="157088" y="78537"/>
                  </a:cubicBezTo>
                  <a:close/>
                  <a:moveTo>
                    <a:pt x="78537" y="122171"/>
                  </a:moveTo>
                  <a:cubicBezTo>
                    <a:pt x="54439" y="122171"/>
                    <a:pt x="34903" y="102636"/>
                    <a:pt x="34903" y="78537"/>
                  </a:cubicBezTo>
                  <a:cubicBezTo>
                    <a:pt x="34903" y="54439"/>
                    <a:pt x="54439" y="34903"/>
                    <a:pt x="78537" y="34903"/>
                  </a:cubicBezTo>
                  <a:cubicBezTo>
                    <a:pt x="102635" y="34903"/>
                    <a:pt x="122171" y="54439"/>
                    <a:pt x="122171" y="78537"/>
                  </a:cubicBezTo>
                  <a:cubicBezTo>
                    <a:pt x="122171" y="102636"/>
                    <a:pt x="102635" y="122171"/>
                    <a:pt x="78537" y="122171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0" name="Dowolny kształt: kształt 1329">
              <a:extLst>
                <a:ext uri="{FF2B5EF4-FFF2-40B4-BE49-F238E27FC236}">
                  <a16:creationId xmlns:a16="http://schemas.microsoft.com/office/drawing/2014/main" id="{A4DE3765-A462-BD3A-68BD-EDE248578154}"/>
                </a:ext>
              </a:extLst>
            </p:cNvPr>
            <p:cNvSpPr/>
            <p:nvPr/>
          </p:nvSpPr>
          <p:spPr>
            <a:xfrm>
              <a:off x="4679983" y="6518606"/>
              <a:ext cx="314149" cy="157074"/>
            </a:xfrm>
            <a:custGeom>
              <a:avLst/>
              <a:gdLst>
                <a:gd name="connsiteX0" fmla="*/ 261791 w 314149"/>
                <a:gd name="connsiteY0" fmla="*/ 0 h 157074"/>
                <a:gd name="connsiteX1" fmla="*/ 222523 w 314149"/>
                <a:gd name="connsiteY1" fmla="*/ 0 h 157074"/>
                <a:gd name="connsiteX2" fmla="*/ 222523 w 314149"/>
                <a:gd name="connsiteY2" fmla="*/ 26179 h 157074"/>
                <a:gd name="connsiteX3" fmla="*/ 242923 w 314149"/>
                <a:gd name="connsiteY3" fmla="*/ 26179 h 157074"/>
                <a:gd name="connsiteX4" fmla="*/ 277826 w 314149"/>
                <a:gd name="connsiteY4" fmla="*/ 130896 h 157074"/>
                <a:gd name="connsiteX5" fmla="*/ 157075 w 314149"/>
                <a:gd name="connsiteY5" fmla="*/ 130896 h 157074"/>
                <a:gd name="connsiteX6" fmla="*/ 36324 w 314149"/>
                <a:gd name="connsiteY6" fmla="*/ 130896 h 157074"/>
                <a:gd name="connsiteX7" fmla="*/ 71227 w 314149"/>
                <a:gd name="connsiteY7" fmla="*/ 26179 h 157074"/>
                <a:gd name="connsiteX8" fmla="*/ 91627 w 314149"/>
                <a:gd name="connsiteY8" fmla="*/ 26179 h 157074"/>
                <a:gd name="connsiteX9" fmla="*/ 91627 w 314149"/>
                <a:gd name="connsiteY9" fmla="*/ 0 h 157074"/>
                <a:gd name="connsiteX10" fmla="*/ 52358 w 314149"/>
                <a:gd name="connsiteY10" fmla="*/ 0 h 157074"/>
                <a:gd name="connsiteX11" fmla="*/ 0 w 314149"/>
                <a:gd name="connsiteY11" fmla="*/ 157075 h 157074"/>
                <a:gd name="connsiteX12" fmla="*/ 157075 w 314149"/>
                <a:gd name="connsiteY12" fmla="*/ 157075 h 157074"/>
                <a:gd name="connsiteX13" fmla="*/ 314150 w 314149"/>
                <a:gd name="connsiteY13" fmla="*/ 157075 h 157074"/>
                <a:gd name="connsiteX14" fmla="*/ 261791 w 314149"/>
                <a:gd name="connsiteY14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149" h="157074">
                  <a:moveTo>
                    <a:pt x="261791" y="0"/>
                  </a:moveTo>
                  <a:lnTo>
                    <a:pt x="222523" y="0"/>
                  </a:lnTo>
                  <a:lnTo>
                    <a:pt x="222523" y="26179"/>
                  </a:lnTo>
                  <a:lnTo>
                    <a:pt x="242923" y="26179"/>
                  </a:lnTo>
                  <a:lnTo>
                    <a:pt x="277826" y="130896"/>
                  </a:lnTo>
                  <a:lnTo>
                    <a:pt x="157075" y="130896"/>
                  </a:lnTo>
                  <a:lnTo>
                    <a:pt x="36324" y="130896"/>
                  </a:lnTo>
                  <a:lnTo>
                    <a:pt x="71227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52358" y="0"/>
                  </a:lnTo>
                  <a:lnTo>
                    <a:pt x="0" y="157075"/>
                  </a:lnTo>
                  <a:lnTo>
                    <a:pt x="157075" y="157075"/>
                  </a:lnTo>
                  <a:lnTo>
                    <a:pt x="314150" y="157075"/>
                  </a:lnTo>
                  <a:lnTo>
                    <a:pt x="26179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31" name="Grafika 52">
            <a:extLst>
              <a:ext uri="{FF2B5EF4-FFF2-40B4-BE49-F238E27FC236}">
                <a16:creationId xmlns:a16="http://schemas.microsoft.com/office/drawing/2014/main" id="{B9C88C0C-E536-FED8-8E2A-6A282F77328A}"/>
              </a:ext>
            </a:extLst>
          </p:cNvPr>
          <p:cNvGrpSpPr/>
          <p:nvPr userDrawn="1"/>
        </p:nvGrpSpPr>
        <p:grpSpPr>
          <a:xfrm>
            <a:off x="21364903" y="8393006"/>
            <a:ext cx="616302" cy="599187"/>
            <a:chOff x="5020312" y="6370255"/>
            <a:chExt cx="314149" cy="305425"/>
          </a:xfrm>
          <a:solidFill>
            <a:srgbClr val="212E39"/>
          </a:solidFill>
        </p:grpSpPr>
        <p:sp>
          <p:nvSpPr>
            <p:cNvPr id="1332" name="Dowolny kształt: kształt 1331">
              <a:extLst>
                <a:ext uri="{FF2B5EF4-FFF2-40B4-BE49-F238E27FC236}">
                  <a16:creationId xmlns:a16="http://schemas.microsoft.com/office/drawing/2014/main" id="{707BF7B1-9543-BBF8-6E30-FA66CE568C39}"/>
                </a:ext>
              </a:extLst>
            </p:cNvPr>
            <p:cNvSpPr/>
            <p:nvPr/>
          </p:nvSpPr>
          <p:spPr>
            <a:xfrm>
              <a:off x="5098856" y="6370255"/>
              <a:ext cx="157074" cy="200708"/>
            </a:xfrm>
            <a:custGeom>
              <a:avLst/>
              <a:gdLst>
                <a:gd name="connsiteX0" fmla="*/ 17566 w 157074"/>
                <a:gd name="connsiteY0" fmla="*/ 128055 h 200708"/>
                <a:gd name="connsiteX1" fmla="*/ 78531 w 157074"/>
                <a:gd name="connsiteY1" fmla="*/ 200709 h 200708"/>
                <a:gd name="connsiteX2" fmla="*/ 139496 w 157074"/>
                <a:gd name="connsiteY2" fmla="*/ 128055 h 200708"/>
                <a:gd name="connsiteX3" fmla="*/ 139496 w 157074"/>
                <a:gd name="connsiteY3" fmla="*/ 128055 h 200708"/>
                <a:gd name="connsiteX4" fmla="*/ 157075 w 157074"/>
                <a:gd name="connsiteY4" fmla="*/ 78537 h 200708"/>
                <a:gd name="connsiteX5" fmla="*/ 78537 w 157074"/>
                <a:gd name="connsiteY5" fmla="*/ 0 h 200708"/>
                <a:gd name="connsiteX6" fmla="*/ 0 w 157074"/>
                <a:gd name="connsiteY6" fmla="*/ 78537 h 200708"/>
                <a:gd name="connsiteX7" fmla="*/ 17580 w 157074"/>
                <a:gd name="connsiteY7" fmla="*/ 128055 h 200708"/>
                <a:gd name="connsiteX8" fmla="*/ 17580 w 157074"/>
                <a:gd name="connsiteY8" fmla="*/ 128055 h 200708"/>
                <a:gd name="connsiteX9" fmla="*/ 78531 w 157074"/>
                <a:gd name="connsiteY9" fmla="*/ 34903 h 200708"/>
                <a:gd name="connsiteX10" fmla="*/ 122165 w 157074"/>
                <a:gd name="connsiteY10" fmla="*/ 78537 h 200708"/>
                <a:gd name="connsiteX11" fmla="*/ 78531 w 157074"/>
                <a:gd name="connsiteY11" fmla="*/ 122171 h 200708"/>
                <a:gd name="connsiteX12" fmla="*/ 34897 w 157074"/>
                <a:gd name="connsiteY12" fmla="*/ 78537 h 200708"/>
                <a:gd name="connsiteX13" fmla="*/ 78531 w 157074"/>
                <a:gd name="connsiteY13" fmla="*/ 34903 h 20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074" h="200708">
                  <a:moveTo>
                    <a:pt x="17566" y="128055"/>
                  </a:moveTo>
                  <a:lnTo>
                    <a:pt x="78531" y="200709"/>
                  </a:lnTo>
                  <a:lnTo>
                    <a:pt x="139496" y="128055"/>
                  </a:lnTo>
                  <a:lnTo>
                    <a:pt x="139496" y="128055"/>
                  </a:lnTo>
                  <a:cubicBezTo>
                    <a:pt x="150484" y="114547"/>
                    <a:pt x="157075" y="97314"/>
                    <a:pt x="157075" y="78537"/>
                  </a:cubicBezTo>
                  <a:cubicBezTo>
                    <a:pt x="157075" y="35165"/>
                    <a:pt x="121910" y="0"/>
                    <a:pt x="78537" y="0"/>
                  </a:cubicBezTo>
                  <a:cubicBezTo>
                    <a:pt x="35165" y="0"/>
                    <a:pt x="0" y="35165"/>
                    <a:pt x="0" y="78537"/>
                  </a:cubicBezTo>
                  <a:cubicBezTo>
                    <a:pt x="0" y="97314"/>
                    <a:pt x="6591" y="114547"/>
                    <a:pt x="17580" y="128055"/>
                  </a:cubicBezTo>
                  <a:lnTo>
                    <a:pt x="17580" y="128055"/>
                  </a:lnTo>
                  <a:close/>
                  <a:moveTo>
                    <a:pt x="78531" y="34903"/>
                  </a:moveTo>
                  <a:cubicBezTo>
                    <a:pt x="102629" y="34903"/>
                    <a:pt x="122165" y="54439"/>
                    <a:pt x="122165" y="78537"/>
                  </a:cubicBezTo>
                  <a:cubicBezTo>
                    <a:pt x="122165" y="102636"/>
                    <a:pt x="102629" y="122171"/>
                    <a:pt x="78531" y="122171"/>
                  </a:cubicBezTo>
                  <a:cubicBezTo>
                    <a:pt x="54433" y="122171"/>
                    <a:pt x="34897" y="102636"/>
                    <a:pt x="34897" y="78537"/>
                  </a:cubicBezTo>
                  <a:cubicBezTo>
                    <a:pt x="34897" y="54439"/>
                    <a:pt x="54433" y="34903"/>
                    <a:pt x="78531" y="34903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3" name="Dowolny kształt: kształt 1332">
              <a:extLst>
                <a:ext uri="{FF2B5EF4-FFF2-40B4-BE49-F238E27FC236}">
                  <a16:creationId xmlns:a16="http://schemas.microsoft.com/office/drawing/2014/main" id="{3ACDB33E-17AA-8697-1EC3-71ADC8727F1B}"/>
                </a:ext>
              </a:extLst>
            </p:cNvPr>
            <p:cNvSpPr/>
            <p:nvPr/>
          </p:nvSpPr>
          <p:spPr>
            <a:xfrm>
              <a:off x="5020312" y="6518606"/>
              <a:ext cx="314149" cy="157074"/>
            </a:xfrm>
            <a:custGeom>
              <a:avLst/>
              <a:gdLst>
                <a:gd name="connsiteX0" fmla="*/ 261791 w 314149"/>
                <a:gd name="connsiteY0" fmla="*/ 0 h 157074"/>
                <a:gd name="connsiteX1" fmla="*/ 222523 w 314149"/>
                <a:gd name="connsiteY1" fmla="*/ 0 h 157074"/>
                <a:gd name="connsiteX2" fmla="*/ 222523 w 314149"/>
                <a:gd name="connsiteY2" fmla="*/ 26179 h 157074"/>
                <a:gd name="connsiteX3" fmla="*/ 236921 w 314149"/>
                <a:gd name="connsiteY3" fmla="*/ 26179 h 157074"/>
                <a:gd name="connsiteX4" fmla="*/ 37960 w 314149"/>
                <a:gd name="connsiteY4" fmla="*/ 130896 h 157074"/>
                <a:gd name="connsiteX5" fmla="*/ 36324 w 314149"/>
                <a:gd name="connsiteY5" fmla="*/ 130896 h 157074"/>
                <a:gd name="connsiteX6" fmla="*/ 71227 w 314149"/>
                <a:gd name="connsiteY6" fmla="*/ 26179 h 157074"/>
                <a:gd name="connsiteX7" fmla="*/ 91627 w 314149"/>
                <a:gd name="connsiteY7" fmla="*/ 26179 h 157074"/>
                <a:gd name="connsiteX8" fmla="*/ 91627 w 314149"/>
                <a:gd name="connsiteY8" fmla="*/ 0 h 157074"/>
                <a:gd name="connsiteX9" fmla="*/ 52358 w 314149"/>
                <a:gd name="connsiteY9" fmla="*/ 0 h 157074"/>
                <a:gd name="connsiteX10" fmla="*/ 0 w 314149"/>
                <a:gd name="connsiteY10" fmla="*/ 157075 h 157074"/>
                <a:gd name="connsiteX11" fmla="*/ 157075 w 314149"/>
                <a:gd name="connsiteY11" fmla="*/ 157075 h 157074"/>
                <a:gd name="connsiteX12" fmla="*/ 314150 w 314149"/>
                <a:gd name="connsiteY12" fmla="*/ 157075 h 157074"/>
                <a:gd name="connsiteX13" fmla="*/ 261791 w 314149"/>
                <a:gd name="connsiteY13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157074">
                  <a:moveTo>
                    <a:pt x="261791" y="0"/>
                  </a:moveTo>
                  <a:lnTo>
                    <a:pt x="222523" y="0"/>
                  </a:lnTo>
                  <a:lnTo>
                    <a:pt x="222523" y="26179"/>
                  </a:lnTo>
                  <a:lnTo>
                    <a:pt x="236921" y="26179"/>
                  </a:lnTo>
                  <a:lnTo>
                    <a:pt x="37960" y="130896"/>
                  </a:lnTo>
                  <a:lnTo>
                    <a:pt x="36324" y="130896"/>
                  </a:lnTo>
                  <a:lnTo>
                    <a:pt x="71227" y="26179"/>
                  </a:lnTo>
                  <a:lnTo>
                    <a:pt x="91627" y="26179"/>
                  </a:lnTo>
                  <a:lnTo>
                    <a:pt x="91627" y="0"/>
                  </a:lnTo>
                  <a:lnTo>
                    <a:pt x="52358" y="0"/>
                  </a:lnTo>
                  <a:lnTo>
                    <a:pt x="0" y="157075"/>
                  </a:lnTo>
                  <a:lnTo>
                    <a:pt x="157075" y="157075"/>
                  </a:lnTo>
                  <a:lnTo>
                    <a:pt x="314150" y="157075"/>
                  </a:lnTo>
                  <a:lnTo>
                    <a:pt x="26179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334" name="Dowolny kształt: kształt 1333">
            <a:extLst>
              <a:ext uri="{FF2B5EF4-FFF2-40B4-BE49-F238E27FC236}">
                <a16:creationId xmlns:a16="http://schemas.microsoft.com/office/drawing/2014/main" id="{D9D7A06A-0969-F9B3-24EF-04D9AAABFCEA}"/>
              </a:ext>
            </a:extLst>
          </p:cNvPr>
          <p:cNvSpPr/>
          <p:nvPr userDrawn="1"/>
        </p:nvSpPr>
        <p:spPr>
          <a:xfrm>
            <a:off x="30198590" y="877530"/>
            <a:ext cx="564944" cy="616302"/>
          </a:xfrm>
          <a:custGeom>
            <a:avLst/>
            <a:gdLst>
              <a:gd name="connsiteX0" fmla="*/ 52358 w 287970"/>
              <a:gd name="connsiteY0" fmla="*/ 78537 h 314149"/>
              <a:gd name="connsiteX1" fmla="*/ 52358 w 287970"/>
              <a:gd name="connsiteY1" fmla="*/ 143985 h 314149"/>
              <a:gd name="connsiteX2" fmla="*/ 52358 w 287970"/>
              <a:gd name="connsiteY2" fmla="*/ 183254 h 314149"/>
              <a:gd name="connsiteX3" fmla="*/ 52358 w 287970"/>
              <a:gd name="connsiteY3" fmla="*/ 222523 h 314149"/>
              <a:gd name="connsiteX4" fmla="*/ 26834 w 287970"/>
              <a:gd name="connsiteY4" fmla="*/ 222523 h 314149"/>
              <a:gd name="connsiteX5" fmla="*/ 0 w 287970"/>
              <a:gd name="connsiteY5" fmla="*/ 249363 h 314149"/>
              <a:gd name="connsiteX6" fmla="*/ 0 w 287970"/>
              <a:gd name="connsiteY6" fmla="*/ 287310 h 314149"/>
              <a:gd name="connsiteX7" fmla="*/ 26834 w 287970"/>
              <a:gd name="connsiteY7" fmla="*/ 314150 h 314149"/>
              <a:gd name="connsiteX8" fmla="*/ 64793 w 287970"/>
              <a:gd name="connsiteY8" fmla="*/ 314150 h 314149"/>
              <a:gd name="connsiteX9" fmla="*/ 91627 w 287970"/>
              <a:gd name="connsiteY9" fmla="*/ 287310 h 314149"/>
              <a:gd name="connsiteX10" fmla="*/ 91627 w 287970"/>
              <a:gd name="connsiteY10" fmla="*/ 274881 h 314149"/>
              <a:gd name="connsiteX11" fmla="*/ 91627 w 287970"/>
              <a:gd name="connsiteY11" fmla="*/ 249363 h 314149"/>
              <a:gd name="connsiteX12" fmla="*/ 91627 w 287970"/>
              <a:gd name="connsiteY12" fmla="*/ 170164 h 314149"/>
              <a:gd name="connsiteX13" fmla="*/ 248702 w 287970"/>
              <a:gd name="connsiteY13" fmla="*/ 117806 h 314149"/>
              <a:gd name="connsiteX14" fmla="*/ 248702 w 287970"/>
              <a:gd name="connsiteY14" fmla="*/ 183254 h 314149"/>
              <a:gd name="connsiteX15" fmla="*/ 223177 w 287970"/>
              <a:gd name="connsiteY15" fmla="*/ 183254 h 314149"/>
              <a:gd name="connsiteX16" fmla="*/ 196344 w 287970"/>
              <a:gd name="connsiteY16" fmla="*/ 210094 h 314149"/>
              <a:gd name="connsiteX17" fmla="*/ 196344 w 287970"/>
              <a:gd name="connsiteY17" fmla="*/ 248041 h 314149"/>
              <a:gd name="connsiteX18" fmla="*/ 223177 w 287970"/>
              <a:gd name="connsiteY18" fmla="*/ 274881 h 314149"/>
              <a:gd name="connsiteX19" fmla="*/ 261137 w 287970"/>
              <a:gd name="connsiteY19" fmla="*/ 274881 h 314149"/>
              <a:gd name="connsiteX20" fmla="*/ 287971 w 287970"/>
              <a:gd name="connsiteY20" fmla="*/ 248041 h 314149"/>
              <a:gd name="connsiteX21" fmla="*/ 287971 w 287970"/>
              <a:gd name="connsiteY21" fmla="*/ 235612 h 314149"/>
              <a:gd name="connsiteX22" fmla="*/ 287971 w 287970"/>
              <a:gd name="connsiteY22" fmla="*/ 210094 h 314149"/>
              <a:gd name="connsiteX23" fmla="*/ 287971 w 287970"/>
              <a:gd name="connsiteY23" fmla="*/ 104717 h 314149"/>
              <a:gd name="connsiteX24" fmla="*/ 287971 w 287970"/>
              <a:gd name="connsiteY24" fmla="*/ 78537 h 314149"/>
              <a:gd name="connsiteX25" fmla="*/ 287971 w 287970"/>
              <a:gd name="connsiteY25" fmla="*/ 0 h 314149"/>
              <a:gd name="connsiteX26" fmla="*/ 52358 w 287970"/>
              <a:gd name="connsiteY26" fmla="*/ 7853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87970" h="314149">
                <a:moveTo>
                  <a:pt x="52358" y="78537"/>
                </a:moveTo>
                <a:lnTo>
                  <a:pt x="52358" y="143985"/>
                </a:lnTo>
                <a:lnTo>
                  <a:pt x="52358" y="183254"/>
                </a:lnTo>
                <a:lnTo>
                  <a:pt x="52358" y="222523"/>
                </a:lnTo>
                <a:lnTo>
                  <a:pt x="26834" y="222523"/>
                </a:lnTo>
                <a:lnTo>
                  <a:pt x="0" y="249363"/>
                </a:lnTo>
                <a:lnTo>
                  <a:pt x="0" y="287310"/>
                </a:lnTo>
                <a:lnTo>
                  <a:pt x="26834" y="314150"/>
                </a:lnTo>
                <a:lnTo>
                  <a:pt x="64793" y="314150"/>
                </a:lnTo>
                <a:lnTo>
                  <a:pt x="91627" y="287310"/>
                </a:lnTo>
                <a:lnTo>
                  <a:pt x="91627" y="274881"/>
                </a:lnTo>
                <a:lnTo>
                  <a:pt x="91627" y="249363"/>
                </a:lnTo>
                <a:lnTo>
                  <a:pt x="91627" y="170164"/>
                </a:lnTo>
                <a:lnTo>
                  <a:pt x="248702" y="117806"/>
                </a:lnTo>
                <a:lnTo>
                  <a:pt x="248702" y="183254"/>
                </a:lnTo>
                <a:lnTo>
                  <a:pt x="223177" y="183254"/>
                </a:lnTo>
                <a:lnTo>
                  <a:pt x="196344" y="210094"/>
                </a:lnTo>
                <a:lnTo>
                  <a:pt x="196344" y="248041"/>
                </a:lnTo>
                <a:lnTo>
                  <a:pt x="223177" y="274881"/>
                </a:lnTo>
                <a:lnTo>
                  <a:pt x="261137" y="274881"/>
                </a:lnTo>
                <a:lnTo>
                  <a:pt x="287971" y="248041"/>
                </a:lnTo>
                <a:lnTo>
                  <a:pt x="287971" y="235612"/>
                </a:lnTo>
                <a:lnTo>
                  <a:pt x="287971" y="210094"/>
                </a:lnTo>
                <a:lnTo>
                  <a:pt x="287971" y="104717"/>
                </a:lnTo>
                <a:lnTo>
                  <a:pt x="287971" y="78537"/>
                </a:lnTo>
                <a:lnTo>
                  <a:pt x="287971" y="0"/>
                </a:lnTo>
                <a:lnTo>
                  <a:pt x="52358" y="78537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35" name="Grafika 52">
            <a:extLst>
              <a:ext uri="{FF2B5EF4-FFF2-40B4-BE49-F238E27FC236}">
                <a16:creationId xmlns:a16="http://schemas.microsoft.com/office/drawing/2014/main" id="{4A4F79A0-B97B-1ADD-B31B-813429EB37AB}"/>
              </a:ext>
            </a:extLst>
          </p:cNvPr>
          <p:cNvGrpSpPr/>
          <p:nvPr userDrawn="1"/>
        </p:nvGrpSpPr>
        <p:grpSpPr>
          <a:xfrm>
            <a:off x="29530929" y="261225"/>
            <a:ext cx="564944" cy="513586"/>
            <a:chOff x="9182796" y="2225226"/>
            <a:chExt cx="287970" cy="261791"/>
          </a:xfrm>
          <a:solidFill>
            <a:srgbClr val="212E39"/>
          </a:solidFill>
        </p:grpSpPr>
        <p:sp>
          <p:nvSpPr>
            <p:cNvPr id="1336" name="Dowolny kształt: kształt 1335">
              <a:extLst>
                <a:ext uri="{FF2B5EF4-FFF2-40B4-BE49-F238E27FC236}">
                  <a16:creationId xmlns:a16="http://schemas.microsoft.com/office/drawing/2014/main" id="{64EB9D99-36AF-7E85-4554-FAB7E841AFA2}"/>
                </a:ext>
              </a:extLst>
            </p:cNvPr>
            <p:cNvSpPr/>
            <p:nvPr/>
          </p:nvSpPr>
          <p:spPr>
            <a:xfrm>
              <a:off x="9418408" y="2382301"/>
              <a:ext cx="52358" cy="78537"/>
            </a:xfrm>
            <a:custGeom>
              <a:avLst/>
              <a:gdLst>
                <a:gd name="connsiteX0" fmla="*/ 0 w 52358"/>
                <a:gd name="connsiteY0" fmla="*/ 13090 h 78537"/>
                <a:gd name="connsiteX1" fmla="*/ 0 w 52358"/>
                <a:gd name="connsiteY1" fmla="*/ 65448 h 78537"/>
                <a:gd name="connsiteX2" fmla="*/ 52358 w 52358"/>
                <a:gd name="connsiteY2" fmla="*/ 78537 h 78537"/>
                <a:gd name="connsiteX3" fmla="*/ 52358 w 52358"/>
                <a:gd name="connsiteY3" fmla="*/ 0 h 78537"/>
                <a:gd name="connsiteX4" fmla="*/ 0 w 52358"/>
                <a:gd name="connsiteY4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78537">
                  <a:moveTo>
                    <a:pt x="0" y="13090"/>
                  </a:moveTo>
                  <a:lnTo>
                    <a:pt x="0" y="65448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37" name="Dowolny kształt: kształt 1336">
              <a:extLst>
                <a:ext uri="{FF2B5EF4-FFF2-40B4-BE49-F238E27FC236}">
                  <a16:creationId xmlns:a16="http://schemas.microsoft.com/office/drawing/2014/main" id="{80C70D14-598D-6ED0-B592-4DDDC9CA5AFD}"/>
                </a:ext>
              </a:extLst>
            </p:cNvPr>
            <p:cNvSpPr/>
            <p:nvPr/>
          </p:nvSpPr>
          <p:spPr>
            <a:xfrm>
              <a:off x="9182796" y="2225226"/>
              <a:ext cx="248701" cy="261791"/>
            </a:xfrm>
            <a:custGeom>
              <a:avLst/>
              <a:gdLst>
                <a:gd name="connsiteX0" fmla="*/ 248702 w 248701"/>
                <a:gd name="connsiteY0" fmla="*/ 65448 h 261791"/>
                <a:gd name="connsiteX1" fmla="*/ 183254 w 248701"/>
                <a:gd name="connsiteY1" fmla="*/ 0 h 261791"/>
                <a:gd name="connsiteX2" fmla="*/ 117806 w 248701"/>
                <a:gd name="connsiteY2" fmla="*/ 65448 h 261791"/>
                <a:gd name="connsiteX3" fmla="*/ 143985 w 248701"/>
                <a:gd name="connsiteY3" fmla="*/ 117806 h 261791"/>
                <a:gd name="connsiteX4" fmla="*/ 114469 w 248701"/>
                <a:gd name="connsiteY4" fmla="*/ 117806 h 261791"/>
                <a:gd name="connsiteX5" fmla="*/ 117806 w 248701"/>
                <a:gd name="connsiteY5" fmla="*/ 98172 h 261791"/>
                <a:gd name="connsiteX6" fmla="*/ 58903 w 248701"/>
                <a:gd name="connsiteY6" fmla="*/ 39269 h 261791"/>
                <a:gd name="connsiteX7" fmla="*/ 0 w 248701"/>
                <a:gd name="connsiteY7" fmla="*/ 98172 h 261791"/>
                <a:gd name="connsiteX8" fmla="*/ 13090 w 248701"/>
                <a:gd name="connsiteY8" fmla="*/ 135189 h 261791"/>
                <a:gd name="connsiteX9" fmla="*/ 13090 w 248701"/>
                <a:gd name="connsiteY9" fmla="*/ 261791 h 261791"/>
                <a:gd name="connsiteX10" fmla="*/ 183254 w 248701"/>
                <a:gd name="connsiteY10" fmla="*/ 261791 h 261791"/>
                <a:gd name="connsiteX11" fmla="*/ 222523 w 248701"/>
                <a:gd name="connsiteY11" fmla="*/ 222523 h 261791"/>
                <a:gd name="connsiteX12" fmla="*/ 222523 w 248701"/>
                <a:gd name="connsiteY12" fmla="*/ 117806 h 261791"/>
                <a:gd name="connsiteX13" fmla="*/ 248702 w 248701"/>
                <a:gd name="connsiteY13" fmla="*/ 65448 h 261791"/>
                <a:gd name="connsiteX14" fmla="*/ 183254 w 248701"/>
                <a:gd name="connsiteY14" fmla="*/ 39269 h 261791"/>
                <a:gd name="connsiteX15" fmla="*/ 209433 w 248701"/>
                <a:gd name="connsiteY15" fmla="*/ 65448 h 261791"/>
                <a:gd name="connsiteX16" fmla="*/ 183254 w 248701"/>
                <a:gd name="connsiteY16" fmla="*/ 91627 h 261791"/>
                <a:gd name="connsiteX17" fmla="*/ 157075 w 248701"/>
                <a:gd name="connsiteY17" fmla="*/ 65448 h 261791"/>
                <a:gd name="connsiteX18" fmla="*/ 183254 w 248701"/>
                <a:gd name="connsiteY18" fmla="*/ 39269 h 261791"/>
                <a:gd name="connsiteX19" fmla="*/ 58903 w 248701"/>
                <a:gd name="connsiteY19" fmla="*/ 78537 h 261791"/>
                <a:gd name="connsiteX20" fmla="*/ 78537 w 248701"/>
                <a:gd name="connsiteY20" fmla="*/ 98172 h 261791"/>
                <a:gd name="connsiteX21" fmla="*/ 58903 w 248701"/>
                <a:gd name="connsiteY21" fmla="*/ 117806 h 261791"/>
                <a:gd name="connsiteX22" fmla="*/ 39269 w 248701"/>
                <a:gd name="connsiteY22" fmla="*/ 98172 h 261791"/>
                <a:gd name="connsiteX23" fmla="*/ 58903 w 248701"/>
                <a:gd name="connsiteY23" fmla="*/ 78537 h 26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701" h="261791">
                  <a:moveTo>
                    <a:pt x="248702" y="65448"/>
                  </a:moveTo>
                  <a:cubicBezTo>
                    <a:pt x="248702" y="29301"/>
                    <a:pt x="219381" y="0"/>
                    <a:pt x="183254" y="0"/>
                  </a:cubicBezTo>
                  <a:cubicBezTo>
                    <a:pt x="147127" y="0"/>
                    <a:pt x="117806" y="29301"/>
                    <a:pt x="117806" y="65448"/>
                  </a:cubicBezTo>
                  <a:cubicBezTo>
                    <a:pt x="117806" y="86856"/>
                    <a:pt x="128082" y="105868"/>
                    <a:pt x="143985" y="117806"/>
                  </a:cubicBezTo>
                  <a:lnTo>
                    <a:pt x="114469" y="117806"/>
                  </a:lnTo>
                  <a:cubicBezTo>
                    <a:pt x="116628" y="111667"/>
                    <a:pt x="117806" y="105057"/>
                    <a:pt x="117806" y="98172"/>
                  </a:cubicBezTo>
                  <a:cubicBezTo>
                    <a:pt x="117806" y="65638"/>
                    <a:pt x="91431" y="39269"/>
                    <a:pt x="58903" y="39269"/>
                  </a:cubicBezTo>
                  <a:cubicBezTo>
                    <a:pt x="26375" y="39269"/>
                    <a:pt x="0" y="65638"/>
                    <a:pt x="0" y="98172"/>
                  </a:cubicBezTo>
                  <a:cubicBezTo>
                    <a:pt x="0" y="112197"/>
                    <a:pt x="4909" y="125077"/>
                    <a:pt x="13090" y="135189"/>
                  </a:cubicBezTo>
                  <a:lnTo>
                    <a:pt x="13090" y="261791"/>
                  </a:lnTo>
                  <a:lnTo>
                    <a:pt x="183254" y="261791"/>
                  </a:lnTo>
                  <a:lnTo>
                    <a:pt x="222523" y="222523"/>
                  </a:lnTo>
                  <a:lnTo>
                    <a:pt x="222523" y="117806"/>
                  </a:lnTo>
                  <a:cubicBezTo>
                    <a:pt x="238426" y="105868"/>
                    <a:pt x="248702" y="86856"/>
                    <a:pt x="248702" y="65448"/>
                  </a:cubicBezTo>
                  <a:close/>
                  <a:moveTo>
                    <a:pt x="183254" y="39269"/>
                  </a:moveTo>
                  <a:cubicBezTo>
                    <a:pt x="197718" y="39269"/>
                    <a:pt x="209433" y="50990"/>
                    <a:pt x="209433" y="65448"/>
                  </a:cubicBezTo>
                  <a:cubicBezTo>
                    <a:pt x="209433" y="79905"/>
                    <a:pt x="197718" y="91627"/>
                    <a:pt x="183254" y="91627"/>
                  </a:cubicBezTo>
                  <a:cubicBezTo>
                    <a:pt x="168790" y="91627"/>
                    <a:pt x="157075" y="79905"/>
                    <a:pt x="157075" y="65448"/>
                  </a:cubicBezTo>
                  <a:cubicBezTo>
                    <a:pt x="157075" y="50990"/>
                    <a:pt x="168790" y="39269"/>
                    <a:pt x="183254" y="39269"/>
                  </a:cubicBezTo>
                  <a:close/>
                  <a:moveTo>
                    <a:pt x="58903" y="78537"/>
                  </a:moveTo>
                  <a:cubicBezTo>
                    <a:pt x="69767" y="78537"/>
                    <a:pt x="78537" y="87327"/>
                    <a:pt x="78537" y="98172"/>
                  </a:cubicBezTo>
                  <a:cubicBezTo>
                    <a:pt x="78537" y="109017"/>
                    <a:pt x="69767" y="117806"/>
                    <a:pt x="58903" y="117806"/>
                  </a:cubicBezTo>
                  <a:cubicBezTo>
                    <a:pt x="48039" y="117806"/>
                    <a:pt x="39269" y="109017"/>
                    <a:pt x="39269" y="98172"/>
                  </a:cubicBezTo>
                  <a:cubicBezTo>
                    <a:pt x="39269" y="87327"/>
                    <a:pt x="48039" y="78537"/>
                    <a:pt x="58903" y="78537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38" name="Grafika 52">
            <a:extLst>
              <a:ext uri="{FF2B5EF4-FFF2-40B4-BE49-F238E27FC236}">
                <a16:creationId xmlns:a16="http://schemas.microsoft.com/office/drawing/2014/main" id="{76448A5B-1D60-0AF4-F72A-F4497FAC9DA8}"/>
              </a:ext>
            </a:extLst>
          </p:cNvPr>
          <p:cNvGrpSpPr/>
          <p:nvPr userDrawn="1"/>
        </p:nvGrpSpPr>
        <p:grpSpPr>
          <a:xfrm>
            <a:off x="30866253" y="389622"/>
            <a:ext cx="590624" cy="410855"/>
            <a:chOff x="9863453" y="2290674"/>
            <a:chExt cx="301060" cy="209426"/>
          </a:xfrm>
          <a:solidFill>
            <a:srgbClr val="212E39"/>
          </a:solidFill>
        </p:grpSpPr>
        <p:sp>
          <p:nvSpPr>
            <p:cNvPr id="1339" name="Dowolny kształt: kształt 1338">
              <a:extLst>
                <a:ext uri="{FF2B5EF4-FFF2-40B4-BE49-F238E27FC236}">
                  <a16:creationId xmlns:a16="http://schemas.microsoft.com/office/drawing/2014/main" id="{6AD56C3E-D5F5-9C19-7B5C-02B7DE6E1729}"/>
                </a:ext>
              </a:extLst>
            </p:cNvPr>
            <p:cNvSpPr/>
            <p:nvPr/>
          </p:nvSpPr>
          <p:spPr>
            <a:xfrm>
              <a:off x="9863453" y="2290674"/>
              <a:ext cx="301060" cy="209426"/>
            </a:xfrm>
            <a:custGeom>
              <a:avLst/>
              <a:gdLst>
                <a:gd name="connsiteX0" fmla="*/ 235612 w 301060"/>
                <a:gd name="connsiteY0" fmla="*/ 39269 h 209426"/>
                <a:gd name="connsiteX1" fmla="*/ 209433 w 301060"/>
                <a:gd name="connsiteY1" fmla="*/ 0 h 209426"/>
                <a:gd name="connsiteX2" fmla="*/ 130896 w 301060"/>
                <a:gd name="connsiteY2" fmla="*/ 0 h 209426"/>
                <a:gd name="connsiteX3" fmla="*/ 104717 w 301060"/>
                <a:gd name="connsiteY3" fmla="*/ 39269 h 209426"/>
                <a:gd name="connsiteX4" fmla="*/ 0 w 301060"/>
                <a:gd name="connsiteY4" fmla="*/ 39269 h 209426"/>
                <a:gd name="connsiteX5" fmla="*/ 0 w 301060"/>
                <a:gd name="connsiteY5" fmla="*/ 183254 h 209426"/>
                <a:gd name="connsiteX6" fmla="*/ 91627 w 301060"/>
                <a:gd name="connsiteY6" fmla="*/ 183254 h 209426"/>
                <a:gd name="connsiteX7" fmla="*/ 78537 w 301060"/>
                <a:gd name="connsiteY7" fmla="*/ 157075 h 209426"/>
                <a:gd name="connsiteX8" fmla="*/ 26179 w 301060"/>
                <a:gd name="connsiteY8" fmla="*/ 157075 h 209426"/>
                <a:gd name="connsiteX9" fmla="*/ 26179 w 301060"/>
                <a:gd name="connsiteY9" fmla="*/ 65448 h 209426"/>
                <a:gd name="connsiteX10" fmla="*/ 118723 w 301060"/>
                <a:gd name="connsiteY10" fmla="*/ 65448 h 209426"/>
                <a:gd name="connsiteX11" fmla="*/ 130896 w 301060"/>
                <a:gd name="connsiteY11" fmla="*/ 47181 h 209426"/>
                <a:gd name="connsiteX12" fmla="*/ 130896 w 301060"/>
                <a:gd name="connsiteY12" fmla="*/ 62863 h 209426"/>
                <a:gd name="connsiteX13" fmla="*/ 91627 w 301060"/>
                <a:gd name="connsiteY13" fmla="*/ 130889 h 209426"/>
                <a:gd name="connsiteX14" fmla="*/ 170164 w 301060"/>
                <a:gd name="connsiteY14" fmla="*/ 209427 h 209426"/>
                <a:gd name="connsiteX15" fmla="*/ 248702 w 301060"/>
                <a:gd name="connsiteY15" fmla="*/ 130889 h 209426"/>
                <a:gd name="connsiteX16" fmla="*/ 209433 w 301060"/>
                <a:gd name="connsiteY16" fmla="*/ 62863 h 209426"/>
                <a:gd name="connsiteX17" fmla="*/ 209433 w 301060"/>
                <a:gd name="connsiteY17" fmla="*/ 47188 h 209426"/>
                <a:gd name="connsiteX18" fmla="*/ 221606 w 301060"/>
                <a:gd name="connsiteY18" fmla="*/ 65441 h 209426"/>
                <a:gd name="connsiteX19" fmla="*/ 274881 w 301060"/>
                <a:gd name="connsiteY19" fmla="*/ 65441 h 209426"/>
                <a:gd name="connsiteX20" fmla="*/ 274881 w 301060"/>
                <a:gd name="connsiteY20" fmla="*/ 157068 h 209426"/>
                <a:gd name="connsiteX21" fmla="*/ 261791 w 301060"/>
                <a:gd name="connsiteY21" fmla="*/ 157068 h 209426"/>
                <a:gd name="connsiteX22" fmla="*/ 248702 w 301060"/>
                <a:gd name="connsiteY22" fmla="*/ 183247 h 209426"/>
                <a:gd name="connsiteX23" fmla="*/ 301060 w 301060"/>
                <a:gd name="connsiteY23" fmla="*/ 183247 h 209426"/>
                <a:gd name="connsiteX24" fmla="*/ 301060 w 301060"/>
                <a:gd name="connsiteY24" fmla="*/ 39262 h 209426"/>
                <a:gd name="connsiteX25" fmla="*/ 235612 w 301060"/>
                <a:gd name="connsiteY25" fmla="*/ 39262 h 209426"/>
                <a:gd name="connsiteX26" fmla="*/ 157075 w 301060"/>
                <a:gd name="connsiteY26" fmla="*/ 39269 h 209426"/>
                <a:gd name="connsiteX27" fmla="*/ 183254 w 301060"/>
                <a:gd name="connsiteY27" fmla="*/ 39269 h 209426"/>
                <a:gd name="connsiteX28" fmla="*/ 183254 w 301060"/>
                <a:gd name="connsiteY28" fmla="*/ 52358 h 209426"/>
                <a:gd name="connsiteX29" fmla="*/ 157075 w 301060"/>
                <a:gd name="connsiteY29" fmla="*/ 52358 h 209426"/>
                <a:gd name="connsiteX30" fmla="*/ 157075 w 301060"/>
                <a:gd name="connsiteY30" fmla="*/ 39269 h 209426"/>
                <a:gd name="connsiteX31" fmla="*/ 222523 w 301060"/>
                <a:gd name="connsiteY31" fmla="*/ 130896 h 209426"/>
                <a:gd name="connsiteX32" fmla="*/ 170164 w 301060"/>
                <a:gd name="connsiteY32" fmla="*/ 183254 h 209426"/>
                <a:gd name="connsiteX33" fmla="*/ 117806 w 301060"/>
                <a:gd name="connsiteY33" fmla="*/ 130896 h 209426"/>
                <a:gd name="connsiteX34" fmla="*/ 170164 w 301060"/>
                <a:gd name="connsiteY34" fmla="*/ 78537 h 209426"/>
                <a:gd name="connsiteX35" fmla="*/ 222523 w 301060"/>
                <a:gd name="connsiteY35" fmla="*/ 130896 h 20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01060" h="209426">
                  <a:moveTo>
                    <a:pt x="235612" y="39269"/>
                  </a:moveTo>
                  <a:lnTo>
                    <a:pt x="209433" y="0"/>
                  </a:lnTo>
                  <a:lnTo>
                    <a:pt x="130896" y="0"/>
                  </a:lnTo>
                  <a:lnTo>
                    <a:pt x="104717" y="39269"/>
                  </a:lnTo>
                  <a:lnTo>
                    <a:pt x="0" y="39269"/>
                  </a:lnTo>
                  <a:lnTo>
                    <a:pt x="0" y="183254"/>
                  </a:lnTo>
                  <a:lnTo>
                    <a:pt x="91627" y="183254"/>
                  </a:lnTo>
                  <a:lnTo>
                    <a:pt x="78537" y="157075"/>
                  </a:lnTo>
                  <a:lnTo>
                    <a:pt x="26179" y="157075"/>
                  </a:lnTo>
                  <a:lnTo>
                    <a:pt x="26179" y="65448"/>
                  </a:lnTo>
                  <a:lnTo>
                    <a:pt x="118723" y="65448"/>
                  </a:lnTo>
                  <a:lnTo>
                    <a:pt x="130896" y="47181"/>
                  </a:lnTo>
                  <a:lnTo>
                    <a:pt x="130896" y="62863"/>
                  </a:lnTo>
                  <a:cubicBezTo>
                    <a:pt x="107400" y="76443"/>
                    <a:pt x="91627" y="101824"/>
                    <a:pt x="91627" y="130889"/>
                  </a:cubicBezTo>
                  <a:cubicBezTo>
                    <a:pt x="91627" y="174261"/>
                    <a:pt x="126773" y="209427"/>
                    <a:pt x="170164" y="209427"/>
                  </a:cubicBezTo>
                  <a:cubicBezTo>
                    <a:pt x="213556" y="209427"/>
                    <a:pt x="248702" y="174261"/>
                    <a:pt x="248702" y="130889"/>
                  </a:cubicBezTo>
                  <a:cubicBezTo>
                    <a:pt x="248702" y="101817"/>
                    <a:pt x="232929" y="76443"/>
                    <a:pt x="209433" y="62863"/>
                  </a:cubicBezTo>
                  <a:lnTo>
                    <a:pt x="209433" y="47188"/>
                  </a:lnTo>
                  <a:lnTo>
                    <a:pt x="221606" y="65441"/>
                  </a:lnTo>
                  <a:lnTo>
                    <a:pt x="274881" y="65441"/>
                  </a:lnTo>
                  <a:lnTo>
                    <a:pt x="274881" y="157068"/>
                  </a:lnTo>
                  <a:lnTo>
                    <a:pt x="261791" y="157068"/>
                  </a:lnTo>
                  <a:lnTo>
                    <a:pt x="248702" y="183247"/>
                  </a:lnTo>
                  <a:lnTo>
                    <a:pt x="301060" y="183247"/>
                  </a:lnTo>
                  <a:lnTo>
                    <a:pt x="301060" y="39262"/>
                  </a:lnTo>
                  <a:lnTo>
                    <a:pt x="235612" y="39262"/>
                  </a:lnTo>
                  <a:close/>
                  <a:moveTo>
                    <a:pt x="157075" y="39269"/>
                  </a:moveTo>
                  <a:lnTo>
                    <a:pt x="183254" y="39269"/>
                  </a:lnTo>
                  <a:lnTo>
                    <a:pt x="183254" y="52358"/>
                  </a:lnTo>
                  <a:lnTo>
                    <a:pt x="157075" y="52358"/>
                  </a:lnTo>
                  <a:lnTo>
                    <a:pt x="157075" y="39269"/>
                  </a:lnTo>
                  <a:close/>
                  <a:moveTo>
                    <a:pt x="222523" y="130896"/>
                  </a:moveTo>
                  <a:cubicBezTo>
                    <a:pt x="222523" y="159811"/>
                    <a:pt x="199093" y="183254"/>
                    <a:pt x="170164" y="183254"/>
                  </a:cubicBezTo>
                  <a:cubicBezTo>
                    <a:pt x="141236" y="183254"/>
                    <a:pt x="117806" y="159811"/>
                    <a:pt x="117806" y="130896"/>
                  </a:cubicBezTo>
                  <a:cubicBezTo>
                    <a:pt x="117806" y="101981"/>
                    <a:pt x="141236" y="78537"/>
                    <a:pt x="170164" y="78537"/>
                  </a:cubicBezTo>
                  <a:cubicBezTo>
                    <a:pt x="199093" y="78537"/>
                    <a:pt x="222523" y="101981"/>
                    <a:pt x="222523" y="13089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0" name="Dowolny kształt: kształt 1339">
              <a:extLst>
                <a:ext uri="{FF2B5EF4-FFF2-40B4-BE49-F238E27FC236}">
                  <a16:creationId xmlns:a16="http://schemas.microsoft.com/office/drawing/2014/main" id="{5EF5D4AA-7CE5-250B-D4CD-30A671DE4F05}"/>
                </a:ext>
              </a:extLst>
            </p:cNvPr>
            <p:cNvSpPr/>
            <p:nvPr/>
          </p:nvSpPr>
          <p:spPr>
            <a:xfrm>
              <a:off x="9902722" y="2303764"/>
              <a:ext cx="39268" cy="13089"/>
            </a:xfrm>
            <a:custGeom>
              <a:avLst/>
              <a:gdLst>
                <a:gd name="connsiteX0" fmla="*/ 0 w 39268"/>
                <a:gd name="connsiteY0" fmla="*/ 0 h 13089"/>
                <a:gd name="connsiteX1" fmla="*/ 39269 w 39268"/>
                <a:gd name="connsiteY1" fmla="*/ 0 h 13089"/>
                <a:gd name="connsiteX2" fmla="*/ 39269 w 39268"/>
                <a:gd name="connsiteY2" fmla="*/ 13090 h 13089"/>
                <a:gd name="connsiteX3" fmla="*/ 0 w 39268"/>
                <a:gd name="connsiteY3" fmla="*/ 13090 h 13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13089">
                  <a:moveTo>
                    <a:pt x="0" y="0"/>
                  </a:moveTo>
                  <a:lnTo>
                    <a:pt x="39269" y="0"/>
                  </a:lnTo>
                  <a:lnTo>
                    <a:pt x="39269" y="1309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1" name="Grafika 52">
            <a:extLst>
              <a:ext uri="{FF2B5EF4-FFF2-40B4-BE49-F238E27FC236}">
                <a16:creationId xmlns:a16="http://schemas.microsoft.com/office/drawing/2014/main" id="{3E6A6EAF-4D5B-5C10-0D2F-84934AA99C6F}"/>
              </a:ext>
            </a:extLst>
          </p:cNvPr>
          <p:cNvGrpSpPr/>
          <p:nvPr userDrawn="1"/>
        </p:nvGrpSpPr>
        <p:grpSpPr>
          <a:xfrm>
            <a:off x="30224270" y="363944"/>
            <a:ext cx="539264" cy="410869"/>
            <a:chOff x="9536214" y="2277585"/>
            <a:chExt cx="274880" cy="209433"/>
          </a:xfrm>
          <a:solidFill>
            <a:srgbClr val="212E39"/>
          </a:solidFill>
        </p:grpSpPr>
        <p:sp>
          <p:nvSpPr>
            <p:cNvPr id="1342" name="Dowolny kształt: kształt 1341">
              <a:extLst>
                <a:ext uri="{FF2B5EF4-FFF2-40B4-BE49-F238E27FC236}">
                  <a16:creationId xmlns:a16="http://schemas.microsoft.com/office/drawing/2014/main" id="{61B4B604-0B35-CE31-9729-C9692491E2F0}"/>
                </a:ext>
              </a:extLst>
            </p:cNvPr>
            <p:cNvSpPr/>
            <p:nvPr/>
          </p:nvSpPr>
          <p:spPr>
            <a:xfrm>
              <a:off x="9758737" y="2382301"/>
              <a:ext cx="52358" cy="78537"/>
            </a:xfrm>
            <a:custGeom>
              <a:avLst/>
              <a:gdLst>
                <a:gd name="connsiteX0" fmla="*/ 0 w 52358"/>
                <a:gd name="connsiteY0" fmla="*/ 13090 h 78537"/>
                <a:gd name="connsiteX1" fmla="*/ 0 w 52358"/>
                <a:gd name="connsiteY1" fmla="*/ 65448 h 78537"/>
                <a:gd name="connsiteX2" fmla="*/ 52358 w 52358"/>
                <a:gd name="connsiteY2" fmla="*/ 78537 h 78537"/>
                <a:gd name="connsiteX3" fmla="*/ 52358 w 52358"/>
                <a:gd name="connsiteY3" fmla="*/ 0 h 78537"/>
                <a:gd name="connsiteX4" fmla="*/ 0 w 52358"/>
                <a:gd name="connsiteY4" fmla="*/ 1309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78537">
                  <a:moveTo>
                    <a:pt x="0" y="13090"/>
                  </a:moveTo>
                  <a:lnTo>
                    <a:pt x="0" y="65448"/>
                  </a:lnTo>
                  <a:lnTo>
                    <a:pt x="52358" y="78537"/>
                  </a:lnTo>
                  <a:lnTo>
                    <a:pt x="52358" y="0"/>
                  </a:lnTo>
                  <a:lnTo>
                    <a:pt x="0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3" name="Dowolny kształt: kształt 1342">
              <a:extLst>
                <a:ext uri="{FF2B5EF4-FFF2-40B4-BE49-F238E27FC236}">
                  <a16:creationId xmlns:a16="http://schemas.microsoft.com/office/drawing/2014/main" id="{DAFE12F6-9855-51AA-ADD5-FCD8616991A1}"/>
                </a:ext>
              </a:extLst>
            </p:cNvPr>
            <p:cNvSpPr/>
            <p:nvPr/>
          </p:nvSpPr>
          <p:spPr>
            <a:xfrm>
              <a:off x="9536214" y="2277585"/>
              <a:ext cx="248701" cy="209433"/>
            </a:xfrm>
            <a:custGeom>
              <a:avLst/>
              <a:gdLst>
                <a:gd name="connsiteX0" fmla="*/ 157075 w 248701"/>
                <a:gd name="connsiteY0" fmla="*/ 39269 h 209433"/>
                <a:gd name="connsiteX1" fmla="*/ 248702 w 248701"/>
                <a:gd name="connsiteY1" fmla="*/ 39269 h 209433"/>
                <a:gd name="connsiteX2" fmla="*/ 248702 w 248701"/>
                <a:gd name="connsiteY2" fmla="*/ 13090 h 209433"/>
                <a:gd name="connsiteX3" fmla="*/ 157075 w 248701"/>
                <a:gd name="connsiteY3" fmla="*/ 0 h 209433"/>
                <a:gd name="connsiteX4" fmla="*/ 157075 w 248701"/>
                <a:gd name="connsiteY4" fmla="*/ 13090 h 209433"/>
                <a:gd name="connsiteX5" fmla="*/ 26179 w 248701"/>
                <a:gd name="connsiteY5" fmla="*/ 13090 h 209433"/>
                <a:gd name="connsiteX6" fmla="*/ 26179 w 248701"/>
                <a:gd name="connsiteY6" fmla="*/ 65448 h 209433"/>
                <a:gd name="connsiteX7" fmla="*/ 13090 w 248701"/>
                <a:gd name="connsiteY7" fmla="*/ 65448 h 209433"/>
                <a:gd name="connsiteX8" fmla="*/ 15904 w 248701"/>
                <a:gd name="connsiteY8" fmla="*/ 96752 h 209433"/>
                <a:gd name="connsiteX9" fmla="*/ 0 w 248701"/>
                <a:gd name="connsiteY9" fmla="*/ 104717 h 209433"/>
                <a:gd name="connsiteX10" fmla="*/ 0 w 248701"/>
                <a:gd name="connsiteY10" fmla="*/ 209433 h 209433"/>
                <a:gd name="connsiteX11" fmla="*/ 170164 w 248701"/>
                <a:gd name="connsiteY11" fmla="*/ 209433 h 209433"/>
                <a:gd name="connsiteX12" fmla="*/ 209433 w 248701"/>
                <a:gd name="connsiteY12" fmla="*/ 170164 h 209433"/>
                <a:gd name="connsiteX13" fmla="*/ 209433 w 248701"/>
                <a:gd name="connsiteY13" fmla="*/ 65448 h 209433"/>
                <a:gd name="connsiteX14" fmla="*/ 157075 w 248701"/>
                <a:gd name="connsiteY14" fmla="*/ 65448 h 209433"/>
                <a:gd name="connsiteX15" fmla="*/ 157075 w 248701"/>
                <a:gd name="connsiteY15" fmla="*/ 39269 h 209433"/>
                <a:gd name="connsiteX16" fmla="*/ 52358 w 248701"/>
                <a:gd name="connsiteY16" fmla="*/ 39269 h 209433"/>
                <a:gd name="connsiteX17" fmla="*/ 130896 w 248701"/>
                <a:gd name="connsiteY17" fmla="*/ 39269 h 209433"/>
                <a:gd name="connsiteX18" fmla="*/ 130896 w 248701"/>
                <a:gd name="connsiteY18" fmla="*/ 65448 h 209433"/>
                <a:gd name="connsiteX19" fmla="*/ 52358 w 248701"/>
                <a:gd name="connsiteY19" fmla="*/ 65448 h 209433"/>
                <a:gd name="connsiteX20" fmla="*/ 52358 w 248701"/>
                <a:gd name="connsiteY20" fmla="*/ 39269 h 209433"/>
                <a:gd name="connsiteX21" fmla="*/ 78537 w 248701"/>
                <a:gd name="connsiteY21" fmla="*/ 183254 h 209433"/>
                <a:gd name="connsiteX22" fmla="*/ 39269 w 248701"/>
                <a:gd name="connsiteY22" fmla="*/ 183254 h 209433"/>
                <a:gd name="connsiteX23" fmla="*/ 39269 w 248701"/>
                <a:gd name="connsiteY23" fmla="*/ 104717 h 209433"/>
                <a:gd name="connsiteX24" fmla="*/ 78537 w 248701"/>
                <a:gd name="connsiteY24" fmla="*/ 104717 h 209433"/>
                <a:gd name="connsiteX25" fmla="*/ 78537 w 248701"/>
                <a:gd name="connsiteY25" fmla="*/ 183254 h 2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8701" h="209433">
                  <a:moveTo>
                    <a:pt x="157075" y="39269"/>
                  </a:moveTo>
                  <a:lnTo>
                    <a:pt x="248702" y="39269"/>
                  </a:lnTo>
                  <a:lnTo>
                    <a:pt x="248702" y="13090"/>
                  </a:lnTo>
                  <a:lnTo>
                    <a:pt x="157075" y="0"/>
                  </a:lnTo>
                  <a:lnTo>
                    <a:pt x="157075" y="13090"/>
                  </a:lnTo>
                  <a:lnTo>
                    <a:pt x="26179" y="13090"/>
                  </a:lnTo>
                  <a:lnTo>
                    <a:pt x="26179" y="65448"/>
                  </a:lnTo>
                  <a:lnTo>
                    <a:pt x="13090" y="65448"/>
                  </a:lnTo>
                  <a:lnTo>
                    <a:pt x="15904" y="96752"/>
                  </a:lnTo>
                  <a:lnTo>
                    <a:pt x="0" y="104717"/>
                  </a:lnTo>
                  <a:lnTo>
                    <a:pt x="0" y="209433"/>
                  </a:lnTo>
                  <a:lnTo>
                    <a:pt x="170164" y="209433"/>
                  </a:lnTo>
                  <a:lnTo>
                    <a:pt x="209433" y="170164"/>
                  </a:lnTo>
                  <a:lnTo>
                    <a:pt x="209433" y="65448"/>
                  </a:lnTo>
                  <a:lnTo>
                    <a:pt x="157075" y="65448"/>
                  </a:lnTo>
                  <a:lnTo>
                    <a:pt x="157075" y="39269"/>
                  </a:lnTo>
                  <a:close/>
                  <a:moveTo>
                    <a:pt x="52358" y="39269"/>
                  </a:moveTo>
                  <a:lnTo>
                    <a:pt x="130896" y="39269"/>
                  </a:lnTo>
                  <a:lnTo>
                    <a:pt x="130896" y="65448"/>
                  </a:lnTo>
                  <a:lnTo>
                    <a:pt x="52358" y="65448"/>
                  </a:lnTo>
                  <a:lnTo>
                    <a:pt x="52358" y="39269"/>
                  </a:lnTo>
                  <a:close/>
                  <a:moveTo>
                    <a:pt x="78537" y="183254"/>
                  </a:moveTo>
                  <a:lnTo>
                    <a:pt x="39269" y="183254"/>
                  </a:lnTo>
                  <a:lnTo>
                    <a:pt x="39269" y="104717"/>
                  </a:lnTo>
                  <a:lnTo>
                    <a:pt x="78537" y="104717"/>
                  </a:lnTo>
                  <a:lnTo>
                    <a:pt x="78537" y="1832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4" name="Grafika 52">
            <a:extLst>
              <a:ext uri="{FF2B5EF4-FFF2-40B4-BE49-F238E27FC236}">
                <a16:creationId xmlns:a16="http://schemas.microsoft.com/office/drawing/2014/main" id="{C898627F-6E4F-0043-8C9E-8C8FE7F3C755}"/>
              </a:ext>
            </a:extLst>
          </p:cNvPr>
          <p:cNvGrpSpPr/>
          <p:nvPr userDrawn="1"/>
        </p:nvGrpSpPr>
        <p:grpSpPr>
          <a:xfrm>
            <a:off x="31508237" y="209867"/>
            <a:ext cx="616302" cy="590624"/>
            <a:chOff x="10190693" y="2199047"/>
            <a:chExt cx="314149" cy="301060"/>
          </a:xfrm>
          <a:solidFill>
            <a:srgbClr val="212E39"/>
          </a:solidFill>
        </p:grpSpPr>
        <p:sp>
          <p:nvSpPr>
            <p:cNvPr id="1345" name="Dowolny kształt: kształt 1344">
              <a:extLst>
                <a:ext uri="{FF2B5EF4-FFF2-40B4-BE49-F238E27FC236}">
                  <a16:creationId xmlns:a16="http://schemas.microsoft.com/office/drawing/2014/main" id="{01E6D5E7-4441-D1B8-A799-C093A61D98B4}"/>
                </a:ext>
              </a:extLst>
            </p:cNvPr>
            <p:cNvSpPr/>
            <p:nvPr/>
          </p:nvSpPr>
          <p:spPr>
            <a:xfrm>
              <a:off x="10190693" y="2199047"/>
              <a:ext cx="314149" cy="260953"/>
            </a:xfrm>
            <a:custGeom>
              <a:avLst/>
              <a:gdLst>
                <a:gd name="connsiteX0" fmla="*/ 274881 w 314149"/>
                <a:gd name="connsiteY0" fmla="*/ 260954 h 260953"/>
                <a:gd name="connsiteX1" fmla="*/ 314150 w 314149"/>
                <a:gd name="connsiteY1" fmla="*/ 157075 h 260953"/>
                <a:gd name="connsiteX2" fmla="*/ 157075 w 314149"/>
                <a:gd name="connsiteY2" fmla="*/ 0 h 260953"/>
                <a:gd name="connsiteX3" fmla="*/ 0 w 314149"/>
                <a:gd name="connsiteY3" fmla="*/ 157075 h 260953"/>
                <a:gd name="connsiteX4" fmla="*/ 39269 w 314149"/>
                <a:gd name="connsiteY4" fmla="*/ 260954 h 260953"/>
                <a:gd name="connsiteX5" fmla="*/ 39269 w 314149"/>
                <a:gd name="connsiteY5" fmla="*/ 214263 h 260953"/>
                <a:gd name="connsiteX6" fmla="*/ 26179 w 314149"/>
                <a:gd name="connsiteY6" fmla="*/ 157075 h 260953"/>
                <a:gd name="connsiteX7" fmla="*/ 64531 w 314149"/>
                <a:gd name="connsiteY7" fmla="*/ 64519 h 260953"/>
                <a:gd name="connsiteX8" fmla="*/ 157075 w 314149"/>
                <a:gd name="connsiteY8" fmla="*/ 26179 h 260953"/>
                <a:gd name="connsiteX9" fmla="*/ 249618 w 314149"/>
                <a:gd name="connsiteY9" fmla="*/ 64519 h 260953"/>
                <a:gd name="connsiteX10" fmla="*/ 287971 w 314149"/>
                <a:gd name="connsiteY10" fmla="*/ 157075 h 260953"/>
                <a:gd name="connsiteX11" fmla="*/ 274881 w 314149"/>
                <a:gd name="connsiteY11" fmla="*/ 214263 h 260953"/>
                <a:gd name="connsiteX12" fmla="*/ 274881 w 314149"/>
                <a:gd name="connsiteY12" fmla="*/ 260954 h 260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149" h="260953">
                  <a:moveTo>
                    <a:pt x="274881" y="260954"/>
                  </a:moveTo>
                  <a:cubicBezTo>
                    <a:pt x="299293" y="233263"/>
                    <a:pt x="314150" y="196906"/>
                    <a:pt x="314150" y="157075"/>
                  </a:cubicBezTo>
                  <a:cubicBezTo>
                    <a:pt x="314150" y="70324"/>
                    <a:pt x="243793" y="0"/>
                    <a:pt x="157075" y="0"/>
                  </a:cubicBezTo>
                  <a:cubicBezTo>
                    <a:pt x="70356" y="0"/>
                    <a:pt x="0" y="70324"/>
                    <a:pt x="0" y="157075"/>
                  </a:cubicBezTo>
                  <a:cubicBezTo>
                    <a:pt x="0" y="196906"/>
                    <a:pt x="14857" y="233269"/>
                    <a:pt x="39269" y="260954"/>
                  </a:cubicBezTo>
                  <a:lnTo>
                    <a:pt x="39269" y="214263"/>
                  </a:lnTo>
                  <a:cubicBezTo>
                    <a:pt x="30695" y="196664"/>
                    <a:pt x="26179" y="177220"/>
                    <a:pt x="26179" y="157075"/>
                  </a:cubicBezTo>
                  <a:cubicBezTo>
                    <a:pt x="26179" y="122113"/>
                    <a:pt x="39792" y="89238"/>
                    <a:pt x="64531" y="64519"/>
                  </a:cubicBezTo>
                  <a:cubicBezTo>
                    <a:pt x="89271" y="39799"/>
                    <a:pt x="122125" y="26179"/>
                    <a:pt x="157075" y="26179"/>
                  </a:cubicBezTo>
                  <a:cubicBezTo>
                    <a:pt x="192024" y="26179"/>
                    <a:pt x="224944" y="39792"/>
                    <a:pt x="249618" y="64519"/>
                  </a:cubicBezTo>
                  <a:cubicBezTo>
                    <a:pt x="274358" y="89238"/>
                    <a:pt x="287971" y="122113"/>
                    <a:pt x="287971" y="157075"/>
                  </a:cubicBezTo>
                  <a:cubicBezTo>
                    <a:pt x="287971" y="177220"/>
                    <a:pt x="283454" y="196664"/>
                    <a:pt x="274881" y="214263"/>
                  </a:cubicBezTo>
                  <a:lnTo>
                    <a:pt x="274881" y="26095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6" name="Dowolny kształt: kształt 1345">
              <a:extLst>
                <a:ext uri="{FF2B5EF4-FFF2-40B4-BE49-F238E27FC236}">
                  <a16:creationId xmlns:a16="http://schemas.microsoft.com/office/drawing/2014/main" id="{F7EB1586-7CE9-8324-8AA1-A3CD899876B6}"/>
                </a:ext>
              </a:extLst>
            </p:cNvPr>
            <p:cNvSpPr/>
            <p:nvPr/>
          </p:nvSpPr>
          <p:spPr>
            <a:xfrm>
              <a:off x="10243051" y="2369212"/>
              <a:ext cx="65447" cy="130895"/>
            </a:xfrm>
            <a:custGeom>
              <a:avLst/>
              <a:gdLst>
                <a:gd name="connsiteX0" fmla="*/ 39269 w 65447"/>
                <a:gd name="connsiteY0" fmla="*/ 0 h 130895"/>
                <a:gd name="connsiteX1" fmla="*/ 13090 w 65447"/>
                <a:gd name="connsiteY1" fmla="*/ 0 h 130895"/>
                <a:gd name="connsiteX2" fmla="*/ 13090 w 65447"/>
                <a:gd name="connsiteY2" fmla="*/ 13090 h 130895"/>
                <a:gd name="connsiteX3" fmla="*/ 0 w 65447"/>
                <a:gd name="connsiteY3" fmla="*/ 13090 h 130895"/>
                <a:gd name="connsiteX4" fmla="*/ 0 w 65447"/>
                <a:gd name="connsiteY4" fmla="*/ 117806 h 130895"/>
                <a:gd name="connsiteX5" fmla="*/ 13090 w 65447"/>
                <a:gd name="connsiteY5" fmla="*/ 117806 h 130895"/>
                <a:gd name="connsiteX6" fmla="*/ 13090 w 65447"/>
                <a:gd name="connsiteY6" fmla="*/ 130896 h 130895"/>
                <a:gd name="connsiteX7" fmla="*/ 52358 w 65447"/>
                <a:gd name="connsiteY7" fmla="*/ 130896 h 130895"/>
                <a:gd name="connsiteX8" fmla="*/ 65448 w 65447"/>
                <a:gd name="connsiteY8" fmla="*/ 117806 h 130895"/>
                <a:gd name="connsiteX9" fmla="*/ 65448 w 65447"/>
                <a:gd name="connsiteY9" fmla="*/ 26179 h 130895"/>
                <a:gd name="connsiteX10" fmla="*/ 39269 w 65447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47" h="130895">
                  <a:moveTo>
                    <a:pt x="39269" y="0"/>
                  </a:moveTo>
                  <a:lnTo>
                    <a:pt x="13090" y="0"/>
                  </a:lnTo>
                  <a:lnTo>
                    <a:pt x="13090" y="13090"/>
                  </a:lnTo>
                  <a:lnTo>
                    <a:pt x="0" y="13090"/>
                  </a:lnTo>
                  <a:lnTo>
                    <a:pt x="0" y="117806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52358" y="130896"/>
                  </a:lnTo>
                  <a:lnTo>
                    <a:pt x="65448" y="117806"/>
                  </a:lnTo>
                  <a:lnTo>
                    <a:pt x="65448" y="26179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47" name="Dowolny kształt: kształt 1346">
              <a:extLst>
                <a:ext uri="{FF2B5EF4-FFF2-40B4-BE49-F238E27FC236}">
                  <a16:creationId xmlns:a16="http://schemas.microsoft.com/office/drawing/2014/main" id="{BB0E1370-1624-2DF9-F3AC-A9121D641FEE}"/>
                </a:ext>
              </a:extLst>
            </p:cNvPr>
            <p:cNvSpPr/>
            <p:nvPr/>
          </p:nvSpPr>
          <p:spPr>
            <a:xfrm>
              <a:off x="10387036" y="2369212"/>
              <a:ext cx="65447" cy="130895"/>
            </a:xfrm>
            <a:custGeom>
              <a:avLst/>
              <a:gdLst>
                <a:gd name="connsiteX0" fmla="*/ 52358 w 65447"/>
                <a:gd name="connsiteY0" fmla="*/ 0 h 130895"/>
                <a:gd name="connsiteX1" fmla="*/ 26179 w 65447"/>
                <a:gd name="connsiteY1" fmla="*/ 0 h 130895"/>
                <a:gd name="connsiteX2" fmla="*/ 0 w 65447"/>
                <a:gd name="connsiteY2" fmla="*/ 26179 h 130895"/>
                <a:gd name="connsiteX3" fmla="*/ 0 w 65447"/>
                <a:gd name="connsiteY3" fmla="*/ 117806 h 130895"/>
                <a:gd name="connsiteX4" fmla="*/ 13090 w 65447"/>
                <a:gd name="connsiteY4" fmla="*/ 130896 h 130895"/>
                <a:gd name="connsiteX5" fmla="*/ 52358 w 65447"/>
                <a:gd name="connsiteY5" fmla="*/ 130896 h 130895"/>
                <a:gd name="connsiteX6" fmla="*/ 52358 w 65447"/>
                <a:gd name="connsiteY6" fmla="*/ 117806 h 130895"/>
                <a:gd name="connsiteX7" fmla="*/ 65448 w 65447"/>
                <a:gd name="connsiteY7" fmla="*/ 117806 h 130895"/>
                <a:gd name="connsiteX8" fmla="*/ 65448 w 65447"/>
                <a:gd name="connsiteY8" fmla="*/ 13090 h 130895"/>
                <a:gd name="connsiteX9" fmla="*/ 52358 w 65447"/>
                <a:gd name="connsiteY9" fmla="*/ 13090 h 130895"/>
                <a:gd name="connsiteX10" fmla="*/ 52358 w 65447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47" h="130895">
                  <a:moveTo>
                    <a:pt x="52358" y="0"/>
                  </a:moveTo>
                  <a:lnTo>
                    <a:pt x="26179" y="0"/>
                  </a:lnTo>
                  <a:lnTo>
                    <a:pt x="0" y="26179"/>
                  </a:lnTo>
                  <a:lnTo>
                    <a:pt x="0" y="117806"/>
                  </a:lnTo>
                  <a:lnTo>
                    <a:pt x="13090" y="130896"/>
                  </a:lnTo>
                  <a:lnTo>
                    <a:pt x="52358" y="130896"/>
                  </a:lnTo>
                  <a:lnTo>
                    <a:pt x="52358" y="117806"/>
                  </a:lnTo>
                  <a:lnTo>
                    <a:pt x="65448" y="117806"/>
                  </a:lnTo>
                  <a:lnTo>
                    <a:pt x="65448" y="13090"/>
                  </a:lnTo>
                  <a:lnTo>
                    <a:pt x="52358" y="13090"/>
                  </a:lnTo>
                  <a:lnTo>
                    <a:pt x="5235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48" name="Grafika 52">
            <a:extLst>
              <a:ext uri="{FF2B5EF4-FFF2-40B4-BE49-F238E27FC236}">
                <a16:creationId xmlns:a16="http://schemas.microsoft.com/office/drawing/2014/main" id="{2B7152DD-1EA1-6B91-F1B1-C3A01EEDA5F6}"/>
              </a:ext>
            </a:extLst>
          </p:cNvPr>
          <p:cNvGrpSpPr/>
          <p:nvPr userDrawn="1"/>
        </p:nvGrpSpPr>
        <p:grpSpPr>
          <a:xfrm>
            <a:off x="29516420" y="877530"/>
            <a:ext cx="579454" cy="616302"/>
            <a:chOff x="9175400" y="2539376"/>
            <a:chExt cx="295366" cy="314149"/>
          </a:xfrm>
          <a:solidFill>
            <a:srgbClr val="212E39"/>
          </a:solidFill>
        </p:grpSpPr>
        <p:sp>
          <p:nvSpPr>
            <p:cNvPr id="1349" name="Dowolny kształt: kształt 1348">
              <a:extLst>
                <a:ext uri="{FF2B5EF4-FFF2-40B4-BE49-F238E27FC236}">
                  <a16:creationId xmlns:a16="http://schemas.microsoft.com/office/drawing/2014/main" id="{FE851330-4210-D562-8CDE-120B21DBA9FE}"/>
                </a:ext>
              </a:extLst>
            </p:cNvPr>
            <p:cNvSpPr/>
            <p:nvPr/>
          </p:nvSpPr>
          <p:spPr>
            <a:xfrm>
              <a:off x="9175400" y="2539376"/>
              <a:ext cx="295366" cy="314149"/>
            </a:xfrm>
            <a:custGeom>
              <a:avLst/>
              <a:gdLst>
                <a:gd name="connsiteX0" fmla="*/ 134233 w 295366"/>
                <a:gd name="connsiteY0" fmla="*/ 104717 h 314149"/>
                <a:gd name="connsiteX1" fmla="*/ 288494 w 295366"/>
                <a:gd name="connsiteY1" fmla="*/ 49276 h 314149"/>
                <a:gd name="connsiteX2" fmla="*/ 270823 w 295366"/>
                <a:gd name="connsiteY2" fmla="*/ 0 h 314149"/>
                <a:gd name="connsiteX3" fmla="*/ 0 w 295366"/>
                <a:gd name="connsiteY3" fmla="*/ 97295 h 314149"/>
                <a:gd name="connsiteX4" fmla="*/ 7395 w 295366"/>
                <a:gd name="connsiteY4" fmla="*/ 117806 h 314149"/>
                <a:gd name="connsiteX5" fmla="*/ 7395 w 295366"/>
                <a:gd name="connsiteY5" fmla="*/ 314150 h 314149"/>
                <a:gd name="connsiteX6" fmla="*/ 295366 w 295366"/>
                <a:gd name="connsiteY6" fmla="*/ 314150 h 314149"/>
                <a:gd name="connsiteX7" fmla="*/ 295366 w 295366"/>
                <a:gd name="connsiteY7" fmla="*/ 104717 h 314149"/>
                <a:gd name="connsiteX8" fmla="*/ 134233 w 295366"/>
                <a:gd name="connsiteY8" fmla="*/ 104717 h 314149"/>
                <a:gd name="connsiteX9" fmla="*/ 269187 w 295366"/>
                <a:gd name="connsiteY9" fmla="*/ 287971 h 314149"/>
                <a:gd name="connsiteX10" fmla="*/ 33575 w 295366"/>
                <a:gd name="connsiteY10" fmla="*/ 287971 h 314149"/>
                <a:gd name="connsiteX11" fmla="*/ 33575 w 295366"/>
                <a:gd name="connsiteY11" fmla="*/ 157075 h 314149"/>
                <a:gd name="connsiteX12" fmla="*/ 269187 w 295366"/>
                <a:gd name="connsiteY12" fmla="*/ 157075 h 314149"/>
                <a:gd name="connsiteX13" fmla="*/ 269187 w 295366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5366" h="314149">
                  <a:moveTo>
                    <a:pt x="134233" y="104717"/>
                  </a:moveTo>
                  <a:lnTo>
                    <a:pt x="288494" y="49276"/>
                  </a:lnTo>
                  <a:lnTo>
                    <a:pt x="270823" y="0"/>
                  </a:lnTo>
                  <a:lnTo>
                    <a:pt x="0" y="97295"/>
                  </a:lnTo>
                  <a:lnTo>
                    <a:pt x="7395" y="117806"/>
                  </a:lnTo>
                  <a:lnTo>
                    <a:pt x="7395" y="314150"/>
                  </a:lnTo>
                  <a:lnTo>
                    <a:pt x="295366" y="314150"/>
                  </a:lnTo>
                  <a:lnTo>
                    <a:pt x="295366" y="104717"/>
                  </a:lnTo>
                  <a:lnTo>
                    <a:pt x="134233" y="104717"/>
                  </a:lnTo>
                  <a:close/>
                  <a:moveTo>
                    <a:pt x="269187" y="287971"/>
                  </a:moveTo>
                  <a:lnTo>
                    <a:pt x="33575" y="287971"/>
                  </a:lnTo>
                  <a:lnTo>
                    <a:pt x="33575" y="157075"/>
                  </a:lnTo>
                  <a:lnTo>
                    <a:pt x="269187" y="157075"/>
                  </a:lnTo>
                  <a:lnTo>
                    <a:pt x="269187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0" name="Dowolny kształt: kształt 1349">
              <a:extLst>
                <a:ext uri="{FF2B5EF4-FFF2-40B4-BE49-F238E27FC236}">
                  <a16:creationId xmlns:a16="http://schemas.microsoft.com/office/drawing/2014/main" id="{4184DBD7-EEF7-ECC6-BCD1-690445E5A22F}"/>
                </a:ext>
              </a:extLst>
            </p:cNvPr>
            <p:cNvSpPr/>
            <p:nvPr/>
          </p:nvSpPr>
          <p:spPr>
            <a:xfrm>
              <a:off x="9287512" y="2709541"/>
              <a:ext cx="78537" cy="104716"/>
            </a:xfrm>
            <a:custGeom>
              <a:avLst/>
              <a:gdLst>
                <a:gd name="connsiteX0" fmla="*/ 78537 w 78537"/>
                <a:gd name="connsiteY0" fmla="*/ 52358 h 104716"/>
                <a:gd name="connsiteX1" fmla="*/ 0 w 78537"/>
                <a:gd name="connsiteY1" fmla="*/ 0 h 104716"/>
                <a:gd name="connsiteX2" fmla="*/ 0 w 78537"/>
                <a:gd name="connsiteY2" fmla="*/ 104717 h 104716"/>
                <a:gd name="connsiteX3" fmla="*/ 78537 w 78537"/>
                <a:gd name="connsiteY3" fmla="*/ 52358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37" h="104716">
                  <a:moveTo>
                    <a:pt x="78537" y="52358"/>
                  </a:moveTo>
                  <a:lnTo>
                    <a:pt x="0" y="0"/>
                  </a:lnTo>
                  <a:lnTo>
                    <a:pt x="0" y="104717"/>
                  </a:lnTo>
                  <a:lnTo>
                    <a:pt x="78537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51" name="Grafika 52">
            <a:extLst>
              <a:ext uri="{FF2B5EF4-FFF2-40B4-BE49-F238E27FC236}">
                <a16:creationId xmlns:a16="http://schemas.microsoft.com/office/drawing/2014/main" id="{A7109E02-C126-871C-B38B-DD68A2279F56}"/>
              </a:ext>
            </a:extLst>
          </p:cNvPr>
          <p:cNvGrpSpPr/>
          <p:nvPr userDrawn="1"/>
        </p:nvGrpSpPr>
        <p:grpSpPr>
          <a:xfrm>
            <a:off x="16254719" y="-2049913"/>
            <a:ext cx="616302" cy="487905"/>
            <a:chOff x="2415488" y="1047165"/>
            <a:chExt cx="314149" cy="248701"/>
          </a:xfrm>
          <a:solidFill>
            <a:srgbClr val="212E39"/>
          </a:solidFill>
        </p:grpSpPr>
        <p:sp>
          <p:nvSpPr>
            <p:cNvPr id="1352" name="Dowolny kształt: kształt 1351">
              <a:extLst>
                <a:ext uri="{FF2B5EF4-FFF2-40B4-BE49-F238E27FC236}">
                  <a16:creationId xmlns:a16="http://schemas.microsoft.com/office/drawing/2014/main" id="{7F0DC341-434F-3C99-09A3-0E73B4E825CD}"/>
                </a:ext>
              </a:extLst>
            </p:cNvPr>
            <p:cNvSpPr/>
            <p:nvPr/>
          </p:nvSpPr>
          <p:spPr>
            <a:xfrm>
              <a:off x="2415488" y="1060255"/>
              <a:ext cx="130895" cy="39268"/>
            </a:xfrm>
            <a:custGeom>
              <a:avLst/>
              <a:gdLst>
                <a:gd name="connsiteX0" fmla="*/ 0 w 130895"/>
                <a:gd name="connsiteY0" fmla="*/ 0 h 39268"/>
                <a:gd name="connsiteX1" fmla="*/ 130896 w 130895"/>
                <a:gd name="connsiteY1" fmla="*/ 0 h 39268"/>
                <a:gd name="connsiteX2" fmla="*/ 130896 w 130895"/>
                <a:gd name="connsiteY2" fmla="*/ 39269 h 39268"/>
                <a:gd name="connsiteX3" fmla="*/ 0 w 130895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95" h="39268">
                  <a:moveTo>
                    <a:pt x="0" y="0"/>
                  </a:moveTo>
                  <a:lnTo>
                    <a:pt x="130896" y="0"/>
                  </a:lnTo>
                  <a:lnTo>
                    <a:pt x="130896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3" name="Dowolny kształt: kształt 1352">
              <a:extLst>
                <a:ext uri="{FF2B5EF4-FFF2-40B4-BE49-F238E27FC236}">
                  <a16:creationId xmlns:a16="http://schemas.microsoft.com/office/drawing/2014/main" id="{7BCD67C8-F72E-09CC-B2AA-EAF6D9F7FDC6}"/>
                </a:ext>
              </a:extLst>
            </p:cNvPr>
            <p:cNvSpPr/>
            <p:nvPr/>
          </p:nvSpPr>
          <p:spPr>
            <a:xfrm>
              <a:off x="2572562" y="1047165"/>
              <a:ext cx="157074" cy="65447"/>
            </a:xfrm>
            <a:custGeom>
              <a:avLst/>
              <a:gdLst>
                <a:gd name="connsiteX0" fmla="*/ 39269 w 157074"/>
                <a:gd name="connsiteY0" fmla="*/ 13090 h 65447"/>
                <a:gd name="connsiteX1" fmla="*/ 39269 w 157074"/>
                <a:gd name="connsiteY1" fmla="*/ 0 h 65447"/>
                <a:gd name="connsiteX2" fmla="*/ 0 w 157074"/>
                <a:gd name="connsiteY2" fmla="*/ 0 h 65447"/>
                <a:gd name="connsiteX3" fmla="*/ 0 w 157074"/>
                <a:gd name="connsiteY3" fmla="*/ 65448 h 65447"/>
                <a:gd name="connsiteX4" fmla="*/ 39269 w 157074"/>
                <a:gd name="connsiteY4" fmla="*/ 65448 h 65447"/>
                <a:gd name="connsiteX5" fmla="*/ 39269 w 157074"/>
                <a:gd name="connsiteY5" fmla="*/ 52358 h 65447"/>
                <a:gd name="connsiteX6" fmla="*/ 157075 w 157074"/>
                <a:gd name="connsiteY6" fmla="*/ 52358 h 65447"/>
                <a:gd name="connsiteX7" fmla="*/ 157075 w 157074"/>
                <a:gd name="connsiteY7" fmla="*/ 13090 h 65447"/>
                <a:gd name="connsiteX8" fmla="*/ 39269 w 157074"/>
                <a:gd name="connsiteY8" fmla="*/ 1309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074" h="65447">
                  <a:moveTo>
                    <a:pt x="39269" y="13090"/>
                  </a:moveTo>
                  <a:lnTo>
                    <a:pt x="39269" y="0"/>
                  </a:lnTo>
                  <a:lnTo>
                    <a:pt x="0" y="0"/>
                  </a:lnTo>
                  <a:lnTo>
                    <a:pt x="0" y="65448"/>
                  </a:lnTo>
                  <a:lnTo>
                    <a:pt x="39269" y="65448"/>
                  </a:lnTo>
                  <a:lnTo>
                    <a:pt x="39269" y="52358"/>
                  </a:lnTo>
                  <a:lnTo>
                    <a:pt x="157075" y="52358"/>
                  </a:lnTo>
                  <a:lnTo>
                    <a:pt x="157075" y="13090"/>
                  </a:lnTo>
                  <a:lnTo>
                    <a:pt x="39269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4" name="Dowolny kształt: kształt 1353">
              <a:extLst>
                <a:ext uri="{FF2B5EF4-FFF2-40B4-BE49-F238E27FC236}">
                  <a16:creationId xmlns:a16="http://schemas.microsoft.com/office/drawing/2014/main" id="{AF6DBA05-A51E-730F-71B2-A4A23532D89A}"/>
                </a:ext>
              </a:extLst>
            </p:cNvPr>
            <p:cNvSpPr/>
            <p:nvPr/>
          </p:nvSpPr>
          <p:spPr>
            <a:xfrm>
              <a:off x="2415488" y="1139224"/>
              <a:ext cx="39268" cy="65447"/>
            </a:xfrm>
            <a:custGeom>
              <a:avLst/>
              <a:gdLst>
                <a:gd name="connsiteX0" fmla="*/ 0 w 39268"/>
                <a:gd name="connsiteY0" fmla="*/ 0 h 65447"/>
                <a:gd name="connsiteX1" fmla="*/ 39269 w 39268"/>
                <a:gd name="connsiteY1" fmla="*/ 0 h 65447"/>
                <a:gd name="connsiteX2" fmla="*/ 39269 w 39268"/>
                <a:gd name="connsiteY2" fmla="*/ 65448 h 65447"/>
                <a:gd name="connsiteX3" fmla="*/ 0 w 39268"/>
                <a:gd name="connsiteY3" fmla="*/ 65448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68" h="65447">
                  <a:moveTo>
                    <a:pt x="0" y="0"/>
                  </a:moveTo>
                  <a:lnTo>
                    <a:pt x="39269" y="0"/>
                  </a:lnTo>
                  <a:lnTo>
                    <a:pt x="39269" y="65448"/>
                  </a:lnTo>
                  <a:lnTo>
                    <a:pt x="0" y="6544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5" name="Dowolny kształt: kształt 1354">
              <a:extLst>
                <a:ext uri="{FF2B5EF4-FFF2-40B4-BE49-F238E27FC236}">
                  <a16:creationId xmlns:a16="http://schemas.microsoft.com/office/drawing/2014/main" id="{45879B1B-34CA-3A8A-05A6-06080263C261}"/>
                </a:ext>
              </a:extLst>
            </p:cNvPr>
            <p:cNvSpPr/>
            <p:nvPr/>
          </p:nvSpPr>
          <p:spPr>
            <a:xfrm>
              <a:off x="2611831" y="1230419"/>
              <a:ext cx="117806" cy="65447"/>
            </a:xfrm>
            <a:custGeom>
              <a:avLst/>
              <a:gdLst>
                <a:gd name="connsiteX0" fmla="*/ 39269 w 117806"/>
                <a:gd name="connsiteY0" fmla="*/ 0 h 65447"/>
                <a:gd name="connsiteX1" fmla="*/ 0 w 117806"/>
                <a:gd name="connsiteY1" fmla="*/ 0 h 65447"/>
                <a:gd name="connsiteX2" fmla="*/ 0 w 117806"/>
                <a:gd name="connsiteY2" fmla="*/ 65448 h 65447"/>
                <a:gd name="connsiteX3" fmla="*/ 39269 w 117806"/>
                <a:gd name="connsiteY3" fmla="*/ 65448 h 65447"/>
                <a:gd name="connsiteX4" fmla="*/ 39269 w 117806"/>
                <a:gd name="connsiteY4" fmla="*/ 52358 h 65447"/>
                <a:gd name="connsiteX5" fmla="*/ 117806 w 117806"/>
                <a:gd name="connsiteY5" fmla="*/ 52358 h 65447"/>
                <a:gd name="connsiteX6" fmla="*/ 117806 w 117806"/>
                <a:gd name="connsiteY6" fmla="*/ 13090 h 65447"/>
                <a:gd name="connsiteX7" fmla="*/ 39269 w 117806"/>
                <a:gd name="connsiteY7" fmla="*/ 13090 h 65447"/>
                <a:gd name="connsiteX8" fmla="*/ 39269 w 117806"/>
                <a:gd name="connsiteY8" fmla="*/ 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806" h="65447">
                  <a:moveTo>
                    <a:pt x="39269" y="0"/>
                  </a:moveTo>
                  <a:lnTo>
                    <a:pt x="0" y="0"/>
                  </a:lnTo>
                  <a:lnTo>
                    <a:pt x="0" y="65448"/>
                  </a:lnTo>
                  <a:lnTo>
                    <a:pt x="39269" y="65448"/>
                  </a:lnTo>
                  <a:lnTo>
                    <a:pt x="39269" y="52358"/>
                  </a:lnTo>
                  <a:lnTo>
                    <a:pt x="117806" y="52358"/>
                  </a:lnTo>
                  <a:lnTo>
                    <a:pt x="117806" y="13090"/>
                  </a:lnTo>
                  <a:lnTo>
                    <a:pt x="39269" y="13090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6" name="Dowolny kształt: kształt 1355">
              <a:extLst>
                <a:ext uri="{FF2B5EF4-FFF2-40B4-BE49-F238E27FC236}">
                  <a16:creationId xmlns:a16="http://schemas.microsoft.com/office/drawing/2014/main" id="{A989C7F5-3CA6-0F57-B63A-50DA1D00EFBC}"/>
                </a:ext>
              </a:extLst>
            </p:cNvPr>
            <p:cNvSpPr/>
            <p:nvPr/>
          </p:nvSpPr>
          <p:spPr>
            <a:xfrm>
              <a:off x="2480935" y="1151882"/>
              <a:ext cx="248701" cy="39268"/>
            </a:xfrm>
            <a:custGeom>
              <a:avLst/>
              <a:gdLst>
                <a:gd name="connsiteX0" fmla="*/ 0 w 248701"/>
                <a:gd name="connsiteY0" fmla="*/ 0 h 39268"/>
                <a:gd name="connsiteX1" fmla="*/ 248702 w 248701"/>
                <a:gd name="connsiteY1" fmla="*/ 0 h 39268"/>
                <a:gd name="connsiteX2" fmla="*/ 248702 w 248701"/>
                <a:gd name="connsiteY2" fmla="*/ 39269 h 39268"/>
                <a:gd name="connsiteX3" fmla="*/ 0 w 248701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01" h="39268">
                  <a:moveTo>
                    <a:pt x="0" y="0"/>
                  </a:moveTo>
                  <a:lnTo>
                    <a:pt x="248702" y="0"/>
                  </a:lnTo>
                  <a:lnTo>
                    <a:pt x="248702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57" name="Dowolny kształt: kształt 1356">
              <a:extLst>
                <a:ext uri="{FF2B5EF4-FFF2-40B4-BE49-F238E27FC236}">
                  <a16:creationId xmlns:a16="http://schemas.microsoft.com/office/drawing/2014/main" id="{FB315453-F524-CD8C-C7DA-9AF935F38C2D}"/>
                </a:ext>
              </a:extLst>
            </p:cNvPr>
            <p:cNvSpPr/>
            <p:nvPr/>
          </p:nvSpPr>
          <p:spPr>
            <a:xfrm>
              <a:off x="2415488" y="1243509"/>
              <a:ext cx="170164" cy="39268"/>
            </a:xfrm>
            <a:custGeom>
              <a:avLst/>
              <a:gdLst>
                <a:gd name="connsiteX0" fmla="*/ 0 w 170164"/>
                <a:gd name="connsiteY0" fmla="*/ 0 h 39268"/>
                <a:gd name="connsiteX1" fmla="*/ 170164 w 170164"/>
                <a:gd name="connsiteY1" fmla="*/ 0 h 39268"/>
                <a:gd name="connsiteX2" fmla="*/ 170164 w 170164"/>
                <a:gd name="connsiteY2" fmla="*/ 39269 h 39268"/>
                <a:gd name="connsiteX3" fmla="*/ 0 w 170164"/>
                <a:gd name="connsiteY3" fmla="*/ 39269 h 39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164" h="39268">
                  <a:moveTo>
                    <a:pt x="0" y="0"/>
                  </a:moveTo>
                  <a:lnTo>
                    <a:pt x="170164" y="0"/>
                  </a:lnTo>
                  <a:lnTo>
                    <a:pt x="170164" y="39269"/>
                  </a:lnTo>
                  <a:lnTo>
                    <a:pt x="0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58" name="Grupa 1357">
            <a:extLst>
              <a:ext uri="{FF2B5EF4-FFF2-40B4-BE49-F238E27FC236}">
                <a16:creationId xmlns:a16="http://schemas.microsoft.com/office/drawing/2014/main" id="{217C9373-7654-5DFE-A30D-96CA2FCC74F5}"/>
              </a:ext>
            </a:extLst>
          </p:cNvPr>
          <p:cNvGrpSpPr/>
          <p:nvPr userDrawn="1"/>
        </p:nvGrpSpPr>
        <p:grpSpPr>
          <a:xfrm>
            <a:off x="16254719" y="877530"/>
            <a:ext cx="590622" cy="616302"/>
            <a:chOff x="2415488" y="2539376"/>
            <a:chExt cx="301059" cy="314149"/>
          </a:xfrm>
        </p:grpSpPr>
        <p:sp>
          <p:nvSpPr>
            <p:cNvPr id="1359" name="Dowolny kształt: kształt 1358">
              <a:extLst>
                <a:ext uri="{FF2B5EF4-FFF2-40B4-BE49-F238E27FC236}">
                  <a16:creationId xmlns:a16="http://schemas.microsoft.com/office/drawing/2014/main" id="{8106898C-0F8B-22B7-0D89-F5721F11BF5D}"/>
                </a:ext>
              </a:extLst>
            </p:cNvPr>
            <p:cNvSpPr/>
            <p:nvPr/>
          </p:nvSpPr>
          <p:spPr>
            <a:xfrm>
              <a:off x="2415488" y="2539376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4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1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87971 w 287970"/>
                <a:gd name="connsiteY23" fmla="*/ 117806 h 268336"/>
                <a:gd name="connsiteX24" fmla="*/ 287971 w 287970"/>
                <a:gd name="connsiteY24" fmla="*/ 39269 h 268336"/>
                <a:gd name="connsiteX25" fmla="*/ 235612 w 287970"/>
                <a:gd name="connsiteY25" fmla="*/ 26179 h 268336"/>
                <a:gd name="connsiteX26" fmla="*/ 157075 w 287970"/>
                <a:gd name="connsiteY26" fmla="*/ 26179 h 268336"/>
                <a:gd name="connsiteX27" fmla="*/ 157075 w 287970"/>
                <a:gd name="connsiteY27" fmla="*/ 0 h 268336"/>
                <a:gd name="connsiteX28" fmla="*/ 117806 w 287970"/>
                <a:gd name="connsiteY28" fmla="*/ 0 h 268336"/>
                <a:gd name="connsiteX29" fmla="*/ 91627 w 287970"/>
                <a:gd name="connsiteY29" fmla="*/ 13090 h 268336"/>
                <a:gd name="connsiteX30" fmla="*/ 65448 w 287970"/>
                <a:gd name="connsiteY30" fmla="*/ 26179 h 268336"/>
                <a:gd name="connsiteX31" fmla="*/ 13090 w 287970"/>
                <a:gd name="connsiteY31" fmla="*/ 39269 h 268336"/>
                <a:gd name="connsiteX32" fmla="*/ 0 w 287970"/>
                <a:gd name="connsiteY32" fmla="*/ 117806 h 268336"/>
                <a:gd name="connsiteX33" fmla="*/ 12520 w 287970"/>
                <a:gd name="connsiteY33" fmla="*/ 170164 h 268336"/>
                <a:gd name="connsiteX34" fmla="*/ 12520 w 287970"/>
                <a:gd name="connsiteY34" fmla="*/ 212850 h 268336"/>
                <a:gd name="connsiteX35" fmla="*/ 104717 w 287970"/>
                <a:gd name="connsiteY35" fmla="*/ 248702 h 268336"/>
                <a:gd name="connsiteX36" fmla="*/ 117806 w 287970"/>
                <a:gd name="connsiteY36" fmla="*/ 261791 h 268336"/>
                <a:gd name="connsiteX37" fmla="*/ 143985 w 287970"/>
                <a:gd name="connsiteY37" fmla="*/ 268336 h 268336"/>
                <a:gd name="connsiteX38" fmla="*/ 143985 w 287970"/>
                <a:gd name="connsiteY38" fmla="*/ 241352 h 268336"/>
                <a:gd name="connsiteX39" fmla="*/ 131190 w 287970"/>
                <a:gd name="connsiteY39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4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60" name="Grafika 52">
              <a:extLst>
                <a:ext uri="{FF2B5EF4-FFF2-40B4-BE49-F238E27FC236}">
                  <a16:creationId xmlns:a16="http://schemas.microsoft.com/office/drawing/2014/main" id="{D01D8AA5-534B-EAC3-CEFB-1B244A6A1EF7}"/>
                </a:ext>
              </a:extLst>
            </p:cNvPr>
            <p:cNvGrpSpPr/>
            <p:nvPr/>
          </p:nvGrpSpPr>
          <p:grpSpPr>
            <a:xfrm>
              <a:off x="2572562" y="2670272"/>
              <a:ext cx="143985" cy="183253"/>
              <a:chOff x="2572562" y="2670272"/>
              <a:chExt cx="143985" cy="183253"/>
            </a:xfrm>
            <a:solidFill>
              <a:srgbClr val="212E39"/>
            </a:solidFill>
          </p:grpSpPr>
          <p:sp>
            <p:nvSpPr>
              <p:cNvPr id="1361" name="Dowolny kształt: kształt 1360">
                <a:extLst>
                  <a:ext uri="{FF2B5EF4-FFF2-40B4-BE49-F238E27FC236}">
                    <a16:creationId xmlns:a16="http://schemas.microsoft.com/office/drawing/2014/main" id="{18F06F8C-0FB9-2763-19B8-F0A8A62BCEB6}"/>
                  </a:ext>
                </a:extLst>
              </p:cNvPr>
              <p:cNvSpPr/>
              <p:nvPr/>
            </p:nvSpPr>
            <p:spPr>
              <a:xfrm>
                <a:off x="2572562" y="2670272"/>
                <a:ext cx="143985" cy="183253"/>
              </a:xfrm>
              <a:custGeom>
                <a:avLst/>
                <a:gdLst>
                  <a:gd name="connsiteX0" fmla="*/ 0 w 143985"/>
                  <a:gd name="connsiteY0" fmla="*/ 0 h 183253"/>
                  <a:gd name="connsiteX1" fmla="*/ 0 w 143985"/>
                  <a:gd name="connsiteY1" fmla="*/ 183254 h 183253"/>
                  <a:gd name="connsiteX2" fmla="*/ 91627 w 143985"/>
                  <a:gd name="connsiteY2" fmla="*/ 183254 h 183253"/>
                  <a:gd name="connsiteX3" fmla="*/ 143985 w 143985"/>
                  <a:gd name="connsiteY3" fmla="*/ 130896 h 183253"/>
                  <a:gd name="connsiteX4" fmla="*/ 143985 w 143985"/>
                  <a:gd name="connsiteY4" fmla="*/ 0 h 183253"/>
                  <a:gd name="connsiteX5" fmla="*/ 0 w 143985"/>
                  <a:gd name="connsiteY5" fmla="*/ 0 h 183253"/>
                  <a:gd name="connsiteX6" fmla="*/ 117806 w 143985"/>
                  <a:gd name="connsiteY6" fmla="*/ 117806 h 183253"/>
                  <a:gd name="connsiteX7" fmla="*/ 78537 w 143985"/>
                  <a:gd name="connsiteY7" fmla="*/ 117806 h 183253"/>
                  <a:gd name="connsiteX8" fmla="*/ 78537 w 143985"/>
                  <a:gd name="connsiteY8" fmla="*/ 157075 h 183253"/>
                  <a:gd name="connsiteX9" fmla="*/ 26179 w 143985"/>
                  <a:gd name="connsiteY9" fmla="*/ 157075 h 183253"/>
                  <a:gd name="connsiteX10" fmla="*/ 26179 w 143985"/>
                  <a:gd name="connsiteY10" fmla="*/ 26179 h 183253"/>
                  <a:gd name="connsiteX11" fmla="*/ 117806 w 143985"/>
                  <a:gd name="connsiteY11" fmla="*/ 26179 h 183253"/>
                  <a:gd name="connsiteX12" fmla="*/ 117806 w 143985"/>
                  <a:gd name="connsiteY12" fmla="*/ 117806 h 1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985" h="183253">
                    <a:moveTo>
                      <a:pt x="0" y="0"/>
                    </a:moveTo>
                    <a:lnTo>
                      <a:pt x="0" y="183254"/>
                    </a:lnTo>
                    <a:lnTo>
                      <a:pt x="91627" y="183254"/>
                    </a:lnTo>
                    <a:lnTo>
                      <a:pt x="143985" y="130896"/>
                    </a:lnTo>
                    <a:lnTo>
                      <a:pt x="143985" y="0"/>
                    </a:lnTo>
                    <a:lnTo>
                      <a:pt x="0" y="0"/>
                    </a:lnTo>
                    <a:close/>
                    <a:moveTo>
                      <a:pt x="117806" y="117806"/>
                    </a:moveTo>
                    <a:lnTo>
                      <a:pt x="78537" y="117806"/>
                    </a:lnTo>
                    <a:lnTo>
                      <a:pt x="78537" y="157075"/>
                    </a:lnTo>
                    <a:lnTo>
                      <a:pt x="26179" y="157075"/>
                    </a:lnTo>
                    <a:lnTo>
                      <a:pt x="26179" y="26179"/>
                    </a:lnTo>
                    <a:lnTo>
                      <a:pt x="117806" y="26179"/>
                    </a:lnTo>
                    <a:lnTo>
                      <a:pt x="117806" y="117806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62" name="Dowolny kształt: kształt 1361">
                <a:extLst>
                  <a:ext uri="{FF2B5EF4-FFF2-40B4-BE49-F238E27FC236}">
                    <a16:creationId xmlns:a16="http://schemas.microsoft.com/office/drawing/2014/main" id="{395DABCE-4641-342B-6144-03EC962B3700}"/>
                  </a:ext>
                </a:extLst>
              </p:cNvPr>
              <p:cNvSpPr/>
              <p:nvPr/>
            </p:nvSpPr>
            <p:spPr>
              <a:xfrm>
                <a:off x="2611831" y="2709541"/>
                <a:ext cx="65447" cy="26179"/>
              </a:xfrm>
              <a:custGeom>
                <a:avLst/>
                <a:gdLst>
                  <a:gd name="connsiteX0" fmla="*/ 0 w 65447"/>
                  <a:gd name="connsiteY0" fmla="*/ 0 h 26179"/>
                  <a:gd name="connsiteX1" fmla="*/ 65448 w 65447"/>
                  <a:gd name="connsiteY1" fmla="*/ 0 h 26179"/>
                  <a:gd name="connsiteX2" fmla="*/ 65448 w 65447"/>
                  <a:gd name="connsiteY2" fmla="*/ 26179 h 26179"/>
                  <a:gd name="connsiteX3" fmla="*/ 0 w 65447"/>
                  <a:gd name="connsiteY3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47" h="26179">
                    <a:moveTo>
                      <a:pt x="0" y="0"/>
                    </a:moveTo>
                    <a:lnTo>
                      <a:pt x="65448" y="0"/>
                    </a:lnTo>
                    <a:lnTo>
                      <a:pt x="65448" y="26179"/>
                    </a:lnTo>
                    <a:lnTo>
                      <a:pt x="0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63" name="Dowolny kształt: kształt 1362">
                <a:extLst>
                  <a:ext uri="{FF2B5EF4-FFF2-40B4-BE49-F238E27FC236}">
                    <a16:creationId xmlns:a16="http://schemas.microsoft.com/office/drawing/2014/main" id="{FEA252F8-D417-7BB4-439C-CB1584446A66}"/>
                  </a:ext>
                </a:extLst>
              </p:cNvPr>
              <p:cNvSpPr/>
              <p:nvPr/>
            </p:nvSpPr>
            <p:spPr>
              <a:xfrm>
                <a:off x="2611831" y="2748809"/>
                <a:ext cx="39268" cy="26179"/>
              </a:xfrm>
              <a:custGeom>
                <a:avLst/>
                <a:gdLst>
                  <a:gd name="connsiteX0" fmla="*/ 0 w 39268"/>
                  <a:gd name="connsiteY0" fmla="*/ 0 h 26179"/>
                  <a:gd name="connsiteX1" fmla="*/ 39269 w 39268"/>
                  <a:gd name="connsiteY1" fmla="*/ 0 h 26179"/>
                  <a:gd name="connsiteX2" fmla="*/ 39269 w 39268"/>
                  <a:gd name="connsiteY2" fmla="*/ 26179 h 26179"/>
                  <a:gd name="connsiteX3" fmla="*/ 0 w 39268"/>
                  <a:gd name="connsiteY3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68" h="26179">
                    <a:moveTo>
                      <a:pt x="0" y="0"/>
                    </a:moveTo>
                    <a:lnTo>
                      <a:pt x="39269" y="0"/>
                    </a:lnTo>
                    <a:lnTo>
                      <a:pt x="39269" y="26179"/>
                    </a:lnTo>
                    <a:lnTo>
                      <a:pt x="0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364" name="Grupa 1363">
            <a:extLst>
              <a:ext uri="{FF2B5EF4-FFF2-40B4-BE49-F238E27FC236}">
                <a16:creationId xmlns:a16="http://schemas.microsoft.com/office/drawing/2014/main" id="{7D8C2156-F156-9151-A5B9-07D7A6A1B7E0}"/>
              </a:ext>
            </a:extLst>
          </p:cNvPr>
          <p:cNvGrpSpPr/>
          <p:nvPr userDrawn="1"/>
        </p:nvGrpSpPr>
        <p:grpSpPr>
          <a:xfrm>
            <a:off x="16922380" y="877530"/>
            <a:ext cx="582047" cy="590622"/>
            <a:chOff x="2755816" y="2539376"/>
            <a:chExt cx="296688" cy="301059"/>
          </a:xfrm>
        </p:grpSpPr>
        <p:sp>
          <p:nvSpPr>
            <p:cNvPr id="1365" name="Dowolny kształt: kształt 1364">
              <a:extLst>
                <a:ext uri="{FF2B5EF4-FFF2-40B4-BE49-F238E27FC236}">
                  <a16:creationId xmlns:a16="http://schemas.microsoft.com/office/drawing/2014/main" id="{FCF162BB-B645-EAE2-4399-F3F07ADAE4D1}"/>
                </a:ext>
              </a:extLst>
            </p:cNvPr>
            <p:cNvSpPr/>
            <p:nvPr/>
          </p:nvSpPr>
          <p:spPr>
            <a:xfrm>
              <a:off x="2755816" y="2539376"/>
              <a:ext cx="287970" cy="268336"/>
            </a:xfrm>
            <a:custGeom>
              <a:avLst/>
              <a:gdLst>
                <a:gd name="connsiteX0" fmla="*/ 131190 w 287970"/>
                <a:gd name="connsiteY0" fmla="*/ 238152 h 268336"/>
                <a:gd name="connsiteX1" fmla="*/ 123232 w 287970"/>
                <a:gd name="connsiteY1" fmla="*/ 230193 h 268336"/>
                <a:gd name="connsiteX2" fmla="*/ 119338 w 287970"/>
                <a:gd name="connsiteY2" fmla="*/ 226299 h 268336"/>
                <a:gd name="connsiteX3" fmla="*/ 114207 w 287970"/>
                <a:gd name="connsiteY3" fmla="*/ 224303 h 268336"/>
                <a:gd name="connsiteX4" fmla="*/ 38699 w 287970"/>
                <a:gd name="connsiteY4" fmla="*/ 194937 h 268336"/>
                <a:gd name="connsiteX5" fmla="*/ 38699 w 287970"/>
                <a:gd name="connsiteY5" fmla="*/ 170164 h 268336"/>
                <a:gd name="connsiteX6" fmla="*/ 38699 w 287970"/>
                <a:gd name="connsiteY6" fmla="*/ 167075 h 268336"/>
                <a:gd name="connsiteX7" fmla="*/ 37979 w 287970"/>
                <a:gd name="connsiteY7" fmla="*/ 164078 h 268336"/>
                <a:gd name="connsiteX8" fmla="*/ 26696 w 287970"/>
                <a:gd name="connsiteY8" fmla="*/ 116877 h 268336"/>
                <a:gd name="connsiteX9" fmla="*/ 36095 w 287970"/>
                <a:gd name="connsiteY9" fmla="*/ 60500 h 268336"/>
                <a:gd name="connsiteX10" fmla="*/ 71796 w 287970"/>
                <a:gd name="connsiteY10" fmla="*/ 51579 h 268336"/>
                <a:gd name="connsiteX11" fmla="*/ 74584 w 287970"/>
                <a:gd name="connsiteY11" fmla="*/ 50879 h 268336"/>
                <a:gd name="connsiteX12" fmla="*/ 77156 w 287970"/>
                <a:gd name="connsiteY12" fmla="*/ 49596 h 268336"/>
                <a:gd name="connsiteX13" fmla="*/ 103336 w 287970"/>
                <a:gd name="connsiteY13" fmla="*/ 36507 h 268336"/>
                <a:gd name="connsiteX14" fmla="*/ 123984 w 287970"/>
                <a:gd name="connsiteY14" fmla="*/ 26179 h 268336"/>
                <a:gd name="connsiteX15" fmla="*/ 130896 w 287970"/>
                <a:gd name="connsiteY15" fmla="*/ 26179 h 268336"/>
                <a:gd name="connsiteX16" fmla="*/ 130896 w 287970"/>
                <a:gd name="connsiteY16" fmla="*/ 52358 h 268336"/>
                <a:gd name="connsiteX17" fmla="*/ 157075 w 287970"/>
                <a:gd name="connsiteY17" fmla="*/ 52358 h 268336"/>
                <a:gd name="connsiteX18" fmla="*/ 232392 w 287970"/>
                <a:gd name="connsiteY18" fmla="*/ 52358 h 268336"/>
                <a:gd name="connsiteX19" fmla="*/ 261791 w 287970"/>
                <a:gd name="connsiteY19" fmla="*/ 59708 h 268336"/>
                <a:gd name="connsiteX20" fmla="*/ 261791 w 287970"/>
                <a:gd name="connsiteY20" fmla="*/ 106961 h 268336"/>
                <a:gd name="connsiteX21" fmla="*/ 256372 w 287970"/>
                <a:gd name="connsiteY21" fmla="*/ 112387 h 268336"/>
                <a:gd name="connsiteX22" fmla="*/ 250947 w 287970"/>
                <a:gd name="connsiteY22" fmla="*/ 117806 h 268336"/>
                <a:gd name="connsiteX23" fmla="*/ 274881 w 287970"/>
                <a:gd name="connsiteY23" fmla="*/ 130896 h 268336"/>
                <a:gd name="connsiteX24" fmla="*/ 287971 w 287970"/>
                <a:gd name="connsiteY24" fmla="*/ 117806 h 268336"/>
                <a:gd name="connsiteX25" fmla="*/ 287971 w 287970"/>
                <a:gd name="connsiteY25" fmla="*/ 39269 h 268336"/>
                <a:gd name="connsiteX26" fmla="*/ 235612 w 287970"/>
                <a:gd name="connsiteY26" fmla="*/ 26179 h 268336"/>
                <a:gd name="connsiteX27" fmla="*/ 157075 w 287970"/>
                <a:gd name="connsiteY27" fmla="*/ 26179 h 268336"/>
                <a:gd name="connsiteX28" fmla="*/ 157075 w 287970"/>
                <a:gd name="connsiteY28" fmla="*/ 0 h 268336"/>
                <a:gd name="connsiteX29" fmla="*/ 117806 w 287970"/>
                <a:gd name="connsiteY29" fmla="*/ 0 h 268336"/>
                <a:gd name="connsiteX30" fmla="*/ 91627 w 287970"/>
                <a:gd name="connsiteY30" fmla="*/ 13090 h 268336"/>
                <a:gd name="connsiteX31" fmla="*/ 65448 w 287970"/>
                <a:gd name="connsiteY31" fmla="*/ 26179 h 268336"/>
                <a:gd name="connsiteX32" fmla="*/ 13090 w 287970"/>
                <a:gd name="connsiteY32" fmla="*/ 39269 h 268336"/>
                <a:gd name="connsiteX33" fmla="*/ 0 w 287970"/>
                <a:gd name="connsiteY33" fmla="*/ 117806 h 268336"/>
                <a:gd name="connsiteX34" fmla="*/ 12520 w 287970"/>
                <a:gd name="connsiteY34" fmla="*/ 170164 h 268336"/>
                <a:gd name="connsiteX35" fmla="*/ 12520 w 287970"/>
                <a:gd name="connsiteY35" fmla="*/ 212850 h 268336"/>
                <a:gd name="connsiteX36" fmla="*/ 104717 w 287970"/>
                <a:gd name="connsiteY36" fmla="*/ 248702 h 268336"/>
                <a:gd name="connsiteX37" fmla="*/ 117806 w 287970"/>
                <a:gd name="connsiteY37" fmla="*/ 261791 h 268336"/>
                <a:gd name="connsiteX38" fmla="*/ 143985 w 287970"/>
                <a:gd name="connsiteY38" fmla="*/ 268336 h 268336"/>
                <a:gd name="connsiteX39" fmla="*/ 143985 w 287970"/>
                <a:gd name="connsiteY39" fmla="*/ 241352 h 268336"/>
                <a:gd name="connsiteX40" fmla="*/ 131190 w 287970"/>
                <a:gd name="connsiteY40" fmla="*/ 238152 h 26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8336">
                  <a:moveTo>
                    <a:pt x="131190" y="238152"/>
                  </a:moveTo>
                  <a:lnTo>
                    <a:pt x="123232" y="230193"/>
                  </a:lnTo>
                  <a:lnTo>
                    <a:pt x="119338" y="226299"/>
                  </a:lnTo>
                  <a:lnTo>
                    <a:pt x="114207" y="224303"/>
                  </a:lnTo>
                  <a:lnTo>
                    <a:pt x="38699" y="194937"/>
                  </a:lnTo>
                  <a:lnTo>
                    <a:pt x="38699" y="170164"/>
                  </a:lnTo>
                  <a:lnTo>
                    <a:pt x="38699" y="167075"/>
                  </a:lnTo>
                  <a:lnTo>
                    <a:pt x="37979" y="164078"/>
                  </a:lnTo>
                  <a:lnTo>
                    <a:pt x="26696" y="116877"/>
                  </a:lnTo>
                  <a:lnTo>
                    <a:pt x="36095" y="60500"/>
                  </a:lnTo>
                  <a:lnTo>
                    <a:pt x="71796" y="51579"/>
                  </a:lnTo>
                  <a:lnTo>
                    <a:pt x="74584" y="50879"/>
                  </a:lnTo>
                  <a:lnTo>
                    <a:pt x="77156" y="49596"/>
                  </a:lnTo>
                  <a:lnTo>
                    <a:pt x="103336" y="36507"/>
                  </a:lnTo>
                  <a:lnTo>
                    <a:pt x="123984" y="26179"/>
                  </a:lnTo>
                  <a:lnTo>
                    <a:pt x="130896" y="26179"/>
                  </a:lnTo>
                  <a:lnTo>
                    <a:pt x="130896" y="52358"/>
                  </a:lnTo>
                  <a:lnTo>
                    <a:pt x="157075" y="52358"/>
                  </a:lnTo>
                  <a:lnTo>
                    <a:pt x="232392" y="52358"/>
                  </a:lnTo>
                  <a:lnTo>
                    <a:pt x="261791" y="59708"/>
                  </a:lnTo>
                  <a:lnTo>
                    <a:pt x="261791" y="106961"/>
                  </a:lnTo>
                  <a:lnTo>
                    <a:pt x="256372" y="112387"/>
                  </a:lnTo>
                  <a:lnTo>
                    <a:pt x="250947" y="117806"/>
                  </a:ln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43985" y="268336"/>
                  </a:lnTo>
                  <a:lnTo>
                    <a:pt x="143985" y="241352"/>
                  </a:lnTo>
                  <a:lnTo>
                    <a:pt x="131190" y="23815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66" name="Dowolny kształt: kształt 1365">
              <a:extLst>
                <a:ext uri="{FF2B5EF4-FFF2-40B4-BE49-F238E27FC236}">
                  <a16:creationId xmlns:a16="http://schemas.microsoft.com/office/drawing/2014/main" id="{E046968A-F284-078E-A504-E5E7F87759E4}"/>
                </a:ext>
              </a:extLst>
            </p:cNvPr>
            <p:cNvSpPr/>
            <p:nvPr/>
          </p:nvSpPr>
          <p:spPr>
            <a:xfrm>
              <a:off x="2899802" y="2657182"/>
              <a:ext cx="152702" cy="183253"/>
            </a:xfrm>
            <a:custGeom>
              <a:avLst/>
              <a:gdLst>
                <a:gd name="connsiteX0" fmla="*/ 76266 w 152702"/>
                <a:gd name="connsiteY0" fmla="*/ 0 h 183253"/>
                <a:gd name="connsiteX1" fmla="*/ 0 w 152702"/>
                <a:gd name="connsiteY1" fmla="*/ 30544 h 183253"/>
                <a:gd name="connsiteX2" fmla="*/ 15269 w 152702"/>
                <a:gd name="connsiteY2" fmla="*/ 137401 h 183253"/>
                <a:gd name="connsiteX3" fmla="*/ 76351 w 152702"/>
                <a:gd name="connsiteY3" fmla="*/ 183254 h 183253"/>
                <a:gd name="connsiteX4" fmla="*/ 137434 w 152702"/>
                <a:gd name="connsiteY4" fmla="*/ 137440 h 183253"/>
                <a:gd name="connsiteX5" fmla="*/ 152703 w 152702"/>
                <a:gd name="connsiteY5" fmla="*/ 30544 h 183253"/>
                <a:gd name="connsiteX6" fmla="*/ 76260 w 152702"/>
                <a:gd name="connsiteY6" fmla="*/ 0 h 183253"/>
                <a:gd name="connsiteX7" fmla="*/ 60160 w 152702"/>
                <a:gd name="connsiteY7" fmla="*/ 129423 h 183253"/>
                <a:gd name="connsiteX8" fmla="*/ 27763 w 152702"/>
                <a:gd name="connsiteY8" fmla="*/ 97026 h 183253"/>
                <a:gd name="connsiteX9" fmla="*/ 38562 w 152702"/>
                <a:gd name="connsiteY9" fmla="*/ 86228 h 183253"/>
                <a:gd name="connsiteX10" fmla="*/ 60160 w 152702"/>
                <a:gd name="connsiteY10" fmla="*/ 107825 h 183253"/>
                <a:gd name="connsiteX11" fmla="*/ 114154 w 152702"/>
                <a:gd name="connsiteY11" fmla="*/ 53831 h 183253"/>
                <a:gd name="connsiteX12" fmla="*/ 124953 w 152702"/>
                <a:gd name="connsiteY12" fmla="*/ 64630 h 183253"/>
                <a:gd name="connsiteX13" fmla="*/ 60166 w 152702"/>
                <a:gd name="connsiteY13" fmla="*/ 129423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702" h="183253">
                  <a:moveTo>
                    <a:pt x="76266" y="0"/>
                  </a:moveTo>
                  <a:lnTo>
                    <a:pt x="0" y="30544"/>
                  </a:lnTo>
                  <a:lnTo>
                    <a:pt x="15269" y="137401"/>
                  </a:lnTo>
                  <a:lnTo>
                    <a:pt x="76351" y="183254"/>
                  </a:lnTo>
                  <a:lnTo>
                    <a:pt x="137434" y="137440"/>
                  </a:lnTo>
                  <a:lnTo>
                    <a:pt x="152703" y="30544"/>
                  </a:lnTo>
                  <a:lnTo>
                    <a:pt x="76260" y="0"/>
                  </a:lnTo>
                  <a:close/>
                  <a:moveTo>
                    <a:pt x="60160" y="129423"/>
                  </a:moveTo>
                  <a:lnTo>
                    <a:pt x="27763" y="97026"/>
                  </a:lnTo>
                  <a:lnTo>
                    <a:pt x="38562" y="86228"/>
                  </a:lnTo>
                  <a:lnTo>
                    <a:pt x="60160" y="107825"/>
                  </a:lnTo>
                  <a:lnTo>
                    <a:pt x="114154" y="53831"/>
                  </a:lnTo>
                  <a:lnTo>
                    <a:pt x="124953" y="64630"/>
                  </a:lnTo>
                  <a:lnTo>
                    <a:pt x="60166" y="1294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67" name="Grupa 1366">
            <a:extLst>
              <a:ext uri="{FF2B5EF4-FFF2-40B4-BE49-F238E27FC236}">
                <a16:creationId xmlns:a16="http://schemas.microsoft.com/office/drawing/2014/main" id="{96142DF2-5EA6-8555-4B43-21D330BD3EB0}"/>
              </a:ext>
            </a:extLst>
          </p:cNvPr>
          <p:cNvGrpSpPr/>
          <p:nvPr userDrawn="1"/>
        </p:nvGrpSpPr>
        <p:grpSpPr>
          <a:xfrm>
            <a:off x="18257705" y="1545192"/>
            <a:ext cx="616302" cy="520005"/>
            <a:chOff x="3436474" y="2879705"/>
            <a:chExt cx="314149" cy="265063"/>
          </a:xfrm>
        </p:grpSpPr>
        <p:sp>
          <p:nvSpPr>
            <p:cNvPr id="1368" name="Dowolny kształt: kształt 1367">
              <a:extLst>
                <a:ext uri="{FF2B5EF4-FFF2-40B4-BE49-F238E27FC236}">
                  <a16:creationId xmlns:a16="http://schemas.microsoft.com/office/drawing/2014/main" id="{7F02C05B-EA74-E828-96D4-6EE97E9019EC}"/>
                </a:ext>
              </a:extLst>
            </p:cNvPr>
            <p:cNvSpPr/>
            <p:nvPr/>
          </p:nvSpPr>
          <p:spPr>
            <a:xfrm>
              <a:off x="3436474" y="2879705"/>
              <a:ext cx="287970" cy="265063"/>
            </a:xfrm>
            <a:custGeom>
              <a:avLst/>
              <a:gdLst>
                <a:gd name="connsiteX0" fmla="*/ 281426 w 287970"/>
                <a:gd name="connsiteY0" fmla="*/ 143985 h 265063"/>
                <a:gd name="connsiteX1" fmla="*/ 274881 w 287970"/>
                <a:gd name="connsiteY1" fmla="*/ 130896 h 265063"/>
                <a:gd name="connsiteX2" fmla="*/ 287971 w 287970"/>
                <a:gd name="connsiteY2" fmla="*/ 117806 h 265063"/>
                <a:gd name="connsiteX3" fmla="*/ 287971 w 287970"/>
                <a:gd name="connsiteY3" fmla="*/ 39269 h 265063"/>
                <a:gd name="connsiteX4" fmla="*/ 235612 w 287970"/>
                <a:gd name="connsiteY4" fmla="*/ 26179 h 265063"/>
                <a:gd name="connsiteX5" fmla="*/ 157075 w 287970"/>
                <a:gd name="connsiteY5" fmla="*/ 26179 h 265063"/>
                <a:gd name="connsiteX6" fmla="*/ 157075 w 287970"/>
                <a:gd name="connsiteY6" fmla="*/ 0 h 265063"/>
                <a:gd name="connsiteX7" fmla="*/ 117806 w 287970"/>
                <a:gd name="connsiteY7" fmla="*/ 0 h 265063"/>
                <a:gd name="connsiteX8" fmla="*/ 91627 w 287970"/>
                <a:gd name="connsiteY8" fmla="*/ 13090 h 265063"/>
                <a:gd name="connsiteX9" fmla="*/ 65448 w 287970"/>
                <a:gd name="connsiteY9" fmla="*/ 26179 h 265063"/>
                <a:gd name="connsiteX10" fmla="*/ 13090 w 287970"/>
                <a:gd name="connsiteY10" fmla="*/ 39269 h 265063"/>
                <a:gd name="connsiteX11" fmla="*/ 0 w 287970"/>
                <a:gd name="connsiteY11" fmla="*/ 117806 h 265063"/>
                <a:gd name="connsiteX12" fmla="*/ 12520 w 287970"/>
                <a:gd name="connsiteY12" fmla="*/ 170164 h 265063"/>
                <a:gd name="connsiteX13" fmla="*/ 12520 w 287970"/>
                <a:gd name="connsiteY13" fmla="*/ 212850 h 265063"/>
                <a:gd name="connsiteX14" fmla="*/ 104717 w 287970"/>
                <a:gd name="connsiteY14" fmla="*/ 248702 h 265063"/>
                <a:gd name="connsiteX15" fmla="*/ 117806 w 287970"/>
                <a:gd name="connsiteY15" fmla="*/ 261791 h 265063"/>
                <a:gd name="connsiteX16" fmla="*/ 130896 w 287970"/>
                <a:gd name="connsiteY16" fmla="*/ 265064 h 265063"/>
                <a:gd name="connsiteX17" fmla="*/ 131190 w 287970"/>
                <a:gd name="connsiteY17" fmla="*/ 238152 h 265063"/>
                <a:gd name="connsiteX18" fmla="*/ 123225 w 287970"/>
                <a:gd name="connsiteY18" fmla="*/ 230187 h 265063"/>
                <a:gd name="connsiteX19" fmla="*/ 119331 w 287970"/>
                <a:gd name="connsiteY19" fmla="*/ 226292 h 265063"/>
                <a:gd name="connsiteX20" fmla="*/ 114200 w 287970"/>
                <a:gd name="connsiteY20" fmla="*/ 224296 h 265063"/>
                <a:gd name="connsiteX21" fmla="*/ 38693 w 287970"/>
                <a:gd name="connsiteY21" fmla="*/ 194930 h 265063"/>
                <a:gd name="connsiteX22" fmla="*/ 38693 w 287970"/>
                <a:gd name="connsiteY22" fmla="*/ 167069 h 265063"/>
                <a:gd name="connsiteX23" fmla="*/ 37973 w 287970"/>
                <a:gd name="connsiteY23" fmla="*/ 164065 h 265063"/>
                <a:gd name="connsiteX24" fmla="*/ 26683 w 287970"/>
                <a:gd name="connsiteY24" fmla="*/ 116864 h 265063"/>
                <a:gd name="connsiteX25" fmla="*/ 36081 w 287970"/>
                <a:gd name="connsiteY25" fmla="*/ 60487 h 265063"/>
                <a:gd name="connsiteX26" fmla="*/ 71790 w 287970"/>
                <a:gd name="connsiteY26" fmla="*/ 51560 h 265063"/>
                <a:gd name="connsiteX27" fmla="*/ 74578 w 287970"/>
                <a:gd name="connsiteY27" fmla="*/ 50866 h 265063"/>
                <a:gd name="connsiteX28" fmla="*/ 77150 w 287970"/>
                <a:gd name="connsiteY28" fmla="*/ 49583 h 265063"/>
                <a:gd name="connsiteX29" fmla="*/ 103329 w 287970"/>
                <a:gd name="connsiteY29" fmla="*/ 36494 h 265063"/>
                <a:gd name="connsiteX30" fmla="*/ 123978 w 287970"/>
                <a:gd name="connsiteY30" fmla="*/ 26166 h 265063"/>
                <a:gd name="connsiteX31" fmla="*/ 130889 w 287970"/>
                <a:gd name="connsiteY31" fmla="*/ 26166 h 265063"/>
                <a:gd name="connsiteX32" fmla="*/ 130889 w 287970"/>
                <a:gd name="connsiteY32" fmla="*/ 52345 h 265063"/>
                <a:gd name="connsiteX33" fmla="*/ 232386 w 287970"/>
                <a:gd name="connsiteY33" fmla="*/ 52345 h 265063"/>
                <a:gd name="connsiteX34" fmla="*/ 261785 w 287970"/>
                <a:gd name="connsiteY34" fmla="*/ 59695 h 265063"/>
                <a:gd name="connsiteX35" fmla="*/ 261785 w 287970"/>
                <a:gd name="connsiteY35" fmla="*/ 106948 h 265063"/>
                <a:gd name="connsiteX36" fmla="*/ 256366 w 287970"/>
                <a:gd name="connsiteY36" fmla="*/ 112367 h 265063"/>
                <a:gd name="connsiteX37" fmla="*/ 243021 w 287970"/>
                <a:gd name="connsiteY37" fmla="*/ 125712 h 265063"/>
                <a:gd name="connsiteX38" fmla="*/ 251457 w 287970"/>
                <a:gd name="connsiteY38" fmla="*/ 142591 h 265063"/>
                <a:gd name="connsiteX39" fmla="*/ 252151 w 287970"/>
                <a:gd name="connsiteY39" fmla="*/ 143972 h 265063"/>
                <a:gd name="connsiteX40" fmla="*/ 281419 w 287970"/>
                <a:gd name="connsiteY40" fmla="*/ 143972 h 26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87970" h="265063">
                  <a:moveTo>
                    <a:pt x="281426" y="143985"/>
                  </a:moveTo>
                  <a:lnTo>
                    <a:pt x="274881" y="130896"/>
                  </a:lnTo>
                  <a:lnTo>
                    <a:pt x="287971" y="117806"/>
                  </a:lnTo>
                  <a:lnTo>
                    <a:pt x="287971" y="39269"/>
                  </a:lnTo>
                  <a:lnTo>
                    <a:pt x="235612" y="26179"/>
                  </a:lnTo>
                  <a:lnTo>
                    <a:pt x="157075" y="26179"/>
                  </a:lnTo>
                  <a:lnTo>
                    <a:pt x="157075" y="0"/>
                  </a:lnTo>
                  <a:lnTo>
                    <a:pt x="117806" y="0"/>
                  </a:lnTo>
                  <a:lnTo>
                    <a:pt x="91627" y="13090"/>
                  </a:lnTo>
                  <a:lnTo>
                    <a:pt x="65448" y="26179"/>
                  </a:lnTo>
                  <a:lnTo>
                    <a:pt x="13090" y="39269"/>
                  </a:lnTo>
                  <a:lnTo>
                    <a:pt x="0" y="117806"/>
                  </a:lnTo>
                  <a:lnTo>
                    <a:pt x="12520" y="170164"/>
                  </a:lnTo>
                  <a:lnTo>
                    <a:pt x="12520" y="212850"/>
                  </a:lnTo>
                  <a:lnTo>
                    <a:pt x="104717" y="248702"/>
                  </a:lnTo>
                  <a:lnTo>
                    <a:pt x="117806" y="261791"/>
                  </a:lnTo>
                  <a:lnTo>
                    <a:pt x="130896" y="265064"/>
                  </a:lnTo>
                  <a:lnTo>
                    <a:pt x="131190" y="238152"/>
                  </a:lnTo>
                  <a:lnTo>
                    <a:pt x="123225" y="230187"/>
                  </a:lnTo>
                  <a:lnTo>
                    <a:pt x="119331" y="226292"/>
                  </a:lnTo>
                  <a:lnTo>
                    <a:pt x="114200" y="224296"/>
                  </a:lnTo>
                  <a:lnTo>
                    <a:pt x="38693" y="194930"/>
                  </a:lnTo>
                  <a:lnTo>
                    <a:pt x="38693" y="167069"/>
                  </a:lnTo>
                  <a:lnTo>
                    <a:pt x="37973" y="164065"/>
                  </a:lnTo>
                  <a:lnTo>
                    <a:pt x="26683" y="116864"/>
                  </a:lnTo>
                  <a:lnTo>
                    <a:pt x="36081" y="60487"/>
                  </a:lnTo>
                  <a:lnTo>
                    <a:pt x="71790" y="51560"/>
                  </a:lnTo>
                  <a:lnTo>
                    <a:pt x="74578" y="50866"/>
                  </a:lnTo>
                  <a:lnTo>
                    <a:pt x="77150" y="49583"/>
                  </a:lnTo>
                  <a:lnTo>
                    <a:pt x="103329" y="36494"/>
                  </a:lnTo>
                  <a:lnTo>
                    <a:pt x="123978" y="26166"/>
                  </a:lnTo>
                  <a:lnTo>
                    <a:pt x="130889" y="26166"/>
                  </a:lnTo>
                  <a:lnTo>
                    <a:pt x="130889" y="52345"/>
                  </a:lnTo>
                  <a:lnTo>
                    <a:pt x="232386" y="52345"/>
                  </a:lnTo>
                  <a:lnTo>
                    <a:pt x="261785" y="59695"/>
                  </a:lnTo>
                  <a:lnTo>
                    <a:pt x="261785" y="106948"/>
                  </a:lnTo>
                  <a:lnTo>
                    <a:pt x="256366" y="112367"/>
                  </a:lnTo>
                  <a:lnTo>
                    <a:pt x="243021" y="125712"/>
                  </a:lnTo>
                  <a:lnTo>
                    <a:pt x="251457" y="142591"/>
                  </a:lnTo>
                  <a:lnTo>
                    <a:pt x="252151" y="143972"/>
                  </a:lnTo>
                  <a:lnTo>
                    <a:pt x="281419" y="143972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69" name="Dowolny kształt: kształt 1368">
              <a:extLst>
                <a:ext uri="{FF2B5EF4-FFF2-40B4-BE49-F238E27FC236}">
                  <a16:creationId xmlns:a16="http://schemas.microsoft.com/office/drawing/2014/main" id="{FA5AC53D-11E2-9BB0-AEC4-4C71752DB233}"/>
                </a:ext>
              </a:extLst>
            </p:cNvPr>
            <p:cNvSpPr/>
            <p:nvPr/>
          </p:nvSpPr>
          <p:spPr>
            <a:xfrm>
              <a:off x="3580459" y="3035144"/>
              <a:ext cx="170164" cy="106352"/>
            </a:xfrm>
            <a:custGeom>
              <a:avLst/>
              <a:gdLst>
                <a:gd name="connsiteX0" fmla="*/ 0 w 170164"/>
                <a:gd name="connsiteY0" fmla="*/ 0 h 106352"/>
                <a:gd name="connsiteX1" fmla="*/ 0 w 170164"/>
                <a:gd name="connsiteY1" fmla="*/ 106353 h 106352"/>
                <a:gd name="connsiteX2" fmla="*/ 170164 w 170164"/>
                <a:gd name="connsiteY2" fmla="*/ 106353 h 106352"/>
                <a:gd name="connsiteX3" fmla="*/ 170164 w 170164"/>
                <a:gd name="connsiteY3" fmla="*/ 0 h 106352"/>
                <a:gd name="connsiteX4" fmla="*/ 0 w 170164"/>
                <a:gd name="connsiteY4" fmla="*/ 0 h 106352"/>
                <a:gd name="connsiteX5" fmla="*/ 53131 w 170164"/>
                <a:gd name="connsiteY5" fmla="*/ 52849 h 106352"/>
                <a:gd name="connsiteX6" fmla="*/ 14183 w 170164"/>
                <a:gd name="connsiteY6" fmla="*/ 85305 h 106352"/>
                <a:gd name="connsiteX7" fmla="*/ 14183 w 170164"/>
                <a:gd name="connsiteY7" fmla="*/ 22193 h 106352"/>
                <a:gd name="connsiteX8" fmla="*/ 53131 w 170164"/>
                <a:gd name="connsiteY8" fmla="*/ 52843 h 106352"/>
                <a:gd name="connsiteX9" fmla="*/ 64525 w 170164"/>
                <a:gd name="connsiteY9" fmla="*/ 61816 h 106352"/>
                <a:gd name="connsiteX10" fmla="*/ 85082 w 170164"/>
                <a:gd name="connsiteY10" fmla="*/ 77994 h 106352"/>
                <a:gd name="connsiteX11" fmla="*/ 105639 w 170164"/>
                <a:gd name="connsiteY11" fmla="*/ 61816 h 106352"/>
                <a:gd name="connsiteX12" fmla="*/ 142068 w 170164"/>
                <a:gd name="connsiteY12" fmla="*/ 92177 h 106352"/>
                <a:gd name="connsiteX13" fmla="*/ 28084 w 170164"/>
                <a:gd name="connsiteY13" fmla="*/ 92177 h 106352"/>
                <a:gd name="connsiteX14" fmla="*/ 64512 w 170164"/>
                <a:gd name="connsiteY14" fmla="*/ 61816 h 106352"/>
                <a:gd name="connsiteX15" fmla="*/ 117034 w 170164"/>
                <a:gd name="connsiteY15" fmla="*/ 52849 h 106352"/>
                <a:gd name="connsiteX16" fmla="*/ 155982 w 170164"/>
                <a:gd name="connsiteY16" fmla="*/ 22200 h 106352"/>
                <a:gd name="connsiteX17" fmla="*/ 155982 w 170164"/>
                <a:gd name="connsiteY17" fmla="*/ 85311 h 106352"/>
                <a:gd name="connsiteX18" fmla="*/ 117034 w 170164"/>
                <a:gd name="connsiteY18" fmla="*/ 52856 h 10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0164" h="106352">
                  <a:moveTo>
                    <a:pt x="0" y="0"/>
                  </a:moveTo>
                  <a:lnTo>
                    <a:pt x="0" y="106353"/>
                  </a:lnTo>
                  <a:lnTo>
                    <a:pt x="170164" y="106353"/>
                  </a:lnTo>
                  <a:lnTo>
                    <a:pt x="170164" y="0"/>
                  </a:lnTo>
                  <a:lnTo>
                    <a:pt x="0" y="0"/>
                  </a:lnTo>
                  <a:close/>
                  <a:moveTo>
                    <a:pt x="53131" y="52849"/>
                  </a:moveTo>
                  <a:lnTo>
                    <a:pt x="14183" y="85305"/>
                  </a:lnTo>
                  <a:lnTo>
                    <a:pt x="14183" y="22193"/>
                  </a:lnTo>
                  <a:lnTo>
                    <a:pt x="53131" y="52843"/>
                  </a:lnTo>
                  <a:close/>
                  <a:moveTo>
                    <a:pt x="64525" y="61816"/>
                  </a:moveTo>
                  <a:lnTo>
                    <a:pt x="85082" y="77994"/>
                  </a:lnTo>
                  <a:lnTo>
                    <a:pt x="105639" y="61816"/>
                  </a:lnTo>
                  <a:lnTo>
                    <a:pt x="142068" y="92177"/>
                  </a:lnTo>
                  <a:lnTo>
                    <a:pt x="28084" y="92177"/>
                  </a:lnTo>
                  <a:lnTo>
                    <a:pt x="64512" y="61816"/>
                  </a:lnTo>
                  <a:close/>
                  <a:moveTo>
                    <a:pt x="117034" y="52849"/>
                  </a:moveTo>
                  <a:lnTo>
                    <a:pt x="155982" y="22200"/>
                  </a:lnTo>
                  <a:lnTo>
                    <a:pt x="155982" y="85311"/>
                  </a:lnTo>
                  <a:lnTo>
                    <a:pt x="117034" y="5285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0" name="Grupa 1369">
            <a:extLst>
              <a:ext uri="{FF2B5EF4-FFF2-40B4-BE49-F238E27FC236}">
                <a16:creationId xmlns:a16="http://schemas.microsoft.com/office/drawing/2014/main" id="{CEE1D16B-4FB3-2658-C885-CDD620978F8A}"/>
              </a:ext>
            </a:extLst>
          </p:cNvPr>
          <p:cNvGrpSpPr/>
          <p:nvPr userDrawn="1"/>
        </p:nvGrpSpPr>
        <p:grpSpPr>
          <a:xfrm>
            <a:off x="22062225" y="10712710"/>
            <a:ext cx="556999" cy="564944"/>
            <a:chOff x="5375759" y="7552682"/>
            <a:chExt cx="283920" cy="287970"/>
          </a:xfrm>
        </p:grpSpPr>
        <p:sp>
          <p:nvSpPr>
            <p:cNvPr id="1371" name="Dowolny kształt: kształt 1370">
              <a:extLst>
                <a:ext uri="{FF2B5EF4-FFF2-40B4-BE49-F238E27FC236}">
                  <a16:creationId xmlns:a16="http://schemas.microsoft.com/office/drawing/2014/main" id="{9CBADF7D-3117-307A-39ED-DE03BC3A62C1}"/>
                </a:ext>
              </a:extLst>
            </p:cNvPr>
            <p:cNvSpPr/>
            <p:nvPr/>
          </p:nvSpPr>
          <p:spPr>
            <a:xfrm>
              <a:off x="5508534" y="7552682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2" name="Dowolny kształt: kształt 1371">
              <a:extLst>
                <a:ext uri="{FF2B5EF4-FFF2-40B4-BE49-F238E27FC236}">
                  <a16:creationId xmlns:a16="http://schemas.microsoft.com/office/drawing/2014/main" id="{975789C1-96A3-812B-3B13-64236A775270}"/>
                </a:ext>
              </a:extLst>
            </p:cNvPr>
            <p:cNvSpPr/>
            <p:nvPr/>
          </p:nvSpPr>
          <p:spPr>
            <a:xfrm>
              <a:off x="5375759" y="7631219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3" name="Dowolny kształt: kształt 1372">
              <a:extLst>
                <a:ext uri="{FF2B5EF4-FFF2-40B4-BE49-F238E27FC236}">
                  <a16:creationId xmlns:a16="http://schemas.microsoft.com/office/drawing/2014/main" id="{661E7632-ACE0-591A-CCBA-CADD35EF333F}"/>
                </a:ext>
              </a:extLst>
            </p:cNvPr>
            <p:cNvSpPr/>
            <p:nvPr/>
          </p:nvSpPr>
          <p:spPr>
            <a:xfrm>
              <a:off x="5508534" y="7709757"/>
              <a:ext cx="151145" cy="130895"/>
            </a:xfrm>
            <a:custGeom>
              <a:avLst/>
              <a:gdLst>
                <a:gd name="connsiteX0" fmla="*/ 113355 w 151145"/>
                <a:gd name="connsiteY0" fmla="*/ 0 h 130895"/>
                <a:gd name="connsiteX1" fmla="*/ 37783 w 151145"/>
                <a:gd name="connsiteY1" fmla="*/ 0 h 130895"/>
                <a:gd name="connsiteX2" fmla="*/ 0 w 151145"/>
                <a:gd name="connsiteY2" fmla="*/ 65448 h 130895"/>
                <a:gd name="connsiteX3" fmla="*/ 37783 w 151145"/>
                <a:gd name="connsiteY3" fmla="*/ 130896 h 130895"/>
                <a:gd name="connsiteX4" fmla="*/ 113355 w 151145"/>
                <a:gd name="connsiteY4" fmla="*/ 130896 h 130895"/>
                <a:gd name="connsiteX5" fmla="*/ 151145 w 151145"/>
                <a:gd name="connsiteY5" fmla="*/ 65448 h 130895"/>
                <a:gd name="connsiteX6" fmla="*/ 113355 w 151145"/>
                <a:gd name="connsiteY6" fmla="*/ 0 h 130895"/>
                <a:gd name="connsiteX7" fmla="*/ 113355 w 151145"/>
                <a:gd name="connsiteY7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45" h="130895">
                  <a:moveTo>
                    <a:pt x="113355" y="0"/>
                  </a:moveTo>
                  <a:lnTo>
                    <a:pt x="37783" y="0"/>
                  </a:lnTo>
                  <a:lnTo>
                    <a:pt x="0" y="65448"/>
                  </a:lnTo>
                  <a:lnTo>
                    <a:pt x="37783" y="130896"/>
                  </a:lnTo>
                  <a:lnTo>
                    <a:pt x="113355" y="130896"/>
                  </a:lnTo>
                  <a:lnTo>
                    <a:pt x="151145" y="65448"/>
                  </a:lnTo>
                  <a:lnTo>
                    <a:pt x="113355" y="0"/>
                  </a:lnTo>
                  <a:lnTo>
                    <a:pt x="113355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4" name="Grafika 52">
            <a:extLst>
              <a:ext uri="{FF2B5EF4-FFF2-40B4-BE49-F238E27FC236}">
                <a16:creationId xmlns:a16="http://schemas.microsoft.com/office/drawing/2014/main" id="{958AC2B0-1644-2B2F-5BE6-921F8C6C196A}"/>
              </a:ext>
            </a:extLst>
          </p:cNvPr>
          <p:cNvGrpSpPr/>
          <p:nvPr userDrawn="1"/>
        </p:nvGrpSpPr>
        <p:grpSpPr>
          <a:xfrm>
            <a:off x="20716384" y="10712710"/>
            <a:ext cx="578016" cy="564944"/>
            <a:chOff x="4689741" y="7552682"/>
            <a:chExt cx="294633" cy="287970"/>
          </a:xfrm>
          <a:solidFill>
            <a:srgbClr val="212E39"/>
          </a:solidFill>
        </p:grpSpPr>
        <p:sp>
          <p:nvSpPr>
            <p:cNvPr id="1375" name="Dowolny kształt: kształt 1374">
              <a:extLst>
                <a:ext uri="{FF2B5EF4-FFF2-40B4-BE49-F238E27FC236}">
                  <a16:creationId xmlns:a16="http://schemas.microsoft.com/office/drawing/2014/main" id="{960ACF78-33D3-0FD2-D896-752EBF4A6335}"/>
                </a:ext>
              </a:extLst>
            </p:cNvPr>
            <p:cNvSpPr/>
            <p:nvPr/>
          </p:nvSpPr>
          <p:spPr>
            <a:xfrm>
              <a:off x="4689741" y="7552682"/>
              <a:ext cx="294633" cy="287970"/>
            </a:xfrm>
            <a:custGeom>
              <a:avLst/>
              <a:gdLst>
                <a:gd name="connsiteX0" fmla="*/ 294633 w 294633"/>
                <a:gd name="connsiteY0" fmla="*/ 78537 h 287970"/>
                <a:gd name="connsiteX1" fmla="*/ 249291 w 294633"/>
                <a:gd name="connsiteY1" fmla="*/ 0 h 287970"/>
                <a:gd name="connsiteX2" fmla="*/ 158606 w 294633"/>
                <a:gd name="connsiteY2" fmla="*/ 0 h 287970"/>
                <a:gd name="connsiteX3" fmla="*/ 120817 w 294633"/>
                <a:gd name="connsiteY3" fmla="*/ 65448 h 287970"/>
                <a:gd name="connsiteX4" fmla="*/ 45342 w 294633"/>
                <a:gd name="connsiteY4" fmla="*/ 65448 h 287970"/>
                <a:gd name="connsiteX5" fmla="*/ 0 w 294633"/>
                <a:gd name="connsiteY5" fmla="*/ 143985 h 287970"/>
                <a:gd name="connsiteX6" fmla="*/ 45342 w 294633"/>
                <a:gd name="connsiteY6" fmla="*/ 222523 h 287970"/>
                <a:gd name="connsiteX7" fmla="*/ 120817 w 294633"/>
                <a:gd name="connsiteY7" fmla="*/ 222523 h 287970"/>
                <a:gd name="connsiteX8" fmla="*/ 158606 w 294633"/>
                <a:gd name="connsiteY8" fmla="*/ 287971 h 287970"/>
                <a:gd name="connsiteX9" fmla="*/ 249291 w 294633"/>
                <a:gd name="connsiteY9" fmla="*/ 287971 h 287970"/>
                <a:gd name="connsiteX10" fmla="*/ 294633 w 294633"/>
                <a:gd name="connsiteY10" fmla="*/ 209433 h 287970"/>
                <a:gd name="connsiteX11" fmla="*/ 256844 w 294633"/>
                <a:gd name="connsiteY11" fmla="*/ 143985 h 287970"/>
                <a:gd name="connsiteX12" fmla="*/ 294633 w 294633"/>
                <a:gd name="connsiteY12" fmla="*/ 78537 h 287970"/>
                <a:gd name="connsiteX13" fmla="*/ 173718 w 294633"/>
                <a:gd name="connsiteY13" fmla="*/ 26179 h 287970"/>
                <a:gd name="connsiteX14" fmla="*/ 234179 w 294633"/>
                <a:gd name="connsiteY14" fmla="*/ 26179 h 287970"/>
                <a:gd name="connsiteX15" fmla="*/ 264409 w 294633"/>
                <a:gd name="connsiteY15" fmla="*/ 78537 h 287970"/>
                <a:gd name="connsiteX16" fmla="*/ 234179 w 294633"/>
                <a:gd name="connsiteY16" fmla="*/ 130896 h 287970"/>
                <a:gd name="connsiteX17" fmla="*/ 173823 w 294633"/>
                <a:gd name="connsiteY17" fmla="*/ 130896 h 287970"/>
                <a:gd name="connsiteX18" fmla="*/ 143547 w 294633"/>
                <a:gd name="connsiteY18" fmla="*/ 78472 h 287970"/>
                <a:gd name="connsiteX19" fmla="*/ 173725 w 294633"/>
                <a:gd name="connsiteY19" fmla="*/ 26179 h 287970"/>
                <a:gd name="connsiteX20" fmla="*/ 30230 w 294633"/>
                <a:gd name="connsiteY20" fmla="*/ 143985 h 287970"/>
                <a:gd name="connsiteX21" fmla="*/ 60461 w 294633"/>
                <a:gd name="connsiteY21" fmla="*/ 91627 h 287970"/>
                <a:gd name="connsiteX22" fmla="*/ 120817 w 294633"/>
                <a:gd name="connsiteY22" fmla="*/ 91627 h 287970"/>
                <a:gd name="connsiteX23" fmla="*/ 151047 w 294633"/>
                <a:gd name="connsiteY23" fmla="*/ 143985 h 287970"/>
                <a:gd name="connsiteX24" fmla="*/ 120817 w 294633"/>
                <a:gd name="connsiteY24" fmla="*/ 196344 h 287970"/>
                <a:gd name="connsiteX25" fmla="*/ 60461 w 294633"/>
                <a:gd name="connsiteY25" fmla="*/ 196344 h 287970"/>
                <a:gd name="connsiteX26" fmla="*/ 30230 w 294633"/>
                <a:gd name="connsiteY26" fmla="*/ 143985 h 287970"/>
                <a:gd name="connsiteX27" fmla="*/ 234179 w 294633"/>
                <a:gd name="connsiteY27" fmla="*/ 261791 h 287970"/>
                <a:gd name="connsiteX28" fmla="*/ 173718 w 294633"/>
                <a:gd name="connsiteY28" fmla="*/ 261791 h 287970"/>
                <a:gd name="connsiteX29" fmla="*/ 143540 w 294633"/>
                <a:gd name="connsiteY29" fmla="*/ 209498 h 287970"/>
                <a:gd name="connsiteX30" fmla="*/ 173816 w 294633"/>
                <a:gd name="connsiteY30" fmla="*/ 157075 h 287970"/>
                <a:gd name="connsiteX31" fmla="*/ 234172 w 294633"/>
                <a:gd name="connsiteY31" fmla="*/ 157075 h 287970"/>
                <a:gd name="connsiteX32" fmla="*/ 264403 w 294633"/>
                <a:gd name="connsiteY32" fmla="*/ 209433 h 287970"/>
                <a:gd name="connsiteX33" fmla="*/ 234172 w 294633"/>
                <a:gd name="connsiteY33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4633" h="287970">
                  <a:moveTo>
                    <a:pt x="294633" y="78537"/>
                  </a:moveTo>
                  <a:lnTo>
                    <a:pt x="249291" y="0"/>
                  </a:lnTo>
                  <a:lnTo>
                    <a:pt x="158606" y="0"/>
                  </a:lnTo>
                  <a:lnTo>
                    <a:pt x="120817" y="65448"/>
                  </a:lnTo>
                  <a:lnTo>
                    <a:pt x="45342" y="65448"/>
                  </a:lnTo>
                  <a:lnTo>
                    <a:pt x="0" y="143985"/>
                  </a:lnTo>
                  <a:lnTo>
                    <a:pt x="45342" y="222523"/>
                  </a:lnTo>
                  <a:lnTo>
                    <a:pt x="120817" y="222523"/>
                  </a:lnTo>
                  <a:lnTo>
                    <a:pt x="158606" y="287971"/>
                  </a:lnTo>
                  <a:lnTo>
                    <a:pt x="249291" y="287971"/>
                  </a:lnTo>
                  <a:lnTo>
                    <a:pt x="294633" y="209433"/>
                  </a:lnTo>
                  <a:lnTo>
                    <a:pt x="256844" y="143985"/>
                  </a:lnTo>
                  <a:lnTo>
                    <a:pt x="294633" y="78537"/>
                  </a:lnTo>
                  <a:close/>
                  <a:moveTo>
                    <a:pt x="173718" y="26179"/>
                  </a:moveTo>
                  <a:lnTo>
                    <a:pt x="234179" y="26179"/>
                  </a:lnTo>
                  <a:lnTo>
                    <a:pt x="264409" y="78537"/>
                  </a:lnTo>
                  <a:lnTo>
                    <a:pt x="234179" y="130896"/>
                  </a:lnTo>
                  <a:lnTo>
                    <a:pt x="173823" y="130896"/>
                  </a:lnTo>
                  <a:lnTo>
                    <a:pt x="143547" y="78472"/>
                  </a:lnTo>
                  <a:lnTo>
                    <a:pt x="173725" y="26179"/>
                  </a:lnTo>
                  <a:close/>
                  <a:moveTo>
                    <a:pt x="30230" y="143985"/>
                  </a:moveTo>
                  <a:lnTo>
                    <a:pt x="60461" y="91627"/>
                  </a:lnTo>
                  <a:lnTo>
                    <a:pt x="120817" y="91627"/>
                  </a:lnTo>
                  <a:lnTo>
                    <a:pt x="151047" y="143985"/>
                  </a:lnTo>
                  <a:lnTo>
                    <a:pt x="120817" y="196344"/>
                  </a:lnTo>
                  <a:lnTo>
                    <a:pt x="60461" y="196344"/>
                  </a:lnTo>
                  <a:lnTo>
                    <a:pt x="30230" y="143985"/>
                  </a:lnTo>
                  <a:close/>
                  <a:moveTo>
                    <a:pt x="234179" y="261791"/>
                  </a:moveTo>
                  <a:lnTo>
                    <a:pt x="173718" y="261791"/>
                  </a:lnTo>
                  <a:lnTo>
                    <a:pt x="143540" y="209498"/>
                  </a:lnTo>
                  <a:lnTo>
                    <a:pt x="173816" y="157075"/>
                  </a:lnTo>
                  <a:lnTo>
                    <a:pt x="234172" y="157075"/>
                  </a:lnTo>
                  <a:lnTo>
                    <a:pt x="264403" y="209433"/>
                  </a:lnTo>
                  <a:lnTo>
                    <a:pt x="234172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6" name="Dowolny kształt: kształt 1375">
              <a:extLst>
                <a:ext uri="{FF2B5EF4-FFF2-40B4-BE49-F238E27FC236}">
                  <a16:creationId xmlns:a16="http://schemas.microsoft.com/office/drawing/2014/main" id="{A7E81CD7-9506-3AF2-FE23-F998A691FF46}"/>
                </a:ext>
              </a:extLst>
            </p:cNvPr>
            <p:cNvSpPr/>
            <p:nvPr/>
          </p:nvSpPr>
          <p:spPr>
            <a:xfrm>
              <a:off x="4848348" y="7591950"/>
              <a:ext cx="90684" cy="78537"/>
            </a:xfrm>
            <a:custGeom>
              <a:avLst/>
              <a:gdLst>
                <a:gd name="connsiteX0" fmla="*/ 22671 w 90684"/>
                <a:gd name="connsiteY0" fmla="*/ 78537 h 78537"/>
                <a:gd name="connsiteX1" fmla="*/ 68013 w 90684"/>
                <a:gd name="connsiteY1" fmla="*/ 78537 h 78537"/>
                <a:gd name="connsiteX2" fmla="*/ 90685 w 90684"/>
                <a:gd name="connsiteY2" fmla="*/ 39269 h 78537"/>
                <a:gd name="connsiteX3" fmla="*/ 68013 w 90684"/>
                <a:gd name="connsiteY3" fmla="*/ 0 h 78537"/>
                <a:gd name="connsiteX4" fmla="*/ 22671 w 90684"/>
                <a:gd name="connsiteY4" fmla="*/ 0 h 78537"/>
                <a:gd name="connsiteX5" fmla="*/ 0 w 90684"/>
                <a:gd name="connsiteY5" fmla="*/ 39269 h 78537"/>
                <a:gd name="connsiteX6" fmla="*/ 22671 w 90684"/>
                <a:gd name="connsiteY6" fmla="*/ 78537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84" h="78537">
                  <a:moveTo>
                    <a:pt x="22671" y="78537"/>
                  </a:move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7" name="Dowolny kształt: kształt 1376">
              <a:extLst>
                <a:ext uri="{FF2B5EF4-FFF2-40B4-BE49-F238E27FC236}">
                  <a16:creationId xmlns:a16="http://schemas.microsoft.com/office/drawing/2014/main" id="{2BF75716-6CA9-C2C7-D04E-2F6497647CE2}"/>
                </a:ext>
              </a:extLst>
            </p:cNvPr>
            <p:cNvSpPr/>
            <p:nvPr/>
          </p:nvSpPr>
          <p:spPr>
            <a:xfrm>
              <a:off x="4848348" y="7722846"/>
              <a:ext cx="90684" cy="78537"/>
            </a:xfrm>
            <a:custGeom>
              <a:avLst/>
              <a:gdLst>
                <a:gd name="connsiteX0" fmla="*/ 22671 w 90684"/>
                <a:gd name="connsiteY0" fmla="*/ 0 h 78537"/>
                <a:gd name="connsiteX1" fmla="*/ 0 w 90684"/>
                <a:gd name="connsiteY1" fmla="*/ 39269 h 78537"/>
                <a:gd name="connsiteX2" fmla="*/ 22671 w 90684"/>
                <a:gd name="connsiteY2" fmla="*/ 78537 h 78537"/>
                <a:gd name="connsiteX3" fmla="*/ 68013 w 90684"/>
                <a:gd name="connsiteY3" fmla="*/ 78537 h 78537"/>
                <a:gd name="connsiteX4" fmla="*/ 90685 w 90684"/>
                <a:gd name="connsiteY4" fmla="*/ 39269 h 78537"/>
                <a:gd name="connsiteX5" fmla="*/ 68013 w 90684"/>
                <a:gd name="connsiteY5" fmla="*/ 0 h 78537"/>
                <a:gd name="connsiteX6" fmla="*/ 22671 w 90684"/>
                <a:gd name="connsiteY6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84" h="78537">
                  <a:moveTo>
                    <a:pt x="22671" y="0"/>
                  </a:moveTo>
                  <a:lnTo>
                    <a:pt x="0" y="39269"/>
                  </a:lnTo>
                  <a:lnTo>
                    <a:pt x="22671" y="78537"/>
                  </a:ln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2267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78" name="Dowolny kształt: kształt 1377">
              <a:extLst>
                <a:ext uri="{FF2B5EF4-FFF2-40B4-BE49-F238E27FC236}">
                  <a16:creationId xmlns:a16="http://schemas.microsoft.com/office/drawing/2014/main" id="{B1A042F1-0B73-8C34-39A8-9773A824A122}"/>
                </a:ext>
              </a:extLst>
            </p:cNvPr>
            <p:cNvSpPr/>
            <p:nvPr/>
          </p:nvSpPr>
          <p:spPr>
            <a:xfrm>
              <a:off x="4735084" y="7657398"/>
              <a:ext cx="90691" cy="78537"/>
            </a:xfrm>
            <a:custGeom>
              <a:avLst/>
              <a:gdLst>
                <a:gd name="connsiteX0" fmla="*/ 90691 w 90691"/>
                <a:gd name="connsiteY0" fmla="*/ 39269 h 78537"/>
                <a:gd name="connsiteX1" fmla="*/ 68020 w 90691"/>
                <a:gd name="connsiteY1" fmla="*/ 0 h 78537"/>
                <a:gd name="connsiteX2" fmla="*/ 22671 w 90691"/>
                <a:gd name="connsiteY2" fmla="*/ 0 h 78537"/>
                <a:gd name="connsiteX3" fmla="*/ 0 w 90691"/>
                <a:gd name="connsiteY3" fmla="*/ 39269 h 78537"/>
                <a:gd name="connsiteX4" fmla="*/ 22671 w 90691"/>
                <a:gd name="connsiteY4" fmla="*/ 78537 h 78537"/>
                <a:gd name="connsiteX5" fmla="*/ 68020 w 90691"/>
                <a:gd name="connsiteY5" fmla="*/ 78537 h 78537"/>
                <a:gd name="connsiteX6" fmla="*/ 90691 w 90691"/>
                <a:gd name="connsiteY6" fmla="*/ 39269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691" h="78537">
                  <a:moveTo>
                    <a:pt x="90691" y="39269"/>
                  </a:moveTo>
                  <a:lnTo>
                    <a:pt x="68020" y="0"/>
                  </a:ln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lnTo>
                    <a:pt x="68020" y="78537"/>
                  </a:lnTo>
                  <a:lnTo>
                    <a:pt x="9069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79" name="Grupa 1378">
            <a:extLst>
              <a:ext uri="{FF2B5EF4-FFF2-40B4-BE49-F238E27FC236}">
                <a16:creationId xmlns:a16="http://schemas.microsoft.com/office/drawing/2014/main" id="{FDADF865-B5AA-2D0F-A3E5-68190A239566}"/>
              </a:ext>
            </a:extLst>
          </p:cNvPr>
          <p:cNvGrpSpPr/>
          <p:nvPr userDrawn="1"/>
        </p:nvGrpSpPr>
        <p:grpSpPr>
          <a:xfrm>
            <a:off x="21384047" y="10712710"/>
            <a:ext cx="578016" cy="564944"/>
            <a:chOff x="5030070" y="7552682"/>
            <a:chExt cx="294633" cy="287970"/>
          </a:xfrm>
        </p:grpSpPr>
        <p:sp>
          <p:nvSpPr>
            <p:cNvPr id="1380" name="Dowolny kształt: kształt 1379">
              <a:extLst>
                <a:ext uri="{FF2B5EF4-FFF2-40B4-BE49-F238E27FC236}">
                  <a16:creationId xmlns:a16="http://schemas.microsoft.com/office/drawing/2014/main" id="{B8C1DB0F-D3B1-1481-DFEC-454B4A5CB7B2}"/>
                </a:ext>
              </a:extLst>
            </p:cNvPr>
            <p:cNvSpPr/>
            <p:nvPr/>
          </p:nvSpPr>
          <p:spPr>
            <a:xfrm>
              <a:off x="5030070" y="7552682"/>
              <a:ext cx="294633" cy="287970"/>
            </a:xfrm>
            <a:custGeom>
              <a:avLst/>
              <a:gdLst>
                <a:gd name="connsiteX0" fmla="*/ 249291 w 294633"/>
                <a:gd name="connsiteY0" fmla="*/ 287971 h 287970"/>
                <a:gd name="connsiteX1" fmla="*/ 158606 w 294633"/>
                <a:gd name="connsiteY1" fmla="*/ 287971 h 287970"/>
                <a:gd name="connsiteX2" fmla="*/ 120817 w 294633"/>
                <a:gd name="connsiteY2" fmla="*/ 222523 h 287970"/>
                <a:gd name="connsiteX3" fmla="*/ 45342 w 294633"/>
                <a:gd name="connsiteY3" fmla="*/ 222523 h 287970"/>
                <a:gd name="connsiteX4" fmla="*/ 0 w 294633"/>
                <a:gd name="connsiteY4" fmla="*/ 143985 h 287970"/>
                <a:gd name="connsiteX5" fmla="*/ 45342 w 294633"/>
                <a:gd name="connsiteY5" fmla="*/ 65448 h 287970"/>
                <a:gd name="connsiteX6" fmla="*/ 120817 w 294633"/>
                <a:gd name="connsiteY6" fmla="*/ 65448 h 287970"/>
                <a:gd name="connsiteX7" fmla="*/ 158606 w 294633"/>
                <a:gd name="connsiteY7" fmla="*/ 0 h 287970"/>
                <a:gd name="connsiteX8" fmla="*/ 249291 w 294633"/>
                <a:gd name="connsiteY8" fmla="*/ 0 h 287970"/>
                <a:gd name="connsiteX9" fmla="*/ 294633 w 294633"/>
                <a:gd name="connsiteY9" fmla="*/ 78537 h 287970"/>
                <a:gd name="connsiteX10" fmla="*/ 256844 w 294633"/>
                <a:gd name="connsiteY10" fmla="*/ 143985 h 287970"/>
                <a:gd name="connsiteX11" fmla="*/ 294633 w 294633"/>
                <a:gd name="connsiteY11" fmla="*/ 209433 h 287970"/>
                <a:gd name="connsiteX12" fmla="*/ 249291 w 294633"/>
                <a:gd name="connsiteY12" fmla="*/ 287971 h 287970"/>
                <a:gd name="connsiteX13" fmla="*/ 173718 w 294633"/>
                <a:gd name="connsiteY13" fmla="*/ 261791 h 287970"/>
                <a:gd name="connsiteX14" fmla="*/ 234179 w 294633"/>
                <a:gd name="connsiteY14" fmla="*/ 261791 h 287970"/>
                <a:gd name="connsiteX15" fmla="*/ 264410 w 294633"/>
                <a:gd name="connsiteY15" fmla="*/ 209433 h 287970"/>
                <a:gd name="connsiteX16" fmla="*/ 226620 w 294633"/>
                <a:gd name="connsiteY16" fmla="*/ 143985 h 287970"/>
                <a:gd name="connsiteX17" fmla="*/ 264410 w 294633"/>
                <a:gd name="connsiteY17" fmla="*/ 78537 h 287970"/>
                <a:gd name="connsiteX18" fmla="*/ 234179 w 294633"/>
                <a:gd name="connsiteY18" fmla="*/ 26179 h 287970"/>
                <a:gd name="connsiteX19" fmla="*/ 173718 w 294633"/>
                <a:gd name="connsiteY19" fmla="*/ 26179 h 287970"/>
                <a:gd name="connsiteX20" fmla="*/ 135929 w 294633"/>
                <a:gd name="connsiteY20" fmla="*/ 91627 h 287970"/>
                <a:gd name="connsiteX21" fmla="*/ 60454 w 294633"/>
                <a:gd name="connsiteY21" fmla="*/ 91627 h 287970"/>
                <a:gd name="connsiteX22" fmla="*/ 30224 w 294633"/>
                <a:gd name="connsiteY22" fmla="*/ 143985 h 287970"/>
                <a:gd name="connsiteX23" fmla="*/ 60454 w 294633"/>
                <a:gd name="connsiteY23" fmla="*/ 196344 h 287970"/>
                <a:gd name="connsiteX24" fmla="*/ 135929 w 294633"/>
                <a:gd name="connsiteY24" fmla="*/ 196344 h 287970"/>
                <a:gd name="connsiteX25" fmla="*/ 173718 w 294633"/>
                <a:gd name="connsiteY25" fmla="*/ 261791 h 287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94633" h="287970">
                  <a:moveTo>
                    <a:pt x="249291" y="287971"/>
                  </a:moveTo>
                  <a:lnTo>
                    <a:pt x="158606" y="287971"/>
                  </a:lnTo>
                  <a:lnTo>
                    <a:pt x="120817" y="222523"/>
                  </a:lnTo>
                  <a:lnTo>
                    <a:pt x="45342" y="222523"/>
                  </a:lnTo>
                  <a:lnTo>
                    <a:pt x="0" y="143985"/>
                  </a:lnTo>
                  <a:lnTo>
                    <a:pt x="45342" y="65448"/>
                  </a:lnTo>
                  <a:lnTo>
                    <a:pt x="120817" y="65448"/>
                  </a:lnTo>
                  <a:lnTo>
                    <a:pt x="158606" y="0"/>
                  </a:lnTo>
                  <a:lnTo>
                    <a:pt x="249291" y="0"/>
                  </a:lnTo>
                  <a:lnTo>
                    <a:pt x="294633" y="78537"/>
                  </a:lnTo>
                  <a:lnTo>
                    <a:pt x="256844" y="143985"/>
                  </a:lnTo>
                  <a:lnTo>
                    <a:pt x="294633" y="209433"/>
                  </a:lnTo>
                  <a:lnTo>
                    <a:pt x="249291" y="287971"/>
                  </a:lnTo>
                  <a:close/>
                  <a:moveTo>
                    <a:pt x="173718" y="261791"/>
                  </a:moveTo>
                  <a:lnTo>
                    <a:pt x="234179" y="261791"/>
                  </a:lnTo>
                  <a:lnTo>
                    <a:pt x="264410" y="209433"/>
                  </a:lnTo>
                  <a:lnTo>
                    <a:pt x="226620" y="143985"/>
                  </a:lnTo>
                  <a:lnTo>
                    <a:pt x="264410" y="78537"/>
                  </a:lnTo>
                  <a:lnTo>
                    <a:pt x="234179" y="26179"/>
                  </a:lnTo>
                  <a:lnTo>
                    <a:pt x="173718" y="26179"/>
                  </a:lnTo>
                  <a:lnTo>
                    <a:pt x="135929" y="91627"/>
                  </a:lnTo>
                  <a:lnTo>
                    <a:pt x="60454" y="91627"/>
                  </a:lnTo>
                  <a:lnTo>
                    <a:pt x="30224" y="143985"/>
                  </a:lnTo>
                  <a:lnTo>
                    <a:pt x="60454" y="196344"/>
                  </a:lnTo>
                  <a:lnTo>
                    <a:pt x="135929" y="196344"/>
                  </a:lnTo>
                  <a:lnTo>
                    <a:pt x="173718" y="26179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1" name="Dowolny kształt: kształt 1380">
              <a:extLst>
                <a:ext uri="{FF2B5EF4-FFF2-40B4-BE49-F238E27FC236}">
                  <a16:creationId xmlns:a16="http://schemas.microsoft.com/office/drawing/2014/main" id="{1025BF2D-D504-5F00-E3B5-D943ECC0D438}"/>
                </a:ext>
              </a:extLst>
            </p:cNvPr>
            <p:cNvSpPr/>
            <p:nvPr/>
          </p:nvSpPr>
          <p:spPr>
            <a:xfrm>
              <a:off x="5188677" y="7591950"/>
              <a:ext cx="90684" cy="78537"/>
            </a:xfrm>
            <a:custGeom>
              <a:avLst/>
              <a:gdLst>
                <a:gd name="connsiteX0" fmla="*/ 68013 w 90684"/>
                <a:gd name="connsiteY0" fmla="*/ 0 h 78537"/>
                <a:gd name="connsiteX1" fmla="*/ 22671 w 90684"/>
                <a:gd name="connsiteY1" fmla="*/ 0 h 78537"/>
                <a:gd name="connsiteX2" fmla="*/ 0 w 90684"/>
                <a:gd name="connsiteY2" fmla="*/ 39269 h 78537"/>
                <a:gd name="connsiteX3" fmla="*/ 22671 w 90684"/>
                <a:gd name="connsiteY3" fmla="*/ 78537 h 78537"/>
                <a:gd name="connsiteX4" fmla="*/ 68013 w 90684"/>
                <a:gd name="connsiteY4" fmla="*/ 78537 h 78537"/>
                <a:gd name="connsiteX5" fmla="*/ 90685 w 90684"/>
                <a:gd name="connsiteY5" fmla="*/ 39269 h 78537"/>
                <a:gd name="connsiteX6" fmla="*/ 68013 w 90684"/>
                <a:gd name="connsiteY6" fmla="*/ 0 h 78537"/>
                <a:gd name="connsiteX7" fmla="*/ 68013 w 90684"/>
                <a:gd name="connsiteY7" fmla="*/ 0 h 7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684" h="78537">
                  <a:moveTo>
                    <a:pt x="68013" y="0"/>
                  </a:moveTo>
                  <a:lnTo>
                    <a:pt x="22671" y="0"/>
                  </a:lnTo>
                  <a:lnTo>
                    <a:pt x="0" y="39269"/>
                  </a:lnTo>
                  <a:lnTo>
                    <a:pt x="22671" y="78537"/>
                  </a:lnTo>
                  <a:lnTo>
                    <a:pt x="68013" y="78537"/>
                  </a:lnTo>
                  <a:lnTo>
                    <a:pt x="90685" y="39269"/>
                  </a:lnTo>
                  <a:lnTo>
                    <a:pt x="68013" y="0"/>
                  </a:lnTo>
                  <a:lnTo>
                    <a:pt x="68013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82" name="Grafika 52">
            <a:extLst>
              <a:ext uri="{FF2B5EF4-FFF2-40B4-BE49-F238E27FC236}">
                <a16:creationId xmlns:a16="http://schemas.microsoft.com/office/drawing/2014/main" id="{1DAE6DA3-F86F-DB92-FDA7-1E5FF8AD35B1}"/>
              </a:ext>
            </a:extLst>
          </p:cNvPr>
          <p:cNvGrpSpPr/>
          <p:nvPr userDrawn="1"/>
        </p:nvGrpSpPr>
        <p:grpSpPr>
          <a:xfrm>
            <a:off x="27091392" y="4010407"/>
            <a:ext cx="616302" cy="616291"/>
            <a:chOff x="7939286" y="4136304"/>
            <a:chExt cx="314149" cy="314143"/>
          </a:xfrm>
          <a:solidFill>
            <a:srgbClr val="212E39"/>
          </a:solidFill>
        </p:grpSpPr>
        <p:sp>
          <p:nvSpPr>
            <p:cNvPr id="1383" name="Dowolny kształt: kształt 1382">
              <a:extLst>
                <a:ext uri="{FF2B5EF4-FFF2-40B4-BE49-F238E27FC236}">
                  <a16:creationId xmlns:a16="http://schemas.microsoft.com/office/drawing/2014/main" id="{863B856D-000A-F99F-EB51-CBB9361B6891}"/>
                </a:ext>
              </a:extLst>
            </p:cNvPr>
            <p:cNvSpPr/>
            <p:nvPr/>
          </p:nvSpPr>
          <p:spPr>
            <a:xfrm>
              <a:off x="8070182" y="4267200"/>
              <a:ext cx="52358" cy="117806"/>
            </a:xfrm>
            <a:custGeom>
              <a:avLst/>
              <a:gdLst>
                <a:gd name="connsiteX0" fmla="*/ 0 w 52358"/>
                <a:gd name="connsiteY0" fmla="*/ 117806 h 117806"/>
                <a:gd name="connsiteX1" fmla="*/ 26179 w 52358"/>
                <a:gd name="connsiteY1" fmla="*/ 117806 h 117806"/>
                <a:gd name="connsiteX2" fmla="*/ 52358 w 52358"/>
                <a:gd name="connsiteY2" fmla="*/ 91627 h 117806"/>
                <a:gd name="connsiteX3" fmla="*/ 52358 w 52358"/>
                <a:gd name="connsiteY3" fmla="*/ 0 h 117806"/>
                <a:gd name="connsiteX4" fmla="*/ 0 w 52358"/>
                <a:gd name="connsiteY4" fmla="*/ 0 h 117806"/>
                <a:gd name="connsiteX5" fmla="*/ 0 w 52358"/>
                <a:gd name="connsiteY5" fmla="*/ 11780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8" h="117806">
                  <a:moveTo>
                    <a:pt x="0" y="117806"/>
                  </a:moveTo>
                  <a:lnTo>
                    <a:pt x="26179" y="117806"/>
                  </a:lnTo>
                  <a:lnTo>
                    <a:pt x="52358" y="91627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4" name="Dowolny kształt: kształt 1383">
              <a:extLst>
                <a:ext uri="{FF2B5EF4-FFF2-40B4-BE49-F238E27FC236}">
                  <a16:creationId xmlns:a16="http://schemas.microsoft.com/office/drawing/2014/main" id="{D052D5FE-D636-58D3-E0D7-E3BB5087A102}"/>
                </a:ext>
              </a:extLst>
            </p:cNvPr>
            <p:cNvSpPr/>
            <p:nvPr/>
          </p:nvSpPr>
          <p:spPr>
            <a:xfrm>
              <a:off x="8070182" y="4201752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7"/>
                    <a:pt x="40638" y="52358"/>
                    <a:pt x="26179" y="52358"/>
                  </a:cubicBezTo>
                  <a:cubicBezTo>
                    <a:pt x="11721" y="52358"/>
                    <a:pt x="0" y="40637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5" name="Dowolny kształt: kształt 1384">
              <a:extLst>
                <a:ext uri="{FF2B5EF4-FFF2-40B4-BE49-F238E27FC236}">
                  <a16:creationId xmlns:a16="http://schemas.microsoft.com/office/drawing/2014/main" id="{7D70FBCD-26C5-E273-B0C4-EE4393078ABB}"/>
                </a:ext>
              </a:extLst>
            </p:cNvPr>
            <p:cNvSpPr/>
            <p:nvPr/>
          </p:nvSpPr>
          <p:spPr>
            <a:xfrm>
              <a:off x="7939286" y="4136304"/>
              <a:ext cx="314143" cy="170164"/>
            </a:xfrm>
            <a:custGeom>
              <a:avLst/>
              <a:gdLst>
                <a:gd name="connsiteX0" fmla="*/ 287971 w 314143"/>
                <a:gd name="connsiteY0" fmla="*/ 39269 h 170164"/>
                <a:gd name="connsiteX1" fmla="*/ 287971 w 314143"/>
                <a:gd name="connsiteY1" fmla="*/ 70167 h 170164"/>
                <a:gd name="connsiteX2" fmla="*/ 268146 w 314143"/>
                <a:gd name="connsiteY2" fmla="*/ 46003 h 170164"/>
                <a:gd name="connsiteX3" fmla="*/ 157075 w 314143"/>
                <a:gd name="connsiteY3" fmla="*/ 0 h 170164"/>
                <a:gd name="connsiteX4" fmla="*/ 46003 w 314143"/>
                <a:gd name="connsiteY4" fmla="*/ 46003 h 170164"/>
                <a:gd name="connsiteX5" fmla="*/ 0 w 314143"/>
                <a:gd name="connsiteY5" fmla="*/ 157075 h 170164"/>
                <a:gd name="connsiteX6" fmla="*/ 543 w 314143"/>
                <a:gd name="connsiteY6" fmla="*/ 170164 h 170164"/>
                <a:gd name="connsiteX7" fmla="*/ 26827 w 314143"/>
                <a:gd name="connsiteY7" fmla="*/ 170164 h 170164"/>
                <a:gd name="connsiteX8" fmla="*/ 26173 w 314143"/>
                <a:gd name="connsiteY8" fmla="*/ 157075 h 170164"/>
                <a:gd name="connsiteX9" fmla="*/ 157068 w 314143"/>
                <a:gd name="connsiteY9" fmla="*/ 26179 h 170164"/>
                <a:gd name="connsiteX10" fmla="*/ 270391 w 314143"/>
                <a:gd name="connsiteY10" fmla="*/ 91627 h 170164"/>
                <a:gd name="connsiteX11" fmla="*/ 235606 w 314143"/>
                <a:gd name="connsiteY11" fmla="*/ 91627 h 170164"/>
                <a:gd name="connsiteX12" fmla="*/ 235606 w 314143"/>
                <a:gd name="connsiteY12" fmla="*/ 117806 h 170164"/>
                <a:gd name="connsiteX13" fmla="*/ 314143 w 314143"/>
                <a:gd name="connsiteY13" fmla="*/ 117806 h 170164"/>
                <a:gd name="connsiteX14" fmla="*/ 314143 w 314143"/>
                <a:gd name="connsiteY14" fmla="*/ 39269 h 170164"/>
                <a:gd name="connsiteX15" fmla="*/ 287964 w 314143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3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37" y="61567"/>
                    <a:pt x="275614" y="53477"/>
                    <a:pt x="268146" y="46003"/>
                  </a:cubicBezTo>
                  <a:cubicBezTo>
                    <a:pt x="238479" y="16336"/>
                    <a:pt x="199034" y="0"/>
                    <a:pt x="157075" y="0"/>
                  </a:cubicBezTo>
                  <a:cubicBezTo>
                    <a:pt x="115116" y="0"/>
                    <a:pt x="75671" y="16336"/>
                    <a:pt x="46003" y="46003"/>
                  </a:cubicBezTo>
                  <a:cubicBezTo>
                    <a:pt x="16336" y="75671"/>
                    <a:pt x="0" y="115116"/>
                    <a:pt x="0" y="157075"/>
                  </a:cubicBezTo>
                  <a:cubicBezTo>
                    <a:pt x="0" y="161466"/>
                    <a:pt x="190" y="165832"/>
                    <a:pt x="543" y="170164"/>
                  </a:cubicBezTo>
                  <a:lnTo>
                    <a:pt x="26827" y="170164"/>
                  </a:lnTo>
                  <a:cubicBezTo>
                    <a:pt x="26395" y="165858"/>
                    <a:pt x="26173" y="161493"/>
                    <a:pt x="26173" y="157075"/>
                  </a:cubicBezTo>
                  <a:cubicBezTo>
                    <a:pt x="26173" y="84899"/>
                    <a:pt x="84892" y="26179"/>
                    <a:pt x="157068" y="26179"/>
                  </a:cubicBezTo>
                  <a:cubicBezTo>
                    <a:pt x="205421" y="26179"/>
                    <a:pt x="247727" y="52535"/>
                    <a:pt x="270391" y="91627"/>
                  </a:cubicBezTo>
                  <a:lnTo>
                    <a:pt x="235606" y="91627"/>
                  </a:lnTo>
                  <a:lnTo>
                    <a:pt x="235606" y="117806"/>
                  </a:lnTo>
                  <a:lnTo>
                    <a:pt x="314143" y="117806"/>
                  </a:lnTo>
                  <a:lnTo>
                    <a:pt x="314143" y="39269"/>
                  </a:lnTo>
                  <a:lnTo>
                    <a:pt x="287964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6" name="Dowolny kształt: kształt 1385">
              <a:extLst>
                <a:ext uri="{FF2B5EF4-FFF2-40B4-BE49-F238E27FC236}">
                  <a16:creationId xmlns:a16="http://schemas.microsoft.com/office/drawing/2014/main" id="{BC71A97F-29D7-E2BE-5D2F-3BFA1BE62E8B}"/>
                </a:ext>
              </a:extLst>
            </p:cNvPr>
            <p:cNvSpPr/>
            <p:nvPr/>
          </p:nvSpPr>
          <p:spPr>
            <a:xfrm>
              <a:off x="7939286" y="4280283"/>
              <a:ext cx="314149" cy="170164"/>
            </a:xfrm>
            <a:custGeom>
              <a:avLst/>
              <a:gdLst>
                <a:gd name="connsiteX0" fmla="*/ 287316 w 314149"/>
                <a:gd name="connsiteY0" fmla="*/ 6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4007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59 w 314149"/>
                <a:gd name="connsiteY6" fmla="*/ 52541 h 170164"/>
                <a:gd name="connsiteX7" fmla="*/ 32200 w 314149"/>
                <a:gd name="connsiteY7" fmla="*/ 52365 h 170164"/>
                <a:gd name="connsiteX8" fmla="*/ 4928 w 314149"/>
                <a:gd name="connsiteY8" fmla="*/ 52365 h 170164"/>
                <a:gd name="connsiteX9" fmla="*/ 4928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7 h 170164"/>
                <a:gd name="connsiteX12" fmla="*/ 26179 w 314149"/>
                <a:gd name="connsiteY12" fmla="*/ 131327 h 170164"/>
                <a:gd name="connsiteX13" fmla="*/ 26179 w 314149"/>
                <a:gd name="connsiteY13" fmla="*/ 99997 h 170164"/>
                <a:gd name="connsiteX14" fmla="*/ 46003 w 314149"/>
                <a:gd name="connsiteY14" fmla="*/ 124161 h 170164"/>
                <a:gd name="connsiteX15" fmla="*/ 157075 w 314149"/>
                <a:gd name="connsiteY15" fmla="*/ 170164 h 170164"/>
                <a:gd name="connsiteX16" fmla="*/ 268146 w 314149"/>
                <a:gd name="connsiteY16" fmla="*/ 124161 h 170164"/>
                <a:gd name="connsiteX17" fmla="*/ 314150 w 314149"/>
                <a:gd name="connsiteY17" fmla="*/ 13090 h 170164"/>
                <a:gd name="connsiteX18" fmla="*/ 313606 w 314149"/>
                <a:gd name="connsiteY18" fmla="*/ 0 h 170164"/>
                <a:gd name="connsiteX19" fmla="*/ 287322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6"/>
                  </a:moveTo>
                  <a:cubicBezTo>
                    <a:pt x="287748" y="4313"/>
                    <a:pt x="287971" y="8678"/>
                    <a:pt x="287971" y="13096"/>
                  </a:cubicBezTo>
                  <a:cubicBezTo>
                    <a:pt x="287971" y="85272"/>
                    <a:pt x="229251" y="143992"/>
                    <a:pt x="157075" y="143992"/>
                  </a:cubicBezTo>
                  <a:cubicBezTo>
                    <a:pt x="108898" y="143992"/>
                    <a:pt x="66731" y="117832"/>
                    <a:pt x="44007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59" y="52541"/>
                  </a:lnTo>
                  <a:cubicBezTo>
                    <a:pt x="32239" y="52483"/>
                    <a:pt x="32220" y="52423"/>
                    <a:pt x="32200" y="52365"/>
                  </a:cubicBezTo>
                  <a:lnTo>
                    <a:pt x="4928" y="52365"/>
                  </a:lnTo>
                  <a:lnTo>
                    <a:pt x="4928" y="52391"/>
                  </a:lnTo>
                  <a:lnTo>
                    <a:pt x="0" y="52365"/>
                  </a:lnTo>
                  <a:lnTo>
                    <a:pt x="0" y="131327"/>
                  </a:lnTo>
                  <a:lnTo>
                    <a:pt x="26179" y="131327"/>
                  </a:lnTo>
                  <a:lnTo>
                    <a:pt x="26179" y="99997"/>
                  </a:lnTo>
                  <a:cubicBezTo>
                    <a:pt x="31912" y="108597"/>
                    <a:pt x="38536" y="116687"/>
                    <a:pt x="46003" y="124161"/>
                  </a:cubicBezTo>
                  <a:cubicBezTo>
                    <a:pt x="75671" y="153828"/>
                    <a:pt x="115116" y="170164"/>
                    <a:pt x="157075" y="170164"/>
                  </a:cubicBezTo>
                  <a:cubicBezTo>
                    <a:pt x="199034" y="170164"/>
                    <a:pt x="238479" y="153828"/>
                    <a:pt x="268146" y="124161"/>
                  </a:cubicBezTo>
                  <a:cubicBezTo>
                    <a:pt x="297814" y="94494"/>
                    <a:pt x="314150" y="55048"/>
                    <a:pt x="314150" y="13090"/>
                  </a:cubicBezTo>
                  <a:cubicBezTo>
                    <a:pt x="314150" y="8698"/>
                    <a:pt x="313960" y="4332"/>
                    <a:pt x="313606" y="0"/>
                  </a:cubicBezTo>
                  <a:lnTo>
                    <a:pt x="287322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87" name="Grafika 52">
            <a:extLst>
              <a:ext uri="{FF2B5EF4-FFF2-40B4-BE49-F238E27FC236}">
                <a16:creationId xmlns:a16="http://schemas.microsoft.com/office/drawing/2014/main" id="{D3C8DE2A-6C9D-EF5D-C2AA-0AE1306854EA}"/>
              </a:ext>
            </a:extLst>
          </p:cNvPr>
          <p:cNvGrpSpPr/>
          <p:nvPr userDrawn="1"/>
        </p:nvGrpSpPr>
        <p:grpSpPr>
          <a:xfrm>
            <a:off x="25191122" y="4678070"/>
            <a:ext cx="385189" cy="616302"/>
            <a:chOff x="6970658" y="4476633"/>
            <a:chExt cx="196343" cy="314149"/>
          </a:xfrm>
          <a:solidFill>
            <a:srgbClr val="212E39"/>
          </a:solidFill>
        </p:grpSpPr>
        <p:sp>
          <p:nvSpPr>
            <p:cNvPr id="1388" name="Dowolny kształt: kształt 1387">
              <a:extLst>
                <a:ext uri="{FF2B5EF4-FFF2-40B4-BE49-F238E27FC236}">
                  <a16:creationId xmlns:a16="http://schemas.microsoft.com/office/drawing/2014/main" id="{609FB03B-E6CB-6CD1-216E-7052D29AC581}"/>
                </a:ext>
              </a:extLst>
            </p:cNvPr>
            <p:cNvSpPr/>
            <p:nvPr/>
          </p:nvSpPr>
          <p:spPr>
            <a:xfrm>
              <a:off x="6970658" y="4476633"/>
              <a:ext cx="196343" cy="235612"/>
            </a:xfrm>
            <a:custGeom>
              <a:avLst/>
              <a:gdLst>
                <a:gd name="connsiteX0" fmla="*/ 196344 w 196343"/>
                <a:gd name="connsiteY0" fmla="*/ 98172 h 235612"/>
                <a:gd name="connsiteX1" fmla="*/ 98172 w 196343"/>
                <a:gd name="connsiteY1" fmla="*/ 0 h 235612"/>
                <a:gd name="connsiteX2" fmla="*/ 0 w 196343"/>
                <a:gd name="connsiteY2" fmla="*/ 98172 h 235612"/>
                <a:gd name="connsiteX3" fmla="*/ 0 w 196343"/>
                <a:gd name="connsiteY3" fmla="*/ 104802 h 235612"/>
                <a:gd name="connsiteX4" fmla="*/ 39269 w 196343"/>
                <a:gd name="connsiteY4" fmla="*/ 104717 h 235612"/>
                <a:gd name="connsiteX5" fmla="*/ 39269 w 196343"/>
                <a:gd name="connsiteY5" fmla="*/ 98172 h 235612"/>
                <a:gd name="connsiteX6" fmla="*/ 98172 w 196343"/>
                <a:gd name="connsiteY6" fmla="*/ 39269 h 235612"/>
                <a:gd name="connsiteX7" fmla="*/ 157075 w 196343"/>
                <a:gd name="connsiteY7" fmla="*/ 98172 h 235612"/>
                <a:gd name="connsiteX8" fmla="*/ 98172 w 196343"/>
                <a:gd name="connsiteY8" fmla="*/ 157075 h 235612"/>
                <a:gd name="connsiteX9" fmla="*/ 91627 w 196343"/>
                <a:gd name="connsiteY9" fmla="*/ 157075 h 235612"/>
                <a:gd name="connsiteX10" fmla="*/ 78537 w 196343"/>
                <a:gd name="connsiteY10" fmla="*/ 183254 h 235612"/>
                <a:gd name="connsiteX11" fmla="*/ 78537 w 196343"/>
                <a:gd name="connsiteY11" fmla="*/ 235612 h 235612"/>
                <a:gd name="connsiteX12" fmla="*/ 117806 w 196343"/>
                <a:gd name="connsiteY12" fmla="*/ 235612 h 235612"/>
                <a:gd name="connsiteX13" fmla="*/ 117806 w 196343"/>
                <a:gd name="connsiteY13" fmla="*/ 194380 h 235612"/>
                <a:gd name="connsiteX14" fmla="*/ 196344 w 196343"/>
                <a:gd name="connsiteY14" fmla="*/ 98172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343" h="235612">
                  <a:moveTo>
                    <a:pt x="196344" y="98172"/>
                  </a:moveTo>
                  <a:cubicBezTo>
                    <a:pt x="196344" y="43955"/>
                    <a:pt x="152389" y="0"/>
                    <a:pt x="98172" y="0"/>
                  </a:cubicBezTo>
                  <a:cubicBezTo>
                    <a:pt x="43955" y="0"/>
                    <a:pt x="0" y="43955"/>
                    <a:pt x="0" y="98172"/>
                  </a:cubicBezTo>
                  <a:lnTo>
                    <a:pt x="0" y="104802"/>
                  </a:lnTo>
                  <a:lnTo>
                    <a:pt x="39269" y="104717"/>
                  </a:lnTo>
                  <a:lnTo>
                    <a:pt x="39269" y="98172"/>
                  </a:lnTo>
                  <a:cubicBezTo>
                    <a:pt x="39269" y="65690"/>
                    <a:pt x="65690" y="39269"/>
                    <a:pt x="98172" y="39269"/>
                  </a:cubicBezTo>
                  <a:cubicBezTo>
                    <a:pt x="130653" y="39269"/>
                    <a:pt x="157075" y="65690"/>
                    <a:pt x="157075" y="98172"/>
                  </a:cubicBezTo>
                  <a:cubicBezTo>
                    <a:pt x="157075" y="130653"/>
                    <a:pt x="130653" y="157075"/>
                    <a:pt x="98172" y="157075"/>
                  </a:cubicBezTo>
                  <a:lnTo>
                    <a:pt x="91627" y="157075"/>
                  </a:lnTo>
                  <a:lnTo>
                    <a:pt x="78537" y="183254"/>
                  </a:lnTo>
                  <a:lnTo>
                    <a:pt x="78537" y="235612"/>
                  </a:lnTo>
                  <a:lnTo>
                    <a:pt x="117806" y="235612"/>
                  </a:lnTo>
                  <a:lnTo>
                    <a:pt x="117806" y="194380"/>
                  </a:lnTo>
                  <a:cubicBezTo>
                    <a:pt x="162618" y="185283"/>
                    <a:pt x="196344" y="145667"/>
                    <a:pt x="196344" y="98172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89" name="Dowolny kształt: kształt 1388">
              <a:extLst>
                <a:ext uri="{FF2B5EF4-FFF2-40B4-BE49-F238E27FC236}">
                  <a16:creationId xmlns:a16="http://schemas.microsoft.com/office/drawing/2014/main" id="{CE405968-0415-3086-54EE-F88BFE225E91}"/>
                </a:ext>
              </a:extLst>
            </p:cNvPr>
            <p:cNvSpPr/>
            <p:nvPr/>
          </p:nvSpPr>
          <p:spPr>
            <a:xfrm>
              <a:off x="7036106" y="4738424"/>
              <a:ext cx="52358" cy="52358"/>
            </a:xfrm>
            <a:custGeom>
              <a:avLst/>
              <a:gdLst>
                <a:gd name="connsiteX0" fmla="*/ 0 w 52358"/>
                <a:gd name="connsiteY0" fmla="*/ 26179 h 52358"/>
                <a:gd name="connsiteX1" fmla="*/ 26179 w 52358"/>
                <a:gd name="connsiteY1" fmla="*/ 52358 h 52358"/>
                <a:gd name="connsiteX2" fmla="*/ 52358 w 52358"/>
                <a:gd name="connsiteY2" fmla="*/ 52358 h 52358"/>
                <a:gd name="connsiteX3" fmla="*/ 52358 w 52358"/>
                <a:gd name="connsiteY3" fmla="*/ 0 h 52358"/>
                <a:gd name="connsiteX4" fmla="*/ 0 w 52358"/>
                <a:gd name="connsiteY4" fmla="*/ 0 h 52358"/>
                <a:gd name="connsiteX5" fmla="*/ 0 w 52358"/>
                <a:gd name="connsiteY5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358" h="52358">
                  <a:moveTo>
                    <a:pt x="0" y="26179"/>
                  </a:moveTo>
                  <a:lnTo>
                    <a:pt x="26179" y="52358"/>
                  </a:lnTo>
                  <a:lnTo>
                    <a:pt x="52358" y="52358"/>
                  </a:lnTo>
                  <a:lnTo>
                    <a:pt x="52358" y="0"/>
                  </a:lnTo>
                  <a:lnTo>
                    <a:pt x="0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90" name="Grupa 1389">
            <a:extLst>
              <a:ext uri="{FF2B5EF4-FFF2-40B4-BE49-F238E27FC236}">
                <a16:creationId xmlns:a16="http://schemas.microsoft.com/office/drawing/2014/main" id="{99FDE412-704F-78A1-3659-AAA1C92B1B46}"/>
              </a:ext>
            </a:extLst>
          </p:cNvPr>
          <p:cNvGrpSpPr/>
          <p:nvPr userDrawn="1"/>
        </p:nvGrpSpPr>
        <p:grpSpPr>
          <a:xfrm>
            <a:off x="25756068" y="4678070"/>
            <a:ext cx="616805" cy="616302"/>
            <a:chOff x="7258629" y="4476633"/>
            <a:chExt cx="314405" cy="314149"/>
          </a:xfrm>
        </p:grpSpPr>
        <p:sp>
          <p:nvSpPr>
            <p:cNvPr id="1391" name="Dowolny kształt: kształt 1390">
              <a:extLst>
                <a:ext uri="{FF2B5EF4-FFF2-40B4-BE49-F238E27FC236}">
                  <a16:creationId xmlns:a16="http://schemas.microsoft.com/office/drawing/2014/main" id="{19C0E5A1-82D3-5BC3-CB3C-E1F1F60967F5}"/>
                </a:ext>
              </a:extLst>
            </p:cNvPr>
            <p:cNvSpPr/>
            <p:nvPr/>
          </p:nvSpPr>
          <p:spPr>
            <a:xfrm>
              <a:off x="7258629" y="4476633"/>
              <a:ext cx="314405" cy="314149"/>
            </a:xfrm>
            <a:custGeom>
              <a:avLst/>
              <a:gdLst>
                <a:gd name="connsiteX0" fmla="*/ 288226 w 314405"/>
                <a:gd name="connsiteY0" fmla="*/ 274881 h 314149"/>
                <a:gd name="connsiteX1" fmla="*/ 248957 w 314405"/>
                <a:gd name="connsiteY1" fmla="*/ 235612 h 314149"/>
                <a:gd name="connsiteX2" fmla="*/ 26434 w 314405"/>
                <a:gd name="connsiteY2" fmla="*/ 235612 h 314149"/>
                <a:gd name="connsiteX3" fmla="*/ 26434 w 314405"/>
                <a:gd name="connsiteY3" fmla="*/ 26179 h 314149"/>
                <a:gd name="connsiteX4" fmla="*/ 288226 w 314405"/>
                <a:gd name="connsiteY4" fmla="*/ 26179 h 314149"/>
                <a:gd name="connsiteX5" fmla="*/ 288226 w 314405"/>
                <a:gd name="connsiteY5" fmla="*/ 0 h 314149"/>
                <a:gd name="connsiteX6" fmla="*/ 26173 w 314405"/>
                <a:gd name="connsiteY6" fmla="*/ 0 h 314149"/>
                <a:gd name="connsiteX7" fmla="*/ 0 w 314405"/>
                <a:gd name="connsiteY7" fmla="*/ 24058 h 314149"/>
                <a:gd name="connsiteX8" fmla="*/ 255 w 314405"/>
                <a:gd name="connsiteY8" fmla="*/ 235612 h 314149"/>
                <a:gd name="connsiteX9" fmla="*/ 26434 w 314405"/>
                <a:gd name="connsiteY9" fmla="*/ 261791 h 314149"/>
                <a:gd name="connsiteX10" fmla="*/ 235868 w 314405"/>
                <a:gd name="connsiteY10" fmla="*/ 261791 h 314149"/>
                <a:gd name="connsiteX11" fmla="*/ 288226 w 314405"/>
                <a:gd name="connsiteY11" fmla="*/ 314150 h 314149"/>
                <a:gd name="connsiteX12" fmla="*/ 314405 w 314405"/>
                <a:gd name="connsiteY12" fmla="*/ 288154 h 314149"/>
                <a:gd name="connsiteX13" fmla="*/ 314405 w 314405"/>
                <a:gd name="connsiteY13" fmla="*/ 26179 h 314149"/>
                <a:gd name="connsiteX14" fmla="*/ 288226 w 314405"/>
                <a:gd name="connsiteY14" fmla="*/ 0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405" h="314149">
                  <a:moveTo>
                    <a:pt x="288226" y="274881"/>
                  </a:moveTo>
                  <a:lnTo>
                    <a:pt x="248957" y="235612"/>
                  </a:lnTo>
                  <a:lnTo>
                    <a:pt x="26434" y="235612"/>
                  </a:lnTo>
                  <a:lnTo>
                    <a:pt x="26434" y="26179"/>
                  </a:lnTo>
                  <a:lnTo>
                    <a:pt x="288226" y="26179"/>
                  </a:lnTo>
                  <a:moveTo>
                    <a:pt x="288226" y="0"/>
                  </a:moveTo>
                  <a:lnTo>
                    <a:pt x="26173" y="0"/>
                  </a:lnTo>
                  <a:lnTo>
                    <a:pt x="0" y="24058"/>
                  </a:lnTo>
                  <a:lnTo>
                    <a:pt x="255" y="235612"/>
                  </a:lnTo>
                  <a:lnTo>
                    <a:pt x="26434" y="261791"/>
                  </a:lnTo>
                  <a:lnTo>
                    <a:pt x="235868" y="261791"/>
                  </a:lnTo>
                  <a:lnTo>
                    <a:pt x="288226" y="314150"/>
                  </a:lnTo>
                  <a:lnTo>
                    <a:pt x="314405" y="288154"/>
                  </a:lnTo>
                  <a:lnTo>
                    <a:pt x="314405" y="26179"/>
                  </a:lnTo>
                  <a:lnTo>
                    <a:pt x="28822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392" name="Grafika 52">
              <a:extLst>
                <a:ext uri="{FF2B5EF4-FFF2-40B4-BE49-F238E27FC236}">
                  <a16:creationId xmlns:a16="http://schemas.microsoft.com/office/drawing/2014/main" id="{B69D88A5-93E9-BADD-11C1-0094B593603F}"/>
                </a:ext>
              </a:extLst>
            </p:cNvPr>
            <p:cNvGrpSpPr/>
            <p:nvPr/>
          </p:nvGrpSpPr>
          <p:grpSpPr>
            <a:xfrm>
              <a:off x="7351892" y="4515901"/>
              <a:ext cx="114533" cy="183253"/>
              <a:chOff x="7351892" y="4515901"/>
              <a:chExt cx="114533" cy="183253"/>
            </a:xfrm>
            <a:solidFill>
              <a:srgbClr val="212E39"/>
            </a:solidFill>
          </p:grpSpPr>
          <p:sp>
            <p:nvSpPr>
              <p:cNvPr id="1393" name="Dowolny kształt: kształt 1392">
                <a:extLst>
                  <a:ext uri="{FF2B5EF4-FFF2-40B4-BE49-F238E27FC236}">
                    <a16:creationId xmlns:a16="http://schemas.microsoft.com/office/drawing/2014/main" id="{11FC7271-572C-BCD2-490C-0E68E6E63D71}"/>
                  </a:ext>
                </a:extLst>
              </p:cNvPr>
              <p:cNvSpPr/>
              <p:nvPr/>
            </p:nvSpPr>
            <p:spPr>
              <a:xfrm>
                <a:off x="7351892" y="4515901"/>
                <a:ext cx="114533" cy="137440"/>
              </a:xfrm>
              <a:custGeom>
                <a:avLst/>
                <a:gdLst>
                  <a:gd name="connsiteX0" fmla="*/ 114534 w 114533"/>
                  <a:gd name="connsiteY0" fmla="*/ 57267 h 137440"/>
                  <a:gd name="connsiteX1" fmla="*/ 57267 w 114533"/>
                  <a:gd name="connsiteY1" fmla="*/ 0 h 137440"/>
                  <a:gd name="connsiteX2" fmla="*/ 0 w 114533"/>
                  <a:gd name="connsiteY2" fmla="*/ 57267 h 137440"/>
                  <a:gd name="connsiteX3" fmla="*/ 0 w 114533"/>
                  <a:gd name="connsiteY3" fmla="*/ 61135 h 137440"/>
                  <a:gd name="connsiteX4" fmla="*/ 22907 w 114533"/>
                  <a:gd name="connsiteY4" fmla="*/ 61083 h 137440"/>
                  <a:gd name="connsiteX5" fmla="*/ 22907 w 114533"/>
                  <a:gd name="connsiteY5" fmla="*/ 57267 h 137440"/>
                  <a:gd name="connsiteX6" fmla="*/ 57267 w 114533"/>
                  <a:gd name="connsiteY6" fmla="*/ 22907 h 137440"/>
                  <a:gd name="connsiteX7" fmla="*/ 91627 w 114533"/>
                  <a:gd name="connsiteY7" fmla="*/ 57267 h 137440"/>
                  <a:gd name="connsiteX8" fmla="*/ 57267 w 114533"/>
                  <a:gd name="connsiteY8" fmla="*/ 91627 h 137440"/>
                  <a:gd name="connsiteX9" fmla="*/ 53451 w 114533"/>
                  <a:gd name="connsiteY9" fmla="*/ 91627 h 137440"/>
                  <a:gd name="connsiteX10" fmla="*/ 45814 w 114533"/>
                  <a:gd name="connsiteY10" fmla="*/ 106896 h 137440"/>
                  <a:gd name="connsiteX11" fmla="*/ 45814 w 114533"/>
                  <a:gd name="connsiteY11" fmla="*/ 137440 h 137440"/>
                  <a:gd name="connsiteX12" fmla="*/ 68720 w 114533"/>
                  <a:gd name="connsiteY12" fmla="*/ 137440 h 137440"/>
                  <a:gd name="connsiteX13" fmla="*/ 68720 w 114533"/>
                  <a:gd name="connsiteY13" fmla="*/ 113388 h 137440"/>
                  <a:gd name="connsiteX14" fmla="*/ 114534 w 114533"/>
                  <a:gd name="connsiteY14" fmla="*/ 57267 h 137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4533" h="137440">
                    <a:moveTo>
                      <a:pt x="114534" y="57267"/>
                    </a:moveTo>
                    <a:cubicBezTo>
                      <a:pt x="114534" y="25636"/>
                      <a:pt x="88898" y="0"/>
                      <a:pt x="57267" y="0"/>
                    </a:cubicBezTo>
                    <a:cubicBezTo>
                      <a:pt x="25636" y="0"/>
                      <a:pt x="0" y="25636"/>
                      <a:pt x="0" y="57267"/>
                    </a:cubicBezTo>
                    <a:lnTo>
                      <a:pt x="0" y="61135"/>
                    </a:lnTo>
                    <a:lnTo>
                      <a:pt x="22907" y="61083"/>
                    </a:lnTo>
                    <a:lnTo>
                      <a:pt x="22907" y="57267"/>
                    </a:lnTo>
                    <a:cubicBezTo>
                      <a:pt x="22907" y="38320"/>
                      <a:pt x="38320" y="22907"/>
                      <a:pt x="57267" y="22907"/>
                    </a:cubicBezTo>
                    <a:cubicBezTo>
                      <a:pt x="76214" y="22907"/>
                      <a:pt x="91627" y="38320"/>
                      <a:pt x="91627" y="57267"/>
                    </a:cubicBezTo>
                    <a:cubicBezTo>
                      <a:pt x="91627" y="76214"/>
                      <a:pt x="76214" y="91627"/>
                      <a:pt x="57267" y="91627"/>
                    </a:cubicBezTo>
                    <a:lnTo>
                      <a:pt x="53451" y="91627"/>
                    </a:lnTo>
                    <a:lnTo>
                      <a:pt x="45814" y="106896"/>
                    </a:lnTo>
                    <a:lnTo>
                      <a:pt x="45814" y="137440"/>
                    </a:lnTo>
                    <a:lnTo>
                      <a:pt x="68720" y="137440"/>
                    </a:lnTo>
                    <a:lnTo>
                      <a:pt x="68720" y="113388"/>
                    </a:lnTo>
                    <a:cubicBezTo>
                      <a:pt x="94860" y="108081"/>
                      <a:pt x="114534" y="84971"/>
                      <a:pt x="114534" y="57267"/>
                    </a:cubicBez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394" name="Dowolny kształt: kształt 1393">
                <a:extLst>
                  <a:ext uri="{FF2B5EF4-FFF2-40B4-BE49-F238E27FC236}">
                    <a16:creationId xmlns:a16="http://schemas.microsoft.com/office/drawing/2014/main" id="{37A70C67-EDDE-026F-E45F-E14D09E81C46}"/>
                  </a:ext>
                </a:extLst>
              </p:cNvPr>
              <p:cNvSpPr/>
              <p:nvPr/>
            </p:nvSpPr>
            <p:spPr>
              <a:xfrm>
                <a:off x="7390068" y="4668611"/>
                <a:ext cx="30544" cy="30544"/>
              </a:xfrm>
              <a:custGeom>
                <a:avLst/>
                <a:gdLst>
                  <a:gd name="connsiteX0" fmla="*/ 0 w 30544"/>
                  <a:gd name="connsiteY0" fmla="*/ 15275 h 30544"/>
                  <a:gd name="connsiteX1" fmla="*/ 15275 w 30544"/>
                  <a:gd name="connsiteY1" fmla="*/ 30544 h 30544"/>
                  <a:gd name="connsiteX2" fmla="*/ 30544 w 30544"/>
                  <a:gd name="connsiteY2" fmla="*/ 30544 h 30544"/>
                  <a:gd name="connsiteX3" fmla="*/ 30544 w 30544"/>
                  <a:gd name="connsiteY3" fmla="*/ 0 h 30544"/>
                  <a:gd name="connsiteX4" fmla="*/ 0 w 30544"/>
                  <a:gd name="connsiteY4" fmla="*/ 0 h 30544"/>
                  <a:gd name="connsiteX5" fmla="*/ 0 w 30544"/>
                  <a:gd name="connsiteY5" fmla="*/ 15275 h 30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44" h="30544">
                    <a:moveTo>
                      <a:pt x="0" y="15275"/>
                    </a:moveTo>
                    <a:lnTo>
                      <a:pt x="15275" y="30544"/>
                    </a:lnTo>
                    <a:lnTo>
                      <a:pt x="30544" y="30544"/>
                    </a:lnTo>
                    <a:lnTo>
                      <a:pt x="30544" y="0"/>
                    </a:lnTo>
                    <a:lnTo>
                      <a:pt x="0" y="0"/>
                    </a:lnTo>
                    <a:lnTo>
                      <a:pt x="0" y="15275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sp>
        <p:nvSpPr>
          <p:cNvPr id="1395" name="Dowolny kształt: kształt 1394">
            <a:extLst>
              <a:ext uri="{FF2B5EF4-FFF2-40B4-BE49-F238E27FC236}">
                <a16:creationId xmlns:a16="http://schemas.microsoft.com/office/drawing/2014/main" id="{FF96E9C4-BE41-4E91-D6B6-B4D80E37BFDE}"/>
              </a:ext>
            </a:extLst>
          </p:cNvPr>
          <p:cNvSpPr/>
          <p:nvPr userDrawn="1"/>
        </p:nvSpPr>
        <p:spPr>
          <a:xfrm>
            <a:off x="26423229" y="4678070"/>
            <a:ext cx="616805" cy="616302"/>
          </a:xfrm>
          <a:custGeom>
            <a:avLst/>
            <a:gdLst>
              <a:gd name="connsiteX0" fmla="*/ 288226 w 314405"/>
              <a:gd name="connsiteY0" fmla="*/ 0 h 314149"/>
              <a:gd name="connsiteX1" fmla="*/ 26173 w 314405"/>
              <a:gd name="connsiteY1" fmla="*/ 0 h 314149"/>
              <a:gd name="connsiteX2" fmla="*/ 0 w 314405"/>
              <a:gd name="connsiteY2" fmla="*/ 24058 h 314149"/>
              <a:gd name="connsiteX3" fmla="*/ 255 w 314405"/>
              <a:gd name="connsiteY3" fmla="*/ 235612 h 314149"/>
              <a:gd name="connsiteX4" fmla="*/ 26434 w 314405"/>
              <a:gd name="connsiteY4" fmla="*/ 261791 h 314149"/>
              <a:gd name="connsiteX5" fmla="*/ 235868 w 314405"/>
              <a:gd name="connsiteY5" fmla="*/ 261791 h 314149"/>
              <a:gd name="connsiteX6" fmla="*/ 288226 w 314405"/>
              <a:gd name="connsiteY6" fmla="*/ 314150 h 314149"/>
              <a:gd name="connsiteX7" fmla="*/ 314405 w 314405"/>
              <a:gd name="connsiteY7" fmla="*/ 288154 h 314149"/>
              <a:gd name="connsiteX8" fmla="*/ 314405 w 314405"/>
              <a:gd name="connsiteY8" fmla="*/ 26179 h 314149"/>
              <a:gd name="connsiteX9" fmla="*/ 288226 w 314405"/>
              <a:gd name="connsiteY9" fmla="*/ 0 h 314149"/>
              <a:gd name="connsiteX10" fmla="*/ 162239 w 314405"/>
              <a:gd name="connsiteY10" fmla="*/ 222523 h 314149"/>
              <a:gd name="connsiteX11" fmla="*/ 146970 w 314405"/>
              <a:gd name="connsiteY11" fmla="*/ 222523 h 314149"/>
              <a:gd name="connsiteX12" fmla="*/ 131701 w 314405"/>
              <a:gd name="connsiteY12" fmla="*/ 207254 h 314149"/>
              <a:gd name="connsiteX13" fmla="*/ 131701 w 314405"/>
              <a:gd name="connsiteY13" fmla="*/ 191985 h 314149"/>
              <a:gd name="connsiteX14" fmla="*/ 162245 w 314405"/>
              <a:gd name="connsiteY14" fmla="*/ 191985 h 314149"/>
              <a:gd name="connsiteX15" fmla="*/ 162245 w 314405"/>
              <a:gd name="connsiteY15" fmla="*/ 222529 h 314149"/>
              <a:gd name="connsiteX16" fmla="*/ 162239 w 314405"/>
              <a:gd name="connsiteY16" fmla="*/ 152657 h 314149"/>
              <a:gd name="connsiteX17" fmla="*/ 162239 w 314405"/>
              <a:gd name="connsiteY17" fmla="*/ 176709 h 314149"/>
              <a:gd name="connsiteX18" fmla="*/ 139332 w 314405"/>
              <a:gd name="connsiteY18" fmla="*/ 176709 h 314149"/>
              <a:gd name="connsiteX19" fmla="*/ 139332 w 314405"/>
              <a:gd name="connsiteY19" fmla="*/ 146165 h 314149"/>
              <a:gd name="connsiteX20" fmla="*/ 146970 w 314405"/>
              <a:gd name="connsiteY20" fmla="*/ 130896 h 314149"/>
              <a:gd name="connsiteX21" fmla="*/ 150785 w 314405"/>
              <a:gd name="connsiteY21" fmla="*/ 130896 h 314149"/>
              <a:gd name="connsiteX22" fmla="*/ 185146 w 314405"/>
              <a:gd name="connsiteY22" fmla="*/ 96536 h 314149"/>
              <a:gd name="connsiteX23" fmla="*/ 150785 w 314405"/>
              <a:gd name="connsiteY23" fmla="*/ 62175 h 314149"/>
              <a:gd name="connsiteX24" fmla="*/ 116425 w 314405"/>
              <a:gd name="connsiteY24" fmla="*/ 96536 h 314149"/>
              <a:gd name="connsiteX25" fmla="*/ 116425 w 314405"/>
              <a:gd name="connsiteY25" fmla="*/ 100351 h 314149"/>
              <a:gd name="connsiteX26" fmla="*/ 93519 w 314405"/>
              <a:gd name="connsiteY26" fmla="*/ 100404 h 314149"/>
              <a:gd name="connsiteX27" fmla="*/ 93519 w 314405"/>
              <a:gd name="connsiteY27" fmla="*/ 96536 h 314149"/>
              <a:gd name="connsiteX28" fmla="*/ 150785 w 314405"/>
              <a:gd name="connsiteY28" fmla="*/ 39269 h 314149"/>
              <a:gd name="connsiteX29" fmla="*/ 208052 w 314405"/>
              <a:gd name="connsiteY29" fmla="*/ 96536 h 314149"/>
              <a:gd name="connsiteX30" fmla="*/ 162239 w 314405"/>
              <a:gd name="connsiteY30" fmla="*/ 152657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4405" h="314149">
                <a:moveTo>
                  <a:pt x="288226" y="0"/>
                </a:moveTo>
                <a:lnTo>
                  <a:pt x="26173" y="0"/>
                </a:lnTo>
                <a:lnTo>
                  <a:pt x="0" y="24058"/>
                </a:lnTo>
                <a:lnTo>
                  <a:pt x="255" y="235612"/>
                </a:lnTo>
                <a:lnTo>
                  <a:pt x="26434" y="261791"/>
                </a:lnTo>
                <a:lnTo>
                  <a:pt x="235868" y="261791"/>
                </a:lnTo>
                <a:lnTo>
                  <a:pt x="288226" y="314150"/>
                </a:lnTo>
                <a:lnTo>
                  <a:pt x="314405" y="288154"/>
                </a:lnTo>
                <a:lnTo>
                  <a:pt x="314405" y="26179"/>
                </a:lnTo>
                <a:lnTo>
                  <a:pt x="288226" y="0"/>
                </a:lnTo>
                <a:close/>
                <a:moveTo>
                  <a:pt x="162239" y="222523"/>
                </a:moveTo>
                <a:lnTo>
                  <a:pt x="146970" y="222523"/>
                </a:lnTo>
                <a:lnTo>
                  <a:pt x="131701" y="207254"/>
                </a:lnTo>
                <a:lnTo>
                  <a:pt x="131701" y="191985"/>
                </a:lnTo>
                <a:lnTo>
                  <a:pt x="162245" y="191985"/>
                </a:lnTo>
                <a:lnTo>
                  <a:pt x="162245" y="222529"/>
                </a:lnTo>
                <a:close/>
                <a:moveTo>
                  <a:pt x="162239" y="152657"/>
                </a:moveTo>
                <a:lnTo>
                  <a:pt x="162239" y="176709"/>
                </a:lnTo>
                <a:lnTo>
                  <a:pt x="139332" y="176709"/>
                </a:lnTo>
                <a:lnTo>
                  <a:pt x="139332" y="146165"/>
                </a:lnTo>
                <a:lnTo>
                  <a:pt x="146970" y="130896"/>
                </a:lnTo>
                <a:lnTo>
                  <a:pt x="150785" y="130896"/>
                </a:lnTo>
                <a:cubicBezTo>
                  <a:pt x="169733" y="130896"/>
                  <a:pt x="185146" y="115483"/>
                  <a:pt x="185146" y="96536"/>
                </a:cubicBezTo>
                <a:cubicBezTo>
                  <a:pt x="185146" y="77588"/>
                  <a:pt x="169733" y="62175"/>
                  <a:pt x="150785" y="62175"/>
                </a:cubicBezTo>
                <a:cubicBezTo>
                  <a:pt x="131838" y="62175"/>
                  <a:pt x="116425" y="77588"/>
                  <a:pt x="116425" y="96536"/>
                </a:cubicBezTo>
                <a:lnTo>
                  <a:pt x="116425" y="100351"/>
                </a:lnTo>
                <a:lnTo>
                  <a:pt x="93519" y="100404"/>
                </a:lnTo>
                <a:lnTo>
                  <a:pt x="93519" y="96536"/>
                </a:lnTo>
                <a:cubicBezTo>
                  <a:pt x="93519" y="64905"/>
                  <a:pt x="119154" y="39269"/>
                  <a:pt x="150785" y="39269"/>
                </a:cubicBezTo>
                <a:cubicBezTo>
                  <a:pt x="182416" y="39269"/>
                  <a:pt x="208052" y="64905"/>
                  <a:pt x="208052" y="96536"/>
                </a:cubicBezTo>
                <a:cubicBezTo>
                  <a:pt x="208052" y="124240"/>
                  <a:pt x="188379" y="147349"/>
                  <a:pt x="162239" y="152657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396" name="Grafika 52">
            <a:extLst>
              <a:ext uri="{FF2B5EF4-FFF2-40B4-BE49-F238E27FC236}">
                <a16:creationId xmlns:a16="http://schemas.microsoft.com/office/drawing/2014/main" id="{3530077C-2733-5418-94FE-BA8469AB48B1}"/>
              </a:ext>
            </a:extLst>
          </p:cNvPr>
          <p:cNvGrpSpPr/>
          <p:nvPr userDrawn="1"/>
        </p:nvGrpSpPr>
        <p:grpSpPr>
          <a:xfrm>
            <a:off x="26449409" y="9146271"/>
            <a:ext cx="564944" cy="487905"/>
            <a:chOff x="7612047" y="6754218"/>
            <a:chExt cx="287970" cy="248701"/>
          </a:xfrm>
          <a:solidFill>
            <a:srgbClr val="212E39"/>
          </a:solidFill>
        </p:grpSpPr>
        <p:sp>
          <p:nvSpPr>
            <p:cNvPr id="1397" name="Dowolny kształt: kształt 1396">
              <a:extLst>
                <a:ext uri="{FF2B5EF4-FFF2-40B4-BE49-F238E27FC236}">
                  <a16:creationId xmlns:a16="http://schemas.microsoft.com/office/drawing/2014/main" id="{A660DEB2-07FA-A61A-7A23-374DA5F14044}"/>
                </a:ext>
              </a:extLst>
            </p:cNvPr>
            <p:cNvSpPr/>
            <p:nvPr/>
          </p:nvSpPr>
          <p:spPr>
            <a:xfrm>
              <a:off x="7729853" y="6858934"/>
              <a:ext cx="52358" cy="26179"/>
            </a:xfrm>
            <a:custGeom>
              <a:avLst/>
              <a:gdLst>
                <a:gd name="connsiteX0" fmla="*/ 0 w 52358"/>
                <a:gd name="connsiteY0" fmla="*/ 0 h 26179"/>
                <a:gd name="connsiteX1" fmla="*/ 52358 w 52358"/>
                <a:gd name="connsiteY1" fmla="*/ 0 h 26179"/>
                <a:gd name="connsiteX2" fmla="*/ 52358 w 52358"/>
                <a:gd name="connsiteY2" fmla="*/ 26179 h 26179"/>
                <a:gd name="connsiteX3" fmla="*/ 0 w 52358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58" h="26179">
                  <a:moveTo>
                    <a:pt x="0" y="0"/>
                  </a:moveTo>
                  <a:lnTo>
                    <a:pt x="52358" y="0"/>
                  </a:lnTo>
                  <a:lnTo>
                    <a:pt x="52358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398" name="Dowolny kształt: kształt 1397">
              <a:extLst>
                <a:ext uri="{FF2B5EF4-FFF2-40B4-BE49-F238E27FC236}">
                  <a16:creationId xmlns:a16="http://schemas.microsoft.com/office/drawing/2014/main" id="{DD4795EE-A0AD-44C7-463B-749715C837A6}"/>
                </a:ext>
              </a:extLst>
            </p:cNvPr>
            <p:cNvSpPr/>
            <p:nvPr/>
          </p:nvSpPr>
          <p:spPr>
            <a:xfrm>
              <a:off x="7612047" y="6754218"/>
              <a:ext cx="287970" cy="248701"/>
            </a:xfrm>
            <a:custGeom>
              <a:avLst/>
              <a:gdLst>
                <a:gd name="connsiteX0" fmla="*/ 235612 w 287970"/>
                <a:gd name="connsiteY0" fmla="*/ 222523 h 248701"/>
                <a:gd name="connsiteX1" fmla="*/ 235612 w 287970"/>
                <a:gd name="connsiteY1" fmla="*/ 130896 h 248701"/>
                <a:gd name="connsiteX2" fmla="*/ 248702 w 287970"/>
                <a:gd name="connsiteY2" fmla="*/ 143985 h 248701"/>
                <a:gd name="connsiteX3" fmla="*/ 274881 w 287970"/>
                <a:gd name="connsiteY3" fmla="*/ 130896 h 248701"/>
                <a:gd name="connsiteX4" fmla="*/ 143985 w 287970"/>
                <a:gd name="connsiteY4" fmla="*/ 0 h 248701"/>
                <a:gd name="connsiteX5" fmla="*/ 91627 w 287970"/>
                <a:gd name="connsiteY5" fmla="*/ 52358 h 248701"/>
                <a:gd name="connsiteX6" fmla="*/ 91627 w 287970"/>
                <a:gd name="connsiteY6" fmla="*/ 39269 h 248701"/>
                <a:gd name="connsiteX7" fmla="*/ 65448 w 287970"/>
                <a:gd name="connsiteY7" fmla="*/ 39269 h 248701"/>
                <a:gd name="connsiteX8" fmla="*/ 65448 w 287970"/>
                <a:gd name="connsiteY8" fmla="*/ 78537 h 248701"/>
                <a:gd name="connsiteX9" fmla="*/ 13090 w 287970"/>
                <a:gd name="connsiteY9" fmla="*/ 130896 h 248701"/>
                <a:gd name="connsiteX10" fmla="*/ 39269 w 287970"/>
                <a:gd name="connsiteY10" fmla="*/ 143985 h 248701"/>
                <a:gd name="connsiteX11" fmla="*/ 52358 w 287970"/>
                <a:gd name="connsiteY11" fmla="*/ 130896 h 248701"/>
                <a:gd name="connsiteX12" fmla="*/ 52358 w 287970"/>
                <a:gd name="connsiteY12" fmla="*/ 222523 h 248701"/>
                <a:gd name="connsiteX13" fmla="*/ 0 w 287970"/>
                <a:gd name="connsiteY13" fmla="*/ 222523 h 248701"/>
                <a:gd name="connsiteX14" fmla="*/ 0 w 287970"/>
                <a:gd name="connsiteY14" fmla="*/ 248702 h 248701"/>
                <a:gd name="connsiteX15" fmla="*/ 287971 w 287970"/>
                <a:gd name="connsiteY15" fmla="*/ 248702 h 248701"/>
                <a:gd name="connsiteX16" fmla="*/ 287971 w 287970"/>
                <a:gd name="connsiteY16" fmla="*/ 222523 h 248701"/>
                <a:gd name="connsiteX17" fmla="*/ 235612 w 287970"/>
                <a:gd name="connsiteY17" fmla="*/ 222523 h 248701"/>
                <a:gd name="connsiteX18" fmla="*/ 170164 w 287970"/>
                <a:gd name="connsiteY18" fmla="*/ 222523 h 248701"/>
                <a:gd name="connsiteX19" fmla="*/ 170164 w 287970"/>
                <a:gd name="connsiteY19" fmla="*/ 143985 h 248701"/>
                <a:gd name="connsiteX20" fmla="*/ 117806 w 287970"/>
                <a:gd name="connsiteY20" fmla="*/ 143985 h 248701"/>
                <a:gd name="connsiteX21" fmla="*/ 117806 w 287970"/>
                <a:gd name="connsiteY21" fmla="*/ 222523 h 248701"/>
                <a:gd name="connsiteX22" fmla="*/ 78537 w 287970"/>
                <a:gd name="connsiteY22" fmla="*/ 222523 h 248701"/>
                <a:gd name="connsiteX23" fmla="*/ 78537 w 287970"/>
                <a:gd name="connsiteY23" fmla="*/ 104717 h 248701"/>
                <a:gd name="connsiteX24" fmla="*/ 143985 w 287970"/>
                <a:gd name="connsiteY24" fmla="*/ 39269 h 248701"/>
                <a:gd name="connsiteX25" fmla="*/ 209433 w 287970"/>
                <a:gd name="connsiteY25" fmla="*/ 104717 h 248701"/>
                <a:gd name="connsiteX26" fmla="*/ 209433 w 287970"/>
                <a:gd name="connsiteY26" fmla="*/ 222523 h 248701"/>
                <a:gd name="connsiteX27" fmla="*/ 170164 w 287970"/>
                <a:gd name="connsiteY27" fmla="*/ 222523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7970" h="248701">
                  <a:moveTo>
                    <a:pt x="235612" y="222523"/>
                  </a:moveTo>
                  <a:lnTo>
                    <a:pt x="235612" y="130896"/>
                  </a:lnTo>
                  <a:lnTo>
                    <a:pt x="248702" y="143985"/>
                  </a:lnTo>
                  <a:lnTo>
                    <a:pt x="274881" y="130896"/>
                  </a:lnTo>
                  <a:lnTo>
                    <a:pt x="143985" y="0"/>
                  </a:lnTo>
                  <a:lnTo>
                    <a:pt x="91627" y="52358"/>
                  </a:lnTo>
                  <a:lnTo>
                    <a:pt x="91627" y="39269"/>
                  </a:lnTo>
                  <a:lnTo>
                    <a:pt x="65448" y="39269"/>
                  </a:lnTo>
                  <a:lnTo>
                    <a:pt x="65448" y="78537"/>
                  </a:lnTo>
                  <a:lnTo>
                    <a:pt x="13090" y="130896"/>
                  </a:lnTo>
                  <a:lnTo>
                    <a:pt x="39269" y="143985"/>
                  </a:lnTo>
                  <a:lnTo>
                    <a:pt x="52358" y="130896"/>
                  </a:lnTo>
                  <a:lnTo>
                    <a:pt x="52358" y="222523"/>
                  </a:lnTo>
                  <a:lnTo>
                    <a:pt x="0" y="222523"/>
                  </a:lnTo>
                  <a:lnTo>
                    <a:pt x="0" y="248702"/>
                  </a:lnTo>
                  <a:lnTo>
                    <a:pt x="287971" y="248702"/>
                  </a:lnTo>
                  <a:lnTo>
                    <a:pt x="287971" y="222523"/>
                  </a:lnTo>
                  <a:lnTo>
                    <a:pt x="235612" y="222523"/>
                  </a:lnTo>
                  <a:close/>
                  <a:moveTo>
                    <a:pt x="170164" y="222523"/>
                  </a:moveTo>
                  <a:lnTo>
                    <a:pt x="170164" y="143985"/>
                  </a:lnTo>
                  <a:lnTo>
                    <a:pt x="117806" y="143985"/>
                  </a:lnTo>
                  <a:lnTo>
                    <a:pt x="117806" y="222523"/>
                  </a:lnTo>
                  <a:lnTo>
                    <a:pt x="78537" y="222523"/>
                  </a:lnTo>
                  <a:lnTo>
                    <a:pt x="78537" y="104717"/>
                  </a:lnTo>
                  <a:lnTo>
                    <a:pt x="143985" y="39269"/>
                  </a:lnTo>
                  <a:lnTo>
                    <a:pt x="209433" y="104717"/>
                  </a:lnTo>
                  <a:lnTo>
                    <a:pt x="209433" y="222523"/>
                  </a:lnTo>
                  <a:lnTo>
                    <a:pt x="170164" y="22252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399" name="Grafika 52">
            <a:extLst>
              <a:ext uri="{FF2B5EF4-FFF2-40B4-BE49-F238E27FC236}">
                <a16:creationId xmlns:a16="http://schemas.microsoft.com/office/drawing/2014/main" id="{75E6A966-A41A-0A3A-D831-C8AFBAF94501}"/>
              </a:ext>
            </a:extLst>
          </p:cNvPr>
          <p:cNvGrpSpPr/>
          <p:nvPr userDrawn="1"/>
        </p:nvGrpSpPr>
        <p:grpSpPr>
          <a:xfrm>
            <a:off x="27091392" y="8375891"/>
            <a:ext cx="616302" cy="616302"/>
            <a:chOff x="7939286" y="6361531"/>
            <a:chExt cx="314149" cy="314149"/>
          </a:xfrm>
          <a:solidFill>
            <a:srgbClr val="212E39"/>
          </a:solidFill>
        </p:grpSpPr>
        <p:sp>
          <p:nvSpPr>
            <p:cNvPr id="1400" name="Dowolny kształt: kształt 1399">
              <a:extLst>
                <a:ext uri="{FF2B5EF4-FFF2-40B4-BE49-F238E27FC236}">
                  <a16:creationId xmlns:a16="http://schemas.microsoft.com/office/drawing/2014/main" id="{031C264B-DADD-554E-DD28-4733537CB0A5}"/>
                </a:ext>
              </a:extLst>
            </p:cNvPr>
            <p:cNvSpPr/>
            <p:nvPr/>
          </p:nvSpPr>
          <p:spPr>
            <a:xfrm>
              <a:off x="7939286" y="6531695"/>
              <a:ext cx="143985" cy="143985"/>
            </a:xfrm>
            <a:custGeom>
              <a:avLst/>
              <a:gdLst>
                <a:gd name="connsiteX0" fmla="*/ 0 w 143985"/>
                <a:gd name="connsiteY0" fmla="*/ 143985 h 143985"/>
                <a:gd name="connsiteX1" fmla="*/ 143926 w 143985"/>
                <a:gd name="connsiteY1" fmla="*/ 143985 h 143985"/>
                <a:gd name="connsiteX2" fmla="*/ 143985 w 143985"/>
                <a:gd name="connsiteY2" fmla="*/ 0 h 143985"/>
                <a:gd name="connsiteX3" fmla="*/ 0 w 143985"/>
                <a:gd name="connsiteY3" fmla="*/ 0 h 143985"/>
                <a:gd name="connsiteX4" fmla="*/ 0 w 143985"/>
                <a:gd name="connsiteY4" fmla="*/ 143985 h 143985"/>
                <a:gd name="connsiteX5" fmla="*/ 26179 w 143985"/>
                <a:gd name="connsiteY5" fmla="*/ 26179 h 143985"/>
                <a:gd name="connsiteX6" fmla="*/ 117793 w 143985"/>
                <a:gd name="connsiteY6" fmla="*/ 26179 h 143985"/>
                <a:gd name="connsiteX7" fmla="*/ 117754 w 143985"/>
                <a:gd name="connsiteY7" fmla="*/ 117806 h 143985"/>
                <a:gd name="connsiteX8" fmla="*/ 26179 w 143985"/>
                <a:gd name="connsiteY8" fmla="*/ 117806 h 143985"/>
                <a:gd name="connsiteX9" fmla="*/ 26179 w 143985"/>
                <a:gd name="connsiteY9" fmla="*/ 26179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0" y="143985"/>
                  </a:moveTo>
                  <a:lnTo>
                    <a:pt x="143926" y="143985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143985"/>
                  </a:lnTo>
                  <a:close/>
                  <a:moveTo>
                    <a:pt x="26179" y="26179"/>
                  </a:moveTo>
                  <a:lnTo>
                    <a:pt x="117793" y="26179"/>
                  </a:lnTo>
                  <a:lnTo>
                    <a:pt x="117754" y="117806"/>
                  </a:lnTo>
                  <a:lnTo>
                    <a:pt x="26179" y="117806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1" name="Dowolny kształt: kształt 1400">
              <a:extLst>
                <a:ext uri="{FF2B5EF4-FFF2-40B4-BE49-F238E27FC236}">
                  <a16:creationId xmlns:a16="http://schemas.microsoft.com/office/drawing/2014/main" id="{1CF1610E-DDCC-00D6-B5CC-5378B51A1EE3}"/>
                </a:ext>
              </a:extLst>
            </p:cNvPr>
            <p:cNvSpPr/>
            <p:nvPr/>
          </p:nvSpPr>
          <p:spPr>
            <a:xfrm>
              <a:off x="7939286" y="6361531"/>
              <a:ext cx="143985" cy="143985"/>
            </a:xfrm>
            <a:custGeom>
              <a:avLst/>
              <a:gdLst>
                <a:gd name="connsiteX0" fmla="*/ 0 w 143985"/>
                <a:gd name="connsiteY0" fmla="*/ 143985 h 143985"/>
                <a:gd name="connsiteX1" fmla="*/ 143926 w 143985"/>
                <a:gd name="connsiteY1" fmla="*/ 143985 h 143985"/>
                <a:gd name="connsiteX2" fmla="*/ 143985 w 143985"/>
                <a:gd name="connsiteY2" fmla="*/ 0 h 143985"/>
                <a:gd name="connsiteX3" fmla="*/ 0 w 143985"/>
                <a:gd name="connsiteY3" fmla="*/ 0 h 143985"/>
                <a:gd name="connsiteX4" fmla="*/ 0 w 143985"/>
                <a:gd name="connsiteY4" fmla="*/ 143985 h 143985"/>
                <a:gd name="connsiteX5" fmla="*/ 26179 w 143985"/>
                <a:gd name="connsiteY5" fmla="*/ 26179 h 143985"/>
                <a:gd name="connsiteX6" fmla="*/ 117793 w 143985"/>
                <a:gd name="connsiteY6" fmla="*/ 26179 h 143985"/>
                <a:gd name="connsiteX7" fmla="*/ 117754 w 143985"/>
                <a:gd name="connsiteY7" fmla="*/ 117806 h 143985"/>
                <a:gd name="connsiteX8" fmla="*/ 26179 w 143985"/>
                <a:gd name="connsiteY8" fmla="*/ 117806 h 143985"/>
                <a:gd name="connsiteX9" fmla="*/ 26179 w 143985"/>
                <a:gd name="connsiteY9" fmla="*/ 26179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0" y="143985"/>
                  </a:moveTo>
                  <a:lnTo>
                    <a:pt x="143926" y="143985"/>
                  </a:lnTo>
                  <a:lnTo>
                    <a:pt x="143985" y="0"/>
                  </a:lnTo>
                  <a:lnTo>
                    <a:pt x="0" y="0"/>
                  </a:lnTo>
                  <a:lnTo>
                    <a:pt x="0" y="143985"/>
                  </a:lnTo>
                  <a:close/>
                  <a:moveTo>
                    <a:pt x="26179" y="26179"/>
                  </a:moveTo>
                  <a:lnTo>
                    <a:pt x="117793" y="26179"/>
                  </a:lnTo>
                  <a:lnTo>
                    <a:pt x="117754" y="117806"/>
                  </a:lnTo>
                  <a:lnTo>
                    <a:pt x="26179" y="117806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2" name="Dowolny kształt: kształt 1401">
              <a:extLst>
                <a:ext uri="{FF2B5EF4-FFF2-40B4-BE49-F238E27FC236}">
                  <a16:creationId xmlns:a16="http://schemas.microsoft.com/office/drawing/2014/main" id="{40203BAB-9316-BA25-31E6-F19D2E7DD27C}"/>
                </a:ext>
              </a:extLst>
            </p:cNvPr>
            <p:cNvSpPr/>
            <p:nvPr/>
          </p:nvSpPr>
          <p:spPr>
            <a:xfrm>
              <a:off x="8109451" y="6361531"/>
              <a:ext cx="143985" cy="143985"/>
            </a:xfrm>
            <a:custGeom>
              <a:avLst/>
              <a:gdLst>
                <a:gd name="connsiteX0" fmla="*/ 143985 w 143985"/>
                <a:gd name="connsiteY0" fmla="*/ 0 h 143985"/>
                <a:gd name="connsiteX1" fmla="*/ 0 w 143985"/>
                <a:gd name="connsiteY1" fmla="*/ 0 h 143985"/>
                <a:gd name="connsiteX2" fmla="*/ 0 w 143985"/>
                <a:gd name="connsiteY2" fmla="*/ 143985 h 143985"/>
                <a:gd name="connsiteX3" fmla="*/ 143926 w 143985"/>
                <a:gd name="connsiteY3" fmla="*/ 143985 h 143985"/>
                <a:gd name="connsiteX4" fmla="*/ 143985 w 143985"/>
                <a:gd name="connsiteY4" fmla="*/ 0 h 143985"/>
                <a:gd name="connsiteX5" fmla="*/ 117754 w 143985"/>
                <a:gd name="connsiteY5" fmla="*/ 117806 h 143985"/>
                <a:gd name="connsiteX6" fmla="*/ 26179 w 143985"/>
                <a:gd name="connsiteY6" fmla="*/ 117806 h 143985"/>
                <a:gd name="connsiteX7" fmla="*/ 26179 w 143985"/>
                <a:gd name="connsiteY7" fmla="*/ 26179 h 143985"/>
                <a:gd name="connsiteX8" fmla="*/ 117793 w 143985"/>
                <a:gd name="connsiteY8" fmla="*/ 26179 h 143985"/>
                <a:gd name="connsiteX9" fmla="*/ 117754 w 143985"/>
                <a:gd name="connsiteY9" fmla="*/ 117806 h 14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985" h="143985">
                  <a:moveTo>
                    <a:pt x="143985" y="0"/>
                  </a:moveTo>
                  <a:lnTo>
                    <a:pt x="0" y="0"/>
                  </a:lnTo>
                  <a:lnTo>
                    <a:pt x="0" y="143985"/>
                  </a:lnTo>
                  <a:lnTo>
                    <a:pt x="143926" y="143985"/>
                  </a:lnTo>
                  <a:lnTo>
                    <a:pt x="143985" y="0"/>
                  </a:lnTo>
                  <a:close/>
                  <a:moveTo>
                    <a:pt x="117754" y="117806"/>
                  </a:moveTo>
                  <a:lnTo>
                    <a:pt x="26179" y="117806"/>
                  </a:lnTo>
                  <a:lnTo>
                    <a:pt x="26179" y="26179"/>
                  </a:lnTo>
                  <a:lnTo>
                    <a:pt x="117793" y="26179"/>
                  </a:lnTo>
                  <a:lnTo>
                    <a:pt x="117754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3" name="Dowolny kształt: kształt 1402">
              <a:extLst>
                <a:ext uri="{FF2B5EF4-FFF2-40B4-BE49-F238E27FC236}">
                  <a16:creationId xmlns:a16="http://schemas.microsoft.com/office/drawing/2014/main" id="{53342C67-C4A7-FB98-A4CD-639FE3A977B7}"/>
                </a:ext>
              </a:extLst>
            </p:cNvPr>
            <p:cNvSpPr/>
            <p:nvPr/>
          </p:nvSpPr>
          <p:spPr>
            <a:xfrm>
              <a:off x="8109451" y="6531787"/>
              <a:ext cx="143985" cy="143893"/>
            </a:xfrm>
            <a:custGeom>
              <a:avLst/>
              <a:gdLst>
                <a:gd name="connsiteX0" fmla="*/ 0 w 143985"/>
                <a:gd name="connsiteY0" fmla="*/ 143894 h 143893"/>
                <a:gd name="connsiteX1" fmla="*/ 143985 w 143985"/>
                <a:gd name="connsiteY1" fmla="*/ 143894 h 143893"/>
                <a:gd name="connsiteX2" fmla="*/ 143985 w 143985"/>
                <a:gd name="connsiteY2" fmla="*/ 0 h 143893"/>
                <a:gd name="connsiteX3" fmla="*/ 91 w 143985"/>
                <a:gd name="connsiteY3" fmla="*/ 0 h 143893"/>
                <a:gd name="connsiteX4" fmla="*/ 0 w 143985"/>
                <a:gd name="connsiteY4" fmla="*/ 143894 h 143893"/>
                <a:gd name="connsiteX5" fmla="*/ 26251 w 143985"/>
                <a:gd name="connsiteY5" fmla="*/ 26153 h 143893"/>
                <a:gd name="connsiteX6" fmla="*/ 58903 w 143985"/>
                <a:gd name="connsiteY6" fmla="*/ 26153 h 143893"/>
                <a:gd name="connsiteX7" fmla="*/ 58903 w 143985"/>
                <a:gd name="connsiteY7" fmla="*/ 52267 h 143893"/>
                <a:gd name="connsiteX8" fmla="*/ 85082 w 143985"/>
                <a:gd name="connsiteY8" fmla="*/ 52267 h 143893"/>
                <a:gd name="connsiteX9" fmla="*/ 85082 w 143985"/>
                <a:gd name="connsiteY9" fmla="*/ 26153 h 143893"/>
                <a:gd name="connsiteX10" fmla="*/ 117806 w 143985"/>
                <a:gd name="connsiteY10" fmla="*/ 26153 h 143893"/>
                <a:gd name="connsiteX11" fmla="*/ 117806 w 143985"/>
                <a:gd name="connsiteY11" fmla="*/ 117715 h 143893"/>
                <a:gd name="connsiteX12" fmla="*/ 85082 w 143985"/>
                <a:gd name="connsiteY12" fmla="*/ 117715 h 143893"/>
                <a:gd name="connsiteX13" fmla="*/ 85082 w 143985"/>
                <a:gd name="connsiteY13" fmla="*/ 91536 h 143893"/>
                <a:gd name="connsiteX14" fmla="*/ 58903 w 143985"/>
                <a:gd name="connsiteY14" fmla="*/ 91536 h 143893"/>
                <a:gd name="connsiteX15" fmla="*/ 58903 w 143985"/>
                <a:gd name="connsiteY15" fmla="*/ 117715 h 143893"/>
                <a:gd name="connsiteX16" fmla="*/ 26199 w 143985"/>
                <a:gd name="connsiteY16" fmla="*/ 117715 h 143893"/>
                <a:gd name="connsiteX17" fmla="*/ 26258 w 143985"/>
                <a:gd name="connsiteY17" fmla="*/ 26153 h 1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3985" h="143893">
                  <a:moveTo>
                    <a:pt x="0" y="143894"/>
                  </a:moveTo>
                  <a:lnTo>
                    <a:pt x="143985" y="143894"/>
                  </a:lnTo>
                  <a:lnTo>
                    <a:pt x="143985" y="0"/>
                  </a:lnTo>
                  <a:lnTo>
                    <a:pt x="91" y="0"/>
                  </a:lnTo>
                  <a:lnTo>
                    <a:pt x="0" y="143894"/>
                  </a:lnTo>
                  <a:close/>
                  <a:moveTo>
                    <a:pt x="26251" y="26153"/>
                  </a:moveTo>
                  <a:lnTo>
                    <a:pt x="58903" y="26153"/>
                  </a:lnTo>
                  <a:lnTo>
                    <a:pt x="58903" y="52267"/>
                  </a:lnTo>
                  <a:lnTo>
                    <a:pt x="85082" y="52267"/>
                  </a:lnTo>
                  <a:lnTo>
                    <a:pt x="85082" y="26153"/>
                  </a:lnTo>
                  <a:lnTo>
                    <a:pt x="117806" y="26153"/>
                  </a:lnTo>
                  <a:lnTo>
                    <a:pt x="117806" y="117715"/>
                  </a:lnTo>
                  <a:lnTo>
                    <a:pt x="85082" y="117715"/>
                  </a:lnTo>
                  <a:lnTo>
                    <a:pt x="85082" y="91536"/>
                  </a:lnTo>
                  <a:lnTo>
                    <a:pt x="58903" y="91536"/>
                  </a:lnTo>
                  <a:lnTo>
                    <a:pt x="58903" y="117715"/>
                  </a:lnTo>
                  <a:lnTo>
                    <a:pt x="26199" y="117715"/>
                  </a:lnTo>
                  <a:lnTo>
                    <a:pt x="26258" y="2615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4" name="Dowolny kształt: kształt 1403">
              <a:extLst>
                <a:ext uri="{FF2B5EF4-FFF2-40B4-BE49-F238E27FC236}">
                  <a16:creationId xmlns:a16="http://schemas.microsoft.com/office/drawing/2014/main" id="{8F5A3C5F-6471-6E39-3B10-6E3BA37C313A}"/>
                </a:ext>
              </a:extLst>
            </p:cNvPr>
            <p:cNvSpPr/>
            <p:nvPr/>
          </p:nvSpPr>
          <p:spPr>
            <a:xfrm>
              <a:off x="8148720" y="6423706"/>
              <a:ext cx="65447" cy="19634"/>
            </a:xfrm>
            <a:custGeom>
              <a:avLst/>
              <a:gdLst>
                <a:gd name="connsiteX0" fmla="*/ 0 w 65447"/>
                <a:gd name="connsiteY0" fmla="*/ 0 h 19634"/>
                <a:gd name="connsiteX1" fmla="*/ 65448 w 65447"/>
                <a:gd name="connsiteY1" fmla="*/ 0 h 19634"/>
                <a:gd name="connsiteX2" fmla="*/ 65448 w 65447"/>
                <a:gd name="connsiteY2" fmla="*/ 19634 h 19634"/>
                <a:gd name="connsiteX3" fmla="*/ 0 w 65447"/>
                <a:gd name="connsiteY3" fmla="*/ 19634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19634">
                  <a:moveTo>
                    <a:pt x="0" y="0"/>
                  </a:moveTo>
                  <a:lnTo>
                    <a:pt x="65448" y="0"/>
                  </a:lnTo>
                  <a:lnTo>
                    <a:pt x="65448" y="19634"/>
                  </a:lnTo>
                  <a:lnTo>
                    <a:pt x="0" y="196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5" name="Dowolny kształt: kształt 1404">
              <a:extLst>
                <a:ext uri="{FF2B5EF4-FFF2-40B4-BE49-F238E27FC236}">
                  <a16:creationId xmlns:a16="http://schemas.microsoft.com/office/drawing/2014/main" id="{DB059C67-844D-61D5-62B6-61D1C98D63BC}"/>
                </a:ext>
              </a:extLst>
            </p:cNvPr>
            <p:cNvSpPr/>
            <p:nvPr/>
          </p:nvSpPr>
          <p:spPr>
            <a:xfrm>
              <a:off x="8148720" y="6593936"/>
              <a:ext cx="65447" cy="19634"/>
            </a:xfrm>
            <a:custGeom>
              <a:avLst/>
              <a:gdLst>
                <a:gd name="connsiteX0" fmla="*/ 0 w 65447"/>
                <a:gd name="connsiteY0" fmla="*/ 0 h 19634"/>
                <a:gd name="connsiteX1" fmla="*/ 65448 w 65447"/>
                <a:gd name="connsiteY1" fmla="*/ 0 h 19634"/>
                <a:gd name="connsiteX2" fmla="*/ 65448 w 65447"/>
                <a:gd name="connsiteY2" fmla="*/ 19634 h 19634"/>
                <a:gd name="connsiteX3" fmla="*/ 0 w 65447"/>
                <a:gd name="connsiteY3" fmla="*/ 19634 h 1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47" h="19634">
                  <a:moveTo>
                    <a:pt x="0" y="0"/>
                  </a:moveTo>
                  <a:lnTo>
                    <a:pt x="65448" y="0"/>
                  </a:lnTo>
                  <a:lnTo>
                    <a:pt x="65448" y="19634"/>
                  </a:lnTo>
                  <a:lnTo>
                    <a:pt x="0" y="1963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6" name="Dowolny kształt: kształt 1405">
              <a:extLst>
                <a:ext uri="{FF2B5EF4-FFF2-40B4-BE49-F238E27FC236}">
                  <a16:creationId xmlns:a16="http://schemas.microsoft.com/office/drawing/2014/main" id="{D0F2FE70-2FEE-B349-DEF1-2A97CF57D7CB}"/>
                </a:ext>
              </a:extLst>
            </p:cNvPr>
            <p:cNvSpPr/>
            <p:nvPr/>
          </p:nvSpPr>
          <p:spPr>
            <a:xfrm>
              <a:off x="7978555" y="6400799"/>
              <a:ext cx="65447" cy="65447"/>
            </a:xfrm>
            <a:custGeom>
              <a:avLst/>
              <a:gdLst>
                <a:gd name="connsiteX0" fmla="*/ 42541 w 65447"/>
                <a:gd name="connsiteY0" fmla="*/ 0 h 65447"/>
                <a:gd name="connsiteX1" fmla="*/ 22907 w 65447"/>
                <a:gd name="connsiteY1" fmla="*/ 0 h 65447"/>
                <a:gd name="connsiteX2" fmla="*/ 22907 w 65447"/>
                <a:gd name="connsiteY2" fmla="*/ 22907 h 65447"/>
                <a:gd name="connsiteX3" fmla="*/ 0 w 65447"/>
                <a:gd name="connsiteY3" fmla="*/ 22907 h 65447"/>
                <a:gd name="connsiteX4" fmla="*/ 0 w 65447"/>
                <a:gd name="connsiteY4" fmla="*/ 42541 h 65447"/>
                <a:gd name="connsiteX5" fmla="*/ 22907 w 65447"/>
                <a:gd name="connsiteY5" fmla="*/ 42541 h 65447"/>
                <a:gd name="connsiteX6" fmla="*/ 22907 w 65447"/>
                <a:gd name="connsiteY6" fmla="*/ 65448 h 65447"/>
                <a:gd name="connsiteX7" fmla="*/ 42541 w 65447"/>
                <a:gd name="connsiteY7" fmla="*/ 65448 h 65447"/>
                <a:gd name="connsiteX8" fmla="*/ 42541 w 65447"/>
                <a:gd name="connsiteY8" fmla="*/ 42541 h 65447"/>
                <a:gd name="connsiteX9" fmla="*/ 65448 w 65447"/>
                <a:gd name="connsiteY9" fmla="*/ 42541 h 65447"/>
                <a:gd name="connsiteX10" fmla="*/ 65448 w 65447"/>
                <a:gd name="connsiteY10" fmla="*/ 22907 h 65447"/>
                <a:gd name="connsiteX11" fmla="*/ 42541 w 65447"/>
                <a:gd name="connsiteY11" fmla="*/ 22907 h 65447"/>
                <a:gd name="connsiteX12" fmla="*/ 42541 w 65447"/>
                <a:gd name="connsiteY12" fmla="*/ 0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447" h="65447">
                  <a:moveTo>
                    <a:pt x="42541" y="0"/>
                  </a:moveTo>
                  <a:lnTo>
                    <a:pt x="22907" y="0"/>
                  </a:lnTo>
                  <a:lnTo>
                    <a:pt x="22907" y="22907"/>
                  </a:lnTo>
                  <a:lnTo>
                    <a:pt x="0" y="22907"/>
                  </a:lnTo>
                  <a:lnTo>
                    <a:pt x="0" y="42541"/>
                  </a:lnTo>
                  <a:lnTo>
                    <a:pt x="22907" y="42541"/>
                  </a:lnTo>
                  <a:lnTo>
                    <a:pt x="22907" y="65448"/>
                  </a:lnTo>
                  <a:lnTo>
                    <a:pt x="42541" y="65448"/>
                  </a:lnTo>
                  <a:lnTo>
                    <a:pt x="42541" y="42541"/>
                  </a:lnTo>
                  <a:lnTo>
                    <a:pt x="65448" y="42541"/>
                  </a:lnTo>
                  <a:lnTo>
                    <a:pt x="65448" y="22907"/>
                  </a:lnTo>
                  <a:lnTo>
                    <a:pt x="42541" y="22907"/>
                  </a:lnTo>
                  <a:lnTo>
                    <a:pt x="42541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07" name="Dowolny kształt: kształt 1406">
              <a:extLst>
                <a:ext uri="{FF2B5EF4-FFF2-40B4-BE49-F238E27FC236}">
                  <a16:creationId xmlns:a16="http://schemas.microsoft.com/office/drawing/2014/main" id="{D34A1929-4317-0066-3526-3C68056B6F46}"/>
                </a:ext>
              </a:extLst>
            </p:cNvPr>
            <p:cNvSpPr/>
            <p:nvPr/>
          </p:nvSpPr>
          <p:spPr>
            <a:xfrm>
              <a:off x="7981199" y="6573582"/>
              <a:ext cx="60159" cy="60212"/>
            </a:xfrm>
            <a:custGeom>
              <a:avLst/>
              <a:gdLst>
                <a:gd name="connsiteX0" fmla="*/ 46278 w 60159"/>
                <a:gd name="connsiteY0" fmla="*/ 0 h 60212"/>
                <a:gd name="connsiteX1" fmla="*/ 30080 w 60159"/>
                <a:gd name="connsiteY1" fmla="*/ 16231 h 60212"/>
                <a:gd name="connsiteX2" fmla="*/ 13881 w 60159"/>
                <a:gd name="connsiteY2" fmla="*/ 0 h 60212"/>
                <a:gd name="connsiteX3" fmla="*/ 0 w 60159"/>
                <a:gd name="connsiteY3" fmla="*/ 13875 h 60212"/>
                <a:gd name="connsiteX4" fmla="*/ 16198 w 60159"/>
                <a:gd name="connsiteY4" fmla="*/ 30106 h 60212"/>
                <a:gd name="connsiteX5" fmla="*/ 0 w 60159"/>
                <a:gd name="connsiteY5" fmla="*/ 46337 h 60212"/>
                <a:gd name="connsiteX6" fmla="*/ 13881 w 60159"/>
                <a:gd name="connsiteY6" fmla="*/ 60212 h 60212"/>
                <a:gd name="connsiteX7" fmla="*/ 30080 w 60159"/>
                <a:gd name="connsiteY7" fmla="*/ 43981 h 60212"/>
                <a:gd name="connsiteX8" fmla="*/ 46278 w 60159"/>
                <a:gd name="connsiteY8" fmla="*/ 60212 h 60212"/>
                <a:gd name="connsiteX9" fmla="*/ 60160 w 60159"/>
                <a:gd name="connsiteY9" fmla="*/ 46337 h 60212"/>
                <a:gd name="connsiteX10" fmla="*/ 43961 w 60159"/>
                <a:gd name="connsiteY10" fmla="*/ 30106 h 60212"/>
                <a:gd name="connsiteX11" fmla="*/ 60160 w 60159"/>
                <a:gd name="connsiteY11" fmla="*/ 13875 h 60212"/>
                <a:gd name="connsiteX12" fmla="*/ 46278 w 60159"/>
                <a:gd name="connsiteY12" fmla="*/ 0 h 6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159" h="60212">
                  <a:moveTo>
                    <a:pt x="46278" y="0"/>
                  </a:moveTo>
                  <a:lnTo>
                    <a:pt x="30080" y="16231"/>
                  </a:lnTo>
                  <a:lnTo>
                    <a:pt x="13881" y="0"/>
                  </a:lnTo>
                  <a:lnTo>
                    <a:pt x="0" y="13875"/>
                  </a:lnTo>
                  <a:lnTo>
                    <a:pt x="16198" y="30106"/>
                  </a:lnTo>
                  <a:lnTo>
                    <a:pt x="0" y="46337"/>
                  </a:lnTo>
                  <a:lnTo>
                    <a:pt x="13881" y="60212"/>
                  </a:lnTo>
                  <a:lnTo>
                    <a:pt x="30080" y="43981"/>
                  </a:lnTo>
                  <a:lnTo>
                    <a:pt x="46278" y="60212"/>
                  </a:lnTo>
                  <a:lnTo>
                    <a:pt x="60160" y="46337"/>
                  </a:lnTo>
                  <a:lnTo>
                    <a:pt x="43961" y="30106"/>
                  </a:lnTo>
                  <a:lnTo>
                    <a:pt x="60160" y="13875"/>
                  </a:lnTo>
                  <a:lnTo>
                    <a:pt x="4627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08" name="Grafika 52">
            <a:extLst>
              <a:ext uri="{FF2B5EF4-FFF2-40B4-BE49-F238E27FC236}">
                <a16:creationId xmlns:a16="http://schemas.microsoft.com/office/drawing/2014/main" id="{AEAD686C-08CB-CE73-0C61-B1337E464822}"/>
              </a:ext>
            </a:extLst>
          </p:cNvPr>
          <p:cNvGrpSpPr/>
          <p:nvPr userDrawn="1"/>
        </p:nvGrpSpPr>
        <p:grpSpPr>
          <a:xfrm>
            <a:off x="29505249" y="-4078579"/>
            <a:ext cx="590624" cy="590624"/>
            <a:chOff x="9169706" y="13089"/>
            <a:chExt cx="301060" cy="301060"/>
          </a:xfrm>
          <a:solidFill>
            <a:srgbClr val="212E39"/>
          </a:solidFill>
        </p:grpSpPr>
        <p:sp>
          <p:nvSpPr>
            <p:cNvPr id="1409" name="Dowolny kształt: kształt 1408">
              <a:extLst>
                <a:ext uri="{FF2B5EF4-FFF2-40B4-BE49-F238E27FC236}">
                  <a16:creationId xmlns:a16="http://schemas.microsoft.com/office/drawing/2014/main" id="{D8FA4D09-1524-43E8-F1D9-2B28D1B8F772}"/>
                </a:ext>
              </a:extLst>
            </p:cNvPr>
            <p:cNvSpPr/>
            <p:nvPr/>
          </p:nvSpPr>
          <p:spPr>
            <a:xfrm>
              <a:off x="9366050" y="195675"/>
              <a:ext cx="97059" cy="118473"/>
            </a:xfrm>
            <a:custGeom>
              <a:avLst/>
              <a:gdLst>
                <a:gd name="connsiteX0" fmla="*/ 0 w 97059"/>
                <a:gd name="connsiteY0" fmla="*/ 78551 h 118473"/>
                <a:gd name="connsiteX1" fmla="*/ 0 w 97059"/>
                <a:gd name="connsiteY1" fmla="*/ 118474 h 118473"/>
                <a:gd name="connsiteX2" fmla="*/ 26179 w 97059"/>
                <a:gd name="connsiteY2" fmla="*/ 118474 h 118473"/>
                <a:gd name="connsiteX3" fmla="*/ 26179 w 97059"/>
                <a:gd name="connsiteY3" fmla="*/ 89389 h 118473"/>
                <a:gd name="connsiteX4" fmla="*/ 97059 w 97059"/>
                <a:gd name="connsiteY4" fmla="*/ 18509 h 118473"/>
                <a:gd name="connsiteX5" fmla="*/ 78603 w 97059"/>
                <a:gd name="connsiteY5" fmla="*/ 0 h 118473"/>
                <a:gd name="connsiteX6" fmla="*/ 0 w 97059"/>
                <a:gd name="connsiteY6" fmla="*/ 78551 h 118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59" h="118473">
                  <a:moveTo>
                    <a:pt x="0" y="78551"/>
                  </a:moveTo>
                  <a:lnTo>
                    <a:pt x="0" y="118474"/>
                  </a:lnTo>
                  <a:lnTo>
                    <a:pt x="26179" y="118474"/>
                  </a:lnTo>
                  <a:lnTo>
                    <a:pt x="26179" y="89389"/>
                  </a:lnTo>
                  <a:lnTo>
                    <a:pt x="97059" y="18509"/>
                  </a:lnTo>
                  <a:lnTo>
                    <a:pt x="78603" y="0"/>
                  </a:lnTo>
                  <a:lnTo>
                    <a:pt x="0" y="7855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0" name="Dowolny kształt: kształt 1409">
              <a:extLst>
                <a:ext uri="{FF2B5EF4-FFF2-40B4-BE49-F238E27FC236}">
                  <a16:creationId xmlns:a16="http://schemas.microsoft.com/office/drawing/2014/main" id="{E39820DE-FA64-1E10-6129-19AB0241C084}"/>
                </a:ext>
              </a:extLst>
            </p:cNvPr>
            <p:cNvSpPr/>
            <p:nvPr/>
          </p:nvSpPr>
          <p:spPr>
            <a:xfrm>
              <a:off x="9169706" y="13089"/>
              <a:ext cx="301060" cy="157120"/>
            </a:xfrm>
            <a:custGeom>
              <a:avLst/>
              <a:gdLst>
                <a:gd name="connsiteX0" fmla="*/ 274881 w 301060"/>
                <a:gd name="connsiteY0" fmla="*/ 52358 h 157120"/>
                <a:gd name="connsiteX1" fmla="*/ 261791 w 301060"/>
                <a:gd name="connsiteY1" fmla="*/ 52358 h 157120"/>
                <a:gd name="connsiteX2" fmla="*/ 261791 w 301060"/>
                <a:gd name="connsiteY2" fmla="*/ 13090 h 157120"/>
                <a:gd name="connsiteX3" fmla="*/ 248702 w 301060"/>
                <a:gd name="connsiteY3" fmla="*/ 0 h 157120"/>
                <a:gd name="connsiteX4" fmla="*/ 183254 w 301060"/>
                <a:gd name="connsiteY4" fmla="*/ 0 h 157120"/>
                <a:gd name="connsiteX5" fmla="*/ 164667 w 301060"/>
                <a:gd name="connsiteY5" fmla="*/ 6545 h 157120"/>
                <a:gd name="connsiteX6" fmla="*/ 160609 w 301060"/>
                <a:gd name="connsiteY6" fmla="*/ 13090 h 157120"/>
                <a:gd name="connsiteX7" fmla="*/ 78537 w 301060"/>
                <a:gd name="connsiteY7" fmla="*/ 13090 h 157120"/>
                <a:gd name="connsiteX8" fmla="*/ 10603 w 301060"/>
                <a:gd name="connsiteY8" fmla="*/ 52358 h 157120"/>
                <a:gd name="connsiteX9" fmla="*/ 0 w 301060"/>
                <a:gd name="connsiteY9" fmla="*/ 58445 h 157120"/>
                <a:gd name="connsiteX10" fmla="*/ 0 w 301060"/>
                <a:gd name="connsiteY10" fmla="*/ 58465 h 157120"/>
                <a:gd name="connsiteX11" fmla="*/ 0 w 301060"/>
                <a:gd name="connsiteY11" fmla="*/ 58510 h 157120"/>
                <a:gd name="connsiteX12" fmla="*/ 0 w 301060"/>
                <a:gd name="connsiteY12" fmla="*/ 104717 h 157120"/>
                <a:gd name="connsiteX13" fmla="*/ 26179 w 301060"/>
                <a:gd name="connsiteY13" fmla="*/ 130928 h 157120"/>
                <a:gd name="connsiteX14" fmla="*/ 26179 w 301060"/>
                <a:gd name="connsiteY14" fmla="*/ 130896 h 157120"/>
                <a:gd name="connsiteX15" fmla="*/ 67739 w 301060"/>
                <a:gd name="connsiteY15" fmla="*/ 130896 h 157120"/>
                <a:gd name="connsiteX16" fmla="*/ 93983 w 301060"/>
                <a:gd name="connsiteY16" fmla="*/ 157121 h 157120"/>
                <a:gd name="connsiteX17" fmla="*/ 93983 w 301060"/>
                <a:gd name="connsiteY17" fmla="*/ 157075 h 157120"/>
                <a:gd name="connsiteX18" fmla="*/ 130896 w 301060"/>
                <a:gd name="connsiteY18" fmla="*/ 157075 h 157120"/>
                <a:gd name="connsiteX19" fmla="*/ 130896 w 301060"/>
                <a:gd name="connsiteY19" fmla="*/ 130896 h 157120"/>
                <a:gd name="connsiteX20" fmla="*/ 104782 w 301060"/>
                <a:gd name="connsiteY20" fmla="*/ 130896 h 157120"/>
                <a:gd name="connsiteX21" fmla="*/ 78603 w 301060"/>
                <a:gd name="connsiteY21" fmla="*/ 104717 h 157120"/>
                <a:gd name="connsiteX22" fmla="*/ 78537 w 301060"/>
                <a:gd name="connsiteY22" fmla="*/ 104730 h 157120"/>
                <a:gd name="connsiteX23" fmla="*/ 78537 w 301060"/>
                <a:gd name="connsiteY23" fmla="*/ 104717 h 157120"/>
                <a:gd name="connsiteX24" fmla="*/ 36978 w 301060"/>
                <a:gd name="connsiteY24" fmla="*/ 104717 h 157120"/>
                <a:gd name="connsiteX25" fmla="*/ 26179 w 301060"/>
                <a:gd name="connsiteY25" fmla="*/ 93944 h 157120"/>
                <a:gd name="connsiteX26" fmla="*/ 26179 w 301060"/>
                <a:gd name="connsiteY26" fmla="*/ 73557 h 157120"/>
                <a:gd name="connsiteX27" fmla="*/ 85606 w 301060"/>
                <a:gd name="connsiteY27" fmla="*/ 39269 h 157120"/>
                <a:gd name="connsiteX28" fmla="*/ 144247 w 301060"/>
                <a:gd name="connsiteY28" fmla="*/ 39269 h 157120"/>
                <a:gd name="connsiteX29" fmla="*/ 136066 w 301060"/>
                <a:gd name="connsiteY29" fmla="*/ 52358 h 157120"/>
                <a:gd name="connsiteX30" fmla="*/ 104717 w 301060"/>
                <a:gd name="connsiteY30" fmla="*/ 52358 h 157120"/>
                <a:gd name="connsiteX31" fmla="*/ 91627 w 301060"/>
                <a:gd name="connsiteY31" fmla="*/ 52358 h 157120"/>
                <a:gd name="connsiteX32" fmla="*/ 78537 w 301060"/>
                <a:gd name="connsiteY32" fmla="*/ 52358 h 157120"/>
                <a:gd name="connsiteX33" fmla="*/ 65448 w 301060"/>
                <a:gd name="connsiteY33" fmla="*/ 75029 h 157120"/>
                <a:gd name="connsiteX34" fmla="*/ 78537 w 301060"/>
                <a:gd name="connsiteY34" fmla="*/ 97701 h 157120"/>
                <a:gd name="connsiteX35" fmla="*/ 104717 w 301060"/>
                <a:gd name="connsiteY35" fmla="*/ 97701 h 157120"/>
                <a:gd name="connsiteX36" fmla="*/ 115843 w 301060"/>
                <a:gd name="connsiteY36" fmla="*/ 78537 h 157120"/>
                <a:gd name="connsiteX37" fmla="*/ 143985 w 301060"/>
                <a:gd name="connsiteY37" fmla="*/ 78537 h 157120"/>
                <a:gd name="connsiteX38" fmla="*/ 154784 w 301060"/>
                <a:gd name="connsiteY38" fmla="*/ 71993 h 157120"/>
                <a:gd name="connsiteX39" fmla="*/ 183254 w 301060"/>
                <a:gd name="connsiteY39" fmla="*/ 26173 h 157120"/>
                <a:gd name="connsiteX40" fmla="*/ 235612 w 301060"/>
                <a:gd name="connsiteY40" fmla="*/ 26179 h 157120"/>
                <a:gd name="connsiteX41" fmla="*/ 235612 w 301060"/>
                <a:gd name="connsiteY41" fmla="*/ 52358 h 157120"/>
                <a:gd name="connsiteX42" fmla="*/ 228086 w 301060"/>
                <a:gd name="connsiteY42" fmla="*/ 52358 h 157120"/>
                <a:gd name="connsiteX43" fmla="*/ 222523 w 301060"/>
                <a:gd name="connsiteY43" fmla="*/ 42777 h 157120"/>
                <a:gd name="connsiteX44" fmla="*/ 196344 w 301060"/>
                <a:gd name="connsiteY44" fmla="*/ 42777 h 157120"/>
                <a:gd name="connsiteX45" fmla="*/ 183254 w 301060"/>
                <a:gd name="connsiteY45" fmla="*/ 65448 h 157120"/>
                <a:gd name="connsiteX46" fmla="*/ 196344 w 301060"/>
                <a:gd name="connsiteY46" fmla="*/ 88119 h 157120"/>
                <a:gd name="connsiteX47" fmla="*/ 222523 w 301060"/>
                <a:gd name="connsiteY47" fmla="*/ 88119 h 157120"/>
                <a:gd name="connsiteX48" fmla="*/ 228086 w 301060"/>
                <a:gd name="connsiteY48" fmla="*/ 78537 h 157120"/>
                <a:gd name="connsiteX49" fmla="*/ 261791 w 301060"/>
                <a:gd name="connsiteY49" fmla="*/ 78537 h 157120"/>
                <a:gd name="connsiteX50" fmla="*/ 274881 w 301060"/>
                <a:gd name="connsiteY50" fmla="*/ 91627 h 157120"/>
                <a:gd name="connsiteX51" fmla="*/ 274881 w 301060"/>
                <a:gd name="connsiteY51" fmla="*/ 143985 h 157120"/>
                <a:gd name="connsiteX52" fmla="*/ 301060 w 301060"/>
                <a:gd name="connsiteY52" fmla="*/ 143985 h 157120"/>
                <a:gd name="connsiteX53" fmla="*/ 301060 w 301060"/>
                <a:gd name="connsiteY53" fmla="*/ 78537 h 157120"/>
                <a:gd name="connsiteX54" fmla="*/ 274881 w 301060"/>
                <a:gd name="connsiteY54" fmla="*/ 52358 h 1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1060" h="157120">
                  <a:moveTo>
                    <a:pt x="274881" y="52358"/>
                  </a:moveTo>
                  <a:lnTo>
                    <a:pt x="261791" y="52358"/>
                  </a:lnTo>
                  <a:lnTo>
                    <a:pt x="261791" y="13090"/>
                  </a:lnTo>
                  <a:lnTo>
                    <a:pt x="248702" y="0"/>
                  </a:lnTo>
                  <a:lnTo>
                    <a:pt x="183254" y="0"/>
                  </a:lnTo>
                  <a:lnTo>
                    <a:pt x="164667" y="6545"/>
                  </a:lnTo>
                  <a:lnTo>
                    <a:pt x="160609" y="13090"/>
                  </a:lnTo>
                  <a:lnTo>
                    <a:pt x="78537" y="13090"/>
                  </a:lnTo>
                  <a:lnTo>
                    <a:pt x="10603" y="52358"/>
                  </a:lnTo>
                  <a:lnTo>
                    <a:pt x="0" y="58445"/>
                  </a:lnTo>
                  <a:lnTo>
                    <a:pt x="0" y="58465"/>
                  </a:lnTo>
                  <a:lnTo>
                    <a:pt x="0" y="58510"/>
                  </a:lnTo>
                  <a:lnTo>
                    <a:pt x="0" y="104717"/>
                  </a:lnTo>
                  <a:lnTo>
                    <a:pt x="26179" y="130928"/>
                  </a:lnTo>
                  <a:lnTo>
                    <a:pt x="26179" y="130896"/>
                  </a:lnTo>
                  <a:lnTo>
                    <a:pt x="67739" y="130896"/>
                  </a:lnTo>
                  <a:lnTo>
                    <a:pt x="93983" y="157121"/>
                  </a:lnTo>
                  <a:lnTo>
                    <a:pt x="93983" y="157075"/>
                  </a:lnTo>
                  <a:lnTo>
                    <a:pt x="130896" y="157075"/>
                  </a:lnTo>
                  <a:lnTo>
                    <a:pt x="130896" y="130896"/>
                  </a:lnTo>
                  <a:lnTo>
                    <a:pt x="104782" y="130896"/>
                  </a:lnTo>
                  <a:lnTo>
                    <a:pt x="78603" y="104717"/>
                  </a:lnTo>
                  <a:lnTo>
                    <a:pt x="78537" y="104730"/>
                  </a:lnTo>
                  <a:lnTo>
                    <a:pt x="78537" y="104717"/>
                  </a:lnTo>
                  <a:lnTo>
                    <a:pt x="36978" y="104717"/>
                  </a:lnTo>
                  <a:lnTo>
                    <a:pt x="26179" y="93944"/>
                  </a:lnTo>
                  <a:lnTo>
                    <a:pt x="26179" y="73557"/>
                  </a:lnTo>
                  <a:lnTo>
                    <a:pt x="85606" y="39269"/>
                  </a:lnTo>
                  <a:lnTo>
                    <a:pt x="144247" y="39269"/>
                  </a:lnTo>
                  <a:lnTo>
                    <a:pt x="136066" y="52358"/>
                  </a:lnTo>
                  <a:lnTo>
                    <a:pt x="104717" y="52358"/>
                  </a:lnTo>
                  <a:lnTo>
                    <a:pt x="91627" y="52358"/>
                  </a:lnTo>
                  <a:lnTo>
                    <a:pt x="78537" y="52358"/>
                  </a:lnTo>
                  <a:lnTo>
                    <a:pt x="65448" y="75029"/>
                  </a:lnTo>
                  <a:lnTo>
                    <a:pt x="78537" y="97701"/>
                  </a:lnTo>
                  <a:lnTo>
                    <a:pt x="104717" y="97701"/>
                  </a:lnTo>
                  <a:lnTo>
                    <a:pt x="115843" y="78537"/>
                  </a:lnTo>
                  <a:lnTo>
                    <a:pt x="143985" y="78537"/>
                  </a:lnTo>
                  <a:lnTo>
                    <a:pt x="154784" y="71993"/>
                  </a:lnTo>
                  <a:lnTo>
                    <a:pt x="183254" y="26173"/>
                  </a:lnTo>
                  <a:lnTo>
                    <a:pt x="235612" y="26179"/>
                  </a:lnTo>
                  <a:lnTo>
                    <a:pt x="235612" y="52358"/>
                  </a:lnTo>
                  <a:lnTo>
                    <a:pt x="228086" y="52358"/>
                  </a:lnTo>
                  <a:lnTo>
                    <a:pt x="222523" y="42777"/>
                  </a:lnTo>
                  <a:lnTo>
                    <a:pt x="196344" y="42777"/>
                  </a:lnTo>
                  <a:lnTo>
                    <a:pt x="183254" y="65448"/>
                  </a:lnTo>
                  <a:lnTo>
                    <a:pt x="196344" y="88119"/>
                  </a:lnTo>
                  <a:lnTo>
                    <a:pt x="222523" y="88119"/>
                  </a:lnTo>
                  <a:lnTo>
                    <a:pt x="228086" y="78537"/>
                  </a:lnTo>
                  <a:lnTo>
                    <a:pt x="261791" y="78537"/>
                  </a:lnTo>
                  <a:lnTo>
                    <a:pt x="274881" y="91627"/>
                  </a:lnTo>
                  <a:lnTo>
                    <a:pt x="274881" y="143985"/>
                  </a:lnTo>
                  <a:lnTo>
                    <a:pt x="301060" y="143985"/>
                  </a:lnTo>
                  <a:lnTo>
                    <a:pt x="301060" y="78537"/>
                  </a:lnTo>
                  <a:lnTo>
                    <a:pt x="274881" y="52358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1" name="Dowolny kształt: kształt 1410">
              <a:extLst>
                <a:ext uri="{FF2B5EF4-FFF2-40B4-BE49-F238E27FC236}">
                  <a16:creationId xmlns:a16="http://schemas.microsoft.com/office/drawing/2014/main" id="{C6CDCE47-81F9-C8D0-0922-4AD4BB74761A}"/>
                </a:ext>
              </a:extLst>
            </p:cNvPr>
            <p:cNvSpPr/>
            <p:nvPr/>
          </p:nvSpPr>
          <p:spPr>
            <a:xfrm>
              <a:off x="9300602" y="117806"/>
              <a:ext cx="52358" cy="183253"/>
            </a:xfrm>
            <a:custGeom>
              <a:avLst/>
              <a:gdLst>
                <a:gd name="connsiteX0" fmla="*/ 0 w 52358"/>
                <a:gd name="connsiteY0" fmla="*/ 0 h 183253"/>
                <a:gd name="connsiteX1" fmla="*/ 0 w 52358"/>
                <a:gd name="connsiteY1" fmla="*/ 26179 h 183253"/>
                <a:gd name="connsiteX2" fmla="*/ 26179 w 52358"/>
                <a:gd name="connsiteY2" fmla="*/ 26179 h 183253"/>
                <a:gd name="connsiteX3" fmla="*/ 26179 w 52358"/>
                <a:gd name="connsiteY3" fmla="*/ 67693 h 183253"/>
                <a:gd name="connsiteX4" fmla="*/ 0 w 52358"/>
                <a:gd name="connsiteY4" fmla="*/ 93872 h 183253"/>
                <a:gd name="connsiteX5" fmla="*/ 0 w 52358"/>
                <a:gd name="connsiteY5" fmla="*/ 160531 h 183253"/>
                <a:gd name="connsiteX6" fmla="*/ 0 w 52358"/>
                <a:gd name="connsiteY6" fmla="*/ 160583 h 183253"/>
                <a:gd name="connsiteX7" fmla="*/ 13090 w 52358"/>
                <a:gd name="connsiteY7" fmla="*/ 183254 h 183253"/>
                <a:gd name="connsiteX8" fmla="*/ 39269 w 52358"/>
                <a:gd name="connsiteY8" fmla="*/ 183254 h 183253"/>
                <a:gd name="connsiteX9" fmla="*/ 52358 w 52358"/>
                <a:gd name="connsiteY9" fmla="*/ 160583 h 183253"/>
                <a:gd name="connsiteX10" fmla="*/ 39269 w 52358"/>
                <a:gd name="connsiteY10" fmla="*/ 137912 h 183253"/>
                <a:gd name="connsiteX11" fmla="*/ 26179 w 52358"/>
                <a:gd name="connsiteY11" fmla="*/ 137912 h 183253"/>
                <a:gd name="connsiteX12" fmla="*/ 26179 w 52358"/>
                <a:gd name="connsiteY12" fmla="*/ 104717 h 183253"/>
                <a:gd name="connsiteX13" fmla="*/ 52358 w 52358"/>
                <a:gd name="connsiteY13" fmla="*/ 78537 h 183253"/>
                <a:gd name="connsiteX14" fmla="*/ 52358 w 52358"/>
                <a:gd name="connsiteY14" fmla="*/ 13090 h 183253"/>
                <a:gd name="connsiteX15" fmla="*/ 39269 w 52358"/>
                <a:gd name="connsiteY15" fmla="*/ 0 h 183253"/>
                <a:gd name="connsiteX16" fmla="*/ 0 w 52358"/>
                <a:gd name="connsiteY16" fmla="*/ 0 h 18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358" h="183253">
                  <a:moveTo>
                    <a:pt x="0" y="0"/>
                  </a:moveTo>
                  <a:lnTo>
                    <a:pt x="0" y="26179"/>
                  </a:lnTo>
                  <a:lnTo>
                    <a:pt x="26179" y="26179"/>
                  </a:lnTo>
                  <a:lnTo>
                    <a:pt x="26179" y="67693"/>
                  </a:lnTo>
                  <a:lnTo>
                    <a:pt x="0" y="93872"/>
                  </a:lnTo>
                  <a:lnTo>
                    <a:pt x="0" y="160531"/>
                  </a:lnTo>
                  <a:lnTo>
                    <a:pt x="0" y="160583"/>
                  </a:lnTo>
                  <a:lnTo>
                    <a:pt x="13090" y="183254"/>
                  </a:lnTo>
                  <a:lnTo>
                    <a:pt x="39269" y="183254"/>
                  </a:lnTo>
                  <a:lnTo>
                    <a:pt x="52358" y="160583"/>
                  </a:lnTo>
                  <a:lnTo>
                    <a:pt x="39269" y="137912"/>
                  </a:lnTo>
                  <a:lnTo>
                    <a:pt x="26179" y="137912"/>
                  </a:lnTo>
                  <a:lnTo>
                    <a:pt x="26179" y="104717"/>
                  </a:lnTo>
                  <a:lnTo>
                    <a:pt x="52358" y="78537"/>
                  </a:lnTo>
                  <a:lnTo>
                    <a:pt x="52358" y="13090"/>
                  </a:lnTo>
                  <a:lnTo>
                    <a:pt x="392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2" name="Dowolny kształt: kształt 1411">
              <a:extLst>
                <a:ext uri="{FF2B5EF4-FFF2-40B4-BE49-F238E27FC236}">
                  <a16:creationId xmlns:a16="http://schemas.microsoft.com/office/drawing/2014/main" id="{ED105768-B8C8-74FF-2072-F7999EA8D245}"/>
                </a:ext>
              </a:extLst>
            </p:cNvPr>
            <p:cNvSpPr/>
            <p:nvPr/>
          </p:nvSpPr>
          <p:spPr>
            <a:xfrm>
              <a:off x="9354073" y="111261"/>
              <a:ext cx="77424" cy="130882"/>
            </a:xfrm>
            <a:custGeom>
              <a:avLst/>
              <a:gdLst>
                <a:gd name="connsiteX0" fmla="*/ 0 w 77424"/>
                <a:gd name="connsiteY0" fmla="*/ 112374 h 130882"/>
                <a:gd name="connsiteX1" fmla="*/ 18522 w 77424"/>
                <a:gd name="connsiteY1" fmla="*/ 130883 h 130882"/>
                <a:gd name="connsiteX2" fmla="*/ 64335 w 77424"/>
                <a:gd name="connsiteY2" fmla="*/ 85082 h 130882"/>
                <a:gd name="connsiteX3" fmla="*/ 64335 w 77424"/>
                <a:gd name="connsiteY3" fmla="*/ 85082 h 130882"/>
                <a:gd name="connsiteX4" fmla="*/ 64335 w 77424"/>
                <a:gd name="connsiteY4" fmla="*/ 45303 h 130882"/>
                <a:gd name="connsiteX5" fmla="*/ 77425 w 77424"/>
                <a:gd name="connsiteY5" fmla="*/ 22671 h 130882"/>
                <a:gd name="connsiteX6" fmla="*/ 64335 w 77424"/>
                <a:gd name="connsiteY6" fmla="*/ 0 h 130882"/>
                <a:gd name="connsiteX7" fmla="*/ 38156 w 77424"/>
                <a:gd name="connsiteY7" fmla="*/ 0 h 130882"/>
                <a:gd name="connsiteX8" fmla="*/ 25066 w 77424"/>
                <a:gd name="connsiteY8" fmla="*/ 22671 h 130882"/>
                <a:gd name="connsiteX9" fmla="*/ 38156 w 77424"/>
                <a:gd name="connsiteY9" fmla="*/ 45342 h 130882"/>
                <a:gd name="connsiteX10" fmla="*/ 38156 w 77424"/>
                <a:gd name="connsiteY10" fmla="*/ 45342 h 130882"/>
                <a:gd name="connsiteX11" fmla="*/ 38156 w 77424"/>
                <a:gd name="connsiteY11" fmla="*/ 74211 h 130882"/>
                <a:gd name="connsiteX12" fmla="*/ 0 w 77424"/>
                <a:gd name="connsiteY12" fmla="*/ 112374 h 13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424" h="130882">
                  <a:moveTo>
                    <a:pt x="0" y="112374"/>
                  </a:moveTo>
                  <a:lnTo>
                    <a:pt x="18522" y="130883"/>
                  </a:lnTo>
                  <a:lnTo>
                    <a:pt x="64335" y="85082"/>
                  </a:lnTo>
                  <a:lnTo>
                    <a:pt x="64335" y="85082"/>
                  </a:lnTo>
                  <a:lnTo>
                    <a:pt x="64335" y="45303"/>
                  </a:lnTo>
                  <a:lnTo>
                    <a:pt x="77425" y="22671"/>
                  </a:lnTo>
                  <a:lnTo>
                    <a:pt x="64335" y="0"/>
                  </a:lnTo>
                  <a:lnTo>
                    <a:pt x="38156" y="0"/>
                  </a:lnTo>
                  <a:lnTo>
                    <a:pt x="25066" y="22671"/>
                  </a:lnTo>
                  <a:lnTo>
                    <a:pt x="38156" y="45342"/>
                  </a:lnTo>
                  <a:lnTo>
                    <a:pt x="38156" y="45342"/>
                  </a:lnTo>
                  <a:lnTo>
                    <a:pt x="38156" y="74211"/>
                  </a:lnTo>
                  <a:lnTo>
                    <a:pt x="0" y="112374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3" name="Dowolny kształt: kształt 1412">
              <a:extLst>
                <a:ext uri="{FF2B5EF4-FFF2-40B4-BE49-F238E27FC236}">
                  <a16:creationId xmlns:a16="http://schemas.microsoft.com/office/drawing/2014/main" id="{0CEAE069-FD35-5674-0B3C-3B1C3525ADA6}"/>
                </a:ext>
              </a:extLst>
            </p:cNvPr>
            <p:cNvSpPr/>
            <p:nvPr/>
          </p:nvSpPr>
          <p:spPr>
            <a:xfrm>
              <a:off x="9208975" y="157074"/>
              <a:ext cx="78537" cy="65447"/>
            </a:xfrm>
            <a:custGeom>
              <a:avLst/>
              <a:gdLst>
                <a:gd name="connsiteX0" fmla="*/ 26179 w 78537"/>
                <a:gd name="connsiteY0" fmla="*/ 26179 h 65447"/>
                <a:gd name="connsiteX1" fmla="*/ 26179 w 78537"/>
                <a:gd name="connsiteY1" fmla="*/ 0 h 65447"/>
                <a:gd name="connsiteX2" fmla="*/ 0 w 78537"/>
                <a:gd name="connsiteY2" fmla="*/ 0 h 65447"/>
                <a:gd name="connsiteX3" fmla="*/ 0 w 78537"/>
                <a:gd name="connsiteY3" fmla="*/ 39269 h 65447"/>
                <a:gd name="connsiteX4" fmla="*/ 26179 w 78537"/>
                <a:gd name="connsiteY4" fmla="*/ 65448 h 65447"/>
                <a:gd name="connsiteX5" fmla="*/ 78537 w 78537"/>
                <a:gd name="connsiteY5" fmla="*/ 65448 h 65447"/>
                <a:gd name="connsiteX6" fmla="*/ 78537 w 78537"/>
                <a:gd name="connsiteY6" fmla="*/ 39269 h 65447"/>
                <a:gd name="connsiteX7" fmla="*/ 39269 w 78537"/>
                <a:gd name="connsiteY7" fmla="*/ 39269 h 65447"/>
                <a:gd name="connsiteX8" fmla="*/ 26179 w 78537"/>
                <a:gd name="connsiteY8" fmla="*/ 26179 h 6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37" h="65447">
                  <a:moveTo>
                    <a:pt x="26179" y="26179"/>
                  </a:moveTo>
                  <a:lnTo>
                    <a:pt x="26179" y="0"/>
                  </a:lnTo>
                  <a:lnTo>
                    <a:pt x="0" y="0"/>
                  </a:lnTo>
                  <a:lnTo>
                    <a:pt x="0" y="39269"/>
                  </a:lnTo>
                  <a:lnTo>
                    <a:pt x="26179" y="65448"/>
                  </a:lnTo>
                  <a:lnTo>
                    <a:pt x="78537" y="65448"/>
                  </a:lnTo>
                  <a:lnTo>
                    <a:pt x="78537" y="39269"/>
                  </a:lnTo>
                  <a:lnTo>
                    <a:pt x="39269" y="39269"/>
                  </a:lnTo>
                  <a:lnTo>
                    <a:pt x="26179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14" name="Grafika 52">
            <a:extLst>
              <a:ext uri="{FF2B5EF4-FFF2-40B4-BE49-F238E27FC236}">
                <a16:creationId xmlns:a16="http://schemas.microsoft.com/office/drawing/2014/main" id="{0A678B1E-8867-D1DC-880D-13C43A5E73CA}"/>
              </a:ext>
            </a:extLst>
          </p:cNvPr>
          <p:cNvGrpSpPr/>
          <p:nvPr userDrawn="1"/>
        </p:nvGrpSpPr>
        <p:grpSpPr>
          <a:xfrm>
            <a:off x="30172912" y="7708229"/>
            <a:ext cx="616302" cy="616302"/>
            <a:chOff x="9510035" y="6021202"/>
            <a:chExt cx="314149" cy="314149"/>
          </a:xfrm>
          <a:solidFill>
            <a:srgbClr val="212E39"/>
          </a:solidFill>
        </p:grpSpPr>
        <p:sp>
          <p:nvSpPr>
            <p:cNvPr id="1415" name="Dowolny kształt: kształt 1414">
              <a:extLst>
                <a:ext uri="{FF2B5EF4-FFF2-40B4-BE49-F238E27FC236}">
                  <a16:creationId xmlns:a16="http://schemas.microsoft.com/office/drawing/2014/main" id="{789673D5-1BDA-F7F4-8F43-BEF95FFB0300}"/>
                </a:ext>
              </a:extLst>
            </p:cNvPr>
            <p:cNvSpPr/>
            <p:nvPr/>
          </p:nvSpPr>
          <p:spPr>
            <a:xfrm>
              <a:off x="9510035" y="6021202"/>
              <a:ext cx="314149" cy="314149"/>
            </a:xfrm>
            <a:custGeom>
              <a:avLst/>
              <a:gdLst>
                <a:gd name="connsiteX0" fmla="*/ 183254 w 314149"/>
                <a:gd name="connsiteY0" fmla="*/ 0 h 314149"/>
                <a:gd name="connsiteX1" fmla="*/ 130896 w 314149"/>
                <a:gd name="connsiteY1" fmla="*/ 0 h 314149"/>
                <a:gd name="connsiteX2" fmla="*/ 0 w 314149"/>
                <a:gd name="connsiteY2" fmla="*/ 248702 h 314149"/>
                <a:gd name="connsiteX3" fmla="*/ 26179 w 314149"/>
                <a:gd name="connsiteY3" fmla="*/ 314150 h 314149"/>
                <a:gd name="connsiteX4" fmla="*/ 274881 w 314149"/>
                <a:gd name="connsiteY4" fmla="*/ 314150 h 314149"/>
                <a:gd name="connsiteX5" fmla="*/ 314150 w 314149"/>
                <a:gd name="connsiteY5" fmla="*/ 248702 h 314149"/>
                <a:gd name="connsiteX6" fmla="*/ 183254 w 314149"/>
                <a:gd name="connsiteY6" fmla="*/ 0 h 314149"/>
                <a:gd name="connsiteX7" fmla="*/ 43915 w 314149"/>
                <a:gd name="connsiteY7" fmla="*/ 287971 h 314149"/>
                <a:gd name="connsiteX8" fmla="*/ 28797 w 314149"/>
                <a:gd name="connsiteY8" fmla="*/ 250201 h 314149"/>
                <a:gd name="connsiteX9" fmla="*/ 146734 w 314149"/>
                <a:gd name="connsiteY9" fmla="*/ 26179 h 314149"/>
                <a:gd name="connsiteX10" fmla="*/ 167415 w 314149"/>
                <a:gd name="connsiteY10" fmla="*/ 26179 h 314149"/>
                <a:gd name="connsiteX11" fmla="*/ 254527 w 314149"/>
                <a:gd name="connsiteY11" fmla="*/ 191586 h 314149"/>
                <a:gd name="connsiteX12" fmla="*/ 170164 w 314149"/>
                <a:gd name="connsiteY12" fmla="*/ 287971 h 314149"/>
                <a:gd name="connsiteX13" fmla="*/ 43915 w 314149"/>
                <a:gd name="connsiteY13" fmla="*/ 287971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4149" h="314149">
                  <a:moveTo>
                    <a:pt x="183254" y="0"/>
                  </a:moveTo>
                  <a:lnTo>
                    <a:pt x="130896" y="0"/>
                  </a:lnTo>
                  <a:lnTo>
                    <a:pt x="0" y="248702"/>
                  </a:lnTo>
                  <a:lnTo>
                    <a:pt x="26179" y="314150"/>
                  </a:lnTo>
                  <a:lnTo>
                    <a:pt x="274881" y="314150"/>
                  </a:lnTo>
                  <a:lnTo>
                    <a:pt x="314150" y="248702"/>
                  </a:lnTo>
                  <a:lnTo>
                    <a:pt x="183254" y="0"/>
                  </a:lnTo>
                  <a:close/>
                  <a:moveTo>
                    <a:pt x="43915" y="287971"/>
                  </a:moveTo>
                  <a:lnTo>
                    <a:pt x="28797" y="250201"/>
                  </a:lnTo>
                  <a:lnTo>
                    <a:pt x="146734" y="26179"/>
                  </a:lnTo>
                  <a:lnTo>
                    <a:pt x="167415" y="26179"/>
                  </a:lnTo>
                  <a:lnTo>
                    <a:pt x="254527" y="191586"/>
                  </a:lnTo>
                  <a:lnTo>
                    <a:pt x="170164" y="287971"/>
                  </a:lnTo>
                  <a:lnTo>
                    <a:pt x="43915" y="28797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6" name="Dowolny kształt: kształt 1415">
              <a:extLst>
                <a:ext uri="{FF2B5EF4-FFF2-40B4-BE49-F238E27FC236}">
                  <a16:creationId xmlns:a16="http://schemas.microsoft.com/office/drawing/2014/main" id="{CFD8F0F3-D147-6A14-F4FD-94E9E470D98A}"/>
                </a:ext>
              </a:extLst>
            </p:cNvPr>
            <p:cNvSpPr/>
            <p:nvPr/>
          </p:nvSpPr>
          <p:spPr>
            <a:xfrm>
              <a:off x="9654020" y="6256814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17" name="Dowolny kształt: kształt 1416">
              <a:extLst>
                <a:ext uri="{FF2B5EF4-FFF2-40B4-BE49-F238E27FC236}">
                  <a16:creationId xmlns:a16="http://schemas.microsoft.com/office/drawing/2014/main" id="{1D96F6C6-CA87-4F32-1109-173A86455CBC}"/>
                </a:ext>
              </a:extLst>
            </p:cNvPr>
            <p:cNvSpPr/>
            <p:nvPr/>
          </p:nvSpPr>
          <p:spPr>
            <a:xfrm>
              <a:off x="9640931" y="6112829"/>
              <a:ext cx="52358" cy="130895"/>
            </a:xfrm>
            <a:custGeom>
              <a:avLst/>
              <a:gdLst>
                <a:gd name="connsiteX0" fmla="*/ 39269 w 52358"/>
                <a:gd name="connsiteY0" fmla="*/ 0 h 130895"/>
                <a:gd name="connsiteX1" fmla="*/ 13090 w 52358"/>
                <a:gd name="connsiteY1" fmla="*/ 0 h 130895"/>
                <a:gd name="connsiteX2" fmla="*/ 0 w 52358"/>
                <a:gd name="connsiteY2" fmla="*/ 13090 h 130895"/>
                <a:gd name="connsiteX3" fmla="*/ 0 w 52358"/>
                <a:gd name="connsiteY3" fmla="*/ 91627 h 130895"/>
                <a:gd name="connsiteX4" fmla="*/ 13090 w 52358"/>
                <a:gd name="connsiteY4" fmla="*/ 117806 h 130895"/>
                <a:gd name="connsiteX5" fmla="*/ 13090 w 52358"/>
                <a:gd name="connsiteY5" fmla="*/ 130896 h 130895"/>
                <a:gd name="connsiteX6" fmla="*/ 39269 w 52358"/>
                <a:gd name="connsiteY6" fmla="*/ 130896 h 130895"/>
                <a:gd name="connsiteX7" fmla="*/ 39269 w 52358"/>
                <a:gd name="connsiteY7" fmla="*/ 117806 h 130895"/>
                <a:gd name="connsiteX8" fmla="*/ 52358 w 52358"/>
                <a:gd name="connsiteY8" fmla="*/ 91627 h 130895"/>
                <a:gd name="connsiteX9" fmla="*/ 52358 w 52358"/>
                <a:gd name="connsiteY9" fmla="*/ 13090 h 130895"/>
                <a:gd name="connsiteX10" fmla="*/ 39269 w 52358"/>
                <a:gd name="connsiteY10" fmla="*/ 0 h 13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358" h="130895">
                  <a:moveTo>
                    <a:pt x="39269" y="0"/>
                  </a:moveTo>
                  <a:lnTo>
                    <a:pt x="13090" y="0"/>
                  </a:lnTo>
                  <a:lnTo>
                    <a:pt x="0" y="13090"/>
                  </a:lnTo>
                  <a:lnTo>
                    <a:pt x="0" y="91627"/>
                  </a:lnTo>
                  <a:lnTo>
                    <a:pt x="13090" y="117806"/>
                  </a:lnTo>
                  <a:lnTo>
                    <a:pt x="13090" y="130896"/>
                  </a:lnTo>
                  <a:lnTo>
                    <a:pt x="39269" y="130896"/>
                  </a:lnTo>
                  <a:lnTo>
                    <a:pt x="39269" y="117806"/>
                  </a:lnTo>
                  <a:lnTo>
                    <a:pt x="52358" y="91627"/>
                  </a:lnTo>
                  <a:lnTo>
                    <a:pt x="52358" y="13090"/>
                  </a:lnTo>
                  <a:lnTo>
                    <a:pt x="39269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18" name="Dowolny kształt: kształt 1417">
            <a:extLst>
              <a:ext uri="{FF2B5EF4-FFF2-40B4-BE49-F238E27FC236}">
                <a16:creationId xmlns:a16="http://schemas.microsoft.com/office/drawing/2014/main" id="{1F6533DE-37B8-0FEB-BB54-92F5552A12EF}"/>
              </a:ext>
            </a:extLst>
          </p:cNvPr>
          <p:cNvSpPr/>
          <p:nvPr userDrawn="1"/>
        </p:nvSpPr>
        <p:spPr>
          <a:xfrm>
            <a:off x="30840575" y="7708229"/>
            <a:ext cx="616302" cy="616302"/>
          </a:xfrm>
          <a:custGeom>
            <a:avLst/>
            <a:gdLst>
              <a:gd name="connsiteX0" fmla="*/ 183254 w 314149"/>
              <a:gd name="connsiteY0" fmla="*/ 0 h 314149"/>
              <a:gd name="connsiteX1" fmla="*/ 130896 w 314149"/>
              <a:gd name="connsiteY1" fmla="*/ 0 h 314149"/>
              <a:gd name="connsiteX2" fmla="*/ 0 w 314149"/>
              <a:gd name="connsiteY2" fmla="*/ 248702 h 314149"/>
              <a:gd name="connsiteX3" fmla="*/ 26179 w 314149"/>
              <a:gd name="connsiteY3" fmla="*/ 314150 h 314149"/>
              <a:gd name="connsiteX4" fmla="*/ 274881 w 314149"/>
              <a:gd name="connsiteY4" fmla="*/ 314150 h 314149"/>
              <a:gd name="connsiteX5" fmla="*/ 314150 w 314149"/>
              <a:gd name="connsiteY5" fmla="*/ 248702 h 314149"/>
              <a:gd name="connsiteX6" fmla="*/ 183254 w 314149"/>
              <a:gd name="connsiteY6" fmla="*/ 0 h 314149"/>
              <a:gd name="connsiteX7" fmla="*/ 170164 w 314149"/>
              <a:gd name="connsiteY7" fmla="*/ 274881 h 314149"/>
              <a:gd name="connsiteX8" fmla="*/ 143985 w 314149"/>
              <a:gd name="connsiteY8" fmla="*/ 274881 h 314149"/>
              <a:gd name="connsiteX9" fmla="*/ 143985 w 314149"/>
              <a:gd name="connsiteY9" fmla="*/ 248702 h 314149"/>
              <a:gd name="connsiteX10" fmla="*/ 170164 w 314149"/>
              <a:gd name="connsiteY10" fmla="*/ 248702 h 314149"/>
              <a:gd name="connsiteX11" fmla="*/ 170164 w 314149"/>
              <a:gd name="connsiteY11" fmla="*/ 274881 h 314149"/>
              <a:gd name="connsiteX12" fmla="*/ 183254 w 314149"/>
              <a:gd name="connsiteY12" fmla="*/ 196344 h 314149"/>
              <a:gd name="connsiteX13" fmla="*/ 170164 w 314149"/>
              <a:gd name="connsiteY13" fmla="*/ 222523 h 314149"/>
              <a:gd name="connsiteX14" fmla="*/ 170164 w 314149"/>
              <a:gd name="connsiteY14" fmla="*/ 235612 h 314149"/>
              <a:gd name="connsiteX15" fmla="*/ 143985 w 314149"/>
              <a:gd name="connsiteY15" fmla="*/ 235612 h 314149"/>
              <a:gd name="connsiteX16" fmla="*/ 143985 w 314149"/>
              <a:gd name="connsiteY16" fmla="*/ 222523 h 314149"/>
              <a:gd name="connsiteX17" fmla="*/ 130896 w 314149"/>
              <a:gd name="connsiteY17" fmla="*/ 196344 h 314149"/>
              <a:gd name="connsiteX18" fmla="*/ 130896 w 314149"/>
              <a:gd name="connsiteY18" fmla="*/ 117806 h 314149"/>
              <a:gd name="connsiteX19" fmla="*/ 143985 w 314149"/>
              <a:gd name="connsiteY19" fmla="*/ 104717 h 314149"/>
              <a:gd name="connsiteX20" fmla="*/ 170164 w 314149"/>
              <a:gd name="connsiteY20" fmla="*/ 104717 h 314149"/>
              <a:gd name="connsiteX21" fmla="*/ 183254 w 314149"/>
              <a:gd name="connsiteY21" fmla="*/ 117806 h 314149"/>
              <a:gd name="connsiteX22" fmla="*/ 183254 w 314149"/>
              <a:gd name="connsiteY22" fmla="*/ 196344 h 314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14149" h="314149">
                <a:moveTo>
                  <a:pt x="183254" y="0"/>
                </a:moveTo>
                <a:lnTo>
                  <a:pt x="130896" y="0"/>
                </a:lnTo>
                <a:lnTo>
                  <a:pt x="0" y="248702"/>
                </a:lnTo>
                <a:lnTo>
                  <a:pt x="26179" y="314150"/>
                </a:lnTo>
                <a:lnTo>
                  <a:pt x="274881" y="314150"/>
                </a:lnTo>
                <a:lnTo>
                  <a:pt x="314150" y="248702"/>
                </a:lnTo>
                <a:lnTo>
                  <a:pt x="183254" y="0"/>
                </a:lnTo>
                <a:close/>
                <a:moveTo>
                  <a:pt x="170164" y="274881"/>
                </a:moveTo>
                <a:lnTo>
                  <a:pt x="143985" y="274881"/>
                </a:lnTo>
                <a:lnTo>
                  <a:pt x="143985" y="248702"/>
                </a:lnTo>
                <a:lnTo>
                  <a:pt x="170164" y="248702"/>
                </a:lnTo>
                <a:lnTo>
                  <a:pt x="170164" y="274881"/>
                </a:lnTo>
                <a:close/>
                <a:moveTo>
                  <a:pt x="183254" y="196344"/>
                </a:moveTo>
                <a:lnTo>
                  <a:pt x="170164" y="222523"/>
                </a:lnTo>
                <a:lnTo>
                  <a:pt x="170164" y="235612"/>
                </a:lnTo>
                <a:lnTo>
                  <a:pt x="143985" y="235612"/>
                </a:lnTo>
                <a:lnTo>
                  <a:pt x="143985" y="222523"/>
                </a:lnTo>
                <a:lnTo>
                  <a:pt x="130896" y="196344"/>
                </a:lnTo>
                <a:lnTo>
                  <a:pt x="130896" y="117806"/>
                </a:lnTo>
                <a:lnTo>
                  <a:pt x="143985" y="104717"/>
                </a:lnTo>
                <a:lnTo>
                  <a:pt x="170164" y="104717"/>
                </a:lnTo>
                <a:lnTo>
                  <a:pt x="183254" y="117806"/>
                </a:lnTo>
                <a:lnTo>
                  <a:pt x="183254" y="196344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19" name="Grafika 52">
            <a:extLst>
              <a:ext uri="{FF2B5EF4-FFF2-40B4-BE49-F238E27FC236}">
                <a16:creationId xmlns:a16="http://schemas.microsoft.com/office/drawing/2014/main" id="{4E74CDC3-10AE-D8FF-735A-900AF578F11E}"/>
              </a:ext>
            </a:extLst>
          </p:cNvPr>
          <p:cNvGrpSpPr/>
          <p:nvPr userDrawn="1"/>
        </p:nvGrpSpPr>
        <p:grpSpPr>
          <a:xfrm>
            <a:off x="30840606" y="10687029"/>
            <a:ext cx="612033" cy="612067"/>
            <a:chOff x="9850380" y="7539592"/>
            <a:chExt cx="311973" cy="311990"/>
          </a:xfrm>
          <a:solidFill>
            <a:srgbClr val="212E39"/>
          </a:solidFill>
        </p:grpSpPr>
        <p:sp>
          <p:nvSpPr>
            <p:cNvPr id="1420" name="Dowolny kształt: kształt 1419">
              <a:extLst>
                <a:ext uri="{FF2B5EF4-FFF2-40B4-BE49-F238E27FC236}">
                  <a16:creationId xmlns:a16="http://schemas.microsoft.com/office/drawing/2014/main" id="{4E672DA9-1CD5-E918-B503-A5709C2C2ADB}"/>
                </a:ext>
              </a:extLst>
            </p:cNvPr>
            <p:cNvSpPr/>
            <p:nvPr/>
          </p:nvSpPr>
          <p:spPr>
            <a:xfrm>
              <a:off x="9935054" y="7600851"/>
              <a:ext cx="32920" cy="11257"/>
            </a:xfrm>
            <a:custGeom>
              <a:avLst/>
              <a:gdLst>
                <a:gd name="connsiteX0" fmla="*/ 0 w 32920"/>
                <a:gd name="connsiteY0" fmla="*/ 11257 h 11257"/>
                <a:gd name="connsiteX1" fmla="*/ 32920 w 32920"/>
                <a:gd name="connsiteY1" fmla="*/ 11257 h 11257"/>
                <a:gd name="connsiteX2" fmla="*/ 27750 w 32920"/>
                <a:gd name="connsiteY2" fmla="*/ 0 h 11257"/>
                <a:gd name="connsiteX3" fmla="*/ 5170 w 32920"/>
                <a:gd name="connsiteY3" fmla="*/ 0 h 11257"/>
                <a:gd name="connsiteX4" fmla="*/ 0 w 32920"/>
                <a:gd name="connsiteY4" fmla="*/ 11257 h 1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20" h="11257">
                  <a:moveTo>
                    <a:pt x="0" y="11257"/>
                  </a:moveTo>
                  <a:lnTo>
                    <a:pt x="32920" y="11257"/>
                  </a:lnTo>
                  <a:lnTo>
                    <a:pt x="27750" y="0"/>
                  </a:lnTo>
                  <a:lnTo>
                    <a:pt x="5170" y="0"/>
                  </a:lnTo>
                  <a:lnTo>
                    <a:pt x="0" y="1125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1" name="Dowolny kształt: kształt 1420">
              <a:extLst>
                <a:ext uri="{FF2B5EF4-FFF2-40B4-BE49-F238E27FC236}">
                  <a16:creationId xmlns:a16="http://schemas.microsoft.com/office/drawing/2014/main" id="{CBE46CF7-4572-9FB8-A866-2BB9FB1A1ED6}"/>
                </a:ext>
              </a:extLst>
            </p:cNvPr>
            <p:cNvSpPr/>
            <p:nvPr/>
          </p:nvSpPr>
          <p:spPr>
            <a:xfrm>
              <a:off x="9929687" y="7588678"/>
              <a:ext cx="17081" cy="9358"/>
            </a:xfrm>
            <a:custGeom>
              <a:avLst/>
              <a:gdLst>
                <a:gd name="connsiteX0" fmla="*/ 10275 w 17081"/>
                <a:gd name="connsiteY0" fmla="*/ 9359 h 9358"/>
                <a:gd name="connsiteX1" fmla="*/ 17082 w 17081"/>
                <a:gd name="connsiteY1" fmla="*/ 9359 h 9358"/>
                <a:gd name="connsiteX2" fmla="*/ 11191 w 17081"/>
                <a:gd name="connsiteY2" fmla="*/ 1505 h 9358"/>
                <a:gd name="connsiteX3" fmla="*/ 11126 w 17081"/>
                <a:gd name="connsiteY3" fmla="*/ 1505 h 9358"/>
                <a:gd name="connsiteX4" fmla="*/ 11126 w 17081"/>
                <a:gd name="connsiteY4" fmla="*/ 1505 h 9358"/>
                <a:gd name="connsiteX5" fmla="*/ 786 w 17081"/>
                <a:gd name="connsiteY5" fmla="*/ 0 h 9358"/>
                <a:gd name="connsiteX6" fmla="*/ 0 w 17081"/>
                <a:gd name="connsiteY6" fmla="*/ 5367 h 9358"/>
                <a:gd name="connsiteX7" fmla="*/ 8181 w 17081"/>
                <a:gd name="connsiteY7" fmla="*/ 6545 h 9358"/>
                <a:gd name="connsiteX8" fmla="*/ 10275 w 17081"/>
                <a:gd name="connsiteY8" fmla="*/ 9359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1" h="9358">
                  <a:moveTo>
                    <a:pt x="10275" y="9359"/>
                  </a:moveTo>
                  <a:lnTo>
                    <a:pt x="17082" y="9359"/>
                  </a:lnTo>
                  <a:lnTo>
                    <a:pt x="11191" y="1505"/>
                  </a:lnTo>
                  <a:lnTo>
                    <a:pt x="11126" y="1505"/>
                  </a:lnTo>
                  <a:lnTo>
                    <a:pt x="11126" y="1505"/>
                  </a:lnTo>
                  <a:lnTo>
                    <a:pt x="786" y="0"/>
                  </a:lnTo>
                  <a:lnTo>
                    <a:pt x="0" y="5367"/>
                  </a:lnTo>
                  <a:lnTo>
                    <a:pt x="8181" y="6545"/>
                  </a:lnTo>
                  <a:lnTo>
                    <a:pt x="10275" y="935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2" name="Dowolny kształt: kształt 1421">
              <a:extLst>
                <a:ext uri="{FF2B5EF4-FFF2-40B4-BE49-F238E27FC236}">
                  <a16:creationId xmlns:a16="http://schemas.microsoft.com/office/drawing/2014/main" id="{2BA4DBED-BBDF-AB60-E66E-2C30EA08AFD4}"/>
                </a:ext>
              </a:extLst>
            </p:cNvPr>
            <p:cNvSpPr/>
            <p:nvPr/>
          </p:nvSpPr>
          <p:spPr>
            <a:xfrm>
              <a:off x="9956127" y="7588678"/>
              <a:ext cx="17082" cy="9358"/>
            </a:xfrm>
            <a:custGeom>
              <a:avLst/>
              <a:gdLst>
                <a:gd name="connsiteX0" fmla="*/ 8901 w 17082"/>
                <a:gd name="connsiteY0" fmla="*/ 6545 h 9358"/>
                <a:gd name="connsiteX1" fmla="*/ 17082 w 17082"/>
                <a:gd name="connsiteY1" fmla="*/ 5367 h 9358"/>
                <a:gd name="connsiteX2" fmla="*/ 16297 w 17082"/>
                <a:gd name="connsiteY2" fmla="*/ 0 h 9358"/>
                <a:gd name="connsiteX3" fmla="*/ 5956 w 17082"/>
                <a:gd name="connsiteY3" fmla="*/ 1505 h 9358"/>
                <a:gd name="connsiteX4" fmla="*/ 5956 w 17082"/>
                <a:gd name="connsiteY4" fmla="*/ 1505 h 9358"/>
                <a:gd name="connsiteX5" fmla="*/ 5890 w 17082"/>
                <a:gd name="connsiteY5" fmla="*/ 1505 h 9358"/>
                <a:gd name="connsiteX6" fmla="*/ 0 w 17082"/>
                <a:gd name="connsiteY6" fmla="*/ 9359 h 9358"/>
                <a:gd name="connsiteX7" fmla="*/ 6807 w 17082"/>
                <a:gd name="connsiteY7" fmla="*/ 9359 h 9358"/>
                <a:gd name="connsiteX8" fmla="*/ 8901 w 17082"/>
                <a:gd name="connsiteY8" fmla="*/ 6545 h 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2" h="9358">
                  <a:moveTo>
                    <a:pt x="8901" y="6545"/>
                  </a:moveTo>
                  <a:lnTo>
                    <a:pt x="17082" y="5367"/>
                  </a:lnTo>
                  <a:lnTo>
                    <a:pt x="16297" y="0"/>
                  </a:lnTo>
                  <a:lnTo>
                    <a:pt x="5956" y="1505"/>
                  </a:lnTo>
                  <a:lnTo>
                    <a:pt x="5956" y="1505"/>
                  </a:lnTo>
                  <a:lnTo>
                    <a:pt x="5890" y="1505"/>
                  </a:lnTo>
                  <a:lnTo>
                    <a:pt x="0" y="9359"/>
                  </a:lnTo>
                  <a:lnTo>
                    <a:pt x="6807" y="9359"/>
                  </a:lnTo>
                  <a:lnTo>
                    <a:pt x="8901" y="6545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3" name="Dowolny kształt: kształt 1422">
              <a:extLst>
                <a:ext uri="{FF2B5EF4-FFF2-40B4-BE49-F238E27FC236}">
                  <a16:creationId xmlns:a16="http://schemas.microsoft.com/office/drawing/2014/main" id="{F90A4F6B-0515-A54F-93A1-2551A8D0621C}"/>
                </a:ext>
              </a:extLst>
            </p:cNvPr>
            <p:cNvSpPr/>
            <p:nvPr/>
          </p:nvSpPr>
          <p:spPr>
            <a:xfrm>
              <a:off x="9921898" y="7617475"/>
              <a:ext cx="58903" cy="56023"/>
            </a:xfrm>
            <a:custGeom>
              <a:avLst/>
              <a:gdLst>
                <a:gd name="connsiteX0" fmla="*/ 58903 w 58903"/>
                <a:gd name="connsiteY0" fmla="*/ 28012 h 56023"/>
                <a:gd name="connsiteX1" fmla="*/ 53275 w 58903"/>
                <a:gd name="connsiteY1" fmla="*/ 10734 h 56023"/>
                <a:gd name="connsiteX2" fmla="*/ 38549 w 58903"/>
                <a:gd name="connsiteY2" fmla="*/ 0 h 56023"/>
                <a:gd name="connsiteX3" fmla="*/ 20355 w 58903"/>
                <a:gd name="connsiteY3" fmla="*/ 0 h 56023"/>
                <a:gd name="connsiteX4" fmla="*/ 5629 w 58903"/>
                <a:gd name="connsiteY4" fmla="*/ 10734 h 56023"/>
                <a:gd name="connsiteX5" fmla="*/ 0 w 58903"/>
                <a:gd name="connsiteY5" fmla="*/ 28012 h 56023"/>
                <a:gd name="connsiteX6" fmla="*/ 5629 w 58903"/>
                <a:gd name="connsiteY6" fmla="*/ 45355 h 56023"/>
                <a:gd name="connsiteX7" fmla="*/ 20355 w 58903"/>
                <a:gd name="connsiteY7" fmla="*/ 56023 h 56023"/>
                <a:gd name="connsiteX8" fmla="*/ 38549 w 58903"/>
                <a:gd name="connsiteY8" fmla="*/ 56023 h 56023"/>
                <a:gd name="connsiteX9" fmla="*/ 53275 w 58903"/>
                <a:gd name="connsiteY9" fmla="*/ 45355 h 56023"/>
                <a:gd name="connsiteX10" fmla="*/ 58903 w 58903"/>
                <a:gd name="connsiteY10" fmla="*/ 28012 h 56023"/>
                <a:gd name="connsiteX11" fmla="*/ 21205 w 58903"/>
                <a:gd name="connsiteY11" fmla="*/ 51311 h 56023"/>
                <a:gd name="connsiteX12" fmla="*/ 29779 w 58903"/>
                <a:gd name="connsiteY12" fmla="*/ 16231 h 56023"/>
                <a:gd name="connsiteX13" fmla="*/ 38483 w 58903"/>
                <a:gd name="connsiteY13" fmla="*/ 51311 h 56023"/>
                <a:gd name="connsiteX14" fmla="*/ 21205 w 58903"/>
                <a:gd name="connsiteY14" fmla="*/ 51311 h 5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903" h="56023">
                  <a:moveTo>
                    <a:pt x="58903" y="28012"/>
                  </a:moveTo>
                  <a:lnTo>
                    <a:pt x="53275" y="10734"/>
                  </a:lnTo>
                  <a:lnTo>
                    <a:pt x="38549" y="0"/>
                  </a:lnTo>
                  <a:lnTo>
                    <a:pt x="20355" y="0"/>
                  </a:lnTo>
                  <a:lnTo>
                    <a:pt x="5629" y="10734"/>
                  </a:lnTo>
                  <a:lnTo>
                    <a:pt x="0" y="28012"/>
                  </a:lnTo>
                  <a:lnTo>
                    <a:pt x="5629" y="45355"/>
                  </a:lnTo>
                  <a:lnTo>
                    <a:pt x="20355" y="56023"/>
                  </a:lnTo>
                  <a:lnTo>
                    <a:pt x="38549" y="56023"/>
                  </a:lnTo>
                  <a:lnTo>
                    <a:pt x="53275" y="45355"/>
                  </a:lnTo>
                  <a:lnTo>
                    <a:pt x="58903" y="28012"/>
                  </a:lnTo>
                  <a:close/>
                  <a:moveTo>
                    <a:pt x="21205" y="51311"/>
                  </a:moveTo>
                  <a:lnTo>
                    <a:pt x="29779" y="16231"/>
                  </a:lnTo>
                  <a:lnTo>
                    <a:pt x="38483" y="51311"/>
                  </a:lnTo>
                  <a:lnTo>
                    <a:pt x="21205" y="5131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4" name="Dowolny kształt: kształt 1423">
              <a:extLst>
                <a:ext uri="{FF2B5EF4-FFF2-40B4-BE49-F238E27FC236}">
                  <a16:creationId xmlns:a16="http://schemas.microsoft.com/office/drawing/2014/main" id="{9405261C-0D50-CB10-708D-A001B09F9C1C}"/>
                </a:ext>
              </a:extLst>
            </p:cNvPr>
            <p:cNvSpPr/>
            <p:nvPr/>
          </p:nvSpPr>
          <p:spPr>
            <a:xfrm>
              <a:off x="9969152" y="7601768"/>
              <a:ext cx="25066" cy="24542"/>
            </a:xfrm>
            <a:custGeom>
              <a:avLst/>
              <a:gdLst>
                <a:gd name="connsiteX0" fmla="*/ 7330 w 25066"/>
                <a:gd name="connsiteY0" fmla="*/ 24543 h 24542"/>
                <a:gd name="connsiteX1" fmla="*/ 19765 w 25066"/>
                <a:gd name="connsiteY1" fmla="*/ 18391 h 24542"/>
                <a:gd name="connsiteX2" fmla="*/ 25066 w 25066"/>
                <a:gd name="connsiteY2" fmla="*/ 6021 h 24542"/>
                <a:gd name="connsiteX3" fmla="*/ 19045 w 25066"/>
                <a:gd name="connsiteY3" fmla="*/ 0 h 24542"/>
                <a:gd name="connsiteX4" fmla="*/ 13679 w 25066"/>
                <a:gd name="connsiteY4" fmla="*/ 12370 h 24542"/>
                <a:gd name="connsiteX5" fmla="*/ 0 w 25066"/>
                <a:gd name="connsiteY5" fmla="*/ 19045 h 24542"/>
                <a:gd name="connsiteX6" fmla="*/ 7330 w 25066"/>
                <a:gd name="connsiteY6" fmla="*/ 24543 h 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066" h="24542">
                  <a:moveTo>
                    <a:pt x="7330" y="24543"/>
                  </a:moveTo>
                  <a:lnTo>
                    <a:pt x="19765" y="18391"/>
                  </a:lnTo>
                  <a:lnTo>
                    <a:pt x="25066" y="6021"/>
                  </a:lnTo>
                  <a:lnTo>
                    <a:pt x="19045" y="0"/>
                  </a:lnTo>
                  <a:lnTo>
                    <a:pt x="13679" y="12370"/>
                  </a:lnTo>
                  <a:lnTo>
                    <a:pt x="0" y="19045"/>
                  </a:lnTo>
                  <a:lnTo>
                    <a:pt x="7330" y="245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5" name="Dowolny kształt: kształt 1424">
              <a:extLst>
                <a:ext uri="{FF2B5EF4-FFF2-40B4-BE49-F238E27FC236}">
                  <a16:creationId xmlns:a16="http://schemas.microsoft.com/office/drawing/2014/main" id="{92738B14-95C9-DB77-CEB9-9A5B6AD44EB3}"/>
                </a:ext>
              </a:extLst>
            </p:cNvPr>
            <p:cNvSpPr/>
            <p:nvPr/>
          </p:nvSpPr>
          <p:spPr>
            <a:xfrm>
              <a:off x="9980409" y="7647123"/>
              <a:ext cx="23037" cy="23692"/>
            </a:xfrm>
            <a:custGeom>
              <a:avLst/>
              <a:gdLst>
                <a:gd name="connsiteX0" fmla="*/ 2094 w 23037"/>
                <a:gd name="connsiteY0" fmla="*/ 0 h 23692"/>
                <a:gd name="connsiteX1" fmla="*/ 0 w 23037"/>
                <a:gd name="connsiteY1" fmla="*/ 7134 h 23692"/>
                <a:gd name="connsiteX2" fmla="*/ 11060 w 23037"/>
                <a:gd name="connsiteY2" fmla="*/ 11846 h 23692"/>
                <a:gd name="connsiteX3" fmla="*/ 17671 w 23037"/>
                <a:gd name="connsiteY3" fmla="*/ 23692 h 23692"/>
                <a:gd name="connsiteX4" fmla="*/ 23038 w 23037"/>
                <a:gd name="connsiteY4" fmla="*/ 17082 h 23692"/>
                <a:gd name="connsiteX5" fmla="*/ 16493 w 23037"/>
                <a:gd name="connsiteY5" fmla="*/ 5302 h 23692"/>
                <a:gd name="connsiteX6" fmla="*/ 2094 w 23037"/>
                <a:gd name="connsiteY6" fmla="*/ 0 h 2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37" h="23692">
                  <a:moveTo>
                    <a:pt x="2094" y="0"/>
                  </a:moveTo>
                  <a:lnTo>
                    <a:pt x="0" y="7134"/>
                  </a:lnTo>
                  <a:lnTo>
                    <a:pt x="11060" y="11846"/>
                  </a:lnTo>
                  <a:lnTo>
                    <a:pt x="17671" y="23692"/>
                  </a:lnTo>
                  <a:lnTo>
                    <a:pt x="23038" y="17082"/>
                  </a:lnTo>
                  <a:lnTo>
                    <a:pt x="16493" y="5302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6" name="Dowolny kształt: kształt 1425">
              <a:extLst>
                <a:ext uri="{FF2B5EF4-FFF2-40B4-BE49-F238E27FC236}">
                  <a16:creationId xmlns:a16="http://schemas.microsoft.com/office/drawing/2014/main" id="{CABD99FE-9EE9-913A-830A-3ACDF257E9BF}"/>
                </a:ext>
              </a:extLst>
            </p:cNvPr>
            <p:cNvSpPr/>
            <p:nvPr/>
          </p:nvSpPr>
          <p:spPr>
            <a:xfrm>
              <a:off x="9970526" y="7665383"/>
              <a:ext cx="13416" cy="28011"/>
            </a:xfrm>
            <a:custGeom>
              <a:avLst/>
              <a:gdLst>
                <a:gd name="connsiteX0" fmla="*/ 0 w 13416"/>
                <a:gd name="connsiteY0" fmla="*/ 3861 h 28011"/>
                <a:gd name="connsiteX1" fmla="*/ 4974 w 13416"/>
                <a:gd name="connsiteY1" fmla="*/ 14791 h 28011"/>
                <a:gd name="connsiteX2" fmla="*/ 1963 w 13416"/>
                <a:gd name="connsiteY2" fmla="*/ 28012 h 28011"/>
                <a:gd name="connsiteX3" fmla="*/ 10341 w 13416"/>
                <a:gd name="connsiteY3" fmla="*/ 26703 h 28011"/>
                <a:gd name="connsiteX4" fmla="*/ 13417 w 13416"/>
                <a:gd name="connsiteY4" fmla="*/ 13613 h 28011"/>
                <a:gd name="connsiteX5" fmla="*/ 6349 w 13416"/>
                <a:gd name="connsiteY5" fmla="*/ 0 h 28011"/>
                <a:gd name="connsiteX6" fmla="*/ 0 w 13416"/>
                <a:gd name="connsiteY6" fmla="*/ 3861 h 2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6" h="28011">
                  <a:moveTo>
                    <a:pt x="0" y="3861"/>
                  </a:moveTo>
                  <a:lnTo>
                    <a:pt x="4974" y="14791"/>
                  </a:lnTo>
                  <a:lnTo>
                    <a:pt x="1963" y="28012"/>
                  </a:lnTo>
                  <a:lnTo>
                    <a:pt x="10341" y="26703"/>
                  </a:lnTo>
                  <a:lnTo>
                    <a:pt x="13417" y="13613"/>
                  </a:lnTo>
                  <a:lnTo>
                    <a:pt x="6349" y="0"/>
                  </a:lnTo>
                  <a:lnTo>
                    <a:pt x="0" y="3861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7" name="Dowolny kształt: kształt 1426">
              <a:extLst>
                <a:ext uri="{FF2B5EF4-FFF2-40B4-BE49-F238E27FC236}">
                  <a16:creationId xmlns:a16="http://schemas.microsoft.com/office/drawing/2014/main" id="{F1FABEB1-1EFC-FB40-0448-31E95CBF528B}"/>
                </a:ext>
              </a:extLst>
            </p:cNvPr>
            <p:cNvSpPr/>
            <p:nvPr/>
          </p:nvSpPr>
          <p:spPr>
            <a:xfrm>
              <a:off x="9909332" y="7601637"/>
              <a:ext cx="25132" cy="24542"/>
            </a:xfrm>
            <a:custGeom>
              <a:avLst/>
              <a:gdLst>
                <a:gd name="connsiteX0" fmla="*/ 17737 w 25132"/>
                <a:gd name="connsiteY0" fmla="*/ 24543 h 24542"/>
                <a:gd name="connsiteX1" fmla="*/ 25132 w 25132"/>
                <a:gd name="connsiteY1" fmla="*/ 19046 h 24542"/>
                <a:gd name="connsiteX2" fmla="*/ 11388 w 25132"/>
                <a:gd name="connsiteY2" fmla="*/ 12370 h 24542"/>
                <a:gd name="connsiteX3" fmla="*/ 6021 w 25132"/>
                <a:gd name="connsiteY3" fmla="*/ 0 h 24542"/>
                <a:gd name="connsiteX4" fmla="*/ 0 w 25132"/>
                <a:gd name="connsiteY4" fmla="*/ 6021 h 24542"/>
                <a:gd name="connsiteX5" fmla="*/ 5367 w 25132"/>
                <a:gd name="connsiteY5" fmla="*/ 18391 h 24542"/>
                <a:gd name="connsiteX6" fmla="*/ 17737 w 25132"/>
                <a:gd name="connsiteY6" fmla="*/ 24543 h 2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" h="24542">
                  <a:moveTo>
                    <a:pt x="17737" y="24543"/>
                  </a:moveTo>
                  <a:lnTo>
                    <a:pt x="25132" y="19046"/>
                  </a:lnTo>
                  <a:lnTo>
                    <a:pt x="11388" y="12370"/>
                  </a:lnTo>
                  <a:lnTo>
                    <a:pt x="6021" y="0"/>
                  </a:lnTo>
                  <a:lnTo>
                    <a:pt x="0" y="6021"/>
                  </a:lnTo>
                  <a:lnTo>
                    <a:pt x="5367" y="18391"/>
                  </a:lnTo>
                  <a:lnTo>
                    <a:pt x="17737" y="2454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8" name="Dowolny kształt: kształt 1427">
              <a:extLst>
                <a:ext uri="{FF2B5EF4-FFF2-40B4-BE49-F238E27FC236}">
                  <a16:creationId xmlns:a16="http://schemas.microsoft.com/office/drawing/2014/main" id="{7664C2C2-0EFE-2CC5-A3DB-5DED5846D7A0}"/>
                </a:ext>
              </a:extLst>
            </p:cNvPr>
            <p:cNvSpPr/>
            <p:nvPr/>
          </p:nvSpPr>
          <p:spPr>
            <a:xfrm>
              <a:off x="9900169" y="7647058"/>
              <a:ext cx="22972" cy="23626"/>
            </a:xfrm>
            <a:custGeom>
              <a:avLst/>
              <a:gdLst>
                <a:gd name="connsiteX0" fmla="*/ 20878 w 22972"/>
                <a:gd name="connsiteY0" fmla="*/ 0 h 23626"/>
                <a:gd name="connsiteX1" fmla="*/ 6545 w 22972"/>
                <a:gd name="connsiteY1" fmla="*/ 5236 h 23626"/>
                <a:gd name="connsiteX2" fmla="*/ 0 w 22972"/>
                <a:gd name="connsiteY2" fmla="*/ 17016 h 23626"/>
                <a:gd name="connsiteX3" fmla="*/ 5367 w 22972"/>
                <a:gd name="connsiteY3" fmla="*/ 23626 h 23626"/>
                <a:gd name="connsiteX4" fmla="*/ 11912 w 22972"/>
                <a:gd name="connsiteY4" fmla="*/ 11781 h 23626"/>
                <a:gd name="connsiteX5" fmla="*/ 22973 w 22972"/>
                <a:gd name="connsiteY5" fmla="*/ 7068 h 23626"/>
                <a:gd name="connsiteX6" fmla="*/ 20878 w 22972"/>
                <a:gd name="connsiteY6" fmla="*/ 0 h 23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72" h="23626">
                  <a:moveTo>
                    <a:pt x="20878" y="0"/>
                  </a:moveTo>
                  <a:lnTo>
                    <a:pt x="6545" y="5236"/>
                  </a:lnTo>
                  <a:lnTo>
                    <a:pt x="0" y="17016"/>
                  </a:lnTo>
                  <a:lnTo>
                    <a:pt x="5367" y="23626"/>
                  </a:lnTo>
                  <a:lnTo>
                    <a:pt x="11912" y="11781"/>
                  </a:lnTo>
                  <a:lnTo>
                    <a:pt x="22973" y="7068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29" name="Dowolny kształt: kształt 1428">
              <a:extLst>
                <a:ext uri="{FF2B5EF4-FFF2-40B4-BE49-F238E27FC236}">
                  <a16:creationId xmlns:a16="http://schemas.microsoft.com/office/drawing/2014/main" id="{ED79C84F-086F-4CDA-4B18-40551DC05BDB}"/>
                </a:ext>
              </a:extLst>
            </p:cNvPr>
            <p:cNvSpPr/>
            <p:nvPr/>
          </p:nvSpPr>
          <p:spPr>
            <a:xfrm>
              <a:off x="9919607" y="7665317"/>
              <a:ext cx="13416" cy="27946"/>
            </a:xfrm>
            <a:custGeom>
              <a:avLst/>
              <a:gdLst>
                <a:gd name="connsiteX0" fmla="*/ 7134 w 13416"/>
                <a:gd name="connsiteY0" fmla="*/ 0 h 27946"/>
                <a:gd name="connsiteX1" fmla="*/ 0 w 13416"/>
                <a:gd name="connsiteY1" fmla="*/ 13548 h 27946"/>
                <a:gd name="connsiteX2" fmla="*/ 3076 w 13416"/>
                <a:gd name="connsiteY2" fmla="*/ 26703 h 27946"/>
                <a:gd name="connsiteX3" fmla="*/ 11519 w 13416"/>
                <a:gd name="connsiteY3" fmla="*/ 27946 h 27946"/>
                <a:gd name="connsiteX4" fmla="*/ 8443 w 13416"/>
                <a:gd name="connsiteY4" fmla="*/ 14792 h 27946"/>
                <a:gd name="connsiteX5" fmla="*/ 13417 w 13416"/>
                <a:gd name="connsiteY5" fmla="*/ 3796 h 27946"/>
                <a:gd name="connsiteX6" fmla="*/ 7134 w 13416"/>
                <a:gd name="connsiteY6" fmla="*/ 0 h 2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6" h="27946">
                  <a:moveTo>
                    <a:pt x="7134" y="0"/>
                  </a:moveTo>
                  <a:lnTo>
                    <a:pt x="0" y="13548"/>
                  </a:lnTo>
                  <a:lnTo>
                    <a:pt x="3076" y="26703"/>
                  </a:lnTo>
                  <a:lnTo>
                    <a:pt x="11519" y="27946"/>
                  </a:lnTo>
                  <a:lnTo>
                    <a:pt x="8443" y="14792"/>
                  </a:lnTo>
                  <a:lnTo>
                    <a:pt x="13417" y="3796"/>
                  </a:lnTo>
                  <a:lnTo>
                    <a:pt x="7134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0" name="Dowolny kształt: kształt 1429">
              <a:extLst>
                <a:ext uri="{FF2B5EF4-FFF2-40B4-BE49-F238E27FC236}">
                  <a16:creationId xmlns:a16="http://schemas.microsoft.com/office/drawing/2014/main" id="{F26FCBB0-EC03-B191-137C-78D5B03CC16B}"/>
                </a:ext>
              </a:extLst>
            </p:cNvPr>
            <p:cNvSpPr/>
            <p:nvPr/>
          </p:nvSpPr>
          <p:spPr>
            <a:xfrm>
              <a:off x="9850380" y="7539592"/>
              <a:ext cx="311973" cy="311990"/>
            </a:xfrm>
            <a:custGeom>
              <a:avLst/>
              <a:gdLst>
                <a:gd name="connsiteX0" fmla="*/ 200908 w 311973"/>
                <a:gd name="connsiteY0" fmla="*/ 163882 h 311990"/>
                <a:gd name="connsiteX1" fmla="*/ 181339 w 311973"/>
                <a:gd name="connsiteY1" fmla="*/ 163882 h 311990"/>
                <a:gd name="connsiteX2" fmla="*/ 173158 w 311973"/>
                <a:gd name="connsiteY2" fmla="*/ 29714 h 311990"/>
                <a:gd name="connsiteX3" fmla="*/ 101428 w 311973"/>
                <a:gd name="connsiteY3" fmla="*/ 0 h 311990"/>
                <a:gd name="connsiteX4" fmla="*/ 29697 w 311973"/>
                <a:gd name="connsiteY4" fmla="*/ 29714 h 311990"/>
                <a:gd name="connsiteX5" fmla="*/ 29697 w 311973"/>
                <a:gd name="connsiteY5" fmla="*/ 173175 h 311990"/>
                <a:gd name="connsiteX6" fmla="*/ 101428 w 311973"/>
                <a:gd name="connsiteY6" fmla="*/ 202888 h 311990"/>
                <a:gd name="connsiteX7" fmla="*/ 163865 w 311973"/>
                <a:gd name="connsiteY7" fmla="*/ 181356 h 311990"/>
                <a:gd name="connsiteX8" fmla="*/ 163865 w 311973"/>
                <a:gd name="connsiteY8" fmla="*/ 200925 h 311990"/>
                <a:gd name="connsiteX9" fmla="*/ 274995 w 311973"/>
                <a:gd name="connsiteY9" fmla="*/ 311990 h 311990"/>
                <a:gd name="connsiteX10" fmla="*/ 311973 w 311973"/>
                <a:gd name="connsiteY10" fmla="*/ 274946 h 311990"/>
                <a:gd name="connsiteX11" fmla="*/ 200908 w 311973"/>
                <a:gd name="connsiteY11" fmla="*/ 163882 h 311990"/>
                <a:gd name="connsiteX12" fmla="*/ 101428 w 311973"/>
                <a:gd name="connsiteY12" fmla="*/ 176709 h 311990"/>
                <a:gd name="connsiteX13" fmla="*/ 48219 w 311973"/>
                <a:gd name="connsiteY13" fmla="*/ 154653 h 311990"/>
                <a:gd name="connsiteX14" fmla="*/ 26163 w 311973"/>
                <a:gd name="connsiteY14" fmla="*/ 101444 h 311990"/>
                <a:gd name="connsiteX15" fmla="*/ 48219 w 311973"/>
                <a:gd name="connsiteY15" fmla="*/ 48235 h 311990"/>
                <a:gd name="connsiteX16" fmla="*/ 101428 w 311973"/>
                <a:gd name="connsiteY16" fmla="*/ 26179 h 311990"/>
                <a:gd name="connsiteX17" fmla="*/ 154637 w 311973"/>
                <a:gd name="connsiteY17" fmla="*/ 48235 h 311990"/>
                <a:gd name="connsiteX18" fmla="*/ 176693 w 311973"/>
                <a:gd name="connsiteY18" fmla="*/ 101444 h 311990"/>
                <a:gd name="connsiteX19" fmla="*/ 154637 w 311973"/>
                <a:gd name="connsiteY19" fmla="*/ 154653 h 311990"/>
                <a:gd name="connsiteX20" fmla="*/ 101428 w 311973"/>
                <a:gd name="connsiteY20" fmla="*/ 176709 h 31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1973" h="311990">
                  <a:moveTo>
                    <a:pt x="200908" y="163882"/>
                  </a:moveTo>
                  <a:lnTo>
                    <a:pt x="181339" y="163882"/>
                  </a:lnTo>
                  <a:cubicBezTo>
                    <a:pt x="212558" y="124089"/>
                    <a:pt x="209809" y="66364"/>
                    <a:pt x="173158" y="29714"/>
                  </a:cubicBezTo>
                  <a:cubicBezTo>
                    <a:pt x="153328" y="9882"/>
                    <a:pt x="127410" y="0"/>
                    <a:pt x="101428" y="0"/>
                  </a:cubicBezTo>
                  <a:cubicBezTo>
                    <a:pt x="75445" y="0"/>
                    <a:pt x="49528" y="9882"/>
                    <a:pt x="29697" y="29714"/>
                  </a:cubicBezTo>
                  <a:cubicBezTo>
                    <a:pt x="-9899" y="69310"/>
                    <a:pt x="-9899" y="133514"/>
                    <a:pt x="29697" y="173175"/>
                  </a:cubicBezTo>
                  <a:cubicBezTo>
                    <a:pt x="49528" y="192940"/>
                    <a:pt x="75445" y="202888"/>
                    <a:pt x="101428" y="202888"/>
                  </a:cubicBezTo>
                  <a:cubicBezTo>
                    <a:pt x="123484" y="202888"/>
                    <a:pt x="145605" y="195689"/>
                    <a:pt x="163865" y="181356"/>
                  </a:cubicBezTo>
                  <a:lnTo>
                    <a:pt x="163865" y="200925"/>
                  </a:lnTo>
                  <a:lnTo>
                    <a:pt x="274995" y="311990"/>
                  </a:lnTo>
                  <a:lnTo>
                    <a:pt x="311973" y="274946"/>
                  </a:lnTo>
                  <a:lnTo>
                    <a:pt x="200908" y="163882"/>
                  </a:lnTo>
                  <a:close/>
                  <a:moveTo>
                    <a:pt x="101428" y="176709"/>
                  </a:moveTo>
                  <a:cubicBezTo>
                    <a:pt x="81335" y="176709"/>
                    <a:pt x="62421" y="168855"/>
                    <a:pt x="48219" y="154653"/>
                  </a:cubicBezTo>
                  <a:cubicBezTo>
                    <a:pt x="34016" y="140451"/>
                    <a:pt x="26163" y="121537"/>
                    <a:pt x="26163" y="101444"/>
                  </a:cubicBezTo>
                  <a:cubicBezTo>
                    <a:pt x="26163" y="81352"/>
                    <a:pt x="34016" y="62438"/>
                    <a:pt x="48219" y="48235"/>
                  </a:cubicBezTo>
                  <a:cubicBezTo>
                    <a:pt x="62421" y="34033"/>
                    <a:pt x="81335" y="26179"/>
                    <a:pt x="101428" y="26179"/>
                  </a:cubicBezTo>
                  <a:cubicBezTo>
                    <a:pt x="121520" y="26179"/>
                    <a:pt x="140434" y="34033"/>
                    <a:pt x="154637" y="48235"/>
                  </a:cubicBezTo>
                  <a:cubicBezTo>
                    <a:pt x="168839" y="62438"/>
                    <a:pt x="176693" y="81352"/>
                    <a:pt x="176693" y="101444"/>
                  </a:cubicBezTo>
                  <a:cubicBezTo>
                    <a:pt x="176693" y="121537"/>
                    <a:pt x="168839" y="140451"/>
                    <a:pt x="154637" y="154653"/>
                  </a:cubicBezTo>
                  <a:cubicBezTo>
                    <a:pt x="140434" y="168855"/>
                    <a:pt x="121520" y="176709"/>
                    <a:pt x="101428" y="17670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31" name="Grupa 1430">
            <a:extLst>
              <a:ext uri="{FF2B5EF4-FFF2-40B4-BE49-F238E27FC236}">
                <a16:creationId xmlns:a16="http://schemas.microsoft.com/office/drawing/2014/main" id="{AB8B0439-58D9-39DA-9571-C72AEC14FC46}"/>
              </a:ext>
            </a:extLst>
          </p:cNvPr>
          <p:cNvGrpSpPr/>
          <p:nvPr userDrawn="1"/>
        </p:nvGrpSpPr>
        <p:grpSpPr>
          <a:xfrm>
            <a:off x="31508237" y="10687029"/>
            <a:ext cx="616302" cy="616304"/>
            <a:chOff x="10190693" y="7539592"/>
            <a:chExt cx="314149" cy="314150"/>
          </a:xfrm>
        </p:grpSpPr>
        <p:sp>
          <p:nvSpPr>
            <p:cNvPr id="1432" name="Dowolny kształt: kształt 1431">
              <a:extLst>
                <a:ext uri="{FF2B5EF4-FFF2-40B4-BE49-F238E27FC236}">
                  <a16:creationId xmlns:a16="http://schemas.microsoft.com/office/drawing/2014/main" id="{1AF49D67-EEDE-69C2-1C81-7508FA211C1F}"/>
                </a:ext>
              </a:extLst>
            </p:cNvPr>
            <p:cNvSpPr/>
            <p:nvPr/>
          </p:nvSpPr>
          <p:spPr>
            <a:xfrm>
              <a:off x="10321523" y="7814473"/>
              <a:ext cx="78602" cy="26179"/>
            </a:xfrm>
            <a:custGeom>
              <a:avLst/>
              <a:gdLst>
                <a:gd name="connsiteX0" fmla="*/ 65513 w 78602"/>
                <a:gd name="connsiteY0" fmla="*/ 13090 h 26179"/>
                <a:gd name="connsiteX1" fmla="*/ 78603 w 78602"/>
                <a:gd name="connsiteY1" fmla="*/ 0 h 26179"/>
                <a:gd name="connsiteX2" fmla="*/ 0 w 78602"/>
                <a:gd name="connsiteY2" fmla="*/ 0 h 26179"/>
                <a:gd name="connsiteX3" fmla="*/ 13090 w 78602"/>
                <a:gd name="connsiteY3" fmla="*/ 13090 h 26179"/>
                <a:gd name="connsiteX4" fmla="*/ 0 w 78602"/>
                <a:gd name="connsiteY4" fmla="*/ 26179 h 26179"/>
                <a:gd name="connsiteX5" fmla="*/ 78603 w 78602"/>
                <a:gd name="connsiteY5" fmla="*/ 26179 h 26179"/>
                <a:gd name="connsiteX6" fmla="*/ 65513 w 78602"/>
                <a:gd name="connsiteY6" fmla="*/ 13090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602" h="26179">
                  <a:moveTo>
                    <a:pt x="65513" y="13090"/>
                  </a:moveTo>
                  <a:lnTo>
                    <a:pt x="78603" y="0"/>
                  </a:lnTo>
                  <a:lnTo>
                    <a:pt x="0" y="0"/>
                  </a:lnTo>
                  <a:lnTo>
                    <a:pt x="13090" y="13090"/>
                  </a:lnTo>
                  <a:lnTo>
                    <a:pt x="0" y="26179"/>
                  </a:lnTo>
                  <a:lnTo>
                    <a:pt x="78603" y="26179"/>
                  </a:lnTo>
                  <a:lnTo>
                    <a:pt x="65513" y="1309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3" name="Dowolny kształt: kształt 1432">
              <a:extLst>
                <a:ext uri="{FF2B5EF4-FFF2-40B4-BE49-F238E27FC236}">
                  <a16:creationId xmlns:a16="http://schemas.microsoft.com/office/drawing/2014/main" id="{7F7D4B63-A9E4-C080-CEC6-37F09E5200CB}"/>
                </a:ext>
              </a:extLst>
            </p:cNvPr>
            <p:cNvSpPr/>
            <p:nvPr/>
          </p:nvSpPr>
          <p:spPr>
            <a:xfrm>
              <a:off x="10190693" y="7539592"/>
              <a:ext cx="274880" cy="248701"/>
            </a:xfrm>
            <a:custGeom>
              <a:avLst/>
              <a:gdLst>
                <a:gd name="connsiteX0" fmla="*/ 130896 w 274880"/>
                <a:gd name="connsiteY0" fmla="*/ 78537 h 248701"/>
                <a:gd name="connsiteX1" fmla="*/ 248440 w 274880"/>
                <a:gd name="connsiteY1" fmla="*/ 78472 h 248701"/>
                <a:gd name="connsiteX2" fmla="*/ 261791 w 274880"/>
                <a:gd name="connsiteY2" fmla="*/ 104717 h 248701"/>
                <a:gd name="connsiteX3" fmla="*/ 274881 w 274880"/>
                <a:gd name="connsiteY3" fmla="*/ 157075 h 248701"/>
                <a:gd name="connsiteX4" fmla="*/ 261791 w 274880"/>
                <a:gd name="connsiteY4" fmla="*/ 170164 h 248701"/>
                <a:gd name="connsiteX5" fmla="*/ 274881 w 274880"/>
                <a:gd name="connsiteY5" fmla="*/ 209433 h 248701"/>
                <a:gd name="connsiteX6" fmla="*/ 274881 w 274880"/>
                <a:gd name="connsiteY6" fmla="*/ 235612 h 248701"/>
                <a:gd name="connsiteX7" fmla="*/ 274881 w 274880"/>
                <a:gd name="connsiteY7" fmla="*/ 248702 h 248701"/>
                <a:gd name="connsiteX8" fmla="*/ 235612 w 274880"/>
                <a:gd name="connsiteY8" fmla="*/ 248702 h 248701"/>
                <a:gd name="connsiteX9" fmla="*/ 248702 w 274880"/>
                <a:gd name="connsiteY9" fmla="*/ 209433 h 248701"/>
                <a:gd name="connsiteX10" fmla="*/ 222523 w 274880"/>
                <a:gd name="connsiteY10" fmla="*/ 170164 h 248701"/>
                <a:gd name="connsiteX11" fmla="*/ 157075 w 274880"/>
                <a:gd name="connsiteY11" fmla="*/ 170164 h 248701"/>
                <a:gd name="connsiteX12" fmla="*/ 117806 w 274880"/>
                <a:gd name="connsiteY12" fmla="*/ 235612 h 248701"/>
                <a:gd name="connsiteX13" fmla="*/ 117806 w 274880"/>
                <a:gd name="connsiteY13" fmla="*/ 248702 h 248701"/>
                <a:gd name="connsiteX14" fmla="*/ 104717 w 274880"/>
                <a:gd name="connsiteY14" fmla="*/ 248702 h 248701"/>
                <a:gd name="connsiteX15" fmla="*/ 78537 w 274880"/>
                <a:gd name="connsiteY15" fmla="*/ 248702 h 248701"/>
                <a:gd name="connsiteX16" fmla="*/ 117806 w 274880"/>
                <a:gd name="connsiteY16" fmla="*/ 170164 h 248701"/>
                <a:gd name="connsiteX17" fmla="*/ 91627 w 274880"/>
                <a:gd name="connsiteY17" fmla="*/ 143985 h 248701"/>
                <a:gd name="connsiteX18" fmla="*/ 78537 w 274880"/>
                <a:gd name="connsiteY18" fmla="*/ 78537 h 248701"/>
                <a:gd name="connsiteX19" fmla="*/ 65448 w 274880"/>
                <a:gd name="connsiteY19" fmla="*/ 91627 h 248701"/>
                <a:gd name="connsiteX20" fmla="*/ 39269 w 274880"/>
                <a:gd name="connsiteY20" fmla="*/ 91627 h 248701"/>
                <a:gd name="connsiteX21" fmla="*/ 13090 w 274880"/>
                <a:gd name="connsiteY21" fmla="*/ 104717 h 248701"/>
                <a:gd name="connsiteX22" fmla="*/ 0 w 274880"/>
                <a:gd name="connsiteY22" fmla="*/ 78668 h 248701"/>
                <a:gd name="connsiteX23" fmla="*/ 52358 w 274880"/>
                <a:gd name="connsiteY23" fmla="*/ 26179 h 248701"/>
                <a:gd name="connsiteX24" fmla="*/ 52358 w 274880"/>
                <a:gd name="connsiteY24" fmla="*/ 0 h 248701"/>
                <a:gd name="connsiteX25" fmla="*/ 117806 w 274880"/>
                <a:gd name="connsiteY25" fmla="*/ 39269 h 248701"/>
                <a:gd name="connsiteX26" fmla="*/ 130896 w 274880"/>
                <a:gd name="connsiteY26" fmla="*/ 78537 h 24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4880" h="248701">
                  <a:moveTo>
                    <a:pt x="130896" y="78537"/>
                  </a:moveTo>
                  <a:lnTo>
                    <a:pt x="248440" y="78472"/>
                  </a:lnTo>
                  <a:lnTo>
                    <a:pt x="261791" y="104717"/>
                  </a:lnTo>
                  <a:lnTo>
                    <a:pt x="274881" y="157075"/>
                  </a:lnTo>
                  <a:lnTo>
                    <a:pt x="261791" y="170164"/>
                  </a:lnTo>
                  <a:lnTo>
                    <a:pt x="274881" y="209433"/>
                  </a:lnTo>
                  <a:lnTo>
                    <a:pt x="274881" y="235612"/>
                  </a:lnTo>
                  <a:lnTo>
                    <a:pt x="274881" y="248702"/>
                  </a:lnTo>
                  <a:lnTo>
                    <a:pt x="235612" y="248702"/>
                  </a:lnTo>
                  <a:lnTo>
                    <a:pt x="248702" y="209433"/>
                  </a:lnTo>
                  <a:lnTo>
                    <a:pt x="222523" y="170164"/>
                  </a:lnTo>
                  <a:lnTo>
                    <a:pt x="157075" y="170164"/>
                  </a:lnTo>
                  <a:lnTo>
                    <a:pt x="117806" y="235612"/>
                  </a:lnTo>
                  <a:lnTo>
                    <a:pt x="117806" y="248702"/>
                  </a:lnTo>
                  <a:lnTo>
                    <a:pt x="104717" y="248702"/>
                  </a:lnTo>
                  <a:lnTo>
                    <a:pt x="78537" y="248702"/>
                  </a:lnTo>
                  <a:lnTo>
                    <a:pt x="117806" y="170164"/>
                  </a:lnTo>
                  <a:lnTo>
                    <a:pt x="91627" y="143985"/>
                  </a:lnTo>
                  <a:lnTo>
                    <a:pt x="78537" y="78537"/>
                  </a:lnTo>
                  <a:lnTo>
                    <a:pt x="65448" y="91627"/>
                  </a:lnTo>
                  <a:lnTo>
                    <a:pt x="39269" y="91627"/>
                  </a:lnTo>
                  <a:lnTo>
                    <a:pt x="13090" y="104717"/>
                  </a:lnTo>
                  <a:lnTo>
                    <a:pt x="0" y="78668"/>
                  </a:lnTo>
                  <a:lnTo>
                    <a:pt x="52358" y="26179"/>
                  </a:lnTo>
                  <a:lnTo>
                    <a:pt x="52358" y="0"/>
                  </a:lnTo>
                  <a:lnTo>
                    <a:pt x="117806" y="39269"/>
                  </a:lnTo>
                  <a:lnTo>
                    <a:pt x="130896" y="78537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4" name="Dowolny kształt: kształt 1433">
              <a:extLst>
                <a:ext uri="{FF2B5EF4-FFF2-40B4-BE49-F238E27FC236}">
                  <a16:creationId xmlns:a16="http://schemas.microsoft.com/office/drawing/2014/main" id="{2072073E-CDE2-4CE2-42F7-F6FD27943561}"/>
                </a:ext>
              </a:extLst>
            </p:cNvPr>
            <p:cNvSpPr/>
            <p:nvPr/>
          </p:nvSpPr>
          <p:spPr>
            <a:xfrm>
              <a:off x="10452484" y="7591950"/>
              <a:ext cx="52358" cy="91626"/>
            </a:xfrm>
            <a:custGeom>
              <a:avLst/>
              <a:gdLst>
                <a:gd name="connsiteX0" fmla="*/ 0 w 52358"/>
                <a:gd name="connsiteY0" fmla="*/ 26179 h 91626"/>
                <a:gd name="connsiteX1" fmla="*/ 13221 w 52358"/>
                <a:gd name="connsiteY1" fmla="*/ 53471 h 91626"/>
                <a:gd name="connsiteX2" fmla="*/ 26179 w 52358"/>
                <a:gd name="connsiteY2" fmla="*/ 39269 h 91626"/>
                <a:gd name="connsiteX3" fmla="*/ 39269 w 52358"/>
                <a:gd name="connsiteY3" fmla="*/ 91627 h 91626"/>
                <a:gd name="connsiteX4" fmla="*/ 52358 w 52358"/>
                <a:gd name="connsiteY4" fmla="*/ 39269 h 91626"/>
                <a:gd name="connsiteX5" fmla="*/ 52358 w 52358"/>
                <a:gd name="connsiteY5" fmla="*/ 12959 h 91626"/>
                <a:gd name="connsiteX6" fmla="*/ 26179 w 52358"/>
                <a:gd name="connsiteY6" fmla="*/ 0 h 91626"/>
                <a:gd name="connsiteX7" fmla="*/ 0 w 52358"/>
                <a:gd name="connsiteY7" fmla="*/ 26179 h 91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58" h="91626">
                  <a:moveTo>
                    <a:pt x="0" y="26179"/>
                  </a:moveTo>
                  <a:lnTo>
                    <a:pt x="13221" y="53471"/>
                  </a:lnTo>
                  <a:lnTo>
                    <a:pt x="26179" y="39269"/>
                  </a:lnTo>
                  <a:lnTo>
                    <a:pt x="39269" y="91627"/>
                  </a:lnTo>
                  <a:lnTo>
                    <a:pt x="52358" y="39269"/>
                  </a:lnTo>
                  <a:lnTo>
                    <a:pt x="52358" y="12959"/>
                  </a:lnTo>
                  <a:lnTo>
                    <a:pt x="26179" y="0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5" name="Dowolny kształt: kształt 1434">
              <a:extLst>
                <a:ext uri="{FF2B5EF4-FFF2-40B4-BE49-F238E27FC236}">
                  <a16:creationId xmlns:a16="http://schemas.microsoft.com/office/drawing/2014/main" id="{48101DAF-C17C-9FC5-3D48-196199AEB7DA}"/>
                </a:ext>
              </a:extLst>
            </p:cNvPr>
            <p:cNvSpPr/>
            <p:nvPr/>
          </p:nvSpPr>
          <p:spPr>
            <a:xfrm>
              <a:off x="10256140" y="7801384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36" name="Dowolny kształt: kształt 1435">
              <a:extLst>
                <a:ext uri="{FF2B5EF4-FFF2-40B4-BE49-F238E27FC236}">
                  <a16:creationId xmlns:a16="http://schemas.microsoft.com/office/drawing/2014/main" id="{BEE83657-12A8-9018-606A-DD55BB169A07}"/>
                </a:ext>
              </a:extLst>
            </p:cNvPr>
            <p:cNvSpPr/>
            <p:nvPr/>
          </p:nvSpPr>
          <p:spPr>
            <a:xfrm>
              <a:off x="10413215" y="7801384"/>
              <a:ext cx="52358" cy="52358"/>
            </a:xfrm>
            <a:custGeom>
              <a:avLst/>
              <a:gdLst>
                <a:gd name="connsiteX0" fmla="*/ 52358 w 52358"/>
                <a:gd name="connsiteY0" fmla="*/ 26179 h 52358"/>
                <a:gd name="connsiteX1" fmla="*/ 26179 w 52358"/>
                <a:gd name="connsiteY1" fmla="*/ 52358 h 52358"/>
                <a:gd name="connsiteX2" fmla="*/ 0 w 52358"/>
                <a:gd name="connsiteY2" fmla="*/ 26179 h 52358"/>
                <a:gd name="connsiteX3" fmla="*/ 26179 w 52358"/>
                <a:gd name="connsiteY3" fmla="*/ 0 h 52358"/>
                <a:gd name="connsiteX4" fmla="*/ 52358 w 52358"/>
                <a:gd name="connsiteY4" fmla="*/ 26179 h 5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58" h="52358">
                  <a:moveTo>
                    <a:pt x="52358" y="26179"/>
                  </a:moveTo>
                  <a:cubicBezTo>
                    <a:pt x="52358" y="40638"/>
                    <a:pt x="40638" y="52358"/>
                    <a:pt x="26179" y="52358"/>
                  </a:cubicBezTo>
                  <a:cubicBezTo>
                    <a:pt x="11721" y="52358"/>
                    <a:pt x="0" y="40638"/>
                    <a:pt x="0" y="26179"/>
                  </a:cubicBezTo>
                  <a:cubicBezTo>
                    <a:pt x="0" y="11721"/>
                    <a:pt x="11721" y="0"/>
                    <a:pt x="26179" y="0"/>
                  </a:cubicBezTo>
                  <a:cubicBezTo>
                    <a:pt x="40638" y="0"/>
                    <a:pt x="52358" y="11721"/>
                    <a:pt x="52358" y="2617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37" name="Dowolny kształt: kształt 1436">
            <a:extLst>
              <a:ext uri="{FF2B5EF4-FFF2-40B4-BE49-F238E27FC236}">
                <a16:creationId xmlns:a16="http://schemas.microsoft.com/office/drawing/2014/main" id="{B80BF877-7829-D7AB-11F3-09F6F1729988}"/>
              </a:ext>
            </a:extLst>
          </p:cNvPr>
          <p:cNvSpPr/>
          <p:nvPr userDrawn="1"/>
        </p:nvSpPr>
        <p:spPr>
          <a:xfrm>
            <a:off x="29505249" y="12079748"/>
            <a:ext cx="616302" cy="507551"/>
          </a:xfrm>
          <a:custGeom>
            <a:avLst/>
            <a:gdLst>
              <a:gd name="connsiteX0" fmla="*/ 263035 w 314149"/>
              <a:gd name="connsiteY0" fmla="*/ 160543 h 258715"/>
              <a:gd name="connsiteX1" fmla="*/ 256425 w 314149"/>
              <a:gd name="connsiteY1" fmla="*/ 171997 h 258715"/>
              <a:gd name="connsiteX2" fmla="*/ 230835 w 314149"/>
              <a:gd name="connsiteY2" fmla="*/ 159038 h 258715"/>
              <a:gd name="connsiteX3" fmla="*/ 248702 w 314149"/>
              <a:gd name="connsiteY3" fmla="*/ 127820 h 258715"/>
              <a:gd name="connsiteX4" fmla="*/ 232994 w 314149"/>
              <a:gd name="connsiteY4" fmla="*/ 98630 h 258715"/>
              <a:gd name="connsiteX5" fmla="*/ 256425 w 314149"/>
              <a:gd name="connsiteY5" fmla="*/ 86784 h 258715"/>
              <a:gd name="connsiteX6" fmla="*/ 263035 w 314149"/>
              <a:gd name="connsiteY6" fmla="*/ 98237 h 258715"/>
              <a:gd name="connsiteX7" fmla="*/ 297133 w 314149"/>
              <a:gd name="connsiteY7" fmla="*/ 98237 h 258715"/>
              <a:gd name="connsiteX8" fmla="*/ 314150 w 314149"/>
              <a:gd name="connsiteY8" fmla="*/ 68720 h 258715"/>
              <a:gd name="connsiteX9" fmla="*/ 297133 w 314149"/>
              <a:gd name="connsiteY9" fmla="*/ 39138 h 258715"/>
              <a:gd name="connsiteX10" fmla="*/ 282735 w 314149"/>
              <a:gd name="connsiteY10" fmla="*/ 39138 h 258715"/>
              <a:gd name="connsiteX11" fmla="*/ 288298 w 314149"/>
              <a:gd name="connsiteY11" fmla="*/ 29517 h 258715"/>
              <a:gd name="connsiteX12" fmla="*/ 271216 w 314149"/>
              <a:gd name="connsiteY12" fmla="*/ 0 h 258715"/>
              <a:gd name="connsiteX13" fmla="*/ 237117 w 314149"/>
              <a:gd name="connsiteY13" fmla="*/ 0 h 258715"/>
              <a:gd name="connsiteX14" fmla="*/ 220101 w 314149"/>
              <a:gd name="connsiteY14" fmla="*/ 29517 h 258715"/>
              <a:gd name="connsiteX15" fmla="*/ 225991 w 314149"/>
              <a:gd name="connsiteY15" fmla="*/ 39727 h 258715"/>
              <a:gd name="connsiteX16" fmla="*/ 206619 w 314149"/>
              <a:gd name="connsiteY16" fmla="*/ 49609 h 258715"/>
              <a:gd name="connsiteX17" fmla="*/ 206096 w 314149"/>
              <a:gd name="connsiteY17" fmla="*/ 48628 h 258715"/>
              <a:gd name="connsiteX18" fmla="*/ 110738 w 314149"/>
              <a:gd name="connsiteY18" fmla="*/ 48628 h 258715"/>
              <a:gd name="connsiteX19" fmla="*/ 109625 w 314149"/>
              <a:gd name="connsiteY19" fmla="*/ 50656 h 258715"/>
              <a:gd name="connsiteX20" fmla="*/ 88158 w 314149"/>
              <a:gd name="connsiteY20" fmla="*/ 39792 h 258715"/>
              <a:gd name="connsiteX21" fmla="*/ 94049 w 314149"/>
              <a:gd name="connsiteY21" fmla="*/ 29517 h 258715"/>
              <a:gd name="connsiteX22" fmla="*/ 77032 w 314149"/>
              <a:gd name="connsiteY22" fmla="*/ 0 h 258715"/>
              <a:gd name="connsiteX23" fmla="*/ 42934 w 314149"/>
              <a:gd name="connsiteY23" fmla="*/ 0 h 258715"/>
              <a:gd name="connsiteX24" fmla="*/ 25852 w 314149"/>
              <a:gd name="connsiteY24" fmla="*/ 29517 h 258715"/>
              <a:gd name="connsiteX25" fmla="*/ 31415 w 314149"/>
              <a:gd name="connsiteY25" fmla="*/ 39138 h 258715"/>
              <a:gd name="connsiteX26" fmla="*/ 17082 w 314149"/>
              <a:gd name="connsiteY26" fmla="*/ 39138 h 258715"/>
              <a:gd name="connsiteX27" fmla="*/ 0 w 314149"/>
              <a:gd name="connsiteY27" fmla="*/ 68720 h 258715"/>
              <a:gd name="connsiteX28" fmla="*/ 17082 w 314149"/>
              <a:gd name="connsiteY28" fmla="*/ 98237 h 258715"/>
              <a:gd name="connsiteX29" fmla="*/ 51115 w 314149"/>
              <a:gd name="connsiteY29" fmla="*/ 98237 h 258715"/>
              <a:gd name="connsiteX30" fmla="*/ 57725 w 314149"/>
              <a:gd name="connsiteY30" fmla="*/ 86784 h 258715"/>
              <a:gd name="connsiteX31" fmla="*/ 81941 w 314149"/>
              <a:gd name="connsiteY31" fmla="*/ 99022 h 258715"/>
              <a:gd name="connsiteX32" fmla="*/ 65448 w 314149"/>
              <a:gd name="connsiteY32" fmla="*/ 127820 h 258715"/>
              <a:gd name="connsiteX33" fmla="*/ 83315 w 314149"/>
              <a:gd name="connsiteY33" fmla="*/ 159038 h 258715"/>
              <a:gd name="connsiteX34" fmla="*/ 57725 w 314149"/>
              <a:gd name="connsiteY34" fmla="*/ 171997 h 258715"/>
              <a:gd name="connsiteX35" fmla="*/ 51115 w 314149"/>
              <a:gd name="connsiteY35" fmla="*/ 160543 h 258715"/>
              <a:gd name="connsiteX36" fmla="*/ 17082 w 314149"/>
              <a:gd name="connsiteY36" fmla="*/ 160543 h 258715"/>
              <a:gd name="connsiteX37" fmla="*/ 0 w 314149"/>
              <a:gd name="connsiteY37" fmla="*/ 190060 h 258715"/>
              <a:gd name="connsiteX38" fmla="*/ 17082 w 314149"/>
              <a:gd name="connsiteY38" fmla="*/ 219578 h 258715"/>
              <a:gd name="connsiteX39" fmla="*/ 31415 w 314149"/>
              <a:gd name="connsiteY39" fmla="*/ 219578 h 258715"/>
              <a:gd name="connsiteX40" fmla="*/ 25852 w 314149"/>
              <a:gd name="connsiteY40" fmla="*/ 229199 h 258715"/>
              <a:gd name="connsiteX41" fmla="*/ 42934 w 314149"/>
              <a:gd name="connsiteY41" fmla="*/ 258715 h 258715"/>
              <a:gd name="connsiteX42" fmla="*/ 77032 w 314149"/>
              <a:gd name="connsiteY42" fmla="*/ 258715 h 258715"/>
              <a:gd name="connsiteX43" fmla="*/ 94049 w 314149"/>
              <a:gd name="connsiteY43" fmla="*/ 229199 h 258715"/>
              <a:gd name="connsiteX44" fmla="*/ 88158 w 314149"/>
              <a:gd name="connsiteY44" fmla="*/ 218988 h 258715"/>
              <a:gd name="connsiteX45" fmla="*/ 110934 w 314149"/>
              <a:gd name="connsiteY45" fmla="*/ 207470 h 258715"/>
              <a:gd name="connsiteX46" fmla="*/ 117806 w 314149"/>
              <a:gd name="connsiteY46" fmla="*/ 219447 h 258715"/>
              <a:gd name="connsiteX47" fmla="*/ 130896 w 314149"/>
              <a:gd name="connsiteY47" fmla="*/ 245626 h 258715"/>
              <a:gd name="connsiteX48" fmla="*/ 137375 w 314149"/>
              <a:gd name="connsiteY48" fmla="*/ 245626 h 258715"/>
              <a:gd name="connsiteX49" fmla="*/ 143985 w 314149"/>
              <a:gd name="connsiteY49" fmla="*/ 232536 h 258715"/>
              <a:gd name="connsiteX50" fmla="*/ 150530 w 314149"/>
              <a:gd name="connsiteY50" fmla="*/ 245626 h 258715"/>
              <a:gd name="connsiteX51" fmla="*/ 163620 w 314149"/>
              <a:gd name="connsiteY51" fmla="*/ 245626 h 258715"/>
              <a:gd name="connsiteX52" fmla="*/ 170164 w 314149"/>
              <a:gd name="connsiteY52" fmla="*/ 232536 h 258715"/>
              <a:gd name="connsiteX53" fmla="*/ 176709 w 314149"/>
              <a:gd name="connsiteY53" fmla="*/ 245626 h 258715"/>
              <a:gd name="connsiteX54" fmla="*/ 183254 w 314149"/>
              <a:gd name="connsiteY54" fmla="*/ 245626 h 258715"/>
              <a:gd name="connsiteX55" fmla="*/ 196344 w 314149"/>
              <a:gd name="connsiteY55" fmla="*/ 219447 h 258715"/>
              <a:gd name="connsiteX56" fmla="*/ 203216 w 314149"/>
              <a:gd name="connsiteY56" fmla="*/ 207470 h 258715"/>
              <a:gd name="connsiteX57" fmla="*/ 225991 w 314149"/>
              <a:gd name="connsiteY57" fmla="*/ 218988 h 258715"/>
              <a:gd name="connsiteX58" fmla="*/ 220101 w 314149"/>
              <a:gd name="connsiteY58" fmla="*/ 229199 h 258715"/>
              <a:gd name="connsiteX59" fmla="*/ 237117 w 314149"/>
              <a:gd name="connsiteY59" fmla="*/ 258715 h 258715"/>
              <a:gd name="connsiteX60" fmla="*/ 271216 w 314149"/>
              <a:gd name="connsiteY60" fmla="*/ 258715 h 258715"/>
              <a:gd name="connsiteX61" fmla="*/ 288298 w 314149"/>
              <a:gd name="connsiteY61" fmla="*/ 229199 h 258715"/>
              <a:gd name="connsiteX62" fmla="*/ 282735 w 314149"/>
              <a:gd name="connsiteY62" fmla="*/ 219578 h 258715"/>
              <a:gd name="connsiteX63" fmla="*/ 297068 w 314149"/>
              <a:gd name="connsiteY63" fmla="*/ 219578 h 258715"/>
              <a:gd name="connsiteX64" fmla="*/ 314150 w 314149"/>
              <a:gd name="connsiteY64" fmla="*/ 190060 h 258715"/>
              <a:gd name="connsiteX65" fmla="*/ 297068 w 314149"/>
              <a:gd name="connsiteY65" fmla="*/ 160543 h 258715"/>
              <a:gd name="connsiteX66" fmla="*/ 263035 w 314149"/>
              <a:gd name="connsiteY66" fmla="*/ 160543 h 258715"/>
              <a:gd name="connsiteX67" fmla="*/ 63681 w 314149"/>
              <a:gd name="connsiteY67" fmla="*/ 75069 h 258715"/>
              <a:gd name="connsiteX68" fmla="*/ 52620 w 314149"/>
              <a:gd name="connsiteY68" fmla="*/ 69440 h 258715"/>
              <a:gd name="connsiteX69" fmla="*/ 46403 w 314149"/>
              <a:gd name="connsiteY69" fmla="*/ 80174 h 258715"/>
              <a:gd name="connsiteX70" fmla="*/ 43588 w 314149"/>
              <a:gd name="connsiteY70" fmla="*/ 85082 h 258715"/>
              <a:gd name="connsiteX71" fmla="*/ 24608 w 314149"/>
              <a:gd name="connsiteY71" fmla="*/ 85082 h 258715"/>
              <a:gd name="connsiteX72" fmla="*/ 15118 w 314149"/>
              <a:gd name="connsiteY72" fmla="*/ 68654 h 258715"/>
              <a:gd name="connsiteX73" fmla="*/ 24608 w 314149"/>
              <a:gd name="connsiteY73" fmla="*/ 52227 h 258715"/>
              <a:gd name="connsiteX74" fmla="*/ 54126 w 314149"/>
              <a:gd name="connsiteY74" fmla="*/ 52227 h 258715"/>
              <a:gd name="connsiteX75" fmla="*/ 42737 w 314149"/>
              <a:gd name="connsiteY75" fmla="*/ 32593 h 258715"/>
              <a:gd name="connsiteX76" fmla="*/ 40970 w 314149"/>
              <a:gd name="connsiteY76" fmla="*/ 29517 h 258715"/>
              <a:gd name="connsiteX77" fmla="*/ 50460 w 314149"/>
              <a:gd name="connsiteY77" fmla="*/ 13090 h 258715"/>
              <a:gd name="connsiteX78" fmla="*/ 69440 w 314149"/>
              <a:gd name="connsiteY78" fmla="*/ 13090 h 258715"/>
              <a:gd name="connsiteX79" fmla="*/ 78930 w 314149"/>
              <a:gd name="connsiteY79" fmla="*/ 29517 h 258715"/>
              <a:gd name="connsiteX80" fmla="*/ 76836 w 314149"/>
              <a:gd name="connsiteY80" fmla="*/ 33182 h 258715"/>
              <a:gd name="connsiteX81" fmla="*/ 69898 w 314149"/>
              <a:gd name="connsiteY81" fmla="*/ 45159 h 258715"/>
              <a:gd name="connsiteX82" fmla="*/ 82268 w 314149"/>
              <a:gd name="connsiteY82" fmla="*/ 51442 h 258715"/>
              <a:gd name="connsiteX83" fmla="*/ 103146 w 314149"/>
              <a:gd name="connsiteY83" fmla="*/ 61979 h 258715"/>
              <a:gd name="connsiteX84" fmla="*/ 88486 w 314149"/>
              <a:gd name="connsiteY84" fmla="*/ 87634 h 258715"/>
              <a:gd name="connsiteX85" fmla="*/ 63681 w 314149"/>
              <a:gd name="connsiteY85" fmla="*/ 75069 h 258715"/>
              <a:gd name="connsiteX86" fmla="*/ 82268 w 314149"/>
              <a:gd name="connsiteY86" fmla="*/ 207339 h 258715"/>
              <a:gd name="connsiteX87" fmla="*/ 69898 w 314149"/>
              <a:gd name="connsiteY87" fmla="*/ 213556 h 258715"/>
              <a:gd name="connsiteX88" fmla="*/ 76836 w 314149"/>
              <a:gd name="connsiteY88" fmla="*/ 225533 h 258715"/>
              <a:gd name="connsiteX89" fmla="*/ 78930 w 314149"/>
              <a:gd name="connsiteY89" fmla="*/ 229199 h 258715"/>
              <a:gd name="connsiteX90" fmla="*/ 69440 w 314149"/>
              <a:gd name="connsiteY90" fmla="*/ 245626 h 258715"/>
              <a:gd name="connsiteX91" fmla="*/ 50460 w 314149"/>
              <a:gd name="connsiteY91" fmla="*/ 245626 h 258715"/>
              <a:gd name="connsiteX92" fmla="*/ 40970 w 314149"/>
              <a:gd name="connsiteY92" fmla="*/ 229199 h 258715"/>
              <a:gd name="connsiteX93" fmla="*/ 42737 w 314149"/>
              <a:gd name="connsiteY93" fmla="*/ 226122 h 258715"/>
              <a:gd name="connsiteX94" fmla="*/ 54060 w 314149"/>
              <a:gd name="connsiteY94" fmla="*/ 206488 h 258715"/>
              <a:gd name="connsiteX95" fmla="*/ 24608 w 314149"/>
              <a:gd name="connsiteY95" fmla="*/ 206488 h 258715"/>
              <a:gd name="connsiteX96" fmla="*/ 15118 w 314149"/>
              <a:gd name="connsiteY96" fmla="*/ 190060 h 258715"/>
              <a:gd name="connsiteX97" fmla="*/ 24608 w 314149"/>
              <a:gd name="connsiteY97" fmla="*/ 173633 h 258715"/>
              <a:gd name="connsiteX98" fmla="*/ 43523 w 314149"/>
              <a:gd name="connsiteY98" fmla="*/ 173633 h 258715"/>
              <a:gd name="connsiteX99" fmla="*/ 46403 w 314149"/>
              <a:gd name="connsiteY99" fmla="*/ 178542 h 258715"/>
              <a:gd name="connsiteX100" fmla="*/ 52555 w 314149"/>
              <a:gd name="connsiteY100" fmla="*/ 189275 h 258715"/>
              <a:gd name="connsiteX101" fmla="*/ 63615 w 314149"/>
              <a:gd name="connsiteY101" fmla="*/ 183646 h 258715"/>
              <a:gd name="connsiteX102" fmla="*/ 89795 w 314149"/>
              <a:gd name="connsiteY102" fmla="*/ 170426 h 258715"/>
              <a:gd name="connsiteX103" fmla="*/ 104455 w 314149"/>
              <a:gd name="connsiteY103" fmla="*/ 196082 h 258715"/>
              <a:gd name="connsiteX104" fmla="*/ 82202 w 314149"/>
              <a:gd name="connsiteY104" fmla="*/ 207273 h 258715"/>
              <a:gd name="connsiteX105" fmla="*/ 138749 w 314149"/>
              <a:gd name="connsiteY105" fmla="*/ 167088 h 258715"/>
              <a:gd name="connsiteX106" fmla="*/ 116039 w 314149"/>
              <a:gd name="connsiteY106" fmla="*/ 167088 h 258715"/>
              <a:gd name="connsiteX107" fmla="*/ 104717 w 314149"/>
              <a:gd name="connsiteY107" fmla="*/ 147454 h 258715"/>
              <a:gd name="connsiteX108" fmla="*/ 116039 w 314149"/>
              <a:gd name="connsiteY108" fmla="*/ 127820 h 258715"/>
              <a:gd name="connsiteX109" fmla="*/ 138749 w 314149"/>
              <a:gd name="connsiteY109" fmla="*/ 127820 h 258715"/>
              <a:gd name="connsiteX110" fmla="*/ 150072 w 314149"/>
              <a:gd name="connsiteY110" fmla="*/ 147454 h 258715"/>
              <a:gd name="connsiteX111" fmla="*/ 138749 w 314149"/>
              <a:gd name="connsiteY111" fmla="*/ 167088 h 258715"/>
              <a:gd name="connsiteX112" fmla="*/ 231882 w 314149"/>
              <a:gd name="connsiteY112" fmla="*/ 51442 h 258715"/>
              <a:gd name="connsiteX113" fmla="*/ 244252 w 314149"/>
              <a:gd name="connsiteY113" fmla="*/ 45159 h 258715"/>
              <a:gd name="connsiteX114" fmla="*/ 237314 w 314149"/>
              <a:gd name="connsiteY114" fmla="*/ 33182 h 258715"/>
              <a:gd name="connsiteX115" fmla="*/ 235220 w 314149"/>
              <a:gd name="connsiteY115" fmla="*/ 29517 h 258715"/>
              <a:gd name="connsiteX116" fmla="*/ 244710 w 314149"/>
              <a:gd name="connsiteY116" fmla="*/ 13090 h 258715"/>
              <a:gd name="connsiteX117" fmla="*/ 263690 w 314149"/>
              <a:gd name="connsiteY117" fmla="*/ 13090 h 258715"/>
              <a:gd name="connsiteX118" fmla="*/ 273180 w 314149"/>
              <a:gd name="connsiteY118" fmla="*/ 29517 h 258715"/>
              <a:gd name="connsiteX119" fmla="*/ 271412 w 314149"/>
              <a:gd name="connsiteY119" fmla="*/ 32593 h 258715"/>
              <a:gd name="connsiteX120" fmla="*/ 260024 w 314149"/>
              <a:gd name="connsiteY120" fmla="*/ 52227 h 258715"/>
              <a:gd name="connsiteX121" fmla="*/ 289542 w 314149"/>
              <a:gd name="connsiteY121" fmla="*/ 52227 h 258715"/>
              <a:gd name="connsiteX122" fmla="*/ 299032 w 314149"/>
              <a:gd name="connsiteY122" fmla="*/ 68654 h 258715"/>
              <a:gd name="connsiteX123" fmla="*/ 289542 w 314149"/>
              <a:gd name="connsiteY123" fmla="*/ 85147 h 258715"/>
              <a:gd name="connsiteX124" fmla="*/ 270562 w 314149"/>
              <a:gd name="connsiteY124" fmla="*/ 85147 h 258715"/>
              <a:gd name="connsiteX125" fmla="*/ 267747 w 314149"/>
              <a:gd name="connsiteY125" fmla="*/ 80174 h 258715"/>
              <a:gd name="connsiteX126" fmla="*/ 261529 w 314149"/>
              <a:gd name="connsiteY126" fmla="*/ 69506 h 258715"/>
              <a:gd name="connsiteX127" fmla="*/ 250469 w 314149"/>
              <a:gd name="connsiteY127" fmla="*/ 75069 h 258715"/>
              <a:gd name="connsiteX128" fmla="*/ 226777 w 314149"/>
              <a:gd name="connsiteY128" fmla="*/ 87111 h 258715"/>
              <a:gd name="connsiteX129" fmla="*/ 212771 w 314149"/>
              <a:gd name="connsiteY129" fmla="*/ 61128 h 258715"/>
              <a:gd name="connsiteX130" fmla="*/ 231882 w 314149"/>
              <a:gd name="connsiteY130" fmla="*/ 51442 h 258715"/>
              <a:gd name="connsiteX131" fmla="*/ 175400 w 314149"/>
              <a:gd name="connsiteY131" fmla="*/ 167088 h 258715"/>
              <a:gd name="connsiteX132" fmla="*/ 164078 w 314149"/>
              <a:gd name="connsiteY132" fmla="*/ 147454 h 258715"/>
              <a:gd name="connsiteX133" fmla="*/ 175400 w 314149"/>
              <a:gd name="connsiteY133" fmla="*/ 127820 h 258715"/>
              <a:gd name="connsiteX134" fmla="*/ 198111 w 314149"/>
              <a:gd name="connsiteY134" fmla="*/ 127820 h 258715"/>
              <a:gd name="connsiteX135" fmla="*/ 209433 w 314149"/>
              <a:gd name="connsiteY135" fmla="*/ 147454 h 258715"/>
              <a:gd name="connsiteX136" fmla="*/ 198111 w 314149"/>
              <a:gd name="connsiteY136" fmla="*/ 167088 h 258715"/>
              <a:gd name="connsiteX137" fmla="*/ 175400 w 314149"/>
              <a:gd name="connsiteY137" fmla="*/ 167088 h 258715"/>
              <a:gd name="connsiteX138" fmla="*/ 289542 w 314149"/>
              <a:gd name="connsiteY138" fmla="*/ 206488 h 258715"/>
              <a:gd name="connsiteX139" fmla="*/ 260024 w 314149"/>
              <a:gd name="connsiteY139" fmla="*/ 206488 h 258715"/>
              <a:gd name="connsiteX140" fmla="*/ 271412 w 314149"/>
              <a:gd name="connsiteY140" fmla="*/ 226122 h 258715"/>
              <a:gd name="connsiteX141" fmla="*/ 273180 w 314149"/>
              <a:gd name="connsiteY141" fmla="*/ 229199 h 258715"/>
              <a:gd name="connsiteX142" fmla="*/ 263690 w 314149"/>
              <a:gd name="connsiteY142" fmla="*/ 245626 h 258715"/>
              <a:gd name="connsiteX143" fmla="*/ 244710 w 314149"/>
              <a:gd name="connsiteY143" fmla="*/ 245626 h 258715"/>
              <a:gd name="connsiteX144" fmla="*/ 235220 w 314149"/>
              <a:gd name="connsiteY144" fmla="*/ 229199 h 258715"/>
              <a:gd name="connsiteX145" fmla="*/ 237314 w 314149"/>
              <a:gd name="connsiteY145" fmla="*/ 225533 h 258715"/>
              <a:gd name="connsiteX146" fmla="*/ 244252 w 314149"/>
              <a:gd name="connsiteY146" fmla="*/ 213556 h 258715"/>
              <a:gd name="connsiteX147" fmla="*/ 231882 w 314149"/>
              <a:gd name="connsiteY147" fmla="*/ 207339 h 258715"/>
              <a:gd name="connsiteX148" fmla="*/ 209695 w 314149"/>
              <a:gd name="connsiteY148" fmla="*/ 196082 h 258715"/>
              <a:gd name="connsiteX149" fmla="*/ 224355 w 314149"/>
              <a:gd name="connsiteY149" fmla="*/ 170426 h 258715"/>
              <a:gd name="connsiteX150" fmla="*/ 250469 w 314149"/>
              <a:gd name="connsiteY150" fmla="*/ 183646 h 258715"/>
              <a:gd name="connsiteX151" fmla="*/ 261529 w 314149"/>
              <a:gd name="connsiteY151" fmla="*/ 189275 h 258715"/>
              <a:gd name="connsiteX152" fmla="*/ 267747 w 314149"/>
              <a:gd name="connsiteY152" fmla="*/ 178542 h 258715"/>
              <a:gd name="connsiteX153" fmla="*/ 270562 w 314149"/>
              <a:gd name="connsiteY153" fmla="*/ 173633 h 258715"/>
              <a:gd name="connsiteX154" fmla="*/ 289542 w 314149"/>
              <a:gd name="connsiteY154" fmla="*/ 173633 h 258715"/>
              <a:gd name="connsiteX155" fmla="*/ 299032 w 314149"/>
              <a:gd name="connsiteY155" fmla="*/ 190060 h 258715"/>
              <a:gd name="connsiteX156" fmla="*/ 289542 w 314149"/>
              <a:gd name="connsiteY156" fmla="*/ 206488 h 25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314149" h="258715">
                <a:moveTo>
                  <a:pt x="263035" y="160543"/>
                </a:moveTo>
                <a:lnTo>
                  <a:pt x="256425" y="171997"/>
                </a:lnTo>
                <a:lnTo>
                  <a:pt x="230835" y="159038"/>
                </a:lnTo>
                <a:lnTo>
                  <a:pt x="248702" y="127820"/>
                </a:lnTo>
                <a:lnTo>
                  <a:pt x="232994" y="98630"/>
                </a:lnTo>
                <a:lnTo>
                  <a:pt x="256425" y="86784"/>
                </a:lnTo>
                <a:lnTo>
                  <a:pt x="263035" y="98237"/>
                </a:lnTo>
                <a:lnTo>
                  <a:pt x="297133" y="98237"/>
                </a:lnTo>
                <a:lnTo>
                  <a:pt x="314150" y="68720"/>
                </a:lnTo>
                <a:lnTo>
                  <a:pt x="297133" y="39138"/>
                </a:lnTo>
                <a:lnTo>
                  <a:pt x="282735" y="39138"/>
                </a:lnTo>
                <a:lnTo>
                  <a:pt x="288298" y="29517"/>
                </a:lnTo>
                <a:lnTo>
                  <a:pt x="271216" y="0"/>
                </a:lnTo>
                <a:lnTo>
                  <a:pt x="237117" y="0"/>
                </a:lnTo>
                <a:lnTo>
                  <a:pt x="220101" y="29517"/>
                </a:lnTo>
                <a:lnTo>
                  <a:pt x="225991" y="39727"/>
                </a:lnTo>
                <a:lnTo>
                  <a:pt x="206619" y="49609"/>
                </a:lnTo>
                <a:lnTo>
                  <a:pt x="206096" y="48628"/>
                </a:lnTo>
                <a:lnTo>
                  <a:pt x="110738" y="48628"/>
                </a:lnTo>
                <a:lnTo>
                  <a:pt x="109625" y="50656"/>
                </a:lnTo>
                <a:lnTo>
                  <a:pt x="88158" y="39792"/>
                </a:lnTo>
                <a:lnTo>
                  <a:pt x="94049" y="29517"/>
                </a:lnTo>
                <a:lnTo>
                  <a:pt x="77032" y="0"/>
                </a:lnTo>
                <a:lnTo>
                  <a:pt x="42934" y="0"/>
                </a:lnTo>
                <a:lnTo>
                  <a:pt x="25852" y="29517"/>
                </a:lnTo>
                <a:lnTo>
                  <a:pt x="31415" y="39138"/>
                </a:lnTo>
                <a:lnTo>
                  <a:pt x="17082" y="39138"/>
                </a:lnTo>
                <a:lnTo>
                  <a:pt x="0" y="68720"/>
                </a:lnTo>
                <a:lnTo>
                  <a:pt x="17082" y="98237"/>
                </a:lnTo>
                <a:lnTo>
                  <a:pt x="51115" y="98237"/>
                </a:lnTo>
                <a:lnTo>
                  <a:pt x="57725" y="86784"/>
                </a:lnTo>
                <a:lnTo>
                  <a:pt x="81941" y="99022"/>
                </a:lnTo>
                <a:lnTo>
                  <a:pt x="65448" y="127820"/>
                </a:lnTo>
                <a:lnTo>
                  <a:pt x="83315" y="159038"/>
                </a:lnTo>
                <a:lnTo>
                  <a:pt x="57725" y="171997"/>
                </a:lnTo>
                <a:lnTo>
                  <a:pt x="51115" y="160543"/>
                </a:lnTo>
                <a:lnTo>
                  <a:pt x="17082" y="160543"/>
                </a:lnTo>
                <a:lnTo>
                  <a:pt x="0" y="190060"/>
                </a:lnTo>
                <a:lnTo>
                  <a:pt x="17082" y="219578"/>
                </a:lnTo>
                <a:lnTo>
                  <a:pt x="31415" y="219578"/>
                </a:lnTo>
                <a:lnTo>
                  <a:pt x="25852" y="229199"/>
                </a:lnTo>
                <a:lnTo>
                  <a:pt x="42934" y="258715"/>
                </a:lnTo>
                <a:lnTo>
                  <a:pt x="77032" y="258715"/>
                </a:lnTo>
                <a:lnTo>
                  <a:pt x="94049" y="229199"/>
                </a:lnTo>
                <a:lnTo>
                  <a:pt x="88158" y="218988"/>
                </a:lnTo>
                <a:lnTo>
                  <a:pt x="110934" y="207470"/>
                </a:lnTo>
                <a:lnTo>
                  <a:pt x="117806" y="219447"/>
                </a:lnTo>
                <a:lnTo>
                  <a:pt x="130896" y="245626"/>
                </a:lnTo>
                <a:lnTo>
                  <a:pt x="137375" y="245626"/>
                </a:lnTo>
                <a:lnTo>
                  <a:pt x="143985" y="232536"/>
                </a:lnTo>
                <a:lnTo>
                  <a:pt x="150530" y="245626"/>
                </a:lnTo>
                <a:lnTo>
                  <a:pt x="163620" y="245626"/>
                </a:lnTo>
                <a:lnTo>
                  <a:pt x="170164" y="232536"/>
                </a:lnTo>
                <a:lnTo>
                  <a:pt x="176709" y="245626"/>
                </a:lnTo>
                <a:lnTo>
                  <a:pt x="183254" y="245626"/>
                </a:lnTo>
                <a:lnTo>
                  <a:pt x="196344" y="219447"/>
                </a:lnTo>
                <a:lnTo>
                  <a:pt x="203216" y="207470"/>
                </a:lnTo>
                <a:lnTo>
                  <a:pt x="225991" y="218988"/>
                </a:lnTo>
                <a:lnTo>
                  <a:pt x="220101" y="229199"/>
                </a:lnTo>
                <a:lnTo>
                  <a:pt x="237117" y="258715"/>
                </a:lnTo>
                <a:lnTo>
                  <a:pt x="271216" y="258715"/>
                </a:lnTo>
                <a:lnTo>
                  <a:pt x="288298" y="229199"/>
                </a:lnTo>
                <a:lnTo>
                  <a:pt x="282735" y="219578"/>
                </a:lnTo>
                <a:lnTo>
                  <a:pt x="297068" y="219578"/>
                </a:lnTo>
                <a:lnTo>
                  <a:pt x="314150" y="190060"/>
                </a:lnTo>
                <a:lnTo>
                  <a:pt x="297068" y="160543"/>
                </a:lnTo>
                <a:lnTo>
                  <a:pt x="263035" y="160543"/>
                </a:lnTo>
                <a:close/>
                <a:moveTo>
                  <a:pt x="63681" y="75069"/>
                </a:moveTo>
                <a:lnTo>
                  <a:pt x="52620" y="69440"/>
                </a:lnTo>
                <a:lnTo>
                  <a:pt x="46403" y="80174"/>
                </a:lnTo>
                <a:lnTo>
                  <a:pt x="43588" y="85082"/>
                </a:lnTo>
                <a:lnTo>
                  <a:pt x="24608" y="85082"/>
                </a:lnTo>
                <a:lnTo>
                  <a:pt x="15118" y="68654"/>
                </a:lnTo>
                <a:lnTo>
                  <a:pt x="24608" y="52227"/>
                </a:lnTo>
                <a:lnTo>
                  <a:pt x="54126" y="52227"/>
                </a:lnTo>
                <a:lnTo>
                  <a:pt x="42737" y="32593"/>
                </a:lnTo>
                <a:lnTo>
                  <a:pt x="40970" y="29517"/>
                </a:lnTo>
                <a:lnTo>
                  <a:pt x="50460" y="13090"/>
                </a:lnTo>
                <a:lnTo>
                  <a:pt x="69440" y="13090"/>
                </a:lnTo>
                <a:lnTo>
                  <a:pt x="78930" y="29517"/>
                </a:lnTo>
                <a:lnTo>
                  <a:pt x="76836" y="33182"/>
                </a:lnTo>
                <a:lnTo>
                  <a:pt x="69898" y="45159"/>
                </a:lnTo>
                <a:lnTo>
                  <a:pt x="82268" y="51442"/>
                </a:lnTo>
                <a:lnTo>
                  <a:pt x="103146" y="61979"/>
                </a:lnTo>
                <a:lnTo>
                  <a:pt x="88486" y="87634"/>
                </a:lnTo>
                <a:lnTo>
                  <a:pt x="63681" y="75069"/>
                </a:lnTo>
                <a:close/>
                <a:moveTo>
                  <a:pt x="82268" y="207339"/>
                </a:moveTo>
                <a:lnTo>
                  <a:pt x="69898" y="213556"/>
                </a:lnTo>
                <a:lnTo>
                  <a:pt x="76836" y="225533"/>
                </a:lnTo>
                <a:lnTo>
                  <a:pt x="78930" y="229199"/>
                </a:lnTo>
                <a:lnTo>
                  <a:pt x="69440" y="245626"/>
                </a:lnTo>
                <a:lnTo>
                  <a:pt x="50460" y="245626"/>
                </a:lnTo>
                <a:lnTo>
                  <a:pt x="40970" y="229199"/>
                </a:lnTo>
                <a:lnTo>
                  <a:pt x="42737" y="226122"/>
                </a:lnTo>
                <a:lnTo>
                  <a:pt x="54060" y="206488"/>
                </a:lnTo>
                <a:lnTo>
                  <a:pt x="24608" y="206488"/>
                </a:lnTo>
                <a:lnTo>
                  <a:pt x="15118" y="190060"/>
                </a:lnTo>
                <a:lnTo>
                  <a:pt x="24608" y="173633"/>
                </a:lnTo>
                <a:lnTo>
                  <a:pt x="43523" y="173633"/>
                </a:lnTo>
                <a:lnTo>
                  <a:pt x="46403" y="178542"/>
                </a:lnTo>
                <a:lnTo>
                  <a:pt x="52555" y="189275"/>
                </a:lnTo>
                <a:lnTo>
                  <a:pt x="63615" y="183646"/>
                </a:lnTo>
                <a:lnTo>
                  <a:pt x="89795" y="170426"/>
                </a:lnTo>
                <a:lnTo>
                  <a:pt x="104455" y="196082"/>
                </a:lnTo>
                <a:lnTo>
                  <a:pt x="82202" y="207273"/>
                </a:lnTo>
                <a:close/>
                <a:moveTo>
                  <a:pt x="138749" y="167088"/>
                </a:moveTo>
                <a:lnTo>
                  <a:pt x="116039" y="167088"/>
                </a:lnTo>
                <a:lnTo>
                  <a:pt x="104717" y="147454"/>
                </a:lnTo>
                <a:lnTo>
                  <a:pt x="116039" y="127820"/>
                </a:lnTo>
                <a:lnTo>
                  <a:pt x="138749" y="127820"/>
                </a:lnTo>
                <a:lnTo>
                  <a:pt x="150072" y="147454"/>
                </a:lnTo>
                <a:lnTo>
                  <a:pt x="138749" y="167088"/>
                </a:lnTo>
                <a:close/>
                <a:moveTo>
                  <a:pt x="231882" y="51442"/>
                </a:moveTo>
                <a:lnTo>
                  <a:pt x="244252" y="45159"/>
                </a:lnTo>
                <a:lnTo>
                  <a:pt x="237314" y="33182"/>
                </a:lnTo>
                <a:lnTo>
                  <a:pt x="235220" y="29517"/>
                </a:lnTo>
                <a:lnTo>
                  <a:pt x="244710" y="13090"/>
                </a:lnTo>
                <a:lnTo>
                  <a:pt x="263690" y="13090"/>
                </a:lnTo>
                <a:lnTo>
                  <a:pt x="273180" y="29517"/>
                </a:lnTo>
                <a:lnTo>
                  <a:pt x="271412" y="32593"/>
                </a:lnTo>
                <a:lnTo>
                  <a:pt x="260024" y="52227"/>
                </a:lnTo>
                <a:lnTo>
                  <a:pt x="289542" y="52227"/>
                </a:lnTo>
                <a:lnTo>
                  <a:pt x="299032" y="68654"/>
                </a:lnTo>
                <a:lnTo>
                  <a:pt x="289542" y="85147"/>
                </a:lnTo>
                <a:lnTo>
                  <a:pt x="270562" y="85147"/>
                </a:lnTo>
                <a:lnTo>
                  <a:pt x="267747" y="80174"/>
                </a:lnTo>
                <a:lnTo>
                  <a:pt x="261529" y="69506"/>
                </a:lnTo>
                <a:lnTo>
                  <a:pt x="250469" y="75069"/>
                </a:lnTo>
                <a:lnTo>
                  <a:pt x="226777" y="87111"/>
                </a:lnTo>
                <a:lnTo>
                  <a:pt x="212771" y="61128"/>
                </a:lnTo>
                <a:lnTo>
                  <a:pt x="231882" y="51442"/>
                </a:lnTo>
                <a:close/>
                <a:moveTo>
                  <a:pt x="175400" y="167088"/>
                </a:moveTo>
                <a:lnTo>
                  <a:pt x="164078" y="147454"/>
                </a:lnTo>
                <a:lnTo>
                  <a:pt x="175400" y="127820"/>
                </a:lnTo>
                <a:lnTo>
                  <a:pt x="198111" y="127820"/>
                </a:lnTo>
                <a:lnTo>
                  <a:pt x="209433" y="147454"/>
                </a:lnTo>
                <a:lnTo>
                  <a:pt x="198111" y="167088"/>
                </a:lnTo>
                <a:lnTo>
                  <a:pt x="175400" y="167088"/>
                </a:lnTo>
                <a:close/>
                <a:moveTo>
                  <a:pt x="289542" y="206488"/>
                </a:moveTo>
                <a:lnTo>
                  <a:pt x="260024" y="206488"/>
                </a:lnTo>
                <a:lnTo>
                  <a:pt x="271412" y="226122"/>
                </a:lnTo>
                <a:lnTo>
                  <a:pt x="273180" y="229199"/>
                </a:lnTo>
                <a:lnTo>
                  <a:pt x="263690" y="245626"/>
                </a:lnTo>
                <a:lnTo>
                  <a:pt x="244710" y="245626"/>
                </a:lnTo>
                <a:lnTo>
                  <a:pt x="235220" y="229199"/>
                </a:lnTo>
                <a:lnTo>
                  <a:pt x="237314" y="225533"/>
                </a:lnTo>
                <a:lnTo>
                  <a:pt x="244252" y="213556"/>
                </a:lnTo>
                <a:lnTo>
                  <a:pt x="231882" y="207339"/>
                </a:lnTo>
                <a:lnTo>
                  <a:pt x="209695" y="196082"/>
                </a:lnTo>
                <a:lnTo>
                  <a:pt x="224355" y="170426"/>
                </a:lnTo>
                <a:lnTo>
                  <a:pt x="250469" y="183646"/>
                </a:lnTo>
                <a:lnTo>
                  <a:pt x="261529" y="189275"/>
                </a:lnTo>
                <a:lnTo>
                  <a:pt x="267747" y="178542"/>
                </a:lnTo>
                <a:lnTo>
                  <a:pt x="270562" y="173633"/>
                </a:lnTo>
                <a:lnTo>
                  <a:pt x="289542" y="173633"/>
                </a:lnTo>
                <a:lnTo>
                  <a:pt x="299032" y="190060"/>
                </a:lnTo>
                <a:lnTo>
                  <a:pt x="289542" y="206488"/>
                </a:ln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38" name="Grupa 1437">
            <a:extLst>
              <a:ext uri="{FF2B5EF4-FFF2-40B4-BE49-F238E27FC236}">
                <a16:creationId xmlns:a16="http://schemas.microsoft.com/office/drawing/2014/main" id="{26E64724-412F-5556-B976-DEC26DCFEA80}"/>
              </a:ext>
            </a:extLst>
          </p:cNvPr>
          <p:cNvGrpSpPr/>
          <p:nvPr userDrawn="1"/>
        </p:nvGrpSpPr>
        <p:grpSpPr>
          <a:xfrm>
            <a:off x="30172912" y="12022355"/>
            <a:ext cx="616302" cy="616302"/>
            <a:chOff x="9510035" y="8220250"/>
            <a:chExt cx="314149" cy="314149"/>
          </a:xfrm>
        </p:grpSpPr>
        <p:sp>
          <p:nvSpPr>
            <p:cNvPr id="1439" name="Dowolny kształt: kształt 1438">
              <a:extLst>
                <a:ext uri="{FF2B5EF4-FFF2-40B4-BE49-F238E27FC236}">
                  <a16:creationId xmlns:a16="http://schemas.microsoft.com/office/drawing/2014/main" id="{B5715C9E-BDBD-330B-5792-16304736CCD5}"/>
                </a:ext>
              </a:extLst>
            </p:cNvPr>
            <p:cNvSpPr/>
            <p:nvPr/>
          </p:nvSpPr>
          <p:spPr>
            <a:xfrm>
              <a:off x="9614751" y="8220250"/>
              <a:ext cx="26179" cy="26179"/>
            </a:xfrm>
            <a:custGeom>
              <a:avLst/>
              <a:gdLst>
                <a:gd name="connsiteX0" fmla="*/ 0 w 26179"/>
                <a:gd name="connsiteY0" fmla="*/ 0 h 26179"/>
                <a:gd name="connsiteX1" fmla="*/ 26179 w 26179"/>
                <a:gd name="connsiteY1" fmla="*/ 0 h 26179"/>
                <a:gd name="connsiteX2" fmla="*/ 26179 w 26179"/>
                <a:gd name="connsiteY2" fmla="*/ 26179 h 26179"/>
                <a:gd name="connsiteX3" fmla="*/ 0 w 26179"/>
                <a:gd name="connsiteY3" fmla="*/ 26179 h 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79" h="26179">
                  <a:moveTo>
                    <a:pt x="0" y="0"/>
                  </a:moveTo>
                  <a:lnTo>
                    <a:pt x="26179" y="0"/>
                  </a:lnTo>
                  <a:lnTo>
                    <a:pt x="26179" y="26179"/>
                  </a:lnTo>
                  <a:lnTo>
                    <a:pt x="0" y="2617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grpSp>
          <p:nvGrpSpPr>
            <p:cNvPr id="1440" name="Grafika 52">
              <a:extLst>
                <a:ext uri="{FF2B5EF4-FFF2-40B4-BE49-F238E27FC236}">
                  <a16:creationId xmlns:a16="http://schemas.microsoft.com/office/drawing/2014/main" id="{0B3DA7C4-A981-811F-2B51-8968B38C6864}"/>
                </a:ext>
              </a:extLst>
            </p:cNvPr>
            <p:cNvGrpSpPr/>
            <p:nvPr/>
          </p:nvGrpSpPr>
          <p:grpSpPr>
            <a:xfrm>
              <a:off x="9510035" y="8220250"/>
              <a:ext cx="314149" cy="314149"/>
              <a:chOff x="9510035" y="8220250"/>
              <a:chExt cx="314149" cy="314149"/>
            </a:xfrm>
            <a:solidFill>
              <a:srgbClr val="212E39"/>
            </a:solidFill>
          </p:grpSpPr>
          <p:sp>
            <p:nvSpPr>
              <p:cNvPr id="1441" name="Dowolny kształt: kształt 1440">
                <a:extLst>
                  <a:ext uri="{FF2B5EF4-FFF2-40B4-BE49-F238E27FC236}">
                    <a16:creationId xmlns:a16="http://schemas.microsoft.com/office/drawing/2014/main" id="{D7057BDC-143C-26D9-0AED-683B1F82556A}"/>
                  </a:ext>
                </a:extLst>
              </p:cNvPr>
              <p:cNvSpPr/>
              <p:nvPr/>
            </p:nvSpPr>
            <p:spPr>
              <a:xfrm>
                <a:off x="9510035" y="8455862"/>
                <a:ext cx="314149" cy="78537"/>
              </a:xfrm>
              <a:custGeom>
                <a:avLst/>
                <a:gdLst>
                  <a:gd name="connsiteX0" fmla="*/ 0 w 314149"/>
                  <a:gd name="connsiteY0" fmla="*/ 0 h 78537"/>
                  <a:gd name="connsiteX1" fmla="*/ 0 w 314149"/>
                  <a:gd name="connsiteY1" fmla="*/ 78537 h 78537"/>
                  <a:gd name="connsiteX2" fmla="*/ 314150 w 314149"/>
                  <a:gd name="connsiteY2" fmla="*/ 78537 h 78537"/>
                  <a:gd name="connsiteX3" fmla="*/ 314150 w 314149"/>
                  <a:gd name="connsiteY3" fmla="*/ 0 h 78537"/>
                  <a:gd name="connsiteX4" fmla="*/ 0 w 314149"/>
                  <a:gd name="connsiteY4" fmla="*/ 0 h 78537"/>
                  <a:gd name="connsiteX5" fmla="*/ 39269 w 314149"/>
                  <a:gd name="connsiteY5" fmla="*/ 52358 h 78537"/>
                  <a:gd name="connsiteX6" fmla="*/ 26179 w 314149"/>
                  <a:gd name="connsiteY6" fmla="*/ 39269 h 78537"/>
                  <a:gd name="connsiteX7" fmla="*/ 39269 w 314149"/>
                  <a:gd name="connsiteY7" fmla="*/ 26179 h 78537"/>
                  <a:gd name="connsiteX8" fmla="*/ 52358 w 314149"/>
                  <a:gd name="connsiteY8" fmla="*/ 39269 h 78537"/>
                  <a:gd name="connsiteX9" fmla="*/ 39269 w 314149"/>
                  <a:gd name="connsiteY9" fmla="*/ 52358 h 78537"/>
                  <a:gd name="connsiteX10" fmla="*/ 91627 w 314149"/>
                  <a:gd name="connsiteY10" fmla="*/ 52358 h 78537"/>
                  <a:gd name="connsiteX11" fmla="*/ 78537 w 314149"/>
                  <a:gd name="connsiteY11" fmla="*/ 39269 h 78537"/>
                  <a:gd name="connsiteX12" fmla="*/ 91627 w 314149"/>
                  <a:gd name="connsiteY12" fmla="*/ 26179 h 78537"/>
                  <a:gd name="connsiteX13" fmla="*/ 104717 w 314149"/>
                  <a:gd name="connsiteY13" fmla="*/ 39269 h 78537"/>
                  <a:gd name="connsiteX14" fmla="*/ 91627 w 314149"/>
                  <a:gd name="connsiteY14" fmla="*/ 52358 h 78537"/>
                  <a:gd name="connsiteX15" fmla="*/ 143985 w 314149"/>
                  <a:gd name="connsiteY15" fmla="*/ 52358 h 78537"/>
                  <a:gd name="connsiteX16" fmla="*/ 130896 w 314149"/>
                  <a:gd name="connsiteY16" fmla="*/ 39269 h 78537"/>
                  <a:gd name="connsiteX17" fmla="*/ 143985 w 314149"/>
                  <a:gd name="connsiteY17" fmla="*/ 26179 h 78537"/>
                  <a:gd name="connsiteX18" fmla="*/ 157075 w 314149"/>
                  <a:gd name="connsiteY18" fmla="*/ 39269 h 78537"/>
                  <a:gd name="connsiteX19" fmla="*/ 143985 w 314149"/>
                  <a:gd name="connsiteY19" fmla="*/ 52358 h 78537"/>
                  <a:gd name="connsiteX20" fmla="*/ 287971 w 314149"/>
                  <a:gd name="connsiteY20" fmla="*/ 52358 h 78537"/>
                  <a:gd name="connsiteX21" fmla="*/ 183254 w 314149"/>
                  <a:gd name="connsiteY21" fmla="*/ 52358 h 78537"/>
                  <a:gd name="connsiteX22" fmla="*/ 183254 w 314149"/>
                  <a:gd name="connsiteY22" fmla="*/ 26179 h 78537"/>
                  <a:gd name="connsiteX23" fmla="*/ 287971 w 314149"/>
                  <a:gd name="connsiteY23" fmla="*/ 26179 h 78537"/>
                  <a:gd name="connsiteX24" fmla="*/ 287971 w 314149"/>
                  <a:gd name="connsiteY24" fmla="*/ 52358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14149" h="78537">
                    <a:moveTo>
                      <a:pt x="0" y="0"/>
                    </a:moveTo>
                    <a:lnTo>
                      <a:pt x="0" y="78537"/>
                    </a:lnTo>
                    <a:lnTo>
                      <a:pt x="314150" y="78537"/>
                    </a:lnTo>
                    <a:lnTo>
                      <a:pt x="314150" y="0"/>
                    </a:lnTo>
                    <a:lnTo>
                      <a:pt x="0" y="0"/>
                    </a:lnTo>
                    <a:close/>
                    <a:moveTo>
                      <a:pt x="39269" y="52358"/>
                    </a:moveTo>
                    <a:cubicBezTo>
                      <a:pt x="32069" y="52358"/>
                      <a:pt x="26179" y="46468"/>
                      <a:pt x="26179" y="39269"/>
                    </a:cubicBezTo>
                    <a:cubicBezTo>
                      <a:pt x="26179" y="32069"/>
                      <a:pt x="32069" y="26179"/>
                      <a:pt x="39269" y="26179"/>
                    </a:cubicBezTo>
                    <a:cubicBezTo>
                      <a:pt x="46468" y="26179"/>
                      <a:pt x="52358" y="32069"/>
                      <a:pt x="52358" y="39269"/>
                    </a:cubicBezTo>
                    <a:cubicBezTo>
                      <a:pt x="52358" y="46468"/>
                      <a:pt x="46468" y="52358"/>
                      <a:pt x="39269" y="52358"/>
                    </a:cubicBezTo>
                    <a:close/>
                    <a:moveTo>
                      <a:pt x="91627" y="52358"/>
                    </a:moveTo>
                    <a:cubicBezTo>
                      <a:pt x="84428" y="52358"/>
                      <a:pt x="78537" y="46468"/>
                      <a:pt x="78537" y="39269"/>
                    </a:cubicBezTo>
                    <a:cubicBezTo>
                      <a:pt x="78537" y="32069"/>
                      <a:pt x="84428" y="26179"/>
                      <a:pt x="91627" y="26179"/>
                    </a:cubicBezTo>
                    <a:cubicBezTo>
                      <a:pt x="98826" y="26179"/>
                      <a:pt x="104717" y="32069"/>
                      <a:pt x="104717" y="39269"/>
                    </a:cubicBezTo>
                    <a:cubicBezTo>
                      <a:pt x="104717" y="46468"/>
                      <a:pt x="98826" y="52358"/>
                      <a:pt x="91627" y="52358"/>
                    </a:cubicBezTo>
                    <a:close/>
                    <a:moveTo>
                      <a:pt x="143985" y="52358"/>
                    </a:moveTo>
                    <a:cubicBezTo>
                      <a:pt x="136786" y="52358"/>
                      <a:pt x="130896" y="46468"/>
                      <a:pt x="130896" y="39269"/>
                    </a:cubicBezTo>
                    <a:cubicBezTo>
                      <a:pt x="130896" y="32069"/>
                      <a:pt x="136786" y="26179"/>
                      <a:pt x="143985" y="26179"/>
                    </a:cubicBezTo>
                    <a:cubicBezTo>
                      <a:pt x="151185" y="26179"/>
                      <a:pt x="157075" y="32069"/>
                      <a:pt x="157075" y="39269"/>
                    </a:cubicBezTo>
                    <a:cubicBezTo>
                      <a:pt x="157075" y="46468"/>
                      <a:pt x="151185" y="52358"/>
                      <a:pt x="143985" y="52358"/>
                    </a:cubicBezTo>
                    <a:close/>
                    <a:moveTo>
                      <a:pt x="287971" y="52358"/>
                    </a:moveTo>
                    <a:lnTo>
                      <a:pt x="183254" y="52358"/>
                    </a:lnTo>
                    <a:lnTo>
                      <a:pt x="183254" y="26179"/>
                    </a:lnTo>
                    <a:lnTo>
                      <a:pt x="287971" y="26179"/>
                    </a:lnTo>
                    <a:lnTo>
                      <a:pt x="287971" y="5235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2" name="Dowolny kształt: kształt 1441">
                <a:extLst>
                  <a:ext uri="{FF2B5EF4-FFF2-40B4-BE49-F238E27FC236}">
                    <a16:creationId xmlns:a16="http://schemas.microsoft.com/office/drawing/2014/main" id="{9FE9CE3D-8EC8-E430-B50E-077DA9CF5E2D}"/>
                  </a:ext>
                </a:extLst>
              </p:cNvPr>
              <p:cNvSpPr/>
              <p:nvPr/>
            </p:nvSpPr>
            <p:spPr>
              <a:xfrm>
                <a:off x="9523124" y="8403504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3" name="Dowolny kształt: kształt 1442">
                <a:extLst>
                  <a:ext uri="{FF2B5EF4-FFF2-40B4-BE49-F238E27FC236}">
                    <a16:creationId xmlns:a16="http://schemas.microsoft.com/office/drawing/2014/main" id="{AB6640EE-0D6D-65E6-8239-856B4C8107F2}"/>
                  </a:ext>
                </a:extLst>
              </p:cNvPr>
              <p:cNvSpPr/>
              <p:nvPr/>
            </p:nvSpPr>
            <p:spPr>
              <a:xfrm>
                <a:off x="9536214" y="8220250"/>
                <a:ext cx="26179" cy="78537"/>
              </a:xfrm>
              <a:custGeom>
                <a:avLst/>
                <a:gdLst>
                  <a:gd name="connsiteX0" fmla="*/ 0 w 26179"/>
                  <a:gd name="connsiteY0" fmla="*/ 0 h 78537"/>
                  <a:gd name="connsiteX1" fmla="*/ 26179 w 26179"/>
                  <a:gd name="connsiteY1" fmla="*/ 0 h 78537"/>
                  <a:gd name="connsiteX2" fmla="*/ 26179 w 26179"/>
                  <a:gd name="connsiteY2" fmla="*/ 78537 h 78537"/>
                  <a:gd name="connsiteX3" fmla="*/ 0 w 26179"/>
                  <a:gd name="connsiteY3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78537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78537"/>
                    </a:lnTo>
                    <a:lnTo>
                      <a:pt x="0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4" name="Dowolny kształt: kształt 1443">
                <a:extLst>
                  <a:ext uri="{FF2B5EF4-FFF2-40B4-BE49-F238E27FC236}">
                    <a16:creationId xmlns:a16="http://schemas.microsoft.com/office/drawing/2014/main" id="{E058A083-14B5-F5BE-F34E-F54F98DDCD2D}"/>
                  </a:ext>
                </a:extLst>
              </p:cNvPr>
              <p:cNvSpPr/>
              <p:nvPr/>
            </p:nvSpPr>
            <p:spPr>
              <a:xfrm>
                <a:off x="9693289" y="8220250"/>
                <a:ext cx="26179" cy="91626"/>
              </a:xfrm>
              <a:custGeom>
                <a:avLst/>
                <a:gdLst>
                  <a:gd name="connsiteX0" fmla="*/ 0 w 26179"/>
                  <a:gd name="connsiteY0" fmla="*/ 0 h 91626"/>
                  <a:gd name="connsiteX1" fmla="*/ 26179 w 26179"/>
                  <a:gd name="connsiteY1" fmla="*/ 0 h 91626"/>
                  <a:gd name="connsiteX2" fmla="*/ 26179 w 26179"/>
                  <a:gd name="connsiteY2" fmla="*/ 91627 h 91626"/>
                  <a:gd name="connsiteX3" fmla="*/ 0 w 26179"/>
                  <a:gd name="connsiteY3" fmla="*/ 91627 h 91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91626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91627"/>
                    </a:lnTo>
                    <a:lnTo>
                      <a:pt x="0" y="9162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5" name="Dowolny kształt: kształt 1444">
                <a:extLst>
                  <a:ext uri="{FF2B5EF4-FFF2-40B4-BE49-F238E27FC236}">
                    <a16:creationId xmlns:a16="http://schemas.microsoft.com/office/drawing/2014/main" id="{4733C633-4E89-B365-1D2C-27C0B27652C2}"/>
                  </a:ext>
                </a:extLst>
              </p:cNvPr>
              <p:cNvSpPr/>
              <p:nvPr/>
            </p:nvSpPr>
            <p:spPr>
              <a:xfrm>
                <a:off x="9771826" y="8220250"/>
                <a:ext cx="26179" cy="65447"/>
              </a:xfrm>
              <a:custGeom>
                <a:avLst/>
                <a:gdLst>
                  <a:gd name="connsiteX0" fmla="*/ 0 w 26179"/>
                  <a:gd name="connsiteY0" fmla="*/ 0 h 65447"/>
                  <a:gd name="connsiteX1" fmla="*/ 26179 w 26179"/>
                  <a:gd name="connsiteY1" fmla="*/ 0 h 65447"/>
                  <a:gd name="connsiteX2" fmla="*/ 26179 w 26179"/>
                  <a:gd name="connsiteY2" fmla="*/ 65448 h 65447"/>
                  <a:gd name="connsiteX3" fmla="*/ 0 w 26179"/>
                  <a:gd name="connsiteY3" fmla="*/ 65448 h 6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179" h="65447">
                    <a:moveTo>
                      <a:pt x="0" y="0"/>
                    </a:moveTo>
                    <a:lnTo>
                      <a:pt x="26179" y="0"/>
                    </a:lnTo>
                    <a:lnTo>
                      <a:pt x="26179" y="65448"/>
                    </a:lnTo>
                    <a:lnTo>
                      <a:pt x="0" y="65448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6" name="Dowolny kształt: kształt 1445">
                <a:extLst>
                  <a:ext uri="{FF2B5EF4-FFF2-40B4-BE49-F238E27FC236}">
                    <a16:creationId xmlns:a16="http://schemas.microsoft.com/office/drawing/2014/main" id="{BCC7D4D7-7A5A-2FB9-7F84-8B720F5C8167}"/>
                  </a:ext>
                </a:extLst>
              </p:cNvPr>
              <p:cNvSpPr/>
              <p:nvPr/>
            </p:nvSpPr>
            <p:spPr>
              <a:xfrm>
                <a:off x="9523124" y="8311877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7" name="Dowolny kształt: kształt 1446">
                <a:extLst>
                  <a:ext uri="{FF2B5EF4-FFF2-40B4-BE49-F238E27FC236}">
                    <a16:creationId xmlns:a16="http://schemas.microsoft.com/office/drawing/2014/main" id="{373B050B-41EC-4C4B-1584-DBEEAEB71051}"/>
                  </a:ext>
                </a:extLst>
              </p:cNvPr>
              <p:cNvSpPr/>
              <p:nvPr/>
            </p:nvSpPr>
            <p:spPr>
              <a:xfrm>
                <a:off x="9601662" y="8351146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8" name="Dowolny kształt: kształt 1447">
                <a:extLst>
                  <a:ext uri="{FF2B5EF4-FFF2-40B4-BE49-F238E27FC236}">
                    <a16:creationId xmlns:a16="http://schemas.microsoft.com/office/drawing/2014/main" id="{D4E4783B-CD4E-2B08-CB1B-44181FCBC5E1}"/>
                  </a:ext>
                </a:extLst>
              </p:cNvPr>
              <p:cNvSpPr/>
              <p:nvPr/>
            </p:nvSpPr>
            <p:spPr>
              <a:xfrm>
                <a:off x="9601662" y="8259519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49" name="Dowolny kształt: kształt 1448">
                <a:extLst>
                  <a:ext uri="{FF2B5EF4-FFF2-40B4-BE49-F238E27FC236}">
                    <a16:creationId xmlns:a16="http://schemas.microsoft.com/office/drawing/2014/main" id="{E47347E8-B673-1167-6136-D0038A1F7BC3}"/>
                  </a:ext>
                </a:extLst>
              </p:cNvPr>
              <p:cNvSpPr/>
              <p:nvPr/>
            </p:nvSpPr>
            <p:spPr>
              <a:xfrm>
                <a:off x="9680199" y="8416593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0" name="Dowolny kształt: kształt 1449">
                <a:extLst>
                  <a:ext uri="{FF2B5EF4-FFF2-40B4-BE49-F238E27FC236}">
                    <a16:creationId xmlns:a16="http://schemas.microsoft.com/office/drawing/2014/main" id="{99E710DE-23F6-D718-B71D-02C79368F2BD}"/>
                  </a:ext>
                </a:extLst>
              </p:cNvPr>
              <p:cNvSpPr/>
              <p:nvPr/>
            </p:nvSpPr>
            <p:spPr>
              <a:xfrm>
                <a:off x="9680199" y="8324966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1" name="Dowolny kształt: kształt 1450">
                <a:extLst>
                  <a:ext uri="{FF2B5EF4-FFF2-40B4-BE49-F238E27FC236}">
                    <a16:creationId xmlns:a16="http://schemas.microsoft.com/office/drawing/2014/main" id="{8F764D28-38F4-86E6-AB32-418AB6F4F32D}"/>
                  </a:ext>
                </a:extLst>
              </p:cNvPr>
              <p:cNvSpPr/>
              <p:nvPr/>
            </p:nvSpPr>
            <p:spPr>
              <a:xfrm>
                <a:off x="9758737" y="8390414"/>
                <a:ext cx="52358" cy="26179"/>
              </a:xfrm>
              <a:custGeom>
                <a:avLst/>
                <a:gdLst>
                  <a:gd name="connsiteX0" fmla="*/ 39269 w 52358"/>
                  <a:gd name="connsiteY0" fmla="*/ 26179 h 26179"/>
                  <a:gd name="connsiteX1" fmla="*/ 52358 w 52358"/>
                  <a:gd name="connsiteY1" fmla="*/ 0 h 26179"/>
                  <a:gd name="connsiteX2" fmla="*/ 39269 w 52358"/>
                  <a:gd name="connsiteY2" fmla="*/ 0 h 26179"/>
                  <a:gd name="connsiteX3" fmla="*/ 13090 w 52358"/>
                  <a:gd name="connsiteY3" fmla="*/ 0 h 26179"/>
                  <a:gd name="connsiteX4" fmla="*/ 0 w 52358"/>
                  <a:gd name="connsiteY4" fmla="*/ 0 h 26179"/>
                  <a:gd name="connsiteX5" fmla="*/ 13090 w 52358"/>
                  <a:gd name="connsiteY5" fmla="*/ 26179 h 26179"/>
                  <a:gd name="connsiteX6" fmla="*/ 39269 w 52358"/>
                  <a:gd name="connsiteY6" fmla="*/ 26179 h 26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26179">
                    <a:moveTo>
                      <a:pt x="39269" y="26179"/>
                    </a:moveTo>
                    <a:lnTo>
                      <a:pt x="52358" y="0"/>
                    </a:lnTo>
                    <a:lnTo>
                      <a:pt x="39269" y="0"/>
                    </a:lnTo>
                    <a:lnTo>
                      <a:pt x="13090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39269" y="26179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  <p:sp>
            <p:nvSpPr>
              <p:cNvPr id="1452" name="Dowolny kształt: kształt 1451">
                <a:extLst>
                  <a:ext uri="{FF2B5EF4-FFF2-40B4-BE49-F238E27FC236}">
                    <a16:creationId xmlns:a16="http://schemas.microsoft.com/office/drawing/2014/main" id="{B317B239-BCE2-5C93-1868-E3EACD8DD4C2}"/>
                  </a:ext>
                </a:extLst>
              </p:cNvPr>
              <p:cNvSpPr/>
              <p:nvPr/>
            </p:nvSpPr>
            <p:spPr>
              <a:xfrm>
                <a:off x="9758737" y="8298787"/>
                <a:ext cx="52358" cy="78537"/>
              </a:xfrm>
              <a:custGeom>
                <a:avLst/>
                <a:gdLst>
                  <a:gd name="connsiteX0" fmla="*/ 52358 w 52358"/>
                  <a:gd name="connsiteY0" fmla="*/ 78537 h 78537"/>
                  <a:gd name="connsiteX1" fmla="*/ 39269 w 52358"/>
                  <a:gd name="connsiteY1" fmla="*/ 26179 h 78537"/>
                  <a:gd name="connsiteX2" fmla="*/ 52358 w 52358"/>
                  <a:gd name="connsiteY2" fmla="*/ 0 h 78537"/>
                  <a:gd name="connsiteX3" fmla="*/ 0 w 52358"/>
                  <a:gd name="connsiteY3" fmla="*/ 0 h 78537"/>
                  <a:gd name="connsiteX4" fmla="*/ 13090 w 52358"/>
                  <a:gd name="connsiteY4" fmla="*/ 26179 h 78537"/>
                  <a:gd name="connsiteX5" fmla="*/ 0 w 52358"/>
                  <a:gd name="connsiteY5" fmla="*/ 78537 h 78537"/>
                  <a:gd name="connsiteX6" fmla="*/ 52358 w 52358"/>
                  <a:gd name="connsiteY6" fmla="*/ 78537 h 78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58" h="78537">
                    <a:moveTo>
                      <a:pt x="52358" y="78537"/>
                    </a:moveTo>
                    <a:lnTo>
                      <a:pt x="39269" y="26179"/>
                    </a:lnTo>
                    <a:lnTo>
                      <a:pt x="52358" y="0"/>
                    </a:lnTo>
                    <a:lnTo>
                      <a:pt x="0" y="0"/>
                    </a:lnTo>
                    <a:lnTo>
                      <a:pt x="13090" y="26179"/>
                    </a:lnTo>
                    <a:lnTo>
                      <a:pt x="0" y="78537"/>
                    </a:lnTo>
                    <a:lnTo>
                      <a:pt x="52358" y="78537"/>
                    </a:lnTo>
                    <a:close/>
                  </a:path>
                </a:pathLst>
              </a:custGeom>
              <a:solidFill>
                <a:srgbClr val="212E39"/>
              </a:solidFill>
              <a:ln w="6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l-PL"/>
              </a:p>
            </p:txBody>
          </p:sp>
        </p:grpSp>
      </p:grpSp>
      <p:grpSp>
        <p:nvGrpSpPr>
          <p:cNvPr id="1453" name="Grafika 52">
            <a:extLst>
              <a:ext uri="{FF2B5EF4-FFF2-40B4-BE49-F238E27FC236}">
                <a16:creationId xmlns:a16="http://schemas.microsoft.com/office/drawing/2014/main" id="{103B7AEC-1D15-3212-E4CF-C85AF80E1E59}"/>
              </a:ext>
            </a:extLst>
          </p:cNvPr>
          <p:cNvGrpSpPr/>
          <p:nvPr userDrawn="1"/>
        </p:nvGrpSpPr>
        <p:grpSpPr>
          <a:xfrm>
            <a:off x="34589755" y="-4104257"/>
            <a:ext cx="616302" cy="616291"/>
            <a:chOff x="11761441" y="0"/>
            <a:chExt cx="314149" cy="314143"/>
          </a:xfrm>
          <a:solidFill>
            <a:srgbClr val="212E39"/>
          </a:solidFill>
        </p:grpSpPr>
        <p:sp>
          <p:nvSpPr>
            <p:cNvPr id="1454" name="Dowolny kształt: kształt 1453">
              <a:extLst>
                <a:ext uri="{FF2B5EF4-FFF2-40B4-BE49-F238E27FC236}">
                  <a16:creationId xmlns:a16="http://schemas.microsoft.com/office/drawing/2014/main" id="{802A4935-7D02-80D1-30C8-7DDC87441276}"/>
                </a:ext>
              </a:extLst>
            </p:cNvPr>
            <p:cNvSpPr/>
            <p:nvPr/>
          </p:nvSpPr>
          <p:spPr>
            <a:xfrm>
              <a:off x="11761441" y="0"/>
              <a:ext cx="314149" cy="170164"/>
            </a:xfrm>
            <a:custGeom>
              <a:avLst/>
              <a:gdLst>
                <a:gd name="connsiteX0" fmla="*/ 287971 w 314149"/>
                <a:gd name="connsiteY0" fmla="*/ 39269 h 170164"/>
                <a:gd name="connsiteX1" fmla="*/ 287971 w 314149"/>
                <a:gd name="connsiteY1" fmla="*/ 70167 h 170164"/>
                <a:gd name="connsiteX2" fmla="*/ 268140 w 314149"/>
                <a:gd name="connsiteY2" fmla="*/ 46003 h 170164"/>
                <a:gd name="connsiteX3" fmla="*/ 157075 w 314149"/>
                <a:gd name="connsiteY3" fmla="*/ 0 h 170164"/>
                <a:gd name="connsiteX4" fmla="*/ 46010 w 314149"/>
                <a:gd name="connsiteY4" fmla="*/ 46003 h 170164"/>
                <a:gd name="connsiteX5" fmla="*/ 0 w 314149"/>
                <a:gd name="connsiteY5" fmla="*/ 157075 h 170164"/>
                <a:gd name="connsiteX6" fmla="*/ 523 w 314149"/>
                <a:gd name="connsiteY6" fmla="*/ 170164 h 170164"/>
                <a:gd name="connsiteX7" fmla="*/ 26834 w 314149"/>
                <a:gd name="connsiteY7" fmla="*/ 170164 h 170164"/>
                <a:gd name="connsiteX8" fmla="*/ 26179 w 314149"/>
                <a:gd name="connsiteY8" fmla="*/ 157075 h 170164"/>
                <a:gd name="connsiteX9" fmla="*/ 157075 w 314149"/>
                <a:gd name="connsiteY9" fmla="*/ 26179 h 170164"/>
                <a:gd name="connsiteX10" fmla="*/ 270431 w 314149"/>
                <a:gd name="connsiteY10" fmla="*/ 91627 h 170164"/>
                <a:gd name="connsiteX11" fmla="*/ 235612 w 314149"/>
                <a:gd name="connsiteY11" fmla="*/ 91627 h 170164"/>
                <a:gd name="connsiteX12" fmla="*/ 235612 w 314149"/>
                <a:gd name="connsiteY12" fmla="*/ 117806 h 170164"/>
                <a:gd name="connsiteX13" fmla="*/ 314150 w 314149"/>
                <a:gd name="connsiteY13" fmla="*/ 117806 h 170164"/>
                <a:gd name="connsiteX14" fmla="*/ 314150 w 314149"/>
                <a:gd name="connsiteY14" fmla="*/ 39269 h 170164"/>
                <a:gd name="connsiteX15" fmla="*/ 287971 w 314149"/>
                <a:gd name="connsiteY15" fmla="*/ 39269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149" h="170164">
                  <a:moveTo>
                    <a:pt x="287971" y="39269"/>
                  </a:moveTo>
                  <a:lnTo>
                    <a:pt x="287971" y="70167"/>
                  </a:lnTo>
                  <a:cubicBezTo>
                    <a:pt x="282211" y="61567"/>
                    <a:pt x="275601" y="53477"/>
                    <a:pt x="268140" y="46003"/>
                  </a:cubicBezTo>
                  <a:cubicBezTo>
                    <a:pt x="238492" y="16336"/>
                    <a:pt x="199027" y="0"/>
                    <a:pt x="157075" y="0"/>
                  </a:cubicBezTo>
                  <a:cubicBezTo>
                    <a:pt x="115123" y="0"/>
                    <a:pt x="75657" y="163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ubicBezTo>
                    <a:pt x="0" y="161466"/>
                    <a:pt x="196" y="165832"/>
                    <a:pt x="523" y="170164"/>
                  </a:cubicBezTo>
                  <a:lnTo>
                    <a:pt x="26834" y="170164"/>
                  </a:lnTo>
                  <a:cubicBezTo>
                    <a:pt x="26375" y="165858"/>
                    <a:pt x="26179" y="161493"/>
                    <a:pt x="26179" y="157075"/>
                  </a:cubicBezTo>
                  <a:cubicBezTo>
                    <a:pt x="26179" y="84899"/>
                    <a:pt x="84886" y="26179"/>
                    <a:pt x="157075" y="26179"/>
                  </a:cubicBezTo>
                  <a:cubicBezTo>
                    <a:pt x="205441" y="26179"/>
                    <a:pt x="247720" y="52535"/>
                    <a:pt x="270431" y="91627"/>
                  </a:cubicBezTo>
                  <a:lnTo>
                    <a:pt x="235612" y="91627"/>
                  </a:lnTo>
                  <a:lnTo>
                    <a:pt x="235612" y="117806"/>
                  </a:lnTo>
                  <a:lnTo>
                    <a:pt x="314150" y="117806"/>
                  </a:lnTo>
                  <a:lnTo>
                    <a:pt x="314150" y="39269"/>
                  </a:lnTo>
                  <a:lnTo>
                    <a:pt x="287971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5" name="Dowolny kształt: kształt 1454">
              <a:extLst>
                <a:ext uri="{FF2B5EF4-FFF2-40B4-BE49-F238E27FC236}">
                  <a16:creationId xmlns:a16="http://schemas.microsoft.com/office/drawing/2014/main" id="{5A0A6E0D-075B-6626-5326-FDD14F46BCB1}"/>
                </a:ext>
              </a:extLst>
            </p:cNvPr>
            <p:cNvSpPr/>
            <p:nvPr/>
          </p:nvSpPr>
          <p:spPr>
            <a:xfrm>
              <a:off x="11761441" y="143978"/>
              <a:ext cx="314149" cy="170164"/>
            </a:xfrm>
            <a:custGeom>
              <a:avLst/>
              <a:gdLst>
                <a:gd name="connsiteX0" fmla="*/ 287316 w 314149"/>
                <a:gd name="connsiteY0" fmla="*/ 7 h 170164"/>
                <a:gd name="connsiteX1" fmla="*/ 287971 w 314149"/>
                <a:gd name="connsiteY1" fmla="*/ 13096 h 170164"/>
                <a:gd name="connsiteX2" fmla="*/ 157075 w 314149"/>
                <a:gd name="connsiteY2" fmla="*/ 143992 h 170164"/>
                <a:gd name="connsiteX3" fmla="*/ 43981 w 314149"/>
                <a:gd name="connsiteY3" fmla="*/ 78969 h 170164"/>
                <a:gd name="connsiteX4" fmla="*/ 78537 w 314149"/>
                <a:gd name="connsiteY4" fmla="*/ 78969 h 170164"/>
                <a:gd name="connsiteX5" fmla="*/ 78537 w 314149"/>
                <a:gd name="connsiteY5" fmla="*/ 52790 h 170164"/>
                <a:gd name="connsiteX6" fmla="*/ 32266 w 314149"/>
                <a:gd name="connsiteY6" fmla="*/ 52542 h 170164"/>
                <a:gd name="connsiteX7" fmla="*/ 32200 w 314149"/>
                <a:gd name="connsiteY7" fmla="*/ 52365 h 170164"/>
                <a:gd name="connsiteX8" fmla="*/ 4909 w 314149"/>
                <a:gd name="connsiteY8" fmla="*/ 52365 h 170164"/>
                <a:gd name="connsiteX9" fmla="*/ 4909 w 314149"/>
                <a:gd name="connsiteY9" fmla="*/ 52391 h 170164"/>
                <a:gd name="connsiteX10" fmla="*/ 0 w 314149"/>
                <a:gd name="connsiteY10" fmla="*/ 52365 h 170164"/>
                <a:gd name="connsiteX11" fmla="*/ 0 w 314149"/>
                <a:gd name="connsiteY11" fmla="*/ 131328 h 170164"/>
                <a:gd name="connsiteX12" fmla="*/ 26179 w 314149"/>
                <a:gd name="connsiteY12" fmla="*/ 131328 h 170164"/>
                <a:gd name="connsiteX13" fmla="*/ 26179 w 314149"/>
                <a:gd name="connsiteY13" fmla="*/ 99998 h 170164"/>
                <a:gd name="connsiteX14" fmla="*/ 46010 w 314149"/>
                <a:gd name="connsiteY14" fmla="*/ 124161 h 170164"/>
                <a:gd name="connsiteX15" fmla="*/ 157075 w 314149"/>
                <a:gd name="connsiteY15" fmla="*/ 170164 h 170164"/>
                <a:gd name="connsiteX16" fmla="*/ 268140 w 314149"/>
                <a:gd name="connsiteY16" fmla="*/ 124161 h 170164"/>
                <a:gd name="connsiteX17" fmla="*/ 314150 w 314149"/>
                <a:gd name="connsiteY17" fmla="*/ 13090 h 170164"/>
                <a:gd name="connsiteX18" fmla="*/ 313626 w 314149"/>
                <a:gd name="connsiteY18" fmla="*/ 0 h 170164"/>
                <a:gd name="connsiteX19" fmla="*/ 287316 w 314149"/>
                <a:gd name="connsiteY19" fmla="*/ 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4149" h="170164">
                  <a:moveTo>
                    <a:pt x="287316" y="7"/>
                  </a:moveTo>
                  <a:cubicBezTo>
                    <a:pt x="287774" y="4313"/>
                    <a:pt x="287971" y="8678"/>
                    <a:pt x="287971" y="13096"/>
                  </a:cubicBezTo>
                  <a:cubicBezTo>
                    <a:pt x="287971" y="85272"/>
                    <a:pt x="229264" y="143992"/>
                    <a:pt x="157075" y="143992"/>
                  </a:cubicBezTo>
                  <a:cubicBezTo>
                    <a:pt x="108905" y="143992"/>
                    <a:pt x="66757" y="117832"/>
                    <a:pt x="43981" y="78969"/>
                  </a:cubicBezTo>
                  <a:lnTo>
                    <a:pt x="78537" y="78969"/>
                  </a:lnTo>
                  <a:lnTo>
                    <a:pt x="78537" y="52790"/>
                  </a:lnTo>
                  <a:lnTo>
                    <a:pt x="32266" y="52542"/>
                  </a:lnTo>
                  <a:cubicBezTo>
                    <a:pt x="32266" y="52483"/>
                    <a:pt x="32200" y="52424"/>
                    <a:pt x="32200" y="52365"/>
                  </a:cubicBezTo>
                  <a:lnTo>
                    <a:pt x="4909" y="52365"/>
                  </a:lnTo>
                  <a:lnTo>
                    <a:pt x="4909" y="52391"/>
                  </a:lnTo>
                  <a:lnTo>
                    <a:pt x="0" y="52365"/>
                  </a:lnTo>
                  <a:lnTo>
                    <a:pt x="0" y="131328"/>
                  </a:lnTo>
                  <a:lnTo>
                    <a:pt x="26179" y="131328"/>
                  </a:lnTo>
                  <a:lnTo>
                    <a:pt x="26179" y="99998"/>
                  </a:lnTo>
                  <a:cubicBezTo>
                    <a:pt x="31938" y="108598"/>
                    <a:pt x="38549" y="116687"/>
                    <a:pt x="46010" y="124161"/>
                  </a:cubicBezTo>
                  <a:cubicBezTo>
                    <a:pt x="75657" y="153829"/>
                    <a:pt x="115123" y="170164"/>
                    <a:pt x="157075" y="170164"/>
                  </a:cubicBezTo>
                  <a:cubicBezTo>
                    <a:pt x="199027" y="170164"/>
                    <a:pt x="238492" y="153829"/>
                    <a:pt x="268140" y="124161"/>
                  </a:cubicBezTo>
                  <a:cubicBezTo>
                    <a:pt x="297788" y="94494"/>
                    <a:pt x="314150" y="55048"/>
                    <a:pt x="314150" y="13090"/>
                  </a:cubicBezTo>
                  <a:cubicBezTo>
                    <a:pt x="314150" y="8698"/>
                    <a:pt x="313954" y="4333"/>
                    <a:pt x="313626" y="0"/>
                  </a:cubicBezTo>
                  <a:lnTo>
                    <a:pt x="287316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56" name="Grafika 52">
            <a:extLst>
              <a:ext uri="{FF2B5EF4-FFF2-40B4-BE49-F238E27FC236}">
                <a16:creationId xmlns:a16="http://schemas.microsoft.com/office/drawing/2014/main" id="{DD009B15-47AB-9E79-D69B-E72E74F25B44}"/>
              </a:ext>
            </a:extLst>
          </p:cNvPr>
          <p:cNvGrpSpPr/>
          <p:nvPr userDrawn="1"/>
        </p:nvGrpSpPr>
        <p:grpSpPr>
          <a:xfrm>
            <a:off x="33922092" y="-4104257"/>
            <a:ext cx="616302" cy="616302"/>
            <a:chOff x="11421112" y="0"/>
            <a:chExt cx="314149" cy="314149"/>
          </a:xfrm>
          <a:solidFill>
            <a:srgbClr val="212E39"/>
          </a:solidFill>
        </p:grpSpPr>
        <p:sp>
          <p:nvSpPr>
            <p:cNvPr id="1457" name="Dowolny kształt: kształt 1456">
              <a:extLst>
                <a:ext uri="{FF2B5EF4-FFF2-40B4-BE49-F238E27FC236}">
                  <a16:creationId xmlns:a16="http://schemas.microsoft.com/office/drawing/2014/main" id="{F0DC444F-BB81-710B-CB9A-2A2164E7B8F4}"/>
                </a:ext>
              </a:extLst>
            </p:cNvPr>
            <p:cNvSpPr/>
            <p:nvPr/>
          </p:nvSpPr>
          <p:spPr>
            <a:xfrm>
              <a:off x="11565098" y="0"/>
              <a:ext cx="170164" cy="117806"/>
            </a:xfrm>
            <a:custGeom>
              <a:avLst/>
              <a:gdLst>
                <a:gd name="connsiteX0" fmla="*/ 143985 w 170164"/>
                <a:gd name="connsiteY0" fmla="*/ 39269 h 117806"/>
                <a:gd name="connsiteX1" fmla="*/ 143985 w 170164"/>
                <a:gd name="connsiteY1" fmla="*/ 70167 h 117806"/>
                <a:gd name="connsiteX2" fmla="*/ 124155 w 170164"/>
                <a:gd name="connsiteY2" fmla="*/ 46003 h 117806"/>
                <a:gd name="connsiteX3" fmla="*/ 13090 w 170164"/>
                <a:gd name="connsiteY3" fmla="*/ 0 h 117806"/>
                <a:gd name="connsiteX4" fmla="*/ 0 w 170164"/>
                <a:gd name="connsiteY4" fmla="*/ 543 h 117806"/>
                <a:gd name="connsiteX5" fmla="*/ 0 w 170164"/>
                <a:gd name="connsiteY5" fmla="*/ 26834 h 117806"/>
                <a:gd name="connsiteX6" fmla="*/ 13090 w 170164"/>
                <a:gd name="connsiteY6" fmla="*/ 26179 h 117806"/>
                <a:gd name="connsiteX7" fmla="*/ 126445 w 170164"/>
                <a:gd name="connsiteY7" fmla="*/ 91627 h 117806"/>
                <a:gd name="connsiteX8" fmla="*/ 91627 w 170164"/>
                <a:gd name="connsiteY8" fmla="*/ 91627 h 117806"/>
                <a:gd name="connsiteX9" fmla="*/ 91627 w 170164"/>
                <a:gd name="connsiteY9" fmla="*/ 117806 h 117806"/>
                <a:gd name="connsiteX10" fmla="*/ 170164 w 170164"/>
                <a:gd name="connsiteY10" fmla="*/ 117806 h 117806"/>
                <a:gd name="connsiteX11" fmla="*/ 170164 w 170164"/>
                <a:gd name="connsiteY11" fmla="*/ 39269 h 117806"/>
                <a:gd name="connsiteX12" fmla="*/ 143985 w 170164"/>
                <a:gd name="connsiteY12" fmla="*/ 39269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64" h="117806">
                  <a:moveTo>
                    <a:pt x="143985" y="39269"/>
                  </a:moveTo>
                  <a:lnTo>
                    <a:pt x="143985" y="70167"/>
                  </a:lnTo>
                  <a:cubicBezTo>
                    <a:pt x="138226" y="61567"/>
                    <a:pt x="131615" y="53477"/>
                    <a:pt x="124155" y="46003"/>
                  </a:cubicBezTo>
                  <a:cubicBezTo>
                    <a:pt x="94507" y="16336"/>
                    <a:pt x="55041" y="0"/>
                    <a:pt x="13090" y="0"/>
                  </a:cubicBezTo>
                  <a:cubicBezTo>
                    <a:pt x="8704" y="0"/>
                    <a:pt x="4319" y="190"/>
                    <a:pt x="0" y="543"/>
                  </a:cubicBezTo>
                  <a:lnTo>
                    <a:pt x="0" y="26834"/>
                  </a:lnTo>
                  <a:cubicBezTo>
                    <a:pt x="4319" y="26402"/>
                    <a:pt x="8639" y="26179"/>
                    <a:pt x="13090" y="26179"/>
                  </a:cubicBezTo>
                  <a:cubicBezTo>
                    <a:pt x="61456" y="26179"/>
                    <a:pt x="103735" y="52535"/>
                    <a:pt x="126445" y="91627"/>
                  </a:cubicBezTo>
                  <a:lnTo>
                    <a:pt x="91627" y="91627"/>
                  </a:lnTo>
                  <a:lnTo>
                    <a:pt x="91627" y="117806"/>
                  </a:lnTo>
                  <a:lnTo>
                    <a:pt x="170164" y="117806"/>
                  </a:lnTo>
                  <a:lnTo>
                    <a:pt x="170164" y="39269"/>
                  </a:lnTo>
                  <a:lnTo>
                    <a:pt x="143985" y="39269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8" name="Dowolny kształt: kształt 1457">
              <a:extLst>
                <a:ext uri="{FF2B5EF4-FFF2-40B4-BE49-F238E27FC236}">
                  <a16:creationId xmlns:a16="http://schemas.microsoft.com/office/drawing/2014/main" id="{420B14CB-6160-2439-4127-6D0224EB3BF9}"/>
                </a:ext>
              </a:extLst>
            </p:cNvPr>
            <p:cNvSpPr/>
            <p:nvPr/>
          </p:nvSpPr>
          <p:spPr>
            <a:xfrm>
              <a:off x="11617456" y="143985"/>
              <a:ext cx="117806" cy="170164"/>
            </a:xfrm>
            <a:custGeom>
              <a:avLst/>
              <a:gdLst>
                <a:gd name="connsiteX0" fmla="*/ 117806 w 117806"/>
                <a:gd name="connsiteY0" fmla="*/ 13090 h 170164"/>
                <a:gd name="connsiteX1" fmla="*/ 117283 w 117806"/>
                <a:gd name="connsiteY1" fmla="*/ 0 h 170164"/>
                <a:gd name="connsiteX2" fmla="*/ 90973 w 117806"/>
                <a:gd name="connsiteY2" fmla="*/ 0 h 170164"/>
                <a:gd name="connsiteX3" fmla="*/ 91627 w 117806"/>
                <a:gd name="connsiteY3" fmla="*/ 13090 h 170164"/>
                <a:gd name="connsiteX4" fmla="*/ 26179 w 117806"/>
                <a:gd name="connsiteY4" fmla="*/ 126413 h 170164"/>
                <a:gd name="connsiteX5" fmla="*/ 26179 w 117806"/>
                <a:gd name="connsiteY5" fmla="*/ 91627 h 170164"/>
                <a:gd name="connsiteX6" fmla="*/ 0 w 117806"/>
                <a:gd name="connsiteY6" fmla="*/ 91627 h 170164"/>
                <a:gd name="connsiteX7" fmla="*/ 0 w 117806"/>
                <a:gd name="connsiteY7" fmla="*/ 170164 h 170164"/>
                <a:gd name="connsiteX8" fmla="*/ 78537 w 117806"/>
                <a:gd name="connsiteY8" fmla="*/ 170164 h 170164"/>
                <a:gd name="connsiteX9" fmla="*/ 78537 w 117806"/>
                <a:gd name="connsiteY9" fmla="*/ 143985 h 170164"/>
                <a:gd name="connsiteX10" fmla="*/ 47646 w 117806"/>
                <a:gd name="connsiteY10" fmla="*/ 143985 h 170164"/>
                <a:gd name="connsiteX11" fmla="*/ 71796 w 117806"/>
                <a:gd name="connsiteY11" fmla="*/ 124161 h 170164"/>
                <a:gd name="connsiteX12" fmla="*/ 117806 w 117806"/>
                <a:gd name="connsiteY12" fmla="*/ 13090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06" h="170164">
                  <a:moveTo>
                    <a:pt x="117806" y="13090"/>
                  </a:moveTo>
                  <a:cubicBezTo>
                    <a:pt x="117806" y="8698"/>
                    <a:pt x="117610" y="4333"/>
                    <a:pt x="117283" y="0"/>
                  </a:cubicBezTo>
                  <a:lnTo>
                    <a:pt x="90973" y="0"/>
                  </a:lnTo>
                  <a:cubicBezTo>
                    <a:pt x="91431" y="4306"/>
                    <a:pt x="91627" y="8672"/>
                    <a:pt x="91627" y="13090"/>
                  </a:cubicBezTo>
                  <a:cubicBezTo>
                    <a:pt x="91627" y="61442"/>
                    <a:pt x="65252" y="103748"/>
                    <a:pt x="26179" y="126413"/>
                  </a:cubicBezTo>
                  <a:lnTo>
                    <a:pt x="26179" y="91627"/>
                  </a:lnTo>
                  <a:lnTo>
                    <a:pt x="0" y="91627"/>
                  </a:lnTo>
                  <a:lnTo>
                    <a:pt x="0" y="170164"/>
                  </a:lnTo>
                  <a:lnTo>
                    <a:pt x="78537" y="170164"/>
                  </a:lnTo>
                  <a:lnTo>
                    <a:pt x="78537" y="143985"/>
                  </a:lnTo>
                  <a:lnTo>
                    <a:pt x="47646" y="143985"/>
                  </a:lnTo>
                  <a:cubicBezTo>
                    <a:pt x="56220" y="138252"/>
                    <a:pt x="64335" y="131629"/>
                    <a:pt x="71796" y="124161"/>
                  </a:cubicBezTo>
                  <a:cubicBezTo>
                    <a:pt x="101444" y="94494"/>
                    <a:pt x="117806" y="55048"/>
                    <a:pt x="117806" y="13090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59" name="Dowolny kształt: kształt 1458">
              <a:extLst>
                <a:ext uri="{FF2B5EF4-FFF2-40B4-BE49-F238E27FC236}">
                  <a16:creationId xmlns:a16="http://schemas.microsoft.com/office/drawing/2014/main" id="{FC25FD91-3603-C114-BC73-60D0CB525A93}"/>
                </a:ext>
              </a:extLst>
            </p:cNvPr>
            <p:cNvSpPr/>
            <p:nvPr/>
          </p:nvSpPr>
          <p:spPr>
            <a:xfrm>
              <a:off x="11421112" y="196343"/>
              <a:ext cx="170164" cy="117806"/>
            </a:xfrm>
            <a:custGeom>
              <a:avLst/>
              <a:gdLst>
                <a:gd name="connsiteX0" fmla="*/ 43719 w 170164"/>
                <a:gd name="connsiteY0" fmla="*/ 26179 h 117806"/>
                <a:gd name="connsiteX1" fmla="*/ 78537 w 170164"/>
                <a:gd name="connsiteY1" fmla="*/ 26179 h 117806"/>
                <a:gd name="connsiteX2" fmla="*/ 78537 w 170164"/>
                <a:gd name="connsiteY2" fmla="*/ 0 h 117806"/>
                <a:gd name="connsiteX3" fmla="*/ 0 w 170164"/>
                <a:gd name="connsiteY3" fmla="*/ 0 h 117806"/>
                <a:gd name="connsiteX4" fmla="*/ 0 w 170164"/>
                <a:gd name="connsiteY4" fmla="*/ 78537 h 117806"/>
                <a:gd name="connsiteX5" fmla="*/ 26179 w 170164"/>
                <a:gd name="connsiteY5" fmla="*/ 78537 h 117806"/>
                <a:gd name="connsiteX6" fmla="*/ 26179 w 170164"/>
                <a:gd name="connsiteY6" fmla="*/ 47639 h 117806"/>
                <a:gd name="connsiteX7" fmla="*/ 46010 w 170164"/>
                <a:gd name="connsiteY7" fmla="*/ 71803 h 117806"/>
                <a:gd name="connsiteX8" fmla="*/ 157075 w 170164"/>
                <a:gd name="connsiteY8" fmla="*/ 117806 h 117806"/>
                <a:gd name="connsiteX9" fmla="*/ 170164 w 170164"/>
                <a:gd name="connsiteY9" fmla="*/ 117263 h 117806"/>
                <a:gd name="connsiteX10" fmla="*/ 170164 w 170164"/>
                <a:gd name="connsiteY10" fmla="*/ 90979 h 117806"/>
                <a:gd name="connsiteX11" fmla="*/ 157075 w 170164"/>
                <a:gd name="connsiteY11" fmla="*/ 91634 h 117806"/>
                <a:gd name="connsiteX12" fmla="*/ 43719 w 170164"/>
                <a:gd name="connsiteY12" fmla="*/ 26186 h 11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164" h="117806">
                  <a:moveTo>
                    <a:pt x="43719" y="26179"/>
                  </a:moveTo>
                  <a:lnTo>
                    <a:pt x="78537" y="26179"/>
                  </a:lnTo>
                  <a:lnTo>
                    <a:pt x="78537" y="0"/>
                  </a:lnTo>
                  <a:lnTo>
                    <a:pt x="0" y="0"/>
                  </a:lnTo>
                  <a:lnTo>
                    <a:pt x="0" y="78537"/>
                  </a:lnTo>
                  <a:lnTo>
                    <a:pt x="26179" y="78537"/>
                  </a:lnTo>
                  <a:lnTo>
                    <a:pt x="26179" y="47639"/>
                  </a:lnTo>
                  <a:cubicBezTo>
                    <a:pt x="31938" y="56239"/>
                    <a:pt x="38549" y="64329"/>
                    <a:pt x="46010" y="71803"/>
                  </a:cubicBezTo>
                  <a:cubicBezTo>
                    <a:pt x="75657" y="101470"/>
                    <a:pt x="115123" y="117806"/>
                    <a:pt x="157075" y="117806"/>
                  </a:cubicBezTo>
                  <a:cubicBezTo>
                    <a:pt x="161460" y="117806"/>
                    <a:pt x="165845" y="117616"/>
                    <a:pt x="170164" y="117263"/>
                  </a:cubicBezTo>
                  <a:lnTo>
                    <a:pt x="170164" y="90979"/>
                  </a:lnTo>
                  <a:cubicBezTo>
                    <a:pt x="165845" y="91411"/>
                    <a:pt x="161525" y="91634"/>
                    <a:pt x="157075" y="91634"/>
                  </a:cubicBezTo>
                  <a:cubicBezTo>
                    <a:pt x="108709" y="91634"/>
                    <a:pt x="66430" y="65278"/>
                    <a:pt x="43719" y="26186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0" name="Dowolny kształt: kształt 1459">
              <a:extLst>
                <a:ext uri="{FF2B5EF4-FFF2-40B4-BE49-F238E27FC236}">
                  <a16:creationId xmlns:a16="http://schemas.microsoft.com/office/drawing/2014/main" id="{5D62794F-F9F6-0BFB-A613-4905F11CA61E}"/>
                </a:ext>
              </a:extLst>
            </p:cNvPr>
            <p:cNvSpPr/>
            <p:nvPr/>
          </p:nvSpPr>
          <p:spPr>
            <a:xfrm>
              <a:off x="11421112" y="0"/>
              <a:ext cx="117806" cy="170164"/>
            </a:xfrm>
            <a:custGeom>
              <a:avLst/>
              <a:gdLst>
                <a:gd name="connsiteX0" fmla="*/ 0 w 117806"/>
                <a:gd name="connsiteY0" fmla="*/ 157075 h 170164"/>
                <a:gd name="connsiteX1" fmla="*/ 523 w 117806"/>
                <a:gd name="connsiteY1" fmla="*/ 170164 h 170164"/>
                <a:gd name="connsiteX2" fmla="*/ 26834 w 117806"/>
                <a:gd name="connsiteY2" fmla="*/ 170164 h 170164"/>
                <a:gd name="connsiteX3" fmla="*/ 26179 w 117806"/>
                <a:gd name="connsiteY3" fmla="*/ 157075 h 170164"/>
                <a:gd name="connsiteX4" fmla="*/ 91627 w 117806"/>
                <a:gd name="connsiteY4" fmla="*/ 43752 h 170164"/>
                <a:gd name="connsiteX5" fmla="*/ 91627 w 117806"/>
                <a:gd name="connsiteY5" fmla="*/ 78537 h 170164"/>
                <a:gd name="connsiteX6" fmla="*/ 117806 w 117806"/>
                <a:gd name="connsiteY6" fmla="*/ 78537 h 170164"/>
                <a:gd name="connsiteX7" fmla="*/ 117806 w 117806"/>
                <a:gd name="connsiteY7" fmla="*/ 0 h 170164"/>
                <a:gd name="connsiteX8" fmla="*/ 39269 w 117806"/>
                <a:gd name="connsiteY8" fmla="*/ 0 h 170164"/>
                <a:gd name="connsiteX9" fmla="*/ 39269 w 117806"/>
                <a:gd name="connsiteY9" fmla="*/ 26179 h 170164"/>
                <a:gd name="connsiteX10" fmla="*/ 70160 w 117806"/>
                <a:gd name="connsiteY10" fmla="*/ 26179 h 170164"/>
                <a:gd name="connsiteX11" fmla="*/ 46010 w 117806"/>
                <a:gd name="connsiteY11" fmla="*/ 46003 h 170164"/>
                <a:gd name="connsiteX12" fmla="*/ 0 w 117806"/>
                <a:gd name="connsiteY12" fmla="*/ 157075 h 17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806" h="170164">
                  <a:moveTo>
                    <a:pt x="0" y="157075"/>
                  </a:moveTo>
                  <a:cubicBezTo>
                    <a:pt x="0" y="161466"/>
                    <a:pt x="196" y="165832"/>
                    <a:pt x="523" y="170164"/>
                  </a:cubicBezTo>
                  <a:lnTo>
                    <a:pt x="26834" y="170164"/>
                  </a:lnTo>
                  <a:cubicBezTo>
                    <a:pt x="26375" y="165858"/>
                    <a:pt x="26179" y="161493"/>
                    <a:pt x="26179" y="157075"/>
                  </a:cubicBezTo>
                  <a:cubicBezTo>
                    <a:pt x="26179" y="108722"/>
                    <a:pt x="52555" y="66416"/>
                    <a:pt x="91627" y="43752"/>
                  </a:cubicBezTo>
                  <a:lnTo>
                    <a:pt x="91627" y="78537"/>
                  </a:lnTo>
                  <a:lnTo>
                    <a:pt x="117806" y="78537"/>
                  </a:lnTo>
                  <a:lnTo>
                    <a:pt x="117806" y="0"/>
                  </a:lnTo>
                  <a:lnTo>
                    <a:pt x="39269" y="0"/>
                  </a:lnTo>
                  <a:lnTo>
                    <a:pt x="39269" y="26179"/>
                  </a:lnTo>
                  <a:lnTo>
                    <a:pt x="70160" y="26179"/>
                  </a:lnTo>
                  <a:cubicBezTo>
                    <a:pt x="61586" y="31912"/>
                    <a:pt x="53471" y="385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grpSp>
        <p:nvGrpSpPr>
          <p:cNvPr id="1461" name="Grafika 52">
            <a:extLst>
              <a:ext uri="{FF2B5EF4-FFF2-40B4-BE49-F238E27FC236}">
                <a16:creationId xmlns:a16="http://schemas.microsoft.com/office/drawing/2014/main" id="{7BB85807-C067-F706-AB85-223CB70EA3C1}"/>
              </a:ext>
            </a:extLst>
          </p:cNvPr>
          <p:cNvGrpSpPr/>
          <p:nvPr userDrawn="1"/>
        </p:nvGrpSpPr>
        <p:grpSpPr>
          <a:xfrm>
            <a:off x="35925081" y="-4104257"/>
            <a:ext cx="616302" cy="616302"/>
            <a:chOff x="12442099" y="0"/>
            <a:chExt cx="314149" cy="314149"/>
          </a:xfrm>
          <a:solidFill>
            <a:srgbClr val="212E39"/>
          </a:solidFill>
        </p:grpSpPr>
        <p:sp>
          <p:nvSpPr>
            <p:cNvPr id="1462" name="Dowolny kształt: kształt 1461">
              <a:extLst>
                <a:ext uri="{FF2B5EF4-FFF2-40B4-BE49-F238E27FC236}">
                  <a16:creationId xmlns:a16="http://schemas.microsoft.com/office/drawing/2014/main" id="{690840C2-CE5C-4511-BAAE-6AEFD7521181}"/>
                </a:ext>
              </a:extLst>
            </p:cNvPr>
            <p:cNvSpPr/>
            <p:nvPr/>
          </p:nvSpPr>
          <p:spPr>
            <a:xfrm>
              <a:off x="12586084" y="65447"/>
              <a:ext cx="65971" cy="157074"/>
            </a:xfrm>
            <a:custGeom>
              <a:avLst/>
              <a:gdLst>
                <a:gd name="connsiteX0" fmla="*/ 0 w 65971"/>
                <a:gd name="connsiteY0" fmla="*/ 0 h 157074"/>
                <a:gd name="connsiteX1" fmla="*/ 0 w 65971"/>
                <a:gd name="connsiteY1" fmla="*/ 104717 h 157074"/>
                <a:gd name="connsiteX2" fmla="*/ 39269 w 65971"/>
                <a:gd name="connsiteY2" fmla="*/ 157075 h 157074"/>
                <a:gd name="connsiteX3" fmla="*/ 65971 w 65971"/>
                <a:gd name="connsiteY3" fmla="*/ 143985 h 157074"/>
                <a:gd name="connsiteX4" fmla="*/ 26179 w 65971"/>
                <a:gd name="connsiteY4" fmla="*/ 91627 h 157074"/>
                <a:gd name="connsiteX5" fmla="*/ 26179 w 65971"/>
                <a:gd name="connsiteY5" fmla="*/ 0 h 157074"/>
                <a:gd name="connsiteX6" fmla="*/ 0 w 65971"/>
                <a:gd name="connsiteY6" fmla="*/ 0 h 15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971" h="157074">
                  <a:moveTo>
                    <a:pt x="0" y="0"/>
                  </a:moveTo>
                  <a:lnTo>
                    <a:pt x="0" y="104717"/>
                  </a:lnTo>
                  <a:lnTo>
                    <a:pt x="39269" y="157075"/>
                  </a:lnTo>
                  <a:lnTo>
                    <a:pt x="65971" y="143985"/>
                  </a:lnTo>
                  <a:lnTo>
                    <a:pt x="26179" y="91627"/>
                  </a:lnTo>
                  <a:lnTo>
                    <a:pt x="261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3" name="Dowolny kształt: kształt 1462">
              <a:extLst>
                <a:ext uri="{FF2B5EF4-FFF2-40B4-BE49-F238E27FC236}">
                  <a16:creationId xmlns:a16="http://schemas.microsoft.com/office/drawing/2014/main" id="{9B3EEBE4-AD99-8C43-5EE4-F5819FDE8850}"/>
                </a:ext>
              </a:extLst>
            </p:cNvPr>
            <p:cNvSpPr/>
            <p:nvPr/>
          </p:nvSpPr>
          <p:spPr>
            <a:xfrm>
              <a:off x="12442099" y="0"/>
              <a:ext cx="314149" cy="314149"/>
            </a:xfrm>
            <a:custGeom>
              <a:avLst/>
              <a:gdLst>
                <a:gd name="connsiteX0" fmla="*/ 235612 w 314149"/>
                <a:gd name="connsiteY0" fmla="*/ 117806 h 314149"/>
                <a:gd name="connsiteX1" fmla="*/ 314150 w 314149"/>
                <a:gd name="connsiteY1" fmla="*/ 117806 h 314149"/>
                <a:gd name="connsiteX2" fmla="*/ 314150 w 314149"/>
                <a:gd name="connsiteY2" fmla="*/ 39269 h 314149"/>
                <a:gd name="connsiteX3" fmla="*/ 287971 w 314149"/>
                <a:gd name="connsiteY3" fmla="*/ 39269 h 314149"/>
                <a:gd name="connsiteX4" fmla="*/ 287971 w 314149"/>
                <a:gd name="connsiteY4" fmla="*/ 70167 h 314149"/>
                <a:gd name="connsiteX5" fmla="*/ 268140 w 314149"/>
                <a:gd name="connsiteY5" fmla="*/ 46003 h 314149"/>
                <a:gd name="connsiteX6" fmla="*/ 157075 w 314149"/>
                <a:gd name="connsiteY6" fmla="*/ 0 h 314149"/>
                <a:gd name="connsiteX7" fmla="*/ 46010 w 314149"/>
                <a:gd name="connsiteY7" fmla="*/ 46003 h 314149"/>
                <a:gd name="connsiteX8" fmla="*/ 0 w 314149"/>
                <a:gd name="connsiteY8" fmla="*/ 157075 h 314149"/>
                <a:gd name="connsiteX9" fmla="*/ 46010 w 314149"/>
                <a:gd name="connsiteY9" fmla="*/ 268146 h 314149"/>
                <a:gd name="connsiteX10" fmla="*/ 157075 w 314149"/>
                <a:gd name="connsiteY10" fmla="*/ 314150 h 314149"/>
                <a:gd name="connsiteX11" fmla="*/ 268140 w 314149"/>
                <a:gd name="connsiteY11" fmla="*/ 268146 h 314149"/>
                <a:gd name="connsiteX12" fmla="*/ 314150 w 314149"/>
                <a:gd name="connsiteY12" fmla="*/ 157075 h 314149"/>
                <a:gd name="connsiteX13" fmla="*/ 313626 w 314149"/>
                <a:gd name="connsiteY13" fmla="*/ 143985 h 314149"/>
                <a:gd name="connsiteX14" fmla="*/ 287316 w 314149"/>
                <a:gd name="connsiteY14" fmla="*/ 143985 h 314149"/>
                <a:gd name="connsiteX15" fmla="*/ 287971 w 314149"/>
                <a:gd name="connsiteY15" fmla="*/ 157075 h 314149"/>
                <a:gd name="connsiteX16" fmla="*/ 157075 w 314149"/>
                <a:gd name="connsiteY16" fmla="*/ 287971 h 314149"/>
                <a:gd name="connsiteX17" fmla="*/ 26179 w 314149"/>
                <a:gd name="connsiteY17" fmla="*/ 157075 h 314149"/>
                <a:gd name="connsiteX18" fmla="*/ 157075 w 314149"/>
                <a:gd name="connsiteY18" fmla="*/ 26179 h 314149"/>
                <a:gd name="connsiteX19" fmla="*/ 270431 w 314149"/>
                <a:gd name="connsiteY19" fmla="*/ 91627 h 314149"/>
                <a:gd name="connsiteX20" fmla="*/ 235612 w 314149"/>
                <a:gd name="connsiteY20" fmla="*/ 91627 h 314149"/>
                <a:gd name="connsiteX21" fmla="*/ 235612 w 314149"/>
                <a:gd name="connsiteY21" fmla="*/ 117806 h 31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14149" h="314149">
                  <a:moveTo>
                    <a:pt x="235612" y="117806"/>
                  </a:moveTo>
                  <a:lnTo>
                    <a:pt x="314150" y="117806"/>
                  </a:lnTo>
                  <a:lnTo>
                    <a:pt x="314150" y="39269"/>
                  </a:lnTo>
                  <a:lnTo>
                    <a:pt x="287971" y="39269"/>
                  </a:lnTo>
                  <a:lnTo>
                    <a:pt x="287971" y="70167"/>
                  </a:lnTo>
                  <a:cubicBezTo>
                    <a:pt x="282211" y="61567"/>
                    <a:pt x="275601" y="53477"/>
                    <a:pt x="268140" y="46003"/>
                  </a:cubicBezTo>
                  <a:cubicBezTo>
                    <a:pt x="238492" y="16336"/>
                    <a:pt x="199027" y="0"/>
                    <a:pt x="157075" y="0"/>
                  </a:cubicBezTo>
                  <a:cubicBezTo>
                    <a:pt x="115123" y="0"/>
                    <a:pt x="75657" y="16336"/>
                    <a:pt x="46010" y="46003"/>
                  </a:cubicBezTo>
                  <a:cubicBezTo>
                    <a:pt x="16362" y="75671"/>
                    <a:pt x="0" y="115116"/>
                    <a:pt x="0" y="157075"/>
                  </a:cubicBezTo>
                  <a:cubicBezTo>
                    <a:pt x="0" y="199033"/>
                    <a:pt x="16362" y="238479"/>
                    <a:pt x="46010" y="268146"/>
                  </a:cubicBezTo>
                  <a:cubicBezTo>
                    <a:pt x="75657" y="297814"/>
                    <a:pt x="115123" y="314150"/>
                    <a:pt x="157075" y="314150"/>
                  </a:cubicBezTo>
                  <a:cubicBezTo>
                    <a:pt x="199027" y="314150"/>
                    <a:pt x="238492" y="297814"/>
                    <a:pt x="268140" y="268146"/>
                  </a:cubicBezTo>
                  <a:cubicBezTo>
                    <a:pt x="297788" y="238479"/>
                    <a:pt x="314150" y="199033"/>
                    <a:pt x="314150" y="157075"/>
                  </a:cubicBezTo>
                  <a:cubicBezTo>
                    <a:pt x="314150" y="152683"/>
                    <a:pt x="313954" y="148318"/>
                    <a:pt x="313626" y="143985"/>
                  </a:cubicBezTo>
                  <a:lnTo>
                    <a:pt x="287316" y="143985"/>
                  </a:lnTo>
                  <a:cubicBezTo>
                    <a:pt x="287774" y="148292"/>
                    <a:pt x="287971" y="152657"/>
                    <a:pt x="287971" y="157075"/>
                  </a:cubicBezTo>
                  <a:cubicBezTo>
                    <a:pt x="287971" y="229251"/>
                    <a:pt x="229264" y="287971"/>
                    <a:pt x="157075" y="287971"/>
                  </a:cubicBezTo>
                  <a:cubicBezTo>
                    <a:pt x="84886" y="287971"/>
                    <a:pt x="26179" y="229251"/>
                    <a:pt x="26179" y="157075"/>
                  </a:cubicBezTo>
                  <a:cubicBezTo>
                    <a:pt x="26179" y="84899"/>
                    <a:pt x="84886" y="26179"/>
                    <a:pt x="157075" y="26179"/>
                  </a:cubicBezTo>
                  <a:cubicBezTo>
                    <a:pt x="205441" y="26179"/>
                    <a:pt x="247720" y="52535"/>
                    <a:pt x="270431" y="91627"/>
                  </a:cubicBezTo>
                  <a:lnTo>
                    <a:pt x="235612" y="91627"/>
                  </a:lnTo>
                  <a:lnTo>
                    <a:pt x="235612" y="117806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464" name="Dowolny kształt: kształt 1463">
            <a:extLst>
              <a:ext uri="{FF2B5EF4-FFF2-40B4-BE49-F238E27FC236}">
                <a16:creationId xmlns:a16="http://schemas.microsoft.com/office/drawing/2014/main" id="{069E4B09-66E4-99CD-BF14-8DD463DB0777}"/>
              </a:ext>
            </a:extLst>
          </p:cNvPr>
          <p:cNvSpPr/>
          <p:nvPr userDrawn="1"/>
        </p:nvSpPr>
        <p:spPr>
          <a:xfrm>
            <a:off x="18257705" y="7785267"/>
            <a:ext cx="616302" cy="462227"/>
          </a:xfrm>
          <a:custGeom>
            <a:avLst/>
            <a:gdLst>
              <a:gd name="connsiteX0" fmla="*/ 196893 w 314149"/>
              <a:gd name="connsiteY0" fmla="*/ 0 h 235612"/>
              <a:gd name="connsiteX1" fmla="*/ 177730 w 314149"/>
              <a:gd name="connsiteY1" fmla="*/ 1584 h 235612"/>
              <a:gd name="connsiteX2" fmla="*/ 158567 w 314149"/>
              <a:gd name="connsiteY2" fmla="*/ 0 h 235612"/>
              <a:gd name="connsiteX3" fmla="*/ 138232 w 314149"/>
              <a:gd name="connsiteY3" fmla="*/ 1780 h 235612"/>
              <a:gd name="connsiteX4" fmla="*/ 117806 w 314149"/>
              <a:gd name="connsiteY4" fmla="*/ 0 h 235612"/>
              <a:gd name="connsiteX5" fmla="*/ 0 w 314149"/>
              <a:gd name="connsiteY5" fmla="*/ 117806 h 235612"/>
              <a:gd name="connsiteX6" fmla="*/ 117806 w 314149"/>
              <a:gd name="connsiteY6" fmla="*/ 235612 h 235612"/>
              <a:gd name="connsiteX7" fmla="*/ 138232 w 314149"/>
              <a:gd name="connsiteY7" fmla="*/ 233832 h 235612"/>
              <a:gd name="connsiteX8" fmla="*/ 158567 w 314149"/>
              <a:gd name="connsiteY8" fmla="*/ 235612 h 235612"/>
              <a:gd name="connsiteX9" fmla="*/ 177730 w 314149"/>
              <a:gd name="connsiteY9" fmla="*/ 234028 h 235612"/>
              <a:gd name="connsiteX10" fmla="*/ 196893 w 314149"/>
              <a:gd name="connsiteY10" fmla="*/ 235612 h 235612"/>
              <a:gd name="connsiteX11" fmla="*/ 314150 w 314149"/>
              <a:gd name="connsiteY11" fmla="*/ 117806 h 235612"/>
              <a:gd name="connsiteX12" fmla="*/ 196893 w 314149"/>
              <a:gd name="connsiteY12" fmla="*/ 0 h 235612"/>
              <a:gd name="connsiteX13" fmla="*/ 249644 w 314149"/>
              <a:gd name="connsiteY13" fmla="*/ 117806 h 235612"/>
              <a:gd name="connsiteX14" fmla="*/ 205650 w 314149"/>
              <a:gd name="connsiteY14" fmla="*/ 196200 h 235612"/>
              <a:gd name="connsiteX15" fmla="*/ 235612 w 314149"/>
              <a:gd name="connsiteY15" fmla="*/ 117806 h 235612"/>
              <a:gd name="connsiteX16" fmla="*/ 205650 w 314149"/>
              <a:gd name="connsiteY16" fmla="*/ 39413 h 235612"/>
              <a:gd name="connsiteX17" fmla="*/ 249644 w 314149"/>
              <a:gd name="connsiteY17" fmla="*/ 117806 h 235612"/>
              <a:gd name="connsiteX18" fmla="*/ 86974 w 314149"/>
              <a:gd name="connsiteY18" fmla="*/ 204066 h 235612"/>
              <a:gd name="connsiteX19" fmla="*/ 72569 w 314149"/>
              <a:gd name="connsiteY19" fmla="*/ 197430 h 235612"/>
              <a:gd name="connsiteX20" fmla="*/ 26303 w 314149"/>
              <a:gd name="connsiteY20" fmla="*/ 117806 h 235612"/>
              <a:gd name="connsiteX21" fmla="*/ 72569 w 314149"/>
              <a:gd name="connsiteY21" fmla="*/ 38182 h 235612"/>
              <a:gd name="connsiteX22" fmla="*/ 117806 w 314149"/>
              <a:gd name="connsiteY22" fmla="*/ 26179 h 235612"/>
              <a:gd name="connsiteX23" fmla="*/ 138560 w 314149"/>
              <a:gd name="connsiteY23" fmla="*/ 28555 h 235612"/>
              <a:gd name="connsiteX24" fmla="*/ 157814 w 314149"/>
              <a:gd name="connsiteY24" fmla="*/ 35407 h 235612"/>
              <a:gd name="connsiteX25" fmla="*/ 209315 w 314149"/>
              <a:gd name="connsiteY25" fmla="*/ 117800 h 235612"/>
              <a:gd name="connsiteX26" fmla="*/ 208897 w 314149"/>
              <a:gd name="connsiteY26" fmla="*/ 126478 h 235612"/>
              <a:gd name="connsiteX27" fmla="*/ 86980 w 314149"/>
              <a:gd name="connsiteY27" fmla="*/ 204060 h 235612"/>
              <a:gd name="connsiteX28" fmla="*/ 248604 w 314149"/>
              <a:gd name="connsiteY28" fmla="*/ 193189 h 235612"/>
              <a:gd name="connsiteX29" fmla="*/ 275830 w 314149"/>
              <a:gd name="connsiteY29" fmla="*/ 117806 h 235612"/>
              <a:gd name="connsiteX30" fmla="*/ 248604 w 314149"/>
              <a:gd name="connsiteY30" fmla="*/ 42424 h 235612"/>
              <a:gd name="connsiteX31" fmla="*/ 287977 w 314149"/>
              <a:gd name="connsiteY31" fmla="*/ 117806 h 235612"/>
              <a:gd name="connsiteX32" fmla="*/ 248604 w 314149"/>
              <a:gd name="connsiteY32" fmla="*/ 193189 h 23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14149" h="235612">
                <a:moveTo>
                  <a:pt x="196893" y="0"/>
                </a:moveTo>
                <a:cubicBezTo>
                  <a:pt x="190368" y="0"/>
                  <a:pt x="183967" y="550"/>
                  <a:pt x="177730" y="1584"/>
                </a:cubicBezTo>
                <a:cubicBezTo>
                  <a:pt x="171493" y="550"/>
                  <a:pt x="165092" y="0"/>
                  <a:pt x="158567" y="0"/>
                </a:cubicBezTo>
                <a:cubicBezTo>
                  <a:pt x="151636" y="0"/>
                  <a:pt x="144843" y="608"/>
                  <a:pt x="138232" y="1780"/>
                </a:cubicBezTo>
                <a:cubicBezTo>
                  <a:pt x="131596" y="615"/>
                  <a:pt x="124770" y="0"/>
                  <a:pt x="117806" y="0"/>
                </a:cubicBezTo>
                <a:cubicBezTo>
                  <a:pt x="52849" y="0"/>
                  <a:pt x="0" y="52849"/>
                  <a:pt x="0" y="117806"/>
                </a:cubicBezTo>
                <a:cubicBezTo>
                  <a:pt x="0" y="182763"/>
                  <a:pt x="52849" y="235612"/>
                  <a:pt x="117806" y="235612"/>
                </a:cubicBezTo>
                <a:cubicBezTo>
                  <a:pt x="124770" y="235612"/>
                  <a:pt x="131596" y="235004"/>
                  <a:pt x="138232" y="233832"/>
                </a:cubicBezTo>
                <a:cubicBezTo>
                  <a:pt x="144836" y="234997"/>
                  <a:pt x="151630" y="235612"/>
                  <a:pt x="158567" y="235612"/>
                </a:cubicBezTo>
                <a:cubicBezTo>
                  <a:pt x="165092" y="235612"/>
                  <a:pt x="171493" y="235063"/>
                  <a:pt x="177730" y="234028"/>
                </a:cubicBezTo>
                <a:cubicBezTo>
                  <a:pt x="183967" y="235063"/>
                  <a:pt x="190368" y="235612"/>
                  <a:pt x="196893" y="235612"/>
                </a:cubicBezTo>
                <a:cubicBezTo>
                  <a:pt x="261549" y="235612"/>
                  <a:pt x="314150" y="182763"/>
                  <a:pt x="314150" y="117806"/>
                </a:cubicBezTo>
                <a:cubicBezTo>
                  <a:pt x="314150" y="52849"/>
                  <a:pt x="261549" y="0"/>
                  <a:pt x="196893" y="0"/>
                </a:cubicBezTo>
                <a:close/>
                <a:moveTo>
                  <a:pt x="249644" y="117806"/>
                </a:moveTo>
                <a:cubicBezTo>
                  <a:pt x="249644" y="151008"/>
                  <a:pt x="232000" y="180125"/>
                  <a:pt x="205650" y="196200"/>
                </a:cubicBezTo>
                <a:cubicBezTo>
                  <a:pt x="224270" y="175361"/>
                  <a:pt x="235612" y="147886"/>
                  <a:pt x="235612" y="117806"/>
                </a:cubicBezTo>
                <a:cubicBezTo>
                  <a:pt x="235612" y="87726"/>
                  <a:pt x="224270" y="60251"/>
                  <a:pt x="205650" y="39413"/>
                </a:cubicBezTo>
                <a:cubicBezTo>
                  <a:pt x="232000" y="55487"/>
                  <a:pt x="249644" y="84611"/>
                  <a:pt x="249644" y="117806"/>
                </a:cubicBezTo>
                <a:close/>
                <a:moveTo>
                  <a:pt x="86974" y="204066"/>
                </a:moveTo>
                <a:cubicBezTo>
                  <a:pt x="81960" y="202260"/>
                  <a:pt x="77137" y="200042"/>
                  <a:pt x="72569" y="197430"/>
                </a:cubicBezTo>
                <a:cubicBezTo>
                  <a:pt x="44956" y="181638"/>
                  <a:pt x="26303" y="151865"/>
                  <a:pt x="26303" y="117806"/>
                </a:cubicBezTo>
                <a:cubicBezTo>
                  <a:pt x="26303" y="83747"/>
                  <a:pt x="44956" y="53975"/>
                  <a:pt x="72569" y="38182"/>
                </a:cubicBezTo>
                <a:cubicBezTo>
                  <a:pt x="85920" y="30544"/>
                  <a:pt x="101366" y="26179"/>
                  <a:pt x="117806" y="26179"/>
                </a:cubicBezTo>
                <a:cubicBezTo>
                  <a:pt x="124940" y="26179"/>
                  <a:pt x="131891" y="27004"/>
                  <a:pt x="138560" y="28555"/>
                </a:cubicBezTo>
                <a:cubicBezTo>
                  <a:pt x="145294" y="30126"/>
                  <a:pt x="151741" y="32443"/>
                  <a:pt x="157814" y="35407"/>
                </a:cubicBezTo>
                <a:cubicBezTo>
                  <a:pt x="188280" y="50296"/>
                  <a:pt x="209315" y="81633"/>
                  <a:pt x="209315" y="117800"/>
                </a:cubicBezTo>
                <a:cubicBezTo>
                  <a:pt x="209315" y="120725"/>
                  <a:pt x="209165" y="123618"/>
                  <a:pt x="208897" y="126478"/>
                </a:cubicBezTo>
                <a:lnTo>
                  <a:pt x="86980" y="204060"/>
                </a:lnTo>
                <a:close/>
                <a:moveTo>
                  <a:pt x="248604" y="193189"/>
                </a:moveTo>
                <a:cubicBezTo>
                  <a:pt x="265587" y="172743"/>
                  <a:pt x="275830" y="146452"/>
                  <a:pt x="275830" y="117806"/>
                </a:cubicBezTo>
                <a:cubicBezTo>
                  <a:pt x="275830" y="89160"/>
                  <a:pt x="265594" y="62863"/>
                  <a:pt x="248604" y="42424"/>
                </a:cubicBezTo>
                <a:cubicBezTo>
                  <a:pt x="272374" y="58975"/>
                  <a:pt x="287977" y="86587"/>
                  <a:pt x="287977" y="117806"/>
                </a:cubicBezTo>
                <a:cubicBezTo>
                  <a:pt x="287977" y="149025"/>
                  <a:pt x="272374" y="176644"/>
                  <a:pt x="248604" y="193189"/>
                </a:cubicBezTo>
                <a:close/>
              </a:path>
            </a:pathLst>
          </a:custGeom>
          <a:solidFill>
            <a:srgbClr val="212E39"/>
          </a:solidFill>
          <a:ln w="654" cap="flat">
            <a:noFill/>
            <a:prstDash val="solid"/>
            <a:miter/>
          </a:ln>
        </p:spPr>
        <p:txBody>
          <a:bodyPr rtlCol="0" anchor="ctr"/>
          <a:lstStyle/>
          <a:p>
            <a:endParaRPr lang="pl-PL"/>
          </a:p>
        </p:txBody>
      </p:sp>
      <p:grpSp>
        <p:nvGrpSpPr>
          <p:cNvPr id="1465" name="Grupa 1464">
            <a:extLst>
              <a:ext uri="{FF2B5EF4-FFF2-40B4-BE49-F238E27FC236}">
                <a16:creationId xmlns:a16="http://schemas.microsoft.com/office/drawing/2014/main" id="{519565B7-73C4-7AD1-3682-4640A5E6C960}"/>
              </a:ext>
            </a:extLst>
          </p:cNvPr>
          <p:cNvGrpSpPr/>
          <p:nvPr userDrawn="1"/>
        </p:nvGrpSpPr>
        <p:grpSpPr>
          <a:xfrm>
            <a:off x="17590043" y="7785267"/>
            <a:ext cx="616302" cy="462227"/>
            <a:chOff x="3096145" y="6060471"/>
            <a:chExt cx="314149" cy="235612"/>
          </a:xfrm>
        </p:grpSpPr>
        <p:sp>
          <p:nvSpPr>
            <p:cNvPr id="1466" name="Dowolny kształt: kształt 1465">
              <a:extLst>
                <a:ext uri="{FF2B5EF4-FFF2-40B4-BE49-F238E27FC236}">
                  <a16:creationId xmlns:a16="http://schemas.microsoft.com/office/drawing/2014/main" id="{F46516D6-D793-0457-E35A-DD48046ACDFA}"/>
                </a:ext>
              </a:extLst>
            </p:cNvPr>
            <p:cNvSpPr/>
            <p:nvPr/>
          </p:nvSpPr>
          <p:spPr>
            <a:xfrm>
              <a:off x="3187772" y="6112823"/>
              <a:ext cx="52364" cy="104716"/>
            </a:xfrm>
            <a:custGeom>
              <a:avLst/>
              <a:gdLst>
                <a:gd name="connsiteX0" fmla="*/ 17455 w 52364"/>
                <a:gd name="connsiteY0" fmla="*/ 34910 h 104716"/>
                <a:gd name="connsiteX1" fmla="*/ 0 w 52364"/>
                <a:gd name="connsiteY1" fmla="*/ 34910 h 104716"/>
                <a:gd name="connsiteX2" fmla="*/ 0 w 52364"/>
                <a:gd name="connsiteY2" fmla="*/ 17455 h 104716"/>
                <a:gd name="connsiteX3" fmla="*/ 17455 w 52364"/>
                <a:gd name="connsiteY3" fmla="*/ 17455 h 104716"/>
                <a:gd name="connsiteX4" fmla="*/ 17455 w 52364"/>
                <a:gd name="connsiteY4" fmla="*/ 0 h 104716"/>
                <a:gd name="connsiteX5" fmla="*/ 34910 w 52364"/>
                <a:gd name="connsiteY5" fmla="*/ 0 h 104716"/>
                <a:gd name="connsiteX6" fmla="*/ 34910 w 52364"/>
                <a:gd name="connsiteY6" fmla="*/ 87262 h 104716"/>
                <a:gd name="connsiteX7" fmla="*/ 52365 w 52364"/>
                <a:gd name="connsiteY7" fmla="*/ 87262 h 104716"/>
                <a:gd name="connsiteX8" fmla="*/ 52365 w 52364"/>
                <a:gd name="connsiteY8" fmla="*/ 104717 h 104716"/>
                <a:gd name="connsiteX9" fmla="*/ 7 w 52364"/>
                <a:gd name="connsiteY9" fmla="*/ 104717 h 104716"/>
                <a:gd name="connsiteX10" fmla="*/ 7 w 52364"/>
                <a:gd name="connsiteY10" fmla="*/ 87262 h 104716"/>
                <a:gd name="connsiteX11" fmla="*/ 17462 w 52364"/>
                <a:gd name="connsiteY11" fmla="*/ 87262 h 104716"/>
                <a:gd name="connsiteX12" fmla="*/ 17462 w 52364"/>
                <a:gd name="connsiteY12" fmla="*/ 34903 h 10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364" h="104716">
                  <a:moveTo>
                    <a:pt x="17455" y="34910"/>
                  </a:moveTo>
                  <a:lnTo>
                    <a:pt x="0" y="34910"/>
                  </a:lnTo>
                  <a:lnTo>
                    <a:pt x="0" y="17455"/>
                  </a:lnTo>
                  <a:lnTo>
                    <a:pt x="17455" y="17455"/>
                  </a:lnTo>
                  <a:lnTo>
                    <a:pt x="17455" y="0"/>
                  </a:lnTo>
                  <a:lnTo>
                    <a:pt x="34910" y="0"/>
                  </a:lnTo>
                  <a:lnTo>
                    <a:pt x="34910" y="87262"/>
                  </a:lnTo>
                  <a:lnTo>
                    <a:pt x="52365" y="87262"/>
                  </a:lnTo>
                  <a:lnTo>
                    <a:pt x="52365" y="104717"/>
                  </a:lnTo>
                  <a:lnTo>
                    <a:pt x="7" y="104717"/>
                  </a:lnTo>
                  <a:lnTo>
                    <a:pt x="7" y="87262"/>
                  </a:lnTo>
                  <a:lnTo>
                    <a:pt x="17462" y="87262"/>
                  </a:lnTo>
                  <a:lnTo>
                    <a:pt x="17462" y="34903"/>
                  </a:ln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67" name="Dowolny kształt: kształt 1466">
              <a:extLst>
                <a:ext uri="{FF2B5EF4-FFF2-40B4-BE49-F238E27FC236}">
                  <a16:creationId xmlns:a16="http://schemas.microsoft.com/office/drawing/2014/main" id="{509E8C79-5C4F-0323-B5DA-54D30D7B8EF8}"/>
                </a:ext>
              </a:extLst>
            </p:cNvPr>
            <p:cNvSpPr/>
            <p:nvPr/>
          </p:nvSpPr>
          <p:spPr>
            <a:xfrm>
              <a:off x="3096145" y="6060471"/>
              <a:ext cx="314149" cy="235612"/>
            </a:xfrm>
            <a:custGeom>
              <a:avLst/>
              <a:gdLst>
                <a:gd name="connsiteX0" fmla="*/ 196893 w 314149"/>
                <a:gd name="connsiteY0" fmla="*/ 0 h 235612"/>
                <a:gd name="connsiteX1" fmla="*/ 177730 w 314149"/>
                <a:gd name="connsiteY1" fmla="*/ 1584 h 235612"/>
                <a:gd name="connsiteX2" fmla="*/ 158567 w 314149"/>
                <a:gd name="connsiteY2" fmla="*/ 0 h 235612"/>
                <a:gd name="connsiteX3" fmla="*/ 138232 w 314149"/>
                <a:gd name="connsiteY3" fmla="*/ 1780 h 235612"/>
                <a:gd name="connsiteX4" fmla="*/ 117806 w 314149"/>
                <a:gd name="connsiteY4" fmla="*/ 0 h 235612"/>
                <a:gd name="connsiteX5" fmla="*/ 0 w 314149"/>
                <a:gd name="connsiteY5" fmla="*/ 117806 h 235612"/>
                <a:gd name="connsiteX6" fmla="*/ 117806 w 314149"/>
                <a:gd name="connsiteY6" fmla="*/ 235612 h 235612"/>
                <a:gd name="connsiteX7" fmla="*/ 138232 w 314149"/>
                <a:gd name="connsiteY7" fmla="*/ 233832 h 235612"/>
                <a:gd name="connsiteX8" fmla="*/ 158567 w 314149"/>
                <a:gd name="connsiteY8" fmla="*/ 235612 h 235612"/>
                <a:gd name="connsiteX9" fmla="*/ 177730 w 314149"/>
                <a:gd name="connsiteY9" fmla="*/ 234028 h 235612"/>
                <a:gd name="connsiteX10" fmla="*/ 196893 w 314149"/>
                <a:gd name="connsiteY10" fmla="*/ 235612 h 235612"/>
                <a:gd name="connsiteX11" fmla="*/ 314150 w 314149"/>
                <a:gd name="connsiteY11" fmla="*/ 117806 h 235612"/>
                <a:gd name="connsiteX12" fmla="*/ 196893 w 314149"/>
                <a:gd name="connsiteY12" fmla="*/ 0 h 235612"/>
                <a:gd name="connsiteX13" fmla="*/ 249644 w 314149"/>
                <a:gd name="connsiteY13" fmla="*/ 117806 h 235612"/>
                <a:gd name="connsiteX14" fmla="*/ 205650 w 314149"/>
                <a:gd name="connsiteY14" fmla="*/ 196200 h 235612"/>
                <a:gd name="connsiteX15" fmla="*/ 235612 w 314149"/>
                <a:gd name="connsiteY15" fmla="*/ 117806 h 235612"/>
                <a:gd name="connsiteX16" fmla="*/ 205650 w 314149"/>
                <a:gd name="connsiteY16" fmla="*/ 39413 h 235612"/>
                <a:gd name="connsiteX17" fmla="*/ 249644 w 314149"/>
                <a:gd name="connsiteY17" fmla="*/ 117806 h 235612"/>
                <a:gd name="connsiteX18" fmla="*/ 86974 w 314149"/>
                <a:gd name="connsiteY18" fmla="*/ 204066 h 235612"/>
                <a:gd name="connsiteX19" fmla="*/ 72569 w 314149"/>
                <a:gd name="connsiteY19" fmla="*/ 197430 h 235612"/>
                <a:gd name="connsiteX20" fmla="*/ 26303 w 314149"/>
                <a:gd name="connsiteY20" fmla="*/ 117806 h 235612"/>
                <a:gd name="connsiteX21" fmla="*/ 72569 w 314149"/>
                <a:gd name="connsiteY21" fmla="*/ 38182 h 235612"/>
                <a:gd name="connsiteX22" fmla="*/ 117806 w 314149"/>
                <a:gd name="connsiteY22" fmla="*/ 26179 h 235612"/>
                <a:gd name="connsiteX23" fmla="*/ 138560 w 314149"/>
                <a:gd name="connsiteY23" fmla="*/ 28555 h 235612"/>
                <a:gd name="connsiteX24" fmla="*/ 157814 w 314149"/>
                <a:gd name="connsiteY24" fmla="*/ 35407 h 235612"/>
                <a:gd name="connsiteX25" fmla="*/ 209315 w 314149"/>
                <a:gd name="connsiteY25" fmla="*/ 117800 h 235612"/>
                <a:gd name="connsiteX26" fmla="*/ 208897 w 314149"/>
                <a:gd name="connsiteY26" fmla="*/ 126478 h 235612"/>
                <a:gd name="connsiteX27" fmla="*/ 86980 w 314149"/>
                <a:gd name="connsiteY27" fmla="*/ 204060 h 235612"/>
                <a:gd name="connsiteX28" fmla="*/ 248604 w 314149"/>
                <a:gd name="connsiteY28" fmla="*/ 193189 h 235612"/>
                <a:gd name="connsiteX29" fmla="*/ 275830 w 314149"/>
                <a:gd name="connsiteY29" fmla="*/ 117806 h 235612"/>
                <a:gd name="connsiteX30" fmla="*/ 248604 w 314149"/>
                <a:gd name="connsiteY30" fmla="*/ 42424 h 235612"/>
                <a:gd name="connsiteX31" fmla="*/ 287977 w 314149"/>
                <a:gd name="connsiteY31" fmla="*/ 117806 h 235612"/>
                <a:gd name="connsiteX32" fmla="*/ 248604 w 314149"/>
                <a:gd name="connsiteY32" fmla="*/ 193189 h 23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4149" h="235612">
                  <a:moveTo>
                    <a:pt x="196893" y="0"/>
                  </a:moveTo>
                  <a:cubicBezTo>
                    <a:pt x="190368" y="0"/>
                    <a:pt x="183967" y="550"/>
                    <a:pt x="177730" y="1584"/>
                  </a:cubicBezTo>
                  <a:cubicBezTo>
                    <a:pt x="171493" y="550"/>
                    <a:pt x="165092" y="0"/>
                    <a:pt x="158567" y="0"/>
                  </a:cubicBezTo>
                  <a:cubicBezTo>
                    <a:pt x="151636" y="0"/>
                    <a:pt x="144843" y="608"/>
                    <a:pt x="138232" y="1780"/>
                  </a:cubicBezTo>
                  <a:cubicBezTo>
                    <a:pt x="131596" y="615"/>
                    <a:pt x="124770" y="0"/>
                    <a:pt x="117806" y="0"/>
                  </a:cubicBezTo>
                  <a:cubicBezTo>
                    <a:pt x="52849" y="0"/>
                    <a:pt x="0" y="52849"/>
                    <a:pt x="0" y="117806"/>
                  </a:cubicBezTo>
                  <a:cubicBezTo>
                    <a:pt x="0" y="182763"/>
                    <a:pt x="52849" y="235612"/>
                    <a:pt x="117806" y="235612"/>
                  </a:cubicBezTo>
                  <a:cubicBezTo>
                    <a:pt x="124770" y="235612"/>
                    <a:pt x="131596" y="235004"/>
                    <a:pt x="138232" y="233832"/>
                  </a:cubicBezTo>
                  <a:cubicBezTo>
                    <a:pt x="144836" y="234997"/>
                    <a:pt x="151630" y="235612"/>
                    <a:pt x="158567" y="235612"/>
                  </a:cubicBezTo>
                  <a:cubicBezTo>
                    <a:pt x="165092" y="235612"/>
                    <a:pt x="171493" y="235063"/>
                    <a:pt x="177730" y="234028"/>
                  </a:cubicBezTo>
                  <a:cubicBezTo>
                    <a:pt x="183967" y="235063"/>
                    <a:pt x="190368" y="235612"/>
                    <a:pt x="196893" y="235612"/>
                  </a:cubicBezTo>
                  <a:cubicBezTo>
                    <a:pt x="261549" y="235612"/>
                    <a:pt x="314150" y="182763"/>
                    <a:pt x="314150" y="117806"/>
                  </a:cubicBezTo>
                  <a:cubicBezTo>
                    <a:pt x="314150" y="52849"/>
                    <a:pt x="261549" y="0"/>
                    <a:pt x="196893" y="0"/>
                  </a:cubicBezTo>
                  <a:close/>
                  <a:moveTo>
                    <a:pt x="249644" y="117806"/>
                  </a:moveTo>
                  <a:cubicBezTo>
                    <a:pt x="249644" y="151008"/>
                    <a:pt x="232000" y="180125"/>
                    <a:pt x="205650" y="196200"/>
                  </a:cubicBezTo>
                  <a:cubicBezTo>
                    <a:pt x="224270" y="175361"/>
                    <a:pt x="235612" y="147886"/>
                    <a:pt x="235612" y="117806"/>
                  </a:cubicBezTo>
                  <a:cubicBezTo>
                    <a:pt x="235612" y="87726"/>
                    <a:pt x="224270" y="60251"/>
                    <a:pt x="205650" y="39413"/>
                  </a:cubicBezTo>
                  <a:cubicBezTo>
                    <a:pt x="232000" y="55487"/>
                    <a:pt x="249644" y="84611"/>
                    <a:pt x="249644" y="117806"/>
                  </a:cubicBezTo>
                  <a:close/>
                  <a:moveTo>
                    <a:pt x="86974" y="204066"/>
                  </a:moveTo>
                  <a:cubicBezTo>
                    <a:pt x="81960" y="202260"/>
                    <a:pt x="77137" y="200042"/>
                    <a:pt x="72569" y="197430"/>
                  </a:cubicBezTo>
                  <a:cubicBezTo>
                    <a:pt x="44956" y="181638"/>
                    <a:pt x="26303" y="151865"/>
                    <a:pt x="26303" y="117806"/>
                  </a:cubicBezTo>
                  <a:cubicBezTo>
                    <a:pt x="26303" y="83747"/>
                    <a:pt x="44956" y="53975"/>
                    <a:pt x="72569" y="38182"/>
                  </a:cubicBezTo>
                  <a:cubicBezTo>
                    <a:pt x="85920" y="30544"/>
                    <a:pt x="101366" y="26179"/>
                    <a:pt x="117806" y="26179"/>
                  </a:cubicBezTo>
                  <a:cubicBezTo>
                    <a:pt x="124940" y="26179"/>
                    <a:pt x="131891" y="27004"/>
                    <a:pt x="138560" y="28555"/>
                  </a:cubicBezTo>
                  <a:cubicBezTo>
                    <a:pt x="145294" y="30126"/>
                    <a:pt x="151741" y="32443"/>
                    <a:pt x="157814" y="35407"/>
                  </a:cubicBezTo>
                  <a:cubicBezTo>
                    <a:pt x="188280" y="50296"/>
                    <a:pt x="209315" y="81633"/>
                    <a:pt x="209315" y="117800"/>
                  </a:cubicBezTo>
                  <a:cubicBezTo>
                    <a:pt x="209315" y="120725"/>
                    <a:pt x="209165" y="123618"/>
                    <a:pt x="208897" y="126478"/>
                  </a:cubicBezTo>
                  <a:lnTo>
                    <a:pt x="86980" y="204060"/>
                  </a:lnTo>
                  <a:close/>
                  <a:moveTo>
                    <a:pt x="248604" y="193189"/>
                  </a:moveTo>
                  <a:cubicBezTo>
                    <a:pt x="265587" y="172743"/>
                    <a:pt x="275830" y="146452"/>
                    <a:pt x="275830" y="117806"/>
                  </a:cubicBezTo>
                  <a:cubicBezTo>
                    <a:pt x="275830" y="89160"/>
                    <a:pt x="265594" y="62863"/>
                    <a:pt x="248604" y="42424"/>
                  </a:cubicBezTo>
                  <a:cubicBezTo>
                    <a:pt x="272374" y="58975"/>
                    <a:pt x="287977" y="86587"/>
                    <a:pt x="287977" y="117806"/>
                  </a:cubicBezTo>
                  <a:cubicBezTo>
                    <a:pt x="287977" y="149025"/>
                    <a:pt x="272374" y="176644"/>
                    <a:pt x="248604" y="193189"/>
                  </a:cubicBezTo>
                  <a:close/>
                </a:path>
              </a:pathLst>
            </a:custGeom>
            <a:solidFill>
              <a:srgbClr val="212E39"/>
            </a:solidFill>
            <a:ln w="6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4247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70476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78763E-FFA9-4713-9F9F-CDCD582F89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63650" y="2727325"/>
            <a:ext cx="50704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77113" y="5253038"/>
            <a:ext cx="2946400" cy="231933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87112" y="5253038"/>
            <a:ext cx="2944800" cy="231933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77113" y="2305050"/>
            <a:ext cx="2944800" cy="2738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99008" y="2305050"/>
            <a:ext cx="2944800" cy="2738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17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581680" y="1257300"/>
            <a:ext cx="3382095" cy="2355520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578640" y="3943680"/>
            <a:ext cx="3382095" cy="3414383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1449" y="1257300"/>
            <a:ext cx="3382095" cy="6133049"/>
          </a:xfrm>
          <a:prstGeom prst="rect">
            <a:avLst/>
          </a:pr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5053207" cy="23134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576701A-A876-4BEC-906D-CADC5A8FC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263650" y="2727325"/>
            <a:ext cx="5053013" cy="4840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5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rgbClr val="F7AD45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90638" y="6894286"/>
            <a:ext cx="126301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bg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ymbol zastępczy obrazu 25">
            <a:extLst>
              <a:ext uri="{FF2B5EF4-FFF2-40B4-BE49-F238E27FC236}">
                <a16:creationId xmlns:a16="http://schemas.microsoft.com/office/drawing/2014/main" id="{BBA72501-7DC1-429C-BBBD-8703BDB0B0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8281" y="1155217"/>
            <a:ext cx="8278079" cy="6417158"/>
          </a:xfrm>
          <a:custGeom>
            <a:avLst/>
            <a:gdLst>
              <a:gd name="connsiteX0" fmla="*/ 4470266 w 8278079"/>
              <a:gd name="connsiteY0" fmla="*/ 4386466 h 6417158"/>
              <a:gd name="connsiteX1" fmla="*/ 5789099 w 8278079"/>
              <a:gd name="connsiteY1" fmla="*/ 4386466 h 6417158"/>
              <a:gd name="connsiteX2" fmla="*/ 6296792 w 8278079"/>
              <a:gd name="connsiteY2" fmla="*/ 5401851 h 6417158"/>
              <a:gd name="connsiteX3" fmla="*/ 5789138 w 8278079"/>
              <a:gd name="connsiteY3" fmla="*/ 6417158 h 6417158"/>
              <a:gd name="connsiteX4" fmla="*/ 4470227 w 8278079"/>
              <a:gd name="connsiteY4" fmla="*/ 6417158 h 6417158"/>
              <a:gd name="connsiteX5" fmla="*/ 3962572 w 8278079"/>
              <a:gd name="connsiteY5" fmla="*/ 5401851 h 6417158"/>
              <a:gd name="connsiteX6" fmla="*/ 6451553 w 8278079"/>
              <a:gd name="connsiteY6" fmla="*/ 3285648 h 6417158"/>
              <a:gd name="connsiteX7" fmla="*/ 7770385 w 8278079"/>
              <a:gd name="connsiteY7" fmla="*/ 3285648 h 6417158"/>
              <a:gd name="connsiteX8" fmla="*/ 8278079 w 8278079"/>
              <a:gd name="connsiteY8" fmla="*/ 4301034 h 6417158"/>
              <a:gd name="connsiteX9" fmla="*/ 7770385 w 8278079"/>
              <a:gd name="connsiteY9" fmla="*/ 5316418 h 6417158"/>
              <a:gd name="connsiteX10" fmla="*/ 6451553 w 8278079"/>
              <a:gd name="connsiteY10" fmla="*/ 5316418 h 6417158"/>
              <a:gd name="connsiteX11" fmla="*/ 5943859 w 8278079"/>
              <a:gd name="connsiteY11" fmla="*/ 4301034 h 6417158"/>
              <a:gd name="connsiteX12" fmla="*/ 2488980 w 8278079"/>
              <a:gd name="connsiteY12" fmla="*/ 3285648 h 6417158"/>
              <a:gd name="connsiteX13" fmla="*/ 3807812 w 8278079"/>
              <a:gd name="connsiteY13" fmla="*/ 3285648 h 6417158"/>
              <a:gd name="connsiteX14" fmla="*/ 4315506 w 8278079"/>
              <a:gd name="connsiteY14" fmla="*/ 4301034 h 6417158"/>
              <a:gd name="connsiteX15" fmla="*/ 3807812 w 8278079"/>
              <a:gd name="connsiteY15" fmla="*/ 5316418 h 6417158"/>
              <a:gd name="connsiteX16" fmla="*/ 2488980 w 8278079"/>
              <a:gd name="connsiteY16" fmla="*/ 5316418 h 6417158"/>
              <a:gd name="connsiteX17" fmla="*/ 1981286 w 8278079"/>
              <a:gd name="connsiteY17" fmla="*/ 4301034 h 6417158"/>
              <a:gd name="connsiteX18" fmla="*/ 4470266 w 8278079"/>
              <a:gd name="connsiteY18" fmla="*/ 2193234 h 6417158"/>
              <a:gd name="connsiteX19" fmla="*/ 5789099 w 8278079"/>
              <a:gd name="connsiteY19" fmla="*/ 2193234 h 6417158"/>
              <a:gd name="connsiteX20" fmla="*/ 6296792 w 8278079"/>
              <a:gd name="connsiteY20" fmla="*/ 3208619 h 6417158"/>
              <a:gd name="connsiteX21" fmla="*/ 5789099 w 8278079"/>
              <a:gd name="connsiteY21" fmla="*/ 4224003 h 6417158"/>
              <a:gd name="connsiteX22" fmla="*/ 4470266 w 8278079"/>
              <a:gd name="connsiteY22" fmla="*/ 4224003 h 6417158"/>
              <a:gd name="connsiteX23" fmla="*/ 3962572 w 8278079"/>
              <a:gd name="connsiteY23" fmla="*/ 3208619 h 6417158"/>
              <a:gd name="connsiteX24" fmla="*/ 507694 w 8278079"/>
              <a:gd name="connsiteY24" fmla="*/ 2193234 h 6417158"/>
              <a:gd name="connsiteX25" fmla="*/ 1826527 w 8278079"/>
              <a:gd name="connsiteY25" fmla="*/ 2193234 h 6417158"/>
              <a:gd name="connsiteX26" fmla="*/ 2334219 w 8278079"/>
              <a:gd name="connsiteY26" fmla="*/ 3208619 h 6417158"/>
              <a:gd name="connsiteX27" fmla="*/ 1826527 w 8278079"/>
              <a:gd name="connsiteY27" fmla="*/ 4224003 h 6417158"/>
              <a:gd name="connsiteX28" fmla="*/ 507694 w 8278079"/>
              <a:gd name="connsiteY28" fmla="*/ 4224004 h 6417158"/>
              <a:gd name="connsiteX29" fmla="*/ 0 w 8278079"/>
              <a:gd name="connsiteY29" fmla="*/ 3208619 h 6417158"/>
              <a:gd name="connsiteX30" fmla="*/ 6451553 w 8278079"/>
              <a:gd name="connsiteY30" fmla="*/ 1092415 h 6417158"/>
              <a:gd name="connsiteX31" fmla="*/ 7770385 w 8278079"/>
              <a:gd name="connsiteY31" fmla="*/ 1092415 h 6417158"/>
              <a:gd name="connsiteX32" fmla="*/ 8278079 w 8278079"/>
              <a:gd name="connsiteY32" fmla="*/ 2107801 h 6417158"/>
              <a:gd name="connsiteX33" fmla="*/ 7770385 w 8278079"/>
              <a:gd name="connsiteY33" fmla="*/ 3123185 h 6417158"/>
              <a:gd name="connsiteX34" fmla="*/ 6451553 w 8278079"/>
              <a:gd name="connsiteY34" fmla="*/ 3123185 h 6417158"/>
              <a:gd name="connsiteX35" fmla="*/ 5943859 w 8278079"/>
              <a:gd name="connsiteY35" fmla="*/ 2107801 h 6417158"/>
              <a:gd name="connsiteX36" fmla="*/ 2488980 w 8278079"/>
              <a:gd name="connsiteY36" fmla="*/ 1092415 h 6417158"/>
              <a:gd name="connsiteX37" fmla="*/ 3807812 w 8278079"/>
              <a:gd name="connsiteY37" fmla="*/ 1092415 h 6417158"/>
              <a:gd name="connsiteX38" fmla="*/ 4315506 w 8278079"/>
              <a:gd name="connsiteY38" fmla="*/ 2107801 h 6417158"/>
              <a:gd name="connsiteX39" fmla="*/ 3807812 w 8278079"/>
              <a:gd name="connsiteY39" fmla="*/ 3123185 h 6417158"/>
              <a:gd name="connsiteX40" fmla="*/ 2488980 w 8278079"/>
              <a:gd name="connsiteY40" fmla="*/ 3123185 h 6417158"/>
              <a:gd name="connsiteX41" fmla="*/ 1981286 w 8278079"/>
              <a:gd name="connsiteY41" fmla="*/ 2107801 h 6417158"/>
              <a:gd name="connsiteX42" fmla="*/ 4470266 w 8278079"/>
              <a:gd name="connsiteY42" fmla="*/ 0 h 6417158"/>
              <a:gd name="connsiteX43" fmla="*/ 5789099 w 8278079"/>
              <a:gd name="connsiteY43" fmla="*/ 0 h 6417158"/>
              <a:gd name="connsiteX44" fmla="*/ 6296792 w 8278079"/>
              <a:gd name="connsiteY44" fmla="*/ 1015385 h 6417158"/>
              <a:gd name="connsiteX45" fmla="*/ 5789099 w 8278079"/>
              <a:gd name="connsiteY45" fmla="*/ 2030770 h 6417158"/>
              <a:gd name="connsiteX46" fmla="*/ 4470266 w 8278079"/>
              <a:gd name="connsiteY46" fmla="*/ 2030770 h 6417158"/>
              <a:gd name="connsiteX47" fmla="*/ 3962572 w 8278079"/>
              <a:gd name="connsiteY47" fmla="*/ 1015385 h 641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278079" h="6417158">
                <a:moveTo>
                  <a:pt x="4470266" y="4386466"/>
                </a:moveTo>
                <a:lnTo>
                  <a:pt x="5789099" y="4386466"/>
                </a:lnTo>
                <a:lnTo>
                  <a:pt x="6296792" y="5401851"/>
                </a:lnTo>
                <a:lnTo>
                  <a:pt x="5789138" y="6417158"/>
                </a:lnTo>
                <a:lnTo>
                  <a:pt x="4470227" y="6417158"/>
                </a:lnTo>
                <a:lnTo>
                  <a:pt x="3962572" y="5401851"/>
                </a:lnTo>
                <a:close/>
                <a:moveTo>
                  <a:pt x="6451553" y="3285648"/>
                </a:moveTo>
                <a:lnTo>
                  <a:pt x="7770385" y="3285648"/>
                </a:lnTo>
                <a:lnTo>
                  <a:pt x="8278079" y="4301034"/>
                </a:lnTo>
                <a:lnTo>
                  <a:pt x="7770385" y="5316418"/>
                </a:lnTo>
                <a:lnTo>
                  <a:pt x="6451553" y="5316418"/>
                </a:lnTo>
                <a:lnTo>
                  <a:pt x="5943859" y="4301034"/>
                </a:lnTo>
                <a:close/>
                <a:moveTo>
                  <a:pt x="2488980" y="3285648"/>
                </a:moveTo>
                <a:lnTo>
                  <a:pt x="3807812" y="3285648"/>
                </a:lnTo>
                <a:lnTo>
                  <a:pt x="4315506" y="4301034"/>
                </a:lnTo>
                <a:lnTo>
                  <a:pt x="3807812" y="5316418"/>
                </a:lnTo>
                <a:lnTo>
                  <a:pt x="2488980" y="5316418"/>
                </a:lnTo>
                <a:lnTo>
                  <a:pt x="1981286" y="4301034"/>
                </a:lnTo>
                <a:close/>
                <a:moveTo>
                  <a:pt x="4470266" y="2193234"/>
                </a:moveTo>
                <a:lnTo>
                  <a:pt x="5789099" y="2193234"/>
                </a:lnTo>
                <a:lnTo>
                  <a:pt x="6296792" y="3208619"/>
                </a:lnTo>
                <a:lnTo>
                  <a:pt x="5789099" y="4224003"/>
                </a:lnTo>
                <a:lnTo>
                  <a:pt x="4470266" y="4224003"/>
                </a:lnTo>
                <a:lnTo>
                  <a:pt x="3962572" y="3208619"/>
                </a:lnTo>
                <a:close/>
                <a:moveTo>
                  <a:pt x="507694" y="2193234"/>
                </a:moveTo>
                <a:lnTo>
                  <a:pt x="1826527" y="2193234"/>
                </a:lnTo>
                <a:lnTo>
                  <a:pt x="2334219" y="3208619"/>
                </a:lnTo>
                <a:lnTo>
                  <a:pt x="1826527" y="4224003"/>
                </a:lnTo>
                <a:lnTo>
                  <a:pt x="507694" y="4224004"/>
                </a:lnTo>
                <a:lnTo>
                  <a:pt x="0" y="3208619"/>
                </a:lnTo>
                <a:close/>
                <a:moveTo>
                  <a:pt x="6451553" y="1092415"/>
                </a:moveTo>
                <a:lnTo>
                  <a:pt x="7770385" y="1092415"/>
                </a:lnTo>
                <a:lnTo>
                  <a:pt x="8278079" y="2107801"/>
                </a:lnTo>
                <a:lnTo>
                  <a:pt x="7770385" y="3123185"/>
                </a:lnTo>
                <a:lnTo>
                  <a:pt x="6451553" y="3123185"/>
                </a:lnTo>
                <a:lnTo>
                  <a:pt x="5943859" y="2107801"/>
                </a:lnTo>
                <a:close/>
                <a:moveTo>
                  <a:pt x="2488980" y="1092415"/>
                </a:moveTo>
                <a:lnTo>
                  <a:pt x="3807812" y="1092415"/>
                </a:lnTo>
                <a:lnTo>
                  <a:pt x="4315506" y="2107801"/>
                </a:lnTo>
                <a:lnTo>
                  <a:pt x="3807812" y="3123185"/>
                </a:lnTo>
                <a:lnTo>
                  <a:pt x="2488980" y="3123185"/>
                </a:lnTo>
                <a:lnTo>
                  <a:pt x="1981286" y="2107801"/>
                </a:lnTo>
                <a:close/>
                <a:moveTo>
                  <a:pt x="4470266" y="0"/>
                </a:moveTo>
                <a:lnTo>
                  <a:pt x="5789099" y="0"/>
                </a:lnTo>
                <a:lnTo>
                  <a:pt x="6296792" y="1015385"/>
                </a:lnTo>
                <a:lnTo>
                  <a:pt x="5789099" y="2030770"/>
                </a:lnTo>
                <a:lnTo>
                  <a:pt x="4470266" y="2030770"/>
                </a:lnTo>
                <a:lnTo>
                  <a:pt x="3962572" y="101538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99A944-642A-4640-A63A-2BB1350E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0"/>
            <a:ext cx="6113464" cy="2313426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272AFB-92BC-4C67-9313-45131BE3A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Symbol zastępczy tekstu 27">
            <a:extLst>
              <a:ext uri="{FF2B5EF4-FFF2-40B4-BE49-F238E27FC236}">
                <a16:creationId xmlns:a16="http://schemas.microsoft.com/office/drawing/2014/main" id="{360BA1FD-EF3F-4394-A564-97562E557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63650" y="2727325"/>
            <a:ext cx="3998913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99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grpSp>
        <p:nvGrpSpPr>
          <p:cNvPr id="56" name="Grupa 55">
            <a:extLst>
              <a:ext uri="{FF2B5EF4-FFF2-40B4-BE49-F238E27FC236}">
                <a16:creationId xmlns:a16="http://schemas.microsoft.com/office/drawing/2014/main" id="{62CB7654-565E-261C-E9F7-E88791F3F3BC}"/>
              </a:ext>
            </a:extLst>
          </p:cNvPr>
          <p:cNvGrpSpPr/>
          <p:nvPr userDrawn="1"/>
        </p:nvGrpSpPr>
        <p:grpSpPr>
          <a:xfrm>
            <a:off x="-7005638" y="-828676"/>
            <a:ext cx="7005637" cy="9361697"/>
            <a:chOff x="-7005638" y="-828676"/>
            <a:chExt cx="7005637" cy="9361697"/>
          </a:xfrm>
        </p:grpSpPr>
        <p:sp>
          <p:nvSpPr>
            <p:cNvPr id="57" name="Dowolny kształt: kształt 56">
              <a:extLst>
                <a:ext uri="{FF2B5EF4-FFF2-40B4-BE49-F238E27FC236}">
                  <a16:creationId xmlns:a16="http://schemas.microsoft.com/office/drawing/2014/main" id="{02089D41-FF2C-2CB8-8513-2484AE8F0568}"/>
                </a:ext>
              </a:extLst>
            </p:cNvPr>
            <p:cNvSpPr/>
            <p:nvPr userDrawn="1"/>
          </p:nvSpPr>
          <p:spPr>
            <a:xfrm>
              <a:off x="-4055313" y="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DEE3E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8" name="Dowolny kształt: kształt 57">
              <a:extLst>
                <a:ext uri="{FF2B5EF4-FFF2-40B4-BE49-F238E27FC236}">
                  <a16:creationId xmlns:a16="http://schemas.microsoft.com/office/drawing/2014/main" id="{88D54B03-3D8E-5C72-784E-E189C94255F5}"/>
                </a:ext>
              </a:extLst>
            </p:cNvPr>
            <p:cNvSpPr/>
            <p:nvPr userDrawn="1"/>
          </p:nvSpPr>
          <p:spPr>
            <a:xfrm>
              <a:off x="-3298585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12E3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59" name="Dowolny kształt: kształt 58">
              <a:extLst>
                <a:ext uri="{FF2B5EF4-FFF2-40B4-BE49-F238E27FC236}">
                  <a16:creationId xmlns:a16="http://schemas.microsoft.com/office/drawing/2014/main" id="{95494641-7B4F-F457-4A9A-56685811BC6E}"/>
                </a:ext>
              </a:extLst>
            </p:cNvPr>
            <p:cNvSpPr/>
            <p:nvPr userDrawn="1"/>
          </p:nvSpPr>
          <p:spPr>
            <a:xfrm>
              <a:off x="-2541857" y="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121F29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0" name="Dowolny kształt: kształt 59">
              <a:extLst>
                <a:ext uri="{FF2B5EF4-FFF2-40B4-BE49-F238E27FC236}">
                  <a16:creationId xmlns:a16="http://schemas.microsoft.com/office/drawing/2014/main" id="{ADDAAF8F-06A6-F9AB-B79F-12E9785335CA}"/>
                </a:ext>
              </a:extLst>
            </p:cNvPr>
            <p:cNvSpPr/>
            <p:nvPr userDrawn="1"/>
          </p:nvSpPr>
          <p:spPr>
            <a:xfrm>
              <a:off x="-4055313" y="78549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CEE3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1" name="Dowolny kształt: kształt 60">
              <a:extLst>
                <a:ext uri="{FF2B5EF4-FFF2-40B4-BE49-F238E27FC236}">
                  <a16:creationId xmlns:a16="http://schemas.microsoft.com/office/drawing/2014/main" id="{871E6DCB-CCDD-C9EE-9B59-513C888CECFB}"/>
                </a:ext>
              </a:extLst>
            </p:cNvPr>
            <p:cNvSpPr/>
            <p:nvPr userDrawn="1"/>
          </p:nvSpPr>
          <p:spPr>
            <a:xfrm>
              <a:off x="-4055313" y="1570897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2" name="Dowolny kształt: kształt 61">
              <a:extLst>
                <a:ext uri="{FF2B5EF4-FFF2-40B4-BE49-F238E27FC236}">
                  <a16:creationId xmlns:a16="http://schemas.microsoft.com/office/drawing/2014/main" id="{EAA04B4B-454C-610C-8DF7-84BAA6289D9B}"/>
                </a:ext>
              </a:extLst>
            </p:cNvPr>
            <p:cNvSpPr/>
            <p:nvPr userDrawn="1"/>
          </p:nvSpPr>
          <p:spPr>
            <a:xfrm>
              <a:off x="-3298585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3" name="Dowolny kształt: kształt 62">
              <a:extLst>
                <a:ext uri="{FF2B5EF4-FFF2-40B4-BE49-F238E27FC236}">
                  <a16:creationId xmlns:a16="http://schemas.microsoft.com/office/drawing/2014/main" id="{98B521DB-B78A-7BD8-93C3-F738EDEB9E68}"/>
                </a:ext>
              </a:extLst>
            </p:cNvPr>
            <p:cNvSpPr/>
            <p:nvPr userDrawn="1"/>
          </p:nvSpPr>
          <p:spPr>
            <a:xfrm>
              <a:off x="-2541857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4" name="Dowolny kształt: kształt 63">
              <a:extLst>
                <a:ext uri="{FF2B5EF4-FFF2-40B4-BE49-F238E27FC236}">
                  <a16:creationId xmlns:a16="http://schemas.microsoft.com/office/drawing/2014/main" id="{B1F56B64-371F-13B7-43B6-3FA7FA0F8CFE}"/>
                </a:ext>
              </a:extLst>
            </p:cNvPr>
            <p:cNvSpPr/>
            <p:nvPr userDrawn="1"/>
          </p:nvSpPr>
          <p:spPr>
            <a:xfrm>
              <a:off x="-1785128" y="1570897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5" name="Dowolny kształt: kształt 64">
              <a:extLst>
                <a:ext uri="{FF2B5EF4-FFF2-40B4-BE49-F238E27FC236}">
                  <a16:creationId xmlns:a16="http://schemas.microsoft.com/office/drawing/2014/main" id="{4EA63796-807E-05EE-D4A5-468FF76D7431}"/>
                </a:ext>
              </a:extLst>
            </p:cNvPr>
            <p:cNvSpPr/>
            <p:nvPr userDrawn="1"/>
          </p:nvSpPr>
          <p:spPr>
            <a:xfrm>
              <a:off x="-4055313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4F5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6" name="Dowolny kształt: kształt 65">
              <a:extLst>
                <a:ext uri="{FF2B5EF4-FFF2-40B4-BE49-F238E27FC236}">
                  <a16:creationId xmlns:a16="http://schemas.microsoft.com/office/drawing/2014/main" id="{7B483EC5-FF0A-591F-DC2A-DB90D25BD252}"/>
                </a:ext>
              </a:extLst>
            </p:cNvPr>
            <p:cNvSpPr/>
            <p:nvPr userDrawn="1"/>
          </p:nvSpPr>
          <p:spPr>
            <a:xfrm>
              <a:off x="-3298585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28A74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7" name="Dowolny kształt: kształt 66">
              <a:extLst>
                <a:ext uri="{FF2B5EF4-FFF2-40B4-BE49-F238E27FC236}">
                  <a16:creationId xmlns:a16="http://schemas.microsoft.com/office/drawing/2014/main" id="{76CF18EB-0028-72D0-8671-61B518D0245A}"/>
                </a:ext>
              </a:extLst>
            </p:cNvPr>
            <p:cNvSpPr/>
            <p:nvPr userDrawn="1"/>
          </p:nvSpPr>
          <p:spPr>
            <a:xfrm>
              <a:off x="-2541857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67E3F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8" name="Dowolny kształt: kształt 67">
              <a:extLst>
                <a:ext uri="{FF2B5EF4-FFF2-40B4-BE49-F238E27FC236}">
                  <a16:creationId xmlns:a16="http://schemas.microsoft.com/office/drawing/2014/main" id="{C48D8867-1495-5782-880F-40BB571486BE}"/>
                </a:ext>
              </a:extLst>
            </p:cNvPr>
            <p:cNvSpPr/>
            <p:nvPr userDrawn="1"/>
          </p:nvSpPr>
          <p:spPr>
            <a:xfrm>
              <a:off x="-1785128" y="2356390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9C00F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69" name="Dowolny kształt: kształt 68">
              <a:extLst>
                <a:ext uri="{FF2B5EF4-FFF2-40B4-BE49-F238E27FC236}">
                  <a16:creationId xmlns:a16="http://schemas.microsoft.com/office/drawing/2014/main" id="{99F45373-7172-0473-42DC-FD86CC16A079}"/>
                </a:ext>
              </a:extLst>
            </p:cNvPr>
            <p:cNvSpPr/>
            <p:nvPr userDrawn="1"/>
          </p:nvSpPr>
          <p:spPr>
            <a:xfrm>
              <a:off x="-1028400" y="2356390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0" name="Dowolny kształt: kształt 69">
              <a:extLst>
                <a:ext uri="{FF2B5EF4-FFF2-40B4-BE49-F238E27FC236}">
                  <a16:creationId xmlns:a16="http://schemas.microsoft.com/office/drawing/2014/main" id="{FD5375D3-3172-11AD-DF4A-8FE3F59DEDF9}"/>
                </a:ext>
              </a:extLst>
            </p:cNvPr>
            <p:cNvSpPr/>
            <p:nvPr userDrawn="1"/>
          </p:nvSpPr>
          <p:spPr>
            <a:xfrm>
              <a:off x="-4055313" y="314188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6AE29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1" name="Dowolny kształt: kształt 70">
              <a:extLst>
                <a:ext uri="{FF2B5EF4-FFF2-40B4-BE49-F238E27FC236}">
                  <a16:creationId xmlns:a16="http://schemas.microsoft.com/office/drawing/2014/main" id="{286C0D99-6402-6ABE-64E1-869ECD632C8D}"/>
                </a:ext>
              </a:extLst>
            </p:cNvPr>
            <p:cNvSpPr/>
            <p:nvPr userDrawn="1"/>
          </p:nvSpPr>
          <p:spPr>
            <a:xfrm>
              <a:off x="-3298585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0000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2" name="Dowolny kształt: kształt 71">
              <a:extLst>
                <a:ext uri="{FF2B5EF4-FFF2-40B4-BE49-F238E27FC236}">
                  <a16:creationId xmlns:a16="http://schemas.microsoft.com/office/drawing/2014/main" id="{FE9CF09E-161B-2210-15A7-4034EA15E280}"/>
                </a:ext>
              </a:extLst>
            </p:cNvPr>
            <p:cNvSpPr/>
            <p:nvPr userDrawn="1"/>
          </p:nvSpPr>
          <p:spPr>
            <a:xfrm>
              <a:off x="-2541857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3" name="Dowolny kształt: kształt 72">
              <a:extLst>
                <a:ext uri="{FF2B5EF4-FFF2-40B4-BE49-F238E27FC236}">
                  <a16:creationId xmlns:a16="http://schemas.microsoft.com/office/drawing/2014/main" id="{8DF84A2F-B9CE-B321-8B82-3A19563188E0}"/>
                </a:ext>
              </a:extLst>
            </p:cNvPr>
            <p:cNvSpPr/>
            <p:nvPr userDrawn="1"/>
          </p:nvSpPr>
          <p:spPr>
            <a:xfrm>
              <a:off x="-1785128" y="314188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4" name="Dowolny kształt: kształt 73">
              <a:extLst>
                <a:ext uri="{FF2B5EF4-FFF2-40B4-BE49-F238E27FC236}">
                  <a16:creationId xmlns:a16="http://schemas.microsoft.com/office/drawing/2014/main" id="{D69C7C5A-4B50-FB7F-4FB2-A5593B8D1918}"/>
                </a:ext>
              </a:extLst>
            </p:cNvPr>
            <p:cNvSpPr/>
            <p:nvPr userDrawn="1"/>
          </p:nvSpPr>
          <p:spPr>
            <a:xfrm>
              <a:off x="-4055313" y="393340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5D1A83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5" name="Dowolny kształt: kształt 74">
              <a:extLst>
                <a:ext uri="{FF2B5EF4-FFF2-40B4-BE49-F238E27FC236}">
                  <a16:creationId xmlns:a16="http://schemas.microsoft.com/office/drawing/2014/main" id="{EDD4F630-08C2-9057-70EA-3844E472AF6C}"/>
                </a:ext>
              </a:extLst>
            </p:cNvPr>
            <p:cNvSpPr/>
            <p:nvPr userDrawn="1"/>
          </p:nvSpPr>
          <p:spPr>
            <a:xfrm>
              <a:off x="-3298585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6" name="Dowolny kształt: kształt 75">
              <a:extLst>
                <a:ext uri="{FF2B5EF4-FFF2-40B4-BE49-F238E27FC236}">
                  <a16:creationId xmlns:a16="http://schemas.microsoft.com/office/drawing/2014/main" id="{2130696B-F566-75E4-8669-3920CF3540A8}"/>
                </a:ext>
              </a:extLst>
            </p:cNvPr>
            <p:cNvSpPr/>
            <p:nvPr userDrawn="1"/>
          </p:nvSpPr>
          <p:spPr>
            <a:xfrm>
              <a:off x="-2541857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7" name="Dowolny kształt: kształt 76">
              <a:extLst>
                <a:ext uri="{FF2B5EF4-FFF2-40B4-BE49-F238E27FC236}">
                  <a16:creationId xmlns:a16="http://schemas.microsoft.com/office/drawing/2014/main" id="{C6BCFC5E-DA04-C3A3-B90F-DA42EC0F5DEB}"/>
                </a:ext>
              </a:extLst>
            </p:cNvPr>
            <p:cNvSpPr/>
            <p:nvPr userDrawn="1"/>
          </p:nvSpPr>
          <p:spPr>
            <a:xfrm>
              <a:off x="-1785128" y="393340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8" name="Dowolny kształt: kształt 77">
              <a:extLst>
                <a:ext uri="{FF2B5EF4-FFF2-40B4-BE49-F238E27FC236}">
                  <a16:creationId xmlns:a16="http://schemas.microsoft.com/office/drawing/2014/main" id="{8F9D9617-B8CD-385F-E8D5-FC4EE7EFCBA7}"/>
                </a:ext>
              </a:extLst>
            </p:cNvPr>
            <p:cNvSpPr/>
            <p:nvPr userDrawn="1"/>
          </p:nvSpPr>
          <p:spPr>
            <a:xfrm>
              <a:off x="-4055313" y="4725008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B4AC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79" name="Dowolny kształt: kształt 78">
              <a:extLst>
                <a:ext uri="{FF2B5EF4-FFF2-40B4-BE49-F238E27FC236}">
                  <a16:creationId xmlns:a16="http://schemas.microsoft.com/office/drawing/2014/main" id="{709CF2C5-522A-9C7F-16E8-56A4C2DD5F39}"/>
                </a:ext>
              </a:extLst>
            </p:cNvPr>
            <p:cNvSpPr/>
            <p:nvPr userDrawn="1"/>
          </p:nvSpPr>
          <p:spPr>
            <a:xfrm>
              <a:off x="-3298585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0" name="Dowolny kształt: kształt 79">
              <a:extLst>
                <a:ext uri="{FF2B5EF4-FFF2-40B4-BE49-F238E27FC236}">
                  <a16:creationId xmlns:a16="http://schemas.microsoft.com/office/drawing/2014/main" id="{7077FD40-7971-AAA5-A951-272418E1314B}"/>
                </a:ext>
              </a:extLst>
            </p:cNvPr>
            <p:cNvSpPr/>
            <p:nvPr userDrawn="1"/>
          </p:nvSpPr>
          <p:spPr>
            <a:xfrm>
              <a:off x="-2541857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1" name="Dowolny kształt: kształt 80">
              <a:extLst>
                <a:ext uri="{FF2B5EF4-FFF2-40B4-BE49-F238E27FC236}">
                  <a16:creationId xmlns:a16="http://schemas.microsoft.com/office/drawing/2014/main" id="{80A48576-4229-8392-37F6-A3387E3F3E74}"/>
                </a:ext>
              </a:extLst>
            </p:cNvPr>
            <p:cNvSpPr/>
            <p:nvPr userDrawn="1"/>
          </p:nvSpPr>
          <p:spPr>
            <a:xfrm>
              <a:off x="-1785128" y="4725008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2" name="Dowolny kształt: kształt 81">
              <a:extLst>
                <a:ext uri="{FF2B5EF4-FFF2-40B4-BE49-F238E27FC236}">
                  <a16:creationId xmlns:a16="http://schemas.microsoft.com/office/drawing/2014/main" id="{53654784-3CB6-38DC-39AE-4E902B094BCE}"/>
                </a:ext>
              </a:extLst>
            </p:cNvPr>
            <p:cNvSpPr/>
            <p:nvPr userDrawn="1"/>
          </p:nvSpPr>
          <p:spPr>
            <a:xfrm>
              <a:off x="-4055313" y="551661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589A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3" name="Dowolny kształt: kształt 82">
              <a:extLst>
                <a:ext uri="{FF2B5EF4-FFF2-40B4-BE49-F238E27FC236}">
                  <a16:creationId xmlns:a16="http://schemas.microsoft.com/office/drawing/2014/main" id="{4F43D7D0-F996-753B-A2AF-FB0953D3860D}"/>
                </a:ext>
              </a:extLst>
            </p:cNvPr>
            <p:cNvSpPr/>
            <p:nvPr userDrawn="1"/>
          </p:nvSpPr>
          <p:spPr>
            <a:xfrm>
              <a:off x="-3298585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4" name="Dowolny kształt: kształt 83">
              <a:extLst>
                <a:ext uri="{FF2B5EF4-FFF2-40B4-BE49-F238E27FC236}">
                  <a16:creationId xmlns:a16="http://schemas.microsoft.com/office/drawing/2014/main" id="{C275172B-57B2-5CC8-DAA7-D4880A1B8B34}"/>
                </a:ext>
              </a:extLst>
            </p:cNvPr>
            <p:cNvSpPr/>
            <p:nvPr userDrawn="1"/>
          </p:nvSpPr>
          <p:spPr>
            <a:xfrm>
              <a:off x="-2541857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5" name="Dowolny kształt: kształt 84">
              <a:extLst>
                <a:ext uri="{FF2B5EF4-FFF2-40B4-BE49-F238E27FC236}">
                  <a16:creationId xmlns:a16="http://schemas.microsoft.com/office/drawing/2014/main" id="{B3C33D16-FBC5-10E8-AEA0-2FAFA38B4A73}"/>
                </a:ext>
              </a:extLst>
            </p:cNvPr>
            <p:cNvSpPr/>
            <p:nvPr userDrawn="1"/>
          </p:nvSpPr>
          <p:spPr>
            <a:xfrm>
              <a:off x="-1785128" y="551661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6" name="Dowolny kształt: kształt 85">
              <a:extLst>
                <a:ext uri="{FF2B5EF4-FFF2-40B4-BE49-F238E27FC236}">
                  <a16:creationId xmlns:a16="http://schemas.microsoft.com/office/drawing/2014/main" id="{D28B2CDA-A6B6-6A5F-05D1-FDCE6475AFB4}"/>
                </a:ext>
              </a:extLst>
            </p:cNvPr>
            <p:cNvSpPr/>
            <p:nvPr userDrawn="1"/>
          </p:nvSpPr>
          <p:spPr>
            <a:xfrm>
              <a:off x="-4055313" y="6308135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2300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7" name="Dowolny kształt: kształt 86">
              <a:extLst>
                <a:ext uri="{FF2B5EF4-FFF2-40B4-BE49-F238E27FC236}">
                  <a16:creationId xmlns:a16="http://schemas.microsoft.com/office/drawing/2014/main" id="{B354FC27-27D3-F460-D5D0-EFD2D1C80FEE}"/>
                </a:ext>
              </a:extLst>
            </p:cNvPr>
            <p:cNvSpPr/>
            <p:nvPr userDrawn="1"/>
          </p:nvSpPr>
          <p:spPr>
            <a:xfrm>
              <a:off x="-3298585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7FF5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8" name="Dowolny kształt: kształt 87">
              <a:extLst>
                <a:ext uri="{FF2B5EF4-FFF2-40B4-BE49-F238E27FC236}">
                  <a16:creationId xmlns:a16="http://schemas.microsoft.com/office/drawing/2014/main" id="{73CFF34E-2101-C9E1-5498-990AD335C8FE}"/>
                </a:ext>
              </a:extLst>
            </p:cNvPr>
            <p:cNvSpPr/>
            <p:nvPr userDrawn="1"/>
          </p:nvSpPr>
          <p:spPr>
            <a:xfrm>
              <a:off x="-2541857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C6D6E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89" name="Dowolny kształt: kształt 88">
              <a:extLst>
                <a:ext uri="{FF2B5EF4-FFF2-40B4-BE49-F238E27FC236}">
                  <a16:creationId xmlns:a16="http://schemas.microsoft.com/office/drawing/2014/main" id="{C5F17898-56D6-C096-3966-A251B716B571}"/>
                </a:ext>
              </a:extLst>
            </p:cNvPr>
            <p:cNvSpPr/>
            <p:nvPr userDrawn="1"/>
          </p:nvSpPr>
          <p:spPr>
            <a:xfrm>
              <a:off x="-1785128" y="6308135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59"/>
                    <a:pt x="320880" y="641759"/>
                  </a:cubicBezTo>
                  <a:cubicBezTo>
                    <a:pt x="143663" y="641759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05DBF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0" name="Dowolny kształt: kształt 89">
              <a:extLst>
                <a:ext uri="{FF2B5EF4-FFF2-40B4-BE49-F238E27FC236}">
                  <a16:creationId xmlns:a16="http://schemas.microsoft.com/office/drawing/2014/main" id="{57099E58-06B3-4EEA-76A5-B29A1DFB9D77}"/>
                </a:ext>
              </a:extLst>
            </p:cNvPr>
            <p:cNvSpPr/>
            <p:nvPr userDrawn="1"/>
          </p:nvSpPr>
          <p:spPr>
            <a:xfrm>
              <a:off x="-4055313" y="709974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003475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1" name="Dowolny kształt: kształt 90">
              <a:extLst>
                <a:ext uri="{FF2B5EF4-FFF2-40B4-BE49-F238E27FC236}">
                  <a16:creationId xmlns:a16="http://schemas.microsoft.com/office/drawing/2014/main" id="{7EFE48FB-28A3-5149-9C7A-D9FA9CB08963}"/>
                </a:ext>
              </a:extLst>
            </p:cNvPr>
            <p:cNvSpPr/>
            <p:nvPr userDrawn="1"/>
          </p:nvSpPr>
          <p:spPr>
            <a:xfrm>
              <a:off x="-3298585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78828A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2" name="Dowolny kształt: kształt 91">
              <a:extLst>
                <a:ext uri="{FF2B5EF4-FFF2-40B4-BE49-F238E27FC236}">
                  <a16:creationId xmlns:a16="http://schemas.microsoft.com/office/drawing/2014/main" id="{72631185-55D5-1EDD-2F40-3AFE1ED1BCB2}"/>
                </a:ext>
              </a:extLst>
            </p:cNvPr>
            <p:cNvSpPr/>
            <p:nvPr userDrawn="1"/>
          </p:nvSpPr>
          <p:spPr>
            <a:xfrm>
              <a:off x="-2541857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C70067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3" name="Dowolny kształt: kształt 92">
              <a:extLst>
                <a:ext uri="{FF2B5EF4-FFF2-40B4-BE49-F238E27FC236}">
                  <a16:creationId xmlns:a16="http://schemas.microsoft.com/office/drawing/2014/main" id="{F1D2CDFE-6FEC-9E99-3E37-20F28014E3FC}"/>
                </a:ext>
              </a:extLst>
            </p:cNvPr>
            <p:cNvSpPr/>
            <p:nvPr userDrawn="1"/>
          </p:nvSpPr>
          <p:spPr>
            <a:xfrm>
              <a:off x="-1785128" y="709974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59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6"/>
                    <a:pt x="498097" y="641759"/>
                    <a:pt x="320880" y="641759"/>
                  </a:cubicBezTo>
                  <a:cubicBezTo>
                    <a:pt x="143663" y="641759"/>
                    <a:pt x="0" y="498096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4" name="Dowolny kształt: kształt 93">
              <a:extLst>
                <a:ext uri="{FF2B5EF4-FFF2-40B4-BE49-F238E27FC236}">
                  <a16:creationId xmlns:a16="http://schemas.microsoft.com/office/drawing/2014/main" id="{64E4DAF1-8CB6-AF3A-334C-B535AAFB551E}"/>
                </a:ext>
              </a:extLst>
            </p:cNvPr>
            <p:cNvSpPr/>
            <p:nvPr userDrawn="1"/>
          </p:nvSpPr>
          <p:spPr>
            <a:xfrm>
              <a:off x="-4055313" y="7891262"/>
              <a:ext cx="641759" cy="641759"/>
            </a:xfrm>
            <a:custGeom>
              <a:avLst/>
              <a:gdLst>
                <a:gd name="connsiteX0" fmla="*/ 641759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59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59" y="320880"/>
                  </a:moveTo>
                  <a:cubicBezTo>
                    <a:pt x="641759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59" y="143663"/>
                    <a:pt x="641759" y="320880"/>
                  </a:cubicBezTo>
                  <a:close/>
                </a:path>
              </a:pathLst>
            </a:custGeom>
            <a:solidFill>
              <a:srgbClr val="FFB142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5" name="Dowolny kształt: kształt 94">
              <a:extLst>
                <a:ext uri="{FF2B5EF4-FFF2-40B4-BE49-F238E27FC236}">
                  <a16:creationId xmlns:a16="http://schemas.microsoft.com/office/drawing/2014/main" id="{42D72CEB-EA5F-BB2F-61ED-968A8386A7C1}"/>
                </a:ext>
              </a:extLst>
            </p:cNvPr>
            <p:cNvSpPr/>
            <p:nvPr userDrawn="1"/>
          </p:nvSpPr>
          <p:spPr>
            <a:xfrm>
              <a:off x="-3298585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F7E57B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6" name="Dowolny kształt: kształt 95">
              <a:extLst>
                <a:ext uri="{FF2B5EF4-FFF2-40B4-BE49-F238E27FC236}">
                  <a16:creationId xmlns:a16="http://schemas.microsoft.com/office/drawing/2014/main" id="{C9E7E281-9FB9-4293-F488-0D04AE2EC4C1}"/>
                </a:ext>
              </a:extLst>
            </p:cNvPr>
            <p:cNvSpPr/>
            <p:nvPr userDrawn="1"/>
          </p:nvSpPr>
          <p:spPr>
            <a:xfrm>
              <a:off x="-2541857" y="7891262"/>
              <a:ext cx="641759" cy="641759"/>
            </a:xfrm>
            <a:custGeom>
              <a:avLst/>
              <a:gdLst>
                <a:gd name="connsiteX0" fmla="*/ 641760 w 641759"/>
                <a:gd name="connsiteY0" fmla="*/ 320880 h 641759"/>
                <a:gd name="connsiteX1" fmla="*/ 320880 w 641759"/>
                <a:gd name="connsiteY1" fmla="*/ 641760 h 641759"/>
                <a:gd name="connsiteX2" fmla="*/ 0 w 641759"/>
                <a:gd name="connsiteY2" fmla="*/ 320880 h 641759"/>
                <a:gd name="connsiteX3" fmla="*/ 320880 w 641759"/>
                <a:gd name="connsiteY3" fmla="*/ 0 h 641759"/>
                <a:gd name="connsiteX4" fmla="*/ 641760 w 641759"/>
                <a:gd name="connsiteY4" fmla="*/ 320880 h 641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1759" h="641759">
                  <a:moveTo>
                    <a:pt x="641760" y="320880"/>
                  </a:moveTo>
                  <a:cubicBezTo>
                    <a:pt x="641760" y="498097"/>
                    <a:pt x="498097" y="641760"/>
                    <a:pt x="320880" y="641760"/>
                  </a:cubicBezTo>
                  <a:cubicBezTo>
                    <a:pt x="143663" y="641760"/>
                    <a:pt x="0" y="498097"/>
                    <a:pt x="0" y="320880"/>
                  </a:cubicBezTo>
                  <a:cubicBezTo>
                    <a:pt x="0" y="143663"/>
                    <a:pt x="143663" y="0"/>
                    <a:pt x="320880" y="0"/>
                  </a:cubicBezTo>
                  <a:cubicBezTo>
                    <a:pt x="498097" y="0"/>
                    <a:pt x="641760" y="143663"/>
                    <a:pt x="641760" y="320880"/>
                  </a:cubicBezTo>
                  <a:close/>
                </a:path>
              </a:pathLst>
            </a:custGeom>
            <a:solidFill>
              <a:srgbClr val="E5E6E6"/>
            </a:solidFill>
            <a:ln w="86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97" name="pole tekstowe 96">
              <a:extLst>
                <a:ext uri="{FF2B5EF4-FFF2-40B4-BE49-F238E27FC236}">
                  <a16:creationId xmlns:a16="http://schemas.microsoft.com/office/drawing/2014/main" id="{BF495430-7CB1-6068-4F34-6DACD03EE98F}"/>
                </a:ext>
              </a:extLst>
            </p:cNvPr>
            <p:cNvSpPr txBox="1"/>
            <p:nvPr userDrawn="1"/>
          </p:nvSpPr>
          <p:spPr>
            <a:xfrm>
              <a:off x="-7005638" y="14466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NASK</a:t>
              </a:r>
            </a:p>
          </p:txBody>
        </p:sp>
        <p:sp>
          <p:nvSpPr>
            <p:cNvPr id="98" name="pole tekstowe 97">
              <a:extLst>
                <a:ext uri="{FF2B5EF4-FFF2-40B4-BE49-F238E27FC236}">
                  <a16:creationId xmlns:a16="http://schemas.microsoft.com/office/drawing/2014/main" id="{AF656A27-14D4-E261-E78C-A51539FF0C32}"/>
                </a:ext>
              </a:extLst>
            </p:cNvPr>
            <p:cNvSpPr txBox="1"/>
            <p:nvPr userDrawn="1"/>
          </p:nvSpPr>
          <p:spPr>
            <a:xfrm>
              <a:off x="-7005638" y="93015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Kadry/Rekrutacja</a:t>
              </a:r>
            </a:p>
          </p:txBody>
        </p:sp>
        <p:sp>
          <p:nvSpPr>
            <p:cNvPr id="99" name="pole tekstowe 98">
              <a:extLst>
                <a:ext uri="{FF2B5EF4-FFF2-40B4-BE49-F238E27FC236}">
                  <a16:creationId xmlns:a16="http://schemas.microsoft.com/office/drawing/2014/main" id="{9236DAB1-5CDA-4BB2-EAB7-6B5625057CBD}"/>
                </a:ext>
              </a:extLst>
            </p:cNvPr>
            <p:cNvSpPr txBox="1"/>
            <p:nvPr userDrawn="1"/>
          </p:nvSpPr>
          <p:spPr>
            <a:xfrm>
              <a:off x="-7005638" y="17156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ESA</a:t>
              </a:r>
            </a:p>
          </p:txBody>
        </p:sp>
        <p:sp>
          <p:nvSpPr>
            <p:cNvPr id="100" name="pole tekstowe 99">
              <a:extLst>
                <a:ext uri="{FF2B5EF4-FFF2-40B4-BE49-F238E27FC236}">
                  <a16:creationId xmlns:a16="http://schemas.microsoft.com/office/drawing/2014/main" id="{79897B40-7D96-A734-9DF5-B02F18417BF5}"/>
                </a:ext>
              </a:extLst>
            </p:cNvPr>
            <p:cNvSpPr txBox="1"/>
            <p:nvPr userDrawn="1"/>
          </p:nvSpPr>
          <p:spPr>
            <a:xfrm>
              <a:off x="-7005638" y="250114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Cyber</a:t>
              </a:r>
              <a:endParaRPr lang="pl-PL" dirty="0"/>
            </a:p>
          </p:txBody>
        </p:sp>
        <p:sp>
          <p:nvSpPr>
            <p:cNvPr id="101" name="pole tekstowe 100">
              <a:extLst>
                <a:ext uri="{FF2B5EF4-FFF2-40B4-BE49-F238E27FC236}">
                  <a16:creationId xmlns:a16="http://schemas.microsoft.com/office/drawing/2014/main" id="{2BF556DC-B391-8A99-E9F3-AC96AB849695}"/>
                </a:ext>
              </a:extLst>
            </p:cNvPr>
            <p:cNvSpPr txBox="1"/>
            <p:nvPr userDrawn="1"/>
          </p:nvSpPr>
          <p:spPr>
            <a:xfrm>
              <a:off x="-7005638" y="3286634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Certyfikacja</a:t>
              </a:r>
            </a:p>
          </p:txBody>
        </p:sp>
        <p:sp>
          <p:nvSpPr>
            <p:cNvPr id="102" name="pole tekstowe 101">
              <a:extLst>
                <a:ext uri="{FF2B5EF4-FFF2-40B4-BE49-F238E27FC236}">
                  <a16:creationId xmlns:a16="http://schemas.microsoft.com/office/drawing/2014/main" id="{133E2843-AE71-6E29-A714-58C76AE4F841}"/>
                </a:ext>
              </a:extLst>
            </p:cNvPr>
            <p:cNvSpPr txBox="1"/>
            <p:nvPr userDrawn="1"/>
          </p:nvSpPr>
          <p:spPr>
            <a:xfrm>
              <a:off x="-7005638" y="4078068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Telemetria</a:t>
              </a:r>
            </a:p>
          </p:txBody>
        </p:sp>
        <p:sp>
          <p:nvSpPr>
            <p:cNvPr id="103" name="pole tekstowe 102">
              <a:extLst>
                <a:ext uri="{FF2B5EF4-FFF2-40B4-BE49-F238E27FC236}">
                  <a16:creationId xmlns:a16="http://schemas.microsoft.com/office/drawing/2014/main" id="{742A1CB6-DE40-B2F7-83EE-019FFBD7FB84}"/>
                </a:ext>
              </a:extLst>
            </p:cNvPr>
            <p:cNvSpPr txBox="1"/>
            <p:nvPr userDrawn="1"/>
          </p:nvSpPr>
          <p:spPr>
            <a:xfrm>
              <a:off x="-7005638" y="4869502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Akademia</a:t>
              </a:r>
            </a:p>
          </p:txBody>
        </p:sp>
        <p:sp>
          <p:nvSpPr>
            <p:cNvPr id="104" name="pole tekstowe 103">
              <a:extLst>
                <a:ext uri="{FF2B5EF4-FFF2-40B4-BE49-F238E27FC236}">
                  <a16:creationId xmlns:a16="http://schemas.microsoft.com/office/drawing/2014/main" id="{B58D350A-C9BA-C6CB-CF13-91A913912453}"/>
                </a:ext>
              </a:extLst>
            </p:cNvPr>
            <p:cNvSpPr txBox="1"/>
            <p:nvPr userDrawn="1"/>
          </p:nvSpPr>
          <p:spPr>
            <a:xfrm>
              <a:off x="-7005638" y="5660936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thinkstat</a:t>
              </a:r>
              <a:endParaRPr lang="pl-PL" dirty="0"/>
            </a:p>
          </p:txBody>
        </p:sp>
        <p:sp>
          <p:nvSpPr>
            <p:cNvPr id="105" name="pole tekstowe 104">
              <a:extLst>
                <a:ext uri="{FF2B5EF4-FFF2-40B4-BE49-F238E27FC236}">
                  <a16:creationId xmlns:a16="http://schemas.microsoft.com/office/drawing/2014/main" id="{7E8B172D-DED3-ACE2-9CCA-CED284044EBE}"/>
                </a:ext>
              </a:extLst>
            </p:cNvPr>
            <p:cNvSpPr txBox="1"/>
            <p:nvPr userDrawn="1"/>
          </p:nvSpPr>
          <p:spPr>
            <a:xfrm>
              <a:off x="-7005638" y="6450693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.</a:t>
              </a:r>
              <a:r>
                <a:rPr lang="pl-PL" dirty="0" err="1"/>
                <a:t>pl</a:t>
              </a:r>
              <a:endParaRPr lang="pl-PL" dirty="0"/>
            </a:p>
          </p:txBody>
        </p:sp>
        <p:sp>
          <p:nvSpPr>
            <p:cNvPr id="106" name="pole tekstowe 105">
              <a:extLst>
                <a:ext uri="{FF2B5EF4-FFF2-40B4-BE49-F238E27FC236}">
                  <a16:creationId xmlns:a16="http://schemas.microsoft.com/office/drawing/2014/main" id="{EE9BE8EB-4CDE-2B37-01B4-675BF512CFE4}"/>
                </a:ext>
              </a:extLst>
            </p:cNvPr>
            <p:cNvSpPr txBox="1"/>
            <p:nvPr userDrawn="1"/>
          </p:nvSpPr>
          <p:spPr>
            <a:xfrm>
              <a:off x="-7005638" y="7240450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 err="1"/>
                <a:t>Dyżurnet</a:t>
              </a:r>
              <a:endParaRPr lang="pl-PL" dirty="0"/>
            </a:p>
          </p:txBody>
        </p:sp>
        <p:sp>
          <p:nvSpPr>
            <p:cNvPr id="107" name="pole tekstowe 106">
              <a:extLst>
                <a:ext uri="{FF2B5EF4-FFF2-40B4-BE49-F238E27FC236}">
                  <a16:creationId xmlns:a16="http://schemas.microsoft.com/office/drawing/2014/main" id="{2B2B4EF3-7FE0-953A-C0BB-9E5E8CAAEDDD}"/>
                </a:ext>
              </a:extLst>
            </p:cNvPr>
            <p:cNvSpPr txBox="1"/>
            <p:nvPr userDrawn="1"/>
          </p:nvSpPr>
          <p:spPr>
            <a:xfrm>
              <a:off x="-7005638" y="8037309"/>
              <a:ext cx="2693475" cy="35242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algn="r"/>
              <a:r>
                <a:rPr lang="pl-PL" dirty="0"/>
                <a:t>Produkty komercyjne</a:t>
              </a:r>
            </a:p>
          </p:txBody>
        </p:sp>
        <p:sp>
          <p:nvSpPr>
            <p:cNvPr id="108" name="pole tekstowe 107">
              <a:extLst>
                <a:ext uri="{FF2B5EF4-FFF2-40B4-BE49-F238E27FC236}">
                  <a16:creationId xmlns:a16="http://schemas.microsoft.com/office/drawing/2014/main" id="{6E68D59A-7B4E-313D-8D56-CFB6A8554919}"/>
                </a:ext>
              </a:extLst>
            </p:cNvPr>
            <p:cNvSpPr txBox="1"/>
            <p:nvPr userDrawn="1"/>
          </p:nvSpPr>
          <p:spPr>
            <a:xfrm>
              <a:off x="-4055314" y="-828676"/>
              <a:ext cx="4055313" cy="83005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l"/>
              <a:r>
                <a:rPr lang="pl-PL" dirty="0"/>
                <a:t>Paleta kolorów NASK </a:t>
              </a:r>
              <a:br>
                <a:rPr lang="pl-PL" dirty="0"/>
              </a:br>
              <a:r>
                <a:rPr lang="pl-PL" sz="1400" dirty="0"/>
                <a:t>do używania pipety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rgbClr val="153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A89AEEF8-4C6E-4997-B920-B3994FA8F47E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ze zdjęciem.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FDFA1DB3-4918-EA58-ECDF-8A22B60EB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3512" y="1277154"/>
            <a:ext cx="4450222" cy="3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rgbClr val="05B0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D9100EC4-F903-42A8-B355-DEFADB5700DA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ze zdjęciem </a:t>
            </a:r>
            <a:r>
              <a:rPr lang="pl-PL" b="1" dirty="0">
                <a:solidFill>
                  <a:schemeClr val="accent3"/>
                </a:solidFill>
              </a:rPr>
              <a:t>– KADROWY</a:t>
            </a:r>
            <a:r>
              <a:rPr lang="pl-PL" dirty="0">
                <a:solidFill>
                  <a:schemeClr val="accent3"/>
                </a:solidFill>
              </a:rPr>
              <a:t>.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Można użyć również jako slajd kończący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DD9865D-49FD-C8B8-A94D-9EBBE48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3512" y="1277154"/>
            <a:ext cx="4450222" cy="3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owy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 userDrawn="1"/>
        </p:nvSpPr>
        <p:spPr>
          <a:xfrm>
            <a:off x="-1" y="-2"/>
            <a:ext cx="5057776" cy="8534401"/>
          </a:xfrm>
          <a:prstGeom prst="rect">
            <a:avLst/>
          </a:prstGeom>
          <a:solidFill>
            <a:srgbClr val="F7A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000" y="2537447"/>
            <a:ext cx="3286800" cy="4136333"/>
          </a:xfrm>
        </p:spPr>
        <p:txBody>
          <a:bodyPr anchor="b"/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000" y="6980305"/>
            <a:ext cx="328680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57246" y="0"/>
            <a:ext cx="10114492" cy="853440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7" name="pole tekstowe 86">
            <a:extLst>
              <a:ext uri="{FF2B5EF4-FFF2-40B4-BE49-F238E27FC236}">
                <a16:creationId xmlns:a16="http://schemas.microsoft.com/office/drawing/2014/main" id="{D9100EC4-F903-42A8-B355-DEFADB5700DA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ze zdjęciem </a:t>
            </a:r>
            <a:r>
              <a:rPr lang="pl-PL" b="1" dirty="0">
                <a:solidFill>
                  <a:schemeClr val="accent3"/>
                </a:solidFill>
              </a:rPr>
              <a:t>– KADROWY</a:t>
            </a:r>
            <a:r>
              <a:rPr lang="pl-PL" dirty="0">
                <a:solidFill>
                  <a:schemeClr val="accent3"/>
                </a:solidFill>
              </a:rPr>
              <a:t>.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Można użyć również jako slajd kończący </a:t>
            </a:r>
            <a:br>
              <a:rPr lang="pl-PL" dirty="0">
                <a:solidFill>
                  <a:schemeClr val="accent3"/>
                </a:solidFill>
              </a:rPr>
            </a:br>
            <a:r>
              <a:rPr lang="pl-PL" dirty="0">
                <a:solidFill>
                  <a:schemeClr val="accent3"/>
                </a:solidFill>
              </a:rPr>
              <a:t>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DD9865D-49FD-C8B8-A94D-9EBBE4855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3512" y="1277154"/>
            <a:ext cx="4450222" cy="32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owy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F1955C8D-D5DF-5BB7-F07C-89EE9507A478}"/>
              </a:ext>
            </a:extLst>
          </p:cNvPr>
          <p:cNvSpPr/>
          <p:nvPr userDrawn="1"/>
        </p:nvSpPr>
        <p:spPr>
          <a:xfrm>
            <a:off x="0" y="1"/>
            <a:ext cx="15171737" cy="853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 userDrawn="1"/>
        </p:nvSpPr>
        <p:spPr>
          <a:xfrm>
            <a:off x="7585868" y="-2057399"/>
            <a:ext cx="7585869" cy="150470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360000" tIns="360000" rIns="360000" bIns="360000" rtlCol="0" anchor="ctr" anchorCtr="0">
            <a:noAutofit/>
          </a:bodyPr>
          <a:lstStyle/>
          <a:p>
            <a:pPr algn="ctr"/>
            <a:r>
              <a:rPr lang="pl-PL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400" dirty="0">
              <a:solidFill>
                <a:schemeClr val="accent3"/>
              </a:solidFill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B8DB267A-CC5A-B480-6156-1F4AFC0E8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689" y="4267200"/>
            <a:ext cx="13530092" cy="995101"/>
          </a:xfrm>
        </p:spPr>
        <p:txBody>
          <a:bodyPr anchor="b"/>
          <a:lstStyle>
            <a:lvl1pPr algn="l"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2E2681C7-11FD-7325-6AE1-CCC1233BB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689" y="5954992"/>
            <a:ext cx="7592690" cy="5787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12" name="Grafika 11">
            <a:extLst>
              <a:ext uri="{FF2B5EF4-FFF2-40B4-BE49-F238E27FC236}">
                <a16:creationId xmlns:a16="http://schemas.microsoft.com/office/drawing/2014/main" id="{C89B7E67-9D48-1946-1E3E-83B2189CF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3526" y="7030425"/>
            <a:ext cx="12589428" cy="1303905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5EAA8CCE-3ACD-F512-8259-0C10500872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2679" y="671250"/>
            <a:ext cx="8292397" cy="284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9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49" y="0"/>
            <a:ext cx="12657333" cy="231342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20982" y="7572454"/>
            <a:ext cx="1250756" cy="961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650" y="2738285"/>
            <a:ext cx="12657332" cy="4829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1BAFDB9A-9A47-11D2-6F7D-B0FCDA166AAD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xmlns="" r:embed="rId47"/>
              </a:ext>
            </a:extLst>
          </a:blip>
          <a:stretch>
            <a:fillRect/>
          </a:stretch>
        </p:blipFill>
        <p:spPr>
          <a:xfrm>
            <a:off x="563491" y="7964231"/>
            <a:ext cx="2937015" cy="2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2" r:id="rId4"/>
    <p:sldLayoutId id="2147483655" r:id="rId5"/>
    <p:sldLayoutId id="2147483649" r:id="rId6"/>
    <p:sldLayoutId id="2147483682" r:id="rId7"/>
    <p:sldLayoutId id="2147483694" r:id="rId8"/>
    <p:sldLayoutId id="2147483656" r:id="rId9"/>
    <p:sldLayoutId id="2147483657" r:id="rId10"/>
    <p:sldLayoutId id="2147483650" r:id="rId11"/>
    <p:sldLayoutId id="2147483652" r:id="rId12"/>
    <p:sldLayoutId id="2147483653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  <p:sldLayoutId id="2147483674" r:id="rId30"/>
    <p:sldLayoutId id="2147483675" r:id="rId31"/>
    <p:sldLayoutId id="2147483676" r:id="rId32"/>
    <p:sldLayoutId id="2147483677" r:id="rId33"/>
    <p:sldLayoutId id="2147483678" r:id="rId34"/>
    <p:sldLayoutId id="2147483679" r:id="rId35"/>
    <p:sldLayoutId id="2147483680" r:id="rId36"/>
    <p:sldLayoutId id="2147483681" r:id="rId37"/>
    <p:sldLayoutId id="2147483684" r:id="rId38"/>
    <p:sldLayoutId id="2147483685" r:id="rId39"/>
    <p:sldLayoutId id="2147483687" r:id="rId40"/>
    <p:sldLayoutId id="2147483686" r:id="rId41"/>
    <p:sldLayoutId id="2147483688" r:id="rId42"/>
    <p:sldLayoutId id="2147483689" r:id="rId43"/>
    <p:sldLayoutId id="2147483683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Century Gothic" panose="020B0502020202020204" pitchFamily="34" charset="0"/>
        <a:buChar char="−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1800" kern="1200" dirty="0" smtClean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 userDrawn="1">
          <p15:clr>
            <a:srgbClr val="5ACBF0"/>
          </p15:clr>
        </p15:guide>
        <p15:guide id="2" orient="horz" pos="1452" userDrawn="1">
          <p15:clr>
            <a:srgbClr val="5ACBF0"/>
          </p15:clr>
        </p15:guide>
        <p15:guide id="3" orient="horz" pos="1589" userDrawn="1">
          <p15:clr>
            <a:srgbClr val="000000"/>
          </p15:clr>
        </p15:guide>
        <p15:guide id="4" orient="horz" pos="1718" userDrawn="1">
          <p15:clr>
            <a:srgbClr val="5ACBF0"/>
          </p15:clr>
        </p15:guide>
        <p15:guide id="5" orient="horz" pos="3047" userDrawn="1">
          <p15:clr>
            <a:srgbClr val="5ACBF0"/>
          </p15:clr>
        </p15:guide>
        <p15:guide id="6" orient="horz" pos="3177" userDrawn="1">
          <p15:clr>
            <a:srgbClr val="000000"/>
          </p15:clr>
        </p15:guide>
        <p15:guide id="7" orient="horz" pos="3309" userDrawn="1">
          <p15:clr>
            <a:srgbClr val="5ACBF0"/>
          </p15:clr>
        </p15:guide>
        <p15:guide id="8" orient="horz" pos="4635" userDrawn="1">
          <p15:clr>
            <a:srgbClr val="5ACBF0"/>
          </p15:clr>
        </p15:guide>
        <p15:guide id="9" orient="horz" pos="4767" userDrawn="1">
          <p15:clr>
            <a:srgbClr val="000000"/>
          </p15:clr>
        </p15:guide>
        <p15:guide id="11" orient="horz" pos="4901" userDrawn="1">
          <p15:clr>
            <a:srgbClr val="5ACBF0"/>
          </p15:clr>
        </p15:guide>
        <p15:guide id="12" pos="1722" userDrawn="1">
          <p15:clr>
            <a:srgbClr val="5ACBF0"/>
          </p15:clr>
        </p15:guide>
        <p15:guide id="13" pos="1463" userDrawn="1">
          <p15:clr>
            <a:srgbClr val="5ACBF0"/>
          </p15:clr>
        </p15:guide>
        <p15:guide id="14" pos="129" userDrawn="1">
          <p15:clr>
            <a:srgbClr val="5ACBF0"/>
          </p15:clr>
        </p15:guide>
        <p15:guide id="15" pos="4647" userDrawn="1">
          <p15:clr>
            <a:srgbClr val="5ACBF0"/>
          </p15:clr>
        </p15:guide>
        <p15:guide id="16" pos="3056" userDrawn="1">
          <p15:clr>
            <a:srgbClr val="5ACBF0"/>
          </p15:clr>
        </p15:guide>
        <p15:guide id="17" pos="3315" userDrawn="1">
          <p15:clr>
            <a:srgbClr val="5ACBF0"/>
          </p15:clr>
        </p15:guide>
        <p15:guide id="18" pos="1592" userDrawn="1">
          <p15:clr>
            <a:srgbClr val="000000"/>
          </p15:clr>
        </p15:guide>
        <p15:guide id="19" pos="3186" userDrawn="1">
          <p15:clr>
            <a:srgbClr val="000000"/>
          </p15:clr>
        </p15:guide>
        <p15:guide id="20" pos="4779" userDrawn="1">
          <p15:clr>
            <a:srgbClr val="000000"/>
          </p15:clr>
        </p15:guide>
        <p15:guide id="21" pos="4910" userDrawn="1">
          <p15:clr>
            <a:srgbClr val="5ACBF0"/>
          </p15:clr>
        </p15:guide>
        <p15:guide id="22" pos="6240" userDrawn="1">
          <p15:clr>
            <a:srgbClr val="5ACBF0"/>
          </p15:clr>
        </p15:guide>
        <p15:guide id="23" pos="6371" userDrawn="1">
          <p15:clr>
            <a:srgbClr val="000000"/>
          </p15:clr>
        </p15:guide>
        <p15:guide id="24" pos="6503" userDrawn="1">
          <p15:clr>
            <a:srgbClr val="5ACBF0"/>
          </p15:clr>
        </p15:guide>
        <p15:guide id="25" pos="7834" userDrawn="1">
          <p15:clr>
            <a:srgbClr val="5ACBF0"/>
          </p15:clr>
        </p15:guide>
        <p15:guide id="26" pos="7964" userDrawn="1">
          <p15:clr>
            <a:srgbClr val="000000"/>
          </p15:clr>
        </p15:guide>
        <p15:guide id="27" pos="8098" userDrawn="1">
          <p15:clr>
            <a:srgbClr val="5ACBF0"/>
          </p15:clr>
        </p15:guide>
        <p15:guide id="28" pos="9426" userDrawn="1">
          <p15:clr>
            <a:srgbClr val="5ACBF0"/>
          </p15:clr>
        </p15:guide>
        <p15:guide id="29" pos="796" userDrawn="1">
          <p15:clr>
            <a:srgbClr val="5ACBF0"/>
          </p15:clr>
        </p15:guide>
        <p15:guide id="30" pos="2392" userDrawn="1">
          <p15:clr>
            <a:srgbClr val="5ACBF0"/>
          </p15:clr>
        </p15:guide>
        <p15:guide id="31" pos="3990" userDrawn="1">
          <p15:clr>
            <a:srgbClr val="5ACBF0"/>
          </p15:clr>
        </p15:guide>
        <p15:guide id="32" pos="5586" userDrawn="1">
          <p15:clr>
            <a:srgbClr val="5ACBF0"/>
          </p15:clr>
        </p15:guide>
        <p15:guide id="33" pos="7170" userDrawn="1">
          <p15:clr>
            <a:srgbClr val="5ACBF0"/>
          </p15:clr>
        </p15:guide>
        <p15:guide id="34" pos="8769" userDrawn="1">
          <p15:clr>
            <a:srgbClr val="5ACBF0"/>
          </p15:clr>
        </p15:guide>
        <p15:guide id="35" orient="horz" pos="792" userDrawn="1">
          <p15:clr>
            <a:srgbClr val="5ACBF0"/>
          </p15:clr>
        </p15:guide>
        <p15:guide id="36" orient="horz" pos="2376" userDrawn="1">
          <p15:clr>
            <a:srgbClr val="5ACBF0"/>
          </p15:clr>
        </p15:guide>
        <p15:guide id="37" orient="horz" pos="3960" userDrawn="1">
          <p15:clr>
            <a:srgbClr val="5ACBF0"/>
          </p15:clr>
        </p15:guide>
        <p15:guide id="38" pos="9557" userDrawn="1">
          <p15:clr>
            <a:srgbClr val="5ACBF0"/>
          </p15:clr>
        </p15:guide>
        <p15:guide id="39" orient="horz" userDrawn="1">
          <p15:clr>
            <a:srgbClr val="5ACBF0"/>
          </p15:clr>
        </p15:guide>
        <p15:guide id="40" orient="horz" pos="5376" userDrawn="1">
          <p15:clr>
            <a:srgbClr val="5ACBF0"/>
          </p15:clr>
        </p15:guide>
        <p15:guide id="41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legal/answer/10769224?hl=pl" TargetMode="External"/><Relationship Id="rId2" Type="http://schemas.openxmlformats.org/officeDocument/2006/relationships/hyperlink" Target="https://www.google.com/webmasters/tools/legal-removal-request?complaint_type=rtbf&amp;visit_id=637202230061146146-20083139&amp;rd=1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hotos/facet-kobieta-pies-zwierz%c4%99-domowe-2425121/" TargetMode="External"/><Relationship Id="rId7" Type="http://schemas.openxmlformats.org/officeDocument/2006/relationships/hyperlink" Target="https://pixabay.com/pl/photos/dziecko-ch%c5%82opiec-portret-uroczy-8173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hyperlink" Target="https://pixabay.com/pl/photos/portret-doros%c5%82y-kobieta-ludzie-3204843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hotos/kamera-fotografia-kobiety-84893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Defilada#/media/Plik:Kompania_reprezentacyjna_Marynarki_Wojennej.JP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ixabay.com/pl/photos/demonstracja-protest-poka%c5%bc-5026397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kademia.nask.pl/publikacje/kompendium2019.pd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kademia.nask.pl/publikacje/kompendium2019.pdf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4;p2">
            <a:extLst>
              <a:ext uri="{FF2B5EF4-FFF2-40B4-BE49-F238E27FC236}">
                <a16:creationId xmlns:a16="http://schemas.microsoft.com/office/drawing/2014/main" id="{8CD83B89-F6B3-B885-2E09-30A60BCC4073}"/>
              </a:ext>
            </a:extLst>
          </p:cNvPr>
          <p:cNvSpPr txBox="1">
            <a:spLocks/>
          </p:cNvSpPr>
          <p:nvPr/>
        </p:nvSpPr>
        <p:spPr>
          <a:xfrm>
            <a:off x="814555" y="3766355"/>
            <a:ext cx="9825736" cy="1509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entury Gothic"/>
              <a:buNone/>
            </a:pPr>
            <a:r>
              <a:rPr kumimoji="0" lang="pl-PL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Ochrona wizerunku a prawo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4187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10</a:t>
            </a:fld>
            <a:endParaRPr lang="pl-PL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5D2892F-1157-FA04-B298-B27119A77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962" y="1285154"/>
            <a:ext cx="10271537" cy="94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pl-PL" dirty="0">
                <a:solidFill>
                  <a:srgbClr val="1F1F1F"/>
                </a:solidFill>
                <a:latin typeface="Century Gothic" panose="020B0502020202020204" pitchFamily="34" charset="0"/>
              </a:rPr>
              <a:t>Prawo do bycia zapomnianym </a:t>
            </a:r>
            <a:br>
              <a:rPr lang="pl-PL" dirty="0">
                <a:solidFill>
                  <a:srgbClr val="1F1F1F"/>
                </a:solidFill>
                <a:latin typeface="Century Gothic" panose="020B0502020202020204" pitchFamily="34" charset="0"/>
              </a:rPr>
            </a:br>
            <a:r>
              <a:rPr lang="pl-PL" i="0" u="none" strike="noStrike" dirty="0">
                <a:solidFill>
                  <a:srgbClr val="1F1F1F"/>
                </a:solidFill>
                <a:effectLst/>
                <a:latin typeface="Century Gothic" panose="020B0502020202020204" pitchFamily="34" charset="0"/>
              </a:rPr>
              <a:t>– krok po kroku</a:t>
            </a:r>
            <a:r>
              <a:rPr lang="pl-PL" sz="4000" dirty="0">
                <a:latin typeface="Arial"/>
                <a:ea typeface="Arial"/>
                <a:cs typeface="Arial"/>
                <a:sym typeface="Arial"/>
              </a:rPr>
              <a:t>…</a:t>
            </a:r>
            <a:endParaRPr dirty="0"/>
          </a:p>
        </p:txBody>
      </p:sp>
      <p:sp>
        <p:nvSpPr>
          <p:cNvPr id="8" name="Google Shape;131;p3">
            <a:extLst>
              <a:ext uri="{FF2B5EF4-FFF2-40B4-BE49-F238E27FC236}">
                <a16:creationId xmlns:a16="http://schemas.microsoft.com/office/drawing/2014/main" id="{F0155D53-A075-0510-E192-142AE499281C}"/>
              </a:ext>
            </a:extLst>
          </p:cNvPr>
          <p:cNvSpPr txBox="1">
            <a:spLocks/>
          </p:cNvSpPr>
          <p:nvPr/>
        </p:nvSpPr>
        <p:spPr>
          <a:xfrm>
            <a:off x="986962" y="2784764"/>
            <a:ext cx="12760211" cy="23587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latin typeface="+mj-lt"/>
                <a:ea typeface="Calibri" panose="020F0502020204030204" pitchFamily="34" charset="0"/>
              </a:rPr>
              <a:t>S</a:t>
            </a:r>
            <a:r>
              <a:rPr lang="pl-PL" sz="3200" dirty="0">
                <a:effectLst/>
                <a:latin typeface="+mj-lt"/>
                <a:ea typeface="Calibri" panose="020F0502020204030204" pitchFamily="34" charset="0"/>
              </a:rPr>
              <a:t>prawdź </a:t>
            </a:r>
            <a:r>
              <a:rPr lang="pl-PL" sz="32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 formularzu prośby o usunięcie danych osobowych</a:t>
            </a:r>
            <a:r>
              <a:rPr lang="pl-PL" sz="3200" dirty="0">
                <a:latin typeface="+mj-lt"/>
                <a:ea typeface="Calibri" panose="020F0502020204030204" pitchFamily="34" charset="0"/>
              </a:rPr>
              <a:t>, j</a:t>
            </a:r>
            <a:r>
              <a:rPr lang="pl-PL" sz="3200" dirty="0">
                <a:effectLst/>
                <a:latin typeface="+mj-lt"/>
                <a:ea typeface="Calibri" panose="020F0502020204030204" pitchFamily="34" charset="0"/>
              </a:rPr>
              <a:t>akie dane mogą być usunięte.</a:t>
            </a:r>
            <a:endParaRPr lang="pl-PL" sz="3200" dirty="0">
              <a:latin typeface="+mj-lt"/>
              <a:ea typeface="Calibri" panose="020F0502020204030204" pitchFamily="34" charset="0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Dowiedz się, </a:t>
            </a:r>
            <a:r>
              <a:rPr lang="pl-PL" sz="32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na czym szczegółowo polega prawo do bycia zapomnianym</a:t>
            </a:r>
            <a:r>
              <a:rPr lang="pl-PL" sz="3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. </a:t>
            </a:r>
            <a:endParaRPr lang="pl-PL" sz="3200" dirty="0">
              <a:latin typeface="+mj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3200" dirty="0">
              <a:solidFill>
                <a:schemeClr val="dk1"/>
              </a:solidFill>
              <a:latin typeface="+mj-lt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995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</a:t>
            </a:fld>
            <a:endParaRPr lang="pl-PL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5D2892F-1157-FA04-B298-B27119A77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961" y="798653"/>
            <a:ext cx="11056103" cy="544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Dokument regulujący aspekt prawny ochrony wizerunku:</a:t>
            </a:r>
            <a:b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/>
            </a:r>
            <a:b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l-PL" sz="36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Ustawa z dnia 4 lutego 1994 r. </a:t>
            </a:r>
            <a:br>
              <a:rPr lang="pl-PL" sz="36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l-PL" sz="36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 prawie autorskim i prawach pokrewnych</a:t>
            </a: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/>
            </a:r>
            <a:b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/>
            </a:r>
            <a:b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Art. 81.1. Rozpowszechnianie wizerunku wymaga zezwolenia osoby na nim przedstawionej.</a:t>
            </a:r>
            <a:b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8145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</a:t>
            </a:fld>
            <a:endParaRPr lang="pl-PL"/>
          </a:p>
        </p:txBody>
      </p:sp>
      <p:pic>
        <p:nvPicPr>
          <p:cNvPr id="5" name="Obraz 4" descr="Para młodych ludzi, którzy uśmiechają się, pijąc coś z kubków. Kobieta na kolanach trzyma psa.&#10;" title="Zdjęcie 1">
            <a:extLst>
              <a:ext uri="{FF2B5EF4-FFF2-40B4-BE49-F238E27FC236}">
                <a16:creationId xmlns:a16="http://schemas.microsoft.com/office/drawing/2014/main" id="{084C8033-6A21-A487-19C7-F16E5DF40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18" y="3540246"/>
            <a:ext cx="4782104" cy="318308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684935A-0709-BD16-11EE-B7E8759CF76E}"/>
              </a:ext>
            </a:extLst>
          </p:cNvPr>
          <p:cNvSpPr txBox="1"/>
          <p:nvPr/>
        </p:nvSpPr>
        <p:spPr>
          <a:xfrm>
            <a:off x="1569417" y="6908789"/>
            <a:ext cx="4101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Zdjęcie pochodzi z serwisu </a:t>
            </a:r>
            <a:r>
              <a:rPr lang="pl-PL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600" dirty="0">
              <a:solidFill>
                <a:srgbClr val="0000FF"/>
              </a:solidFill>
            </a:endParaRPr>
          </a:p>
        </p:txBody>
      </p:sp>
      <p:pic>
        <p:nvPicPr>
          <p:cNvPr id="8" name="Obraz 7" descr="Portret młodej kobiety." title="Zdjęcie 2">
            <a:extLst>
              <a:ext uri="{FF2B5EF4-FFF2-40B4-BE49-F238E27FC236}">
                <a16:creationId xmlns:a16="http://schemas.microsoft.com/office/drawing/2014/main" id="{FC7FB849-8A55-7E39-AF5A-D495E09B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81" y="1269001"/>
            <a:ext cx="3811849" cy="254123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A47CDB8-9FFE-9A54-606A-3073BE00516F}"/>
              </a:ext>
            </a:extLst>
          </p:cNvPr>
          <p:cNvSpPr txBox="1"/>
          <p:nvPr/>
        </p:nvSpPr>
        <p:spPr>
          <a:xfrm>
            <a:off x="9500847" y="4097923"/>
            <a:ext cx="5110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Zdjęcie pochodzi z serwisu </a:t>
            </a:r>
            <a:r>
              <a:rPr lang="pl-PL" sz="16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600" dirty="0">
              <a:solidFill>
                <a:srgbClr val="0000FF"/>
              </a:solidFill>
            </a:endParaRPr>
          </a:p>
        </p:txBody>
      </p:sp>
      <p:pic>
        <p:nvPicPr>
          <p:cNvPr id="10" name="Obraz 9" descr="Kilkuletni chłopiec." title="Zdjęcie 3">
            <a:extLst>
              <a:ext uri="{FF2B5EF4-FFF2-40B4-BE49-F238E27FC236}">
                <a16:creationId xmlns:a16="http://schemas.microsoft.com/office/drawing/2014/main" id="{9F4096B5-B291-8D93-8790-DCF27FD59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0281" y="5131593"/>
            <a:ext cx="3632910" cy="244086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BC3004D-E472-C727-6F07-CA275C37A8C8}"/>
              </a:ext>
            </a:extLst>
          </p:cNvPr>
          <p:cNvSpPr txBox="1"/>
          <p:nvPr/>
        </p:nvSpPr>
        <p:spPr>
          <a:xfrm>
            <a:off x="9500847" y="7673939"/>
            <a:ext cx="4186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Zdjęcie pochodzi z serwisu </a:t>
            </a:r>
            <a:r>
              <a:rPr lang="pl-PL" sz="1600" dirty="0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600" dirty="0">
              <a:solidFill>
                <a:srgbClr val="0000FF"/>
              </a:solidFill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BD414FE-2303-C0C0-A6BA-CBA04100929F}"/>
              </a:ext>
            </a:extLst>
          </p:cNvPr>
          <p:cNvSpPr txBox="1"/>
          <p:nvPr/>
        </p:nvSpPr>
        <p:spPr>
          <a:xfrm>
            <a:off x="1569417" y="1269323"/>
            <a:ext cx="60901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Century Gothic" panose="020B0502020202020204" pitchFamily="34" charset="0"/>
              </a:rPr>
              <a:t>Osoby uwiecznione na poniższych zdjęciach muszą wyrazić zgodę na rozpowszechnianie ich wizerunku</a:t>
            </a:r>
          </a:p>
        </p:txBody>
      </p:sp>
    </p:spTree>
    <p:extLst>
      <p:ext uri="{BB962C8B-B14F-4D97-AF65-F5344CB8AC3E}">
        <p14:creationId xmlns:p14="http://schemas.microsoft.com/office/powerpoint/2010/main" val="7312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AA8DE1-81A0-A0B4-2A60-F1B6C28C6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999" y="2537447"/>
            <a:ext cx="3577745" cy="413633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800" b="1" dirty="0"/>
              <a:t>Art. 81.1.</a:t>
            </a:r>
            <a:br>
              <a:rPr lang="pl-PL" sz="2800" b="1" dirty="0"/>
            </a:b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W braku wyraźnego zastrzeżenia zezwolenie nie jest wymagane, jeżeli osoba ta otrzymała umówioną zapłatę za pozowanie.</a:t>
            </a:r>
            <a:br>
              <a:rPr lang="pl-PL" sz="28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</a:br>
            <a:endParaRPr lang="pl-PL" sz="2800" dirty="0"/>
          </a:p>
        </p:txBody>
      </p:sp>
      <p:pic>
        <p:nvPicPr>
          <p:cNvPr id="5" name="Obraz 4" descr="Na pierwszym planie  znajduję się aparat. Możemy zobaczyć ekran urządzenia. Widoczne są na nim trzy młode dziewczyny, które dostrzegamy również w tle, za aparatem. " title="Zdjęcie 4">
            <a:extLst>
              <a:ext uri="{FF2B5EF4-FFF2-40B4-BE49-F238E27FC236}">
                <a16:creationId xmlns:a16="http://schemas.microsoft.com/office/drawing/2014/main" id="{23DE7DD4-1B32-CD95-6E30-CDF4F261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975" y="1007591"/>
            <a:ext cx="3577745" cy="56661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6363843-849F-255A-8E00-88BC65B70326}"/>
              </a:ext>
            </a:extLst>
          </p:cNvPr>
          <p:cNvSpPr txBox="1"/>
          <p:nvPr/>
        </p:nvSpPr>
        <p:spPr>
          <a:xfrm>
            <a:off x="6801747" y="7214107"/>
            <a:ext cx="7413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dirty="0"/>
              <a:t>Zdjęcie pochodzi z serwisu </a:t>
            </a:r>
            <a:r>
              <a:rPr lang="pl-PL" sz="18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5</a:t>
            </a:fld>
            <a:endParaRPr lang="pl-PL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5D2892F-1157-FA04-B298-B27119A77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961" y="1160463"/>
            <a:ext cx="10567730" cy="86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pl-PL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Zezwolenia nie wymaga rozpowszechnianie wizerunku:</a:t>
            </a:r>
            <a:endParaRPr dirty="0"/>
          </a:p>
        </p:txBody>
      </p:sp>
      <p:sp>
        <p:nvSpPr>
          <p:cNvPr id="8" name="Google Shape;131;p3">
            <a:extLst>
              <a:ext uri="{FF2B5EF4-FFF2-40B4-BE49-F238E27FC236}">
                <a16:creationId xmlns:a16="http://schemas.microsoft.com/office/drawing/2014/main" id="{F0155D53-A075-0510-E192-142AE499281C}"/>
              </a:ext>
            </a:extLst>
          </p:cNvPr>
          <p:cNvSpPr txBox="1">
            <a:spLocks/>
          </p:cNvSpPr>
          <p:nvPr/>
        </p:nvSpPr>
        <p:spPr>
          <a:xfrm>
            <a:off x="986962" y="2431472"/>
            <a:ext cx="11825029" cy="2182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osoby powszechnie znanej, jeżeli wizerunek wykonano w związku z pełnieniem przez nią funkcji publicznych, w szczególności politycznych, społecznych, zawodowych;</a:t>
            </a:r>
          </a:p>
          <a:p>
            <a:pPr marL="99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3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osoby stanowiącej jedynie szczegół całości takiej jak zgromadzenie, krajobraz, publiczna impreza.</a:t>
            </a:r>
          </a:p>
        </p:txBody>
      </p:sp>
    </p:spTree>
    <p:extLst>
      <p:ext uri="{BB962C8B-B14F-4D97-AF65-F5344CB8AC3E}">
        <p14:creationId xmlns:p14="http://schemas.microsoft.com/office/powerpoint/2010/main" val="351421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6</a:t>
            </a:fld>
            <a:endParaRPr lang="pl-PL"/>
          </a:p>
        </p:txBody>
      </p:sp>
      <p:sp>
        <p:nvSpPr>
          <p:cNvPr id="6" name="Symbol zastępczy tekstu 2">
            <a:extLst>
              <a:ext uri="{FF2B5EF4-FFF2-40B4-BE49-F238E27FC236}">
                <a16:creationId xmlns:a16="http://schemas.microsoft.com/office/drawing/2014/main" id="{67DF492B-0A2A-DAD2-6F1C-EC8D70659A07}"/>
              </a:ext>
            </a:extLst>
          </p:cNvPr>
          <p:cNvSpPr txBox="1">
            <a:spLocks/>
          </p:cNvSpPr>
          <p:nvPr/>
        </p:nvSpPr>
        <p:spPr>
          <a:xfrm>
            <a:off x="2856271" y="756885"/>
            <a:ext cx="9459196" cy="6159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Century Gothic" panose="020B0502020202020204" pitchFamily="34" charset="0"/>
              <a:buNone/>
            </a:pPr>
            <a:r>
              <a:rPr lang="pl-PL" sz="2800"/>
              <a:t>Osoby na tych zdjęciach nie muszą zezwalać na rozpowszechnianie wizerunku</a:t>
            </a:r>
            <a:endParaRPr lang="pl-PL" sz="2800" dirty="0"/>
          </a:p>
        </p:txBody>
      </p:sp>
      <p:pic>
        <p:nvPicPr>
          <p:cNvPr id="9" name="Obraz 8" descr="Żołnierze kompanii reprezentacyjnej Marynarki Wojennej podczas defilady." title="Zdjęcie 5">
            <a:extLst>
              <a:ext uri="{FF2B5EF4-FFF2-40B4-BE49-F238E27FC236}">
                <a16:creationId xmlns:a16="http://schemas.microsoft.com/office/drawing/2014/main" id="{A1AB1A17-FE95-C55B-A4A1-C5A0288F6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3" y="2283023"/>
            <a:ext cx="4879960" cy="365997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AAD0673-4500-7563-A9DC-097C5D3A1F6D}"/>
              </a:ext>
            </a:extLst>
          </p:cNvPr>
          <p:cNvSpPr txBox="1"/>
          <p:nvPr/>
        </p:nvSpPr>
        <p:spPr>
          <a:xfrm>
            <a:off x="1520905" y="6110427"/>
            <a:ext cx="4267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Zdjęcie pochodzi z serwisu </a:t>
            </a:r>
            <a:r>
              <a:rPr lang="pl-PL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600" dirty="0">
              <a:solidFill>
                <a:srgbClr val="0000FF"/>
              </a:solidFill>
            </a:endParaRPr>
          </a:p>
        </p:txBody>
      </p:sp>
      <p:pic>
        <p:nvPicPr>
          <p:cNvPr id="11" name="Obraz 10" descr="Ludzie podczas demonstracji - maszerujący i niosący transparent z napisem &quot;Stop global warming!&quot;. " title="Zdjęcie 6">
            <a:extLst>
              <a:ext uri="{FF2B5EF4-FFF2-40B4-BE49-F238E27FC236}">
                <a16:creationId xmlns:a16="http://schemas.microsoft.com/office/drawing/2014/main" id="{48A3E5EE-3B1A-A5C4-460E-EF530962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838" y="2275406"/>
            <a:ext cx="4856149" cy="3642112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F991D26-3094-BC20-436D-E9F0ECDE5CAF}"/>
              </a:ext>
            </a:extLst>
          </p:cNvPr>
          <p:cNvSpPr txBox="1"/>
          <p:nvPr/>
        </p:nvSpPr>
        <p:spPr>
          <a:xfrm>
            <a:off x="8053458" y="6155781"/>
            <a:ext cx="4149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/>
              <a:t>Zdjęcie pochodzi z serwisu </a:t>
            </a:r>
            <a:r>
              <a:rPr lang="pl-PL" sz="16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pixaby.com</a:t>
            </a:r>
            <a:endParaRPr lang="pl-PL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7</a:t>
            </a:fld>
            <a:endParaRPr lang="pl-PL"/>
          </a:p>
        </p:txBody>
      </p:sp>
      <p:sp>
        <p:nvSpPr>
          <p:cNvPr id="8" name="Google Shape;131;p3">
            <a:extLst>
              <a:ext uri="{FF2B5EF4-FFF2-40B4-BE49-F238E27FC236}">
                <a16:creationId xmlns:a16="http://schemas.microsoft.com/office/drawing/2014/main" id="{F0155D53-A075-0510-E192-142AE499281C}"/>
              </a:ext>
            </a:extLst>
          </p:cNvPr>
          <p:cNvSpPr txBox="1">
            <a:spLocks/>
          </p:cNvSpPr>
          <p:nvPr/>
        </p:nvSpPr>
        <p:spPr>
          <a:xfrm>
            <a:off x="986962" y="2275608"/>
            <a:ext cx="12687473" cy="2867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800" indent="0">
              <a:buNone/>
            </a:pPr>
            <a:r>
              <a:rPr lang="pl-PL" sz="4000" dirty="0"/>
              <a:t>Przepisy prawa określają, że nie można bez zgody osoby przedstawionej na zdjęciu rozpowszechniać jej wizerunku, np. na portalu społecznościowym lub dowolnej stronie internetowej.</a:t>
            </a:r>
          </a:p>
        </p:txBody>
      </p:sp>
    </p:spTree>
    <p:extLst>
      <p:ext uri="{BB962C8B-B14F-4D97-AF65-F5344CB8AC3E}">
        <p14:creationId xmlns:p14="http://schemas.microsoft.com/office/powerpoint/2010/main" val="325772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8</a:t>
            </a:fld>
            <a:endParaRPr lang="pl-PL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5D2892F-1157-FA04-B298-B27119A77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961" y="1160463"/>
            <a:ext cx="10271537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pl-PL" dirty="0"/>
              <a:t>Prawo do bycia zapomnianym</a:t>
            </a:r>
            <a:endParaRPr dirty="0"/>
          </a:p>
        </p:txBody>
      </p:sp>
      <p:sp>
        <p:nvSpPr>
          <p:cNvPr id="8" name="Google Shape;131;p3">
            <a:extLst>
              <a:ext uri="{FF2B5EF4-FFF2-40B4-BE49-F238E27FC236}">
                <a16:creationId xmlns:a16="http://schemas.microsoft.com/office/drawing/2014/main" id="{F0155D53-A075-0510-E192-142AE499281C}"/>
              </a:ext>
            </a:extLst>
          </p:cNvPr>
          <p:cNvSpPr txBox="1">
            <a:spLocks/>
          </p:cNvSpPr>
          <p:nvPr/>
        </p:nvSpPr>
        <p:spPr>
          <a:xfrm>
            <a:off x="986961" y="2311234"/>
            <a:ext cx="12687473" cy="286789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8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Zmianę w regulacjach dotyczących obowiązku prawnego administratorów przyniósł art. 17 ust. 1 Rozporządzenia </a:t>
            </a:r>
            <a:b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</a:br>
            <a:r>
              <a:rPr kumimoji="0" lang="pl-P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o ochronie danych osobowych (RODO), który mówi, że: „Osoba, której dane dotyczą, ma prawo żądania od administratora niezwłocznego usunięcia dotyczących jej danych osobowych, a administrator ma obowiązek bez zbędnej zwłoki usunąć dane osobowe (…)”.</a:t>
            </a:r>
          </a:p>
          <a:p>
            <a:pPr marL="2268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pl-PL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sym typeface="Century Gothic"/>
            </a:endParaRPr>
          </a:p>
          <a:p>
            <a:pPr marL="226800" marR="0" lvl="0" indent="0" algn="l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Źródło: </a:t>
            </a:r>
            <a:r>
              <a:rPr kumimoji="0" lang="pl-PL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Rywczyńska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 A., Wójcik Sz. (red.), (2018), 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Gothic"/>
                <a:sym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„Bezpieczeństwo dzieci i młodzieży online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sym typeface="Century Gothic"/>
              </a:rPr>
              <a:t>”, Warszawa: NASK – Państwowy Instytut Badawczy, Fundacja Dajemy Dzieciom Siłę [online, dostęp z dn. 28.12.2021].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7473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7CBE9C-A56F-8354-C81B-91301ACE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9</a:t>
            </a:fld>
            <a:endParaRPr lang="pl-PL"/>
          </a:p>
        </p:txBody>
      </p:sp>
      <p:sp>
        <p:nvSpPr>
          <p:cNvPr id="7" name="Google Shape;130;p3">
            <a:extLst>
              <a:ext uri="{FF2B5EF4-FFF2-40B4-BE49-F238E27FC236}">
                <a16:creationId xmlns:a16="http://schemas.microsoft.com/office/drawing/2014/main" id="{B5D2892F-1157-FA04-B298-B27119A772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0191" y="628028"/>
            <a:ext cx="10271537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</a:pPr>
            <a:r>
              <a:rPr lang="pl-PL" dirty="0"/>
              <a:t>Prawo do bycia zapomnianym</a:t>
            </a:r>
            <a:endParaRPr dirty="0"/>
          </a:p>
        </p:txBody>
      </p:sp>
      <p:sp>
        <p:nvSpPr>
          <p:cNvPr id="8" name="Google Shape;131;p3">
            <a:extLst>
              <a:ext uri="{FF2B5EF4-FFF2-40B4-BE49-F238E27FC236}">
                <a16:creationId xmlns:a16="http://schemas.microsoft.com/office/drawing/2014/main" id="{F0155D53-A075-0510-E192-142AE499281C}"/>
              </a:ext>
            </a:extLst>
          </p:cNvPr>
          <p:cNvSpPr txBox="1">
            <a:spLocks/>
          </p:cNvSpPr>
          <p:nvPr/>
        </p:nvSpPr>
        <p:spPr>
          <a:xfrm>
            <a:off x="986962" y="2026227"/>
            <a:ext cx="12687473" cy="59896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Century Gothic" panose="020B0502020202020204" pitchFamily="34" charset="0"/>
              <a:buChar char="−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18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pl-PL" sz="2000" dirty="0"/>
              <a:t>Prawo to ma być realizowane, gdy spełniony jest jeden spośród następujących warunków: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dane nie są już dłużej niezbędne do realizacji celu, w jakim zostały zebrane lub są przetwarzane;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podmiot danych wycofał zgodę na przetwarzanie jego danych osobowych oraz nie istnieją podstawy prawne, aby mimo to kontynuować przetwarzanie;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podmiot danych sprzeciwia się przetwarzaniu oraz nie występują nadrzędne, prawnie uzasadnione podstawy przetwarzania;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podmiot danych sprzeciwia się przetwarzaniu jego danych osobowych na potrzeby i w zakresie marketingu bezpośredniego (w tym profilowania);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przetwarzanie w inny sposób nie jest lub nie było zgodne z RODO lub innymi przepisami prawa;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/>
              <a:t>dane osobowe zostały zebrane w nawiązaniu do oferowania bezpośrednio osobom poniżej 16 lat usług społeczeństwa informatycznego (np. e-handel, portale społecznościowe”).</a:t>
            </a:r>
          </a:p>
          <a:p>
            <a:pPr marL="226800" indent="0">
              <a:spcBef>
                <a:spcPts val="1200"/>
              </a:spcBef>
              <a:buNone/>
            </a:pPr>
            <a:r>
              <a:rPr lang="pl-PL" sz="1400" dirty="0"/>
              <a:t>Źródło: </a:t>
            </a:r>
            <a:r>
              <a:rPr lang="pl-PL" sz="1400" dirty="0" err="1"/>
              <a:t>Rywczyńska</a:t>
            </a:r>
            <a:r>
              <a:rPr lang="pl-PL" sz="1400" dirty="0"/>
              <a:t> A., Wójcik Sz. (red.), (2018), </a:t>
            </a:r>
            <a:r>
              <a:rPr lang="pl-PL" sz="14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„Bezpieczeństwo dzieci i młodzieży online</a:t>
            </a:r>
            <a:r>
              <a:rPr lang="pl-PL" sz="1400" dirty="0"/>
              <a:t>”, Warszawa: NASK – Państwowy Instytut Badawczy, Fundacja Dajemy Dzieciom Siłę [online, dostęp z dn. 28.12.2021].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l-PL"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77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ASK-PIB">
  <a:themeElements>
    <a:clrScheme name="NASK2022">
      <a:dk1>
        <a:srgbClr val="000000"/>
      </a:dk1>
      <a:lt1>
        <a:srgbClr val="FFFFFF"/>
      </a:lt1>
      <a:dk2>
        <a:srgbClr val="121F29"/>
      </a:dk2>
      <a:lt2>
        <a:srgbClr val="DEE3E5"/>
      </a:lt2>
      <a:accent1>
        <a:srgbClr val="212E3B"/>
      </a:accent1>
      <a:accent2>
        <a:srgbClr val="FAEA3A"/>
      </a:accent2>
      <a:accent3>
        <a:srgbClr val="F23005"/>
      </a:accent3>
      <a:accent4>
        <a:srgbClr val="5C1A82"/>
      </a:accent4>
      <a:accent5>
        <a:srgbClr val="29A645"/>
      </a:accent5>
      <a:accent6>
        <a:srgbClr val="058AA3"/>
      </a:accent6>
      <a:hlink>
        <a:srgbClr val="212E3B"/>
      </a:hlink>
      <a:folHlink>
        <a:srgbClr val="121F2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K-PIB_2022.potx" id="{96B4C4F4-0638-4588-841A-14431F09F675}" vid="{54170829-7E2E-4673-A542-6EF1C283F39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D7EFED306764240A0882805A5B561D1" ma:contentTypeVersion="13" ma:contentTypeDescription="Utwórz nowy dokument." ma:contentTypeScope="" ma:versionID="c351cd35d80594c266a188c712a3374f">
  <xsd:schema xmlns:xsd="http://www.w3.org/2001/XMLSchema" xmlns:xs="http://www.w3.org/2001/XMLSchema" xmlns:p="http://schemas.microsoft.com/office/2006/metadata/properties" xmlns:ns2="70363753-7314-49be-a033-dc69dbb0ea7c" xmlns:ns3="7e543957-aa76-48c3-806f-24c3ba0a1c08" targetNamespace="http://schemas.microsoft.com/office/2006/metadata/properties" ma:root="true" ma:fieldsID="ea17fed8fa60edb6098e2512a0f9991e" ns2:_="" ns3:_="">
    <xsd:import namespace="70363753-7314-49be-a033-dc69dbb0ea7c"/>
    <xsd:import namespace="7e543957-aa76-48c3-806f-24c3ba0a1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753-7314-49be-a033-dc69dbb0ea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Tagi obrazów" ma:readOnly="false" ma:fieldId="{5cf76f15-5ced-4ddc-b409-7134ff3c332f}" ma:taxonomyMulti="true" ma:sspId="da9c2d4d-87bf-4205-a037-c90993fccf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43957-aa76-48c3-806f-24c3ba0a1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c530b7c-e879-4e7b-b77b-df6ee5af846a}" ma:internalName="TaxCatchAll" ma:showField="CatchAllData" ma:web="7e543957-aa76-48c3-806f-24c3ba0a1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363753-7314-49be-a033-dc69dbb0ea7c">
      <Terms xmlns="http://schemas.microsoft.com/office/infopath/2007/PartnerControls"/>
    </lcf76f155ced4ddcb4097134ff3c332f>
    <TaxCatchAll xmlns="7e543957-aa76-48c3-806f-24c3ba0a1c08" xsi:nil="true"/>
  </documentManagement>
</p:properties>
</file>

<file path=customXml/itemProps1.xml><?xml version="1.0" encoding="utf-8"?>
<ds:datastoreItem xmlns:ds="http://schemas.openxmlformats.org/officeDocument/2006/customXml" ds:itemID="{4D293C20-8F1F-444D-A7C8-DE0931A5C17D}"/>
</file>

<file path=customXml/itemProps2.xml><?xml version="1.0" encoding="utf-8"?>
<ds:datastoreItem xmlns:ds="http://schemas.openxmlformats.org/officeDocument/2006/customXml" ds:itemID="{6619EAA0-0EF7-4F2C-9339-9DA33A6F7181}"/>
</file>

<file path=customXml/itemProps3.xml><?xml version="1.0" encoding="utf-8"?>
<ds:datastoreItem xmlns:ds="http://schemas.openxmlformats.org/officeDocument/2006/customXml" ds:itemID="{0FA8FEF4-3697-45C7-9DAC-A8D33066FDBC}"/>
</file>

<file path=docProps/app.xml><?xml version="1.0" encoding="utf-8"?>
<Properties xmlns="http://schemas.openxmlformats.org/officeDocument/2006/extended-properties" xmlns:vt="http://schemas.openxmlformats.org/officeDocument/2006/docPropsVTypes">
  <Template>NASK-PIB_2022</Template>
  <TotalTime>0</TotalTime>
  <Words>371</Words>
  <Application>Microsoft Office PowerPoint</Application>
  <PresentationFormat>Niestandardowy</PresentationFormat>
  <Paragraphs>39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NASK-PIB</vt:lpstr>
      <vt:lpstr>Prezentacja programu PowerPoint</vt:lpstr>
      <vt:lpstr>Dokument regulujący aspekt prawny ochrony wizerunku:  Ustawa z dnia 4 lutego 1994 r.  o prawie autorskim i prawach pokrewnych  Art. 81.1. Rozpowszechnianie wizerunku wymaga zezwolenia osoby na nim przedstawionej. </vt:lpstr>
      <vt:lpstr>Prezentacja programu PowerPoint</vt:lpstr>
      <vt:lpstr>Art. 81.1.  W braku wyraźnego zastrzeżenia zezwolenie nie jest wymagane, jeżeli osoba ta otrzymała umówioną zapłatę za pozowanie. </vt:lpstr>
      <vt:lpstr>Zezwolenia nie wymaga rozpowszechnianie wizerunku:</vt:lpstr>
      <vt:lpstr>Prezentacja programu PowerPoint</vt:lpstr>
      <vt:lpstr>Prezentacja programu PowerPoint</vt:lpstr>
      <vt:lpstr>Prawo do bycia zapomnianym</vt:lpstr>
      <vt:lpstr>Prawo do bycia zapomnianym</vt:lpstr>
      <vt:lpstr>Prawo do bycia zapomnianym  – krok po kroku…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2023-07-26T14:12:41Z</dcterms:created>
  <dcterms:modified xsi:type="dcterms:W3CDTF">2023-07-26T14:12:47Z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0x0101009D7EFED306764240A0882805A5B561D1</vt:lpwstr>
  </property>
</Properties>
</file>