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3" r:id="rId6"/>
    <p:sldId id="264" r:id="rId7"/>
    <p:sldId id="266" r:id="rId8"/>
    <p:sldId id="267" r:id="rId9"/>
    <p:sldId id="261" r:id="rId10"/>
    <p:sldId id="25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.Marszałek" initials="A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0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65" y="1750695"/>
            <a:ext cx="972820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Opis założeń  projektu </a:t>
            </a:r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„Prowadzenie i rozwój Zintegrowanego Rejestru Kwalifikacji”</a:t>
            </a:r>
            <a:endParaRPr lang="pl-PL" sz="4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/>
          <p:nvPr/>
        </p:nvSpPr>
        <p:spPr>
          <a:xfrm>
            <a:off x="624840" y="1704340"/>
            <a:ext cx="10758170" cy="3950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3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Prowadzenie i rozwój Zintegrowanego Rejestru Kwalifkacji (ZRK)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Minister Edukacji Narodowej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Instytut Badań Edukacyjnych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Partnerzy: -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EFS (PO WER, Działanie 2.11 Zapewnienie funkcjonowania ZRK); Skarb Państwa (cz. 30)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30 648 398,94 zł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07-2020 do 12-2022</a:t>
            </a:r>
            <a:endParaRPr lang="pl-PL" sz="49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49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12928" y="1385570"/>
            <a:ext cx="11706225" cy="5192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Zapewnienie funkcjonowania ZRK zawierającego wszystkie pełne kwalifikacje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strategiczny</a:t>
            </a: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endParaRPr lang="pl-PL" b="1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wynika z dokumentów strategicznych: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Strategia </a:t>
            </a:r>
            <a:r>
              <a:rPr lang="pl-PL" b="1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na rzecz Odpowiedzialnego Rozwoju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do roku 2020 (z perspektywą do 2030 r.), obszar: Kapitał ludzki i społeczny, projekt: Zintegrowany System Kwalifkacji (projekt strategiczny), typ projektu: programowy,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Program Operacyjny Wiedza Edukacja Rozwój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2014-2020, cel szczegółowy: Zapewnienie funkcjonowania Zintegrowanego Rejestru Kwalifkacji zawierającego wszystkie pełne kwalifkacje, wskaźnik: Funkcjonujący Zintegrowany Rejestr Kwalifkacji,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Zintegrowana </a:t>
            </a:r>
            <a:r>
              <a:rPr lang="pl-PL" b="1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Strategia Umiejętności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2030 (część ogólna), priorytet 5.: Wypracowanie skutecznych i trwałych mechanizmów współpracy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 koordynacji międzyresortowej oraz międzysektorowej w zakresie rozwoju umiejętności.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Program Zintegrowanej Informatyzacji Państwa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cele szczegółowe: 4.2.1 Zwiększenie jakości oraz zakresu komunikacji między obywatelami i innymi interesariuszami a państwem i 4.2.3 Podniesienie poziomu kompetencji cyfrowych obywateli, specjalistów TIK oraz pracowników administracji publicznej</a:t>
            </a:r>
            <a:endParaRPr lang="pl-PL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40360" y="1717040"/>
            <a:ext cx="11706225" cy="36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tło prawne projektu:</a:t>
            </a:r>
            <a:endParaRPr lang="pl-PL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Wejście w życie ustawy o Zintegrowanym Systemie Kwalifikacji (15.01.2016 r., ZSK) stanowiło ważny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etap w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integracji systemu kwalifikacji w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Polsce.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Utworzenie ZSK opartego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na Polskiej Ramie Kwalifikacji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odniesionej do Europejskiej Ramy Kwalifikacji wpisuje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się w szerszy kontekst zachodzących w Europie zmian w zakresie systemów kwalifikacji, o których jest mowa w dokumentach wydawanych w Unii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Europejskiej.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Ustawa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wprowadziła m.in. standardy opisywania kwalifikacji, zasady włączania kwalifikacji do ZSK, zasady zapewniania jakości walidacji i certyfikow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ania,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zasady koordynowania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ZSK. Rozdział 7 Ustawy (art. 82 - 88) ustanawia Zintegrowany Rejestr Kwalifikacji (ZRK). Zgodnie z art. 82a podmiotem prowadzącym ZRK jest Instytut Badań Edukacyjnych (IBE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),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nad którym nadzór sprawuje minister koordynator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ZSK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, tj. Minister Edukacji Narodowej. 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Rola i systemowe zadania podmiotu prowadzącego Rejestr są określone w Ustawie o ZSK.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Ponadto, pismem z 19.01.2016 r. Minister Edukacji Narodowej upoważnił IBE w Warszawie m.in. także do prowadzenia portalu ZSK (kwalifikacje.gov.pl).</a:t>
            </a:r>
            <a:endParaRPr lang="pl-PL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20040" y="1324610"/>
            <a:ext cx="11706225" cy="5107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ZRK w ramach systemu: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Zgodnie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 przyjętą logiką wsparcia wdrażania ZSK w Polsce przewidziano realizację projektów pozakonkursowych w ramach PO WER, których beneficjentem jest IBE. Projekty te dzielą się na trzy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obszary: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wiązka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1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w ramach Działania 2.13 P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O WER, na którą składają się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3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projekty: zakończony projekt ZSK1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(01.2016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– 12.2018), realizowany projekt ZSK 3 (07.2018 – 12.2020) i planowany projekt ZSK 5 (01.2021 – 06.2023).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Cel interwencji m.in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.: wspieranie procesu opisywania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kwalifikacji – rozwój oferty ZSK,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przygotowywanie podmiotów mogących pełnić funkcję instytucji certyfikujących, wdrożenie systemu wsparcia dla podmiotów zewnętrznego zapewniania jakości, wspieranie podmiotów zainteresowanych opracowywaniem sektorowych ram kwalifikacji oraz wspieranie ministra koordynatora ZSK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wiązka </a:t>
            </a:r>
            <a:r>
              <a:rPr lang="pl-PL" b="1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2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w ramach Działania 2.13 PO WER, na którą składają się 2 projekty: realizowany projekt ZSK 2 (01.2018 - 06.2020) i planowany projekt ZSK 4 (07.2021 – 06.2022).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Cel interwencji m.in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: wspieranie ministrów właściwych, utworzenie sieci regionalnych doradców, wspieranie rozwoju kwalifikacji innowacyjnych i potrzebnych społecznie, wspieranie rozwoju uczenia się przez całe życie ze szczególnym uwzględnieniem roli doradztwa zawodowego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ZRK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w ramach Działania 2.11 PO WER, na który składają się dwa projekty: realizowany projekt ZRK (01.01.2018 – 30.06.2020) oraz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jego kontynuacja - planowany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 projekt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ZRK2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(01.07.2020 – 31.12.2022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sym typeface="+mn-ea"/>
              </a:rPr>
              <a:t>). Cel interwencji m.in.: prowadzenie i rozwój Zintegrowanego Rejestru Kwalifikacji jako głównego elementu ZSK oraz ważnego narzędzia służącego rozwojowi kapitału ludzkiego poprzez rozwój umiejętności i upowszechnianie uczenia się przez całe życie. </a:t>
            </a:r>
            <a:endParaRPr lang="pl-PL" i="1" dirty="0" smtClean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40360" y="1717040"/>
            <a:ext cx="11706225" cy="479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tło projektu: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Powyższe trzy obszary projektów pozakonkursowych są ze sobą zgodne i komplementarne, tzn. działania prowadzone w ramach projektów są wewnętrznie spójne, uzupełniają się i nie dublują – dzięki takiemu rozwiązaniu w sposób optymalny wspierają rozwój ZSK w Polsce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 </a:t>
            </a: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Projekt ZRK jest integralną częścią całości działań wspierających wdrożenie i rozwój ZSK.</a:t>
            </a:r>
            <a:endParaRPr lang="pl-PL" b="1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</a:t>
            </a: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</a:t>
            </a:r>
            <a:r>
              <a:rPr lang="pl-PL" b="1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RK2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jest kontynuacją projektu o tej samej nazwie, w ramach którego dokonano przede wszystkim  modernizacji systemu informatycznego ZRK oraz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przygotowano narzędzia powiązane z rejestrem (poprzedzający go projekt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 zakresie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uruchomienia  rejestru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 okresie 2016-2017 był prowadzony przez PARP). Od 1.01.2018 r. IBE jest podmiotem odpowiedzialnym za prowadzenie Zintegrowanego Rejestru K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walifikacji.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Analiza dotychczasowych działań w projekcie ZRK oraz w projektach realizowanych w ramach obu wiązek pozwoliła na precyzyjne zdefiniowanie dalszych działań w kontynuacji projektu ZRK.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/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/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/>
          </a:p>
          <a:p>
            <a:endParaRPr lang="pl-PL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40665" y="1717040"/>
            <a:ext cx="11725275" cy="535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krótki opis projektu: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Zaplanowane w projekcie ZRK2 działania stanowią bądź realizację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zadań ustawowych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postawionych przed podmiotem prowadzącym rejestr, bądź odpowiedź na zdiagnozowane w ramach projektu ZRK1 kierunki rozwoju, tj.: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prowadzenie rejestru i obsługa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użytkowników, w tym obsługa wniosków adresowanych do ministrów właściwych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integracja środowisk zaangażowanych w proces włączania kwalifikacji do systemu,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monitorowanie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ZSK,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 uwzględnieniem roli ZRK i podmiotu prowadzącego rejestr,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rozwijanie powszechnego dostępu do wiarygodnych informacji o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ZSK,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 w tym o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możliwych do uzyskania kwalifikacjach i podmiotach które je nadają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,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rozwijanie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(lub tworzenie nowych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) narzędzi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systemowych odpowiadających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aktualnym potrzebom interesariuszy i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rozwijającego się ZSK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, w tym narzędzi ułatwiających opisywanie kwalifikacji i procedowanie wniosków </a:t>
            </a:r>
            <a:endParaRPr lang="pl-PL" i="1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rozwój istniejących i tworzenie nowoczesnych narzędzi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wykorzystujących techniki sztucznej inteligencji, wspierających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interesariuszy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w korzystaniu z możliwości, jakie daje ZSK</a:t>
            </a:r>
            <a:endParaRPr lang="pl-PL" i="1" strike="sngStrike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prowadzenie warsztatów otwartych i seminariów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dla interesariuszy z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zakresu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korzystania z narzędzi oferowanych przez ZSK i  opisywania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kwalifikacji w 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języku </a:t>
            </a:r>
            <a:r>
              <a:rPr lang="pl-PL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efektów uczenia się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/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/>
          </a:p>
          <a:p>
            <a:endParaRPr lang="pl-PL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/>
          <p:nvPr/>
        </p:nvSpPr>
        <p:spPr>
          <a:xfrm>
            <a:off x="237490" y="1228725"/>
            <a:ext cx="11789410" cy="5338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Obraz 1" descr="Obraz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15" y="2535555"/>
            <a:ext cx="5000625" cy="3857625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6718300" y="3085465"/>
            <a:ext cx="4997450" cy="3230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en-US" sz="1200" i="1">
                <a:solidFill>
                  <a:schemeClr val="accent1">
                    <a:lumMod val="75000"/>
                  </a:schemeClr>
                </a:solidFill>
                <a:uFillTx/>
              </a:rPr>
              <a:t>Legenda:</a:t>
            </a:r>
            <a:endParaRPr lang="pl-PL" altLang="en-US" sz="1200" i="1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ZRK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wszystkie elementy składowe systemu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rejestr ZRK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rejestr właściwy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aplikacje współtowarzyszące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 m.in. obsługa „jednego okienka”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nowe aplikacje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m.in. wspomaganie automatycznego doradztwa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portal ZRK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portal informacyjny z dostępem do rejestru i aplikacji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POLon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system (OPI), użycie (API)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SIO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system (CIE), użycie (xls)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ELA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system (OPI), użycie (xls)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ESCO, LOQ, Europass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system(y) używane w UE, użycie (API, xml)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Użytkownicy „jednego okienka”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podmioty składające wnioski do ZSK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Uprzywilejowani użytkownicy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pracownicy ministerstw, ich eksperci i specjaliści, administracja ZRK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  <a:p>
            <a:r>
              <a:rPr lang="pl-PL" altLang="en-US" sz="1200" b="1">
                <a:solidFill>
                  <a:schemeClr val="accent1">
                    <a:lumMod val="75000"/>
                  </a:schemeClr>
                </a:solidFill>
                <a:uFillTx/>
              </a:rPr>
              <a:t>Użytkownicy portalu</a:t>
            </a:r>
            <a:r>
              <a:rPr lang="pl-PL" altLang="en-US" sz="1200">
                <a:solidFill>
                  <a:schemeClr val="accent1">
                    <a:lumMod val="75000"/>
                  </a:schemeClr>
                </a:solidFill>
                <a:uFillTx/>
              </a:rPr>
              <a:t>: dostęp publiczny</a:t>
            </a:r>
            <a:endParaRPr lang="pl-PL" altLang="en-US" sz="1200">
              <a:solidFill>
                <a:schemeClr val="accent1">
                  <a:lumMod val="75000"/>
                </a:schemeClr>
              </a:solidFill>
              <a:uFillTx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2584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 sz="4800" b="1">
              <a:solidFill>
                <a:schemeClr val="bg1"/>
              </a:solidFill>
            </a:endParaRPr>
          </a:p>
          <a:p>
            <a:endParaRPr lang="pl-PL" sz="4800" b="1">
              <a:solidFill>
                <a:schemeClr val="bg1"/>
              </a:solidFill>
            </a:endParaRPr>
          </a:p>
          <a:p>
            <a:endParaRPr lang="pl-PL" sz="4800" b="1">
              <a:solidFill>
                <a:schemeClr val="bg1"/>
              </a:solidFill>
            </a:endParaRPr>
          </a:p>
          <a:p>
            <a:r>
              <a:rPr lang="pl-PL">
                <a:solidFill>
                  <a:schemeClr val="bg1"/>
                </a:solidFill>
              </a:rPr>
              <a:t>Warszawa, czerwiec 2020 r.</a:t>
            </a:r>
            <a:endParaRPr lang="pl-PL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7137</Words>
  <Application>WPS Presentation</Application>
  <PresentationFormat>Panoramiczny</PresentationFormat>
  <Paragraphs>121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/>
      <vt:lpstr>Arial Unicode MS</vt:lpstr>
      <vt:lpstr>Calibri Light</vt:lpstr>
      <vt:lpstr>Segoe Print</vt:lpstr>
      <vt:lpstr>Motyw pakietu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Ministerstwo Cyfryzacji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IBE_MK</cp:lastModifiedBy>
  <cp:revision>28</cp:revision>
  <dcterms:created xsi:type="dcterms:W3CDTF">2017-01-27T12:50:00Z</dcterms:created>
  <dcterms:modified xsi:type="dcterms:W3CDTF">2020-06-16T19:59:16Z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KSOProductBuildVer">
    <vt:lpwstr>1045-11.2.0.9396</vt:lpwstr>
  </property>
</Properties>
</file>