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315" autoAdjust="0"/>
    <p:restoredTop sz="94660"/>
  </p:normalViewPr>
  <p:slideViewPr>
    <p:cSldViewPr snapToGrid="0">
      <p:cViewPr varScale="1">
        <p:scale>
          <a:sx n="62" d="100"/>
          <a:sy n="62" d="100"/>
        </p:scale>
        <p:origin x="40" y="1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5423AB4-6C66-4954-9940-FF799F19CC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76E1AFAD-E9DE-4229-BA16-2D70B9712E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A27939E4-A936-40F5-A67E-C5924EEC7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F8506-A4B4-4794-8331-A6378BBC8320}" type="datetimeFigureOut">
              <a:rPr lang="pl-PL" smtClean="0"/>
              <a:t>02.11.2021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54F644C8-04F5-485E-A7D7-022FF4E438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88DD072D-B6DC-4BF8-98B2-0AF059C440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F7219-522A-48F4-AE78-FF02331390A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319169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EE53712-02CF-4773-AE4D-A550557B45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DA92BF96-CE88-4DDE-AB87-4F2D0BE410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6EA3C192-AF98-4E5F-8664-240F7DAA67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F8506-A4B4-4794-8331-A6378BBC8320}" type="datetimeFigureOut">
              <a:rPr lang="pl-PL" smtClean="0"/>
              <a:t>02.11.2021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6F4CF22C-8391-4182-8526-9548DAF795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BE6DE0F-47DF-46E9-9BB4-4E5D9F4DA5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F7219-522A-48F4-AE78-FF02331390A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412233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F053360C-BA5D-447E-9DA4-0F5A0E1AB6F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BAB311DC-4956-4896-9971-ED2FDB3CF6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3A4D60E9-4BB2-4E2F-ADA6-288A4DAE84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F8506-A4B4-4794-8331-A6378BBC8320}" type="datetimeFigureOut">
              <a:rPr lang="pl-PL" smtClean="0"/>
              <a:t>02.11.2021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F439B479-A8FA-475F-B1A9-0E1B859F99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E5895E7B-1556-46CF-8D04-FA5506FA48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F7219-522A-48F4-AE78-FF02331390A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417764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EEF7A5C-6FDA-4F1A-ABB4-D1D9849499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D6C65B3-B7E5-4426-B5A0-B607AE125B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AF319C9F-6066-4BDB-9A47-1E6EF4C5CC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F8506-A4B4-4794-8331-A6378BBC8320}" type="datetimeFigureOut">
              <a:rPr lang="pl-PL" smtClean="0"/>
              <a:t>02.11.2021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41116B2F-6FFD-4DF8-A20E-34F846A3DD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19D561A4-2314-4A01-8132-B3877F8508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F7219-522A-48F4-AE78-FF02331390A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11472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5185682-900B-4C34-B499-4B03DABD23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D3D7ECE1-6D9B-44F0-90B2-5B657ECE17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0B7C7A71-CC65-4212-9D4D-B495F2B1AA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F8506-A4B4-4794-8331-A6378BBC8320}" type="datetimeFigureOut">
              <a:rPr lang="pl-PL" smtClean="0"/>
              <a:t>02.11.2021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87317FCD-0C60-4A86-A548-B6989DAA0D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17F7789F-0D6A-41ED-A231-15391FC103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F7219-522A-48F4-AE78-FF02331390A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531824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E791902-552C-426D-B632-0FAC78A9E2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6C2337A-4C37-42EA-80B6-9A632FD5DA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F6CD2967-7D9A-40FB-B1DD-7DDF08B88A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3F2E25A5-71BB-4CF8-9B3B-FF09655254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F8506-A4B4-4794-8331-A6378BBC8320}" type="datetimeFigureOut">
              <a:rPr lang="pl-PL" smtClean="0"/>
              <a:t>02.11.2021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B36AB4EB-D13C-4709-BEBA-AD1C1C1B7E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1038CD2B-B0EA-4B82-98FF-E03279819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F7219-522A-48F4-AE78-FF02331390A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289139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2D1E79A-8D20-4986-83A6-59A265079E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2E6826F5-1C09-4D08-9AC8-01F4D9BAA8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CD0FE81F-DAB3-4644-A478-24DE27B744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915BC843-74B2-475A-8E44-27C514713A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D7F97C6A-1466-4E9A-AA54-0FCBF703FA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3667CCCD-541C-4504-99A8-FD2EA4213C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F8506-A4B4-4794-8331-A6378BBC8320}" type="datetimeFigureOut">
              <a:rPr lang="pl-PL" smtClean="0"/>
              <a:t>02.11.2021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9808742E-132C-4325-9FC6-87710F9F72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42505A1D-8401-4E12-AF09-8DBB513A58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F7219-522A-48F4-AE78-FF02331390A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875793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8BA3F97-CCE9-492C-B478-70EC396C20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93720D5B-31BA-4B80-BAB5-4657DC1CF3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F8506-A4B4-4794-8331-A6378BBC8320}" type="datetimeFigureOut">
              <a:rPr lang="pl-PL" smtClean="0"/>
              <a:t>02.11.2021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EE95CDA5-2E97-4C3D-A09C-48F23414FB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49A8DF02-916D-4AE9-B248-6F78959330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F7219-522A-48F4-AE78-FF02331390A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678423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E6B4F198-4EC1-4B64-88FF-1AE636FF6E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F8506-A4B4-4794-8331-A6378BBC8320}" type="datetimeFigureOut">
              <a:rPr lang="pl-PL" smtClean="0"/>
              <a:t>02.11.2021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F70F1973-20F7-4807-87A9-A8C3764D3B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B7898740-FC54-4651-93A2-08FE5CB6F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F7219-522A-48F4-AE78-FF02331390A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76975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BEB8DE8-90CA-4A37-86FD-7B6C1916C8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442205C-5751-4B03-9729-AB8F921A6C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4135DA09-D04C-40EA-BF99-FB9D21E004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E049DDD9-BFF6-4B37-AE9F-1F24868EA4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F8506-A4B4-4794-8331-A6378BBC8320}" type="datetimeFigureOut">
              <a:rPr lang="pl-PL" smtClean="0"/>
              <a:t>02.11.2021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2C87BAF0-7908-4356-B797-BEC8127789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DADAD0E3-00DE-47EE-9C4F-4A8BE38C6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F7219-522A-48F4-AE78-FF02331390A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69681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FDA8260-F4B5-49D6-976E-6564745B94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0E887924-2702-4C2C-B784-2451D4A7395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D37ED98E-5573-46B4-B8BC-310383AA3E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BC634911-4C80-4164-9D54-73AC12E883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F8506-A4B4-4794-8331-A6378BBC8320}" type="datetimeFigureOut">
              <a:rPr lang="pl-PL" smtClean="0"/>
              <a:t>02.11.2021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2D64CC0B-1A8A-4F5D-9245-9724906729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CDBB6F15-AF3E-42C5-BF71-CD2BC10C8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F7219-522A-48F4-AE78-FF02331390A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706892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BDFC4BA2-DE97-49D8-B788-26D222506C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4DF5B0EE-C4CA-46DB-A83B-5C28E0D451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6490022A-5BCF-4F67-9155-5197286D9F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2F8506-A4B4-4794-8331-A6378BBC8320}" type="datetimeFigureOut">
              <a:rPr lang="pl-PL" smtClean="0"/>
              <a:t>02.11.2021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A7340616-F21C-4D17-AF18-1CA5C9F0D2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693DC170-F5AB-4C9B-8DAA-EF480D98F8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5F7219-522A-48F4-AE78-FF02331390A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61753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76FB6744-4774-4FC5-A03B-A85BB0EB00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800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Obraz zawierający tekst&#10;&#10;Opis wygenerowany automatycznie">
            <a:extLst>
              <a:ext uri="{FF2B5EF4-FFF2-40B4-BE49-F238E27FC236}">
                <a16:creationId xmlns:a16="http://schemas.microsoft.com/office/drawing/2014/main" id="{9315FF9B-1A69-4B87-AF09-2C30C17855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9747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Obraz zawierający tekst&#10;&#10;Opis wygenerowany automatycznie">
            <a:extLst>
              <a:ext uri="{FF2B5EF4-FFF2-40B4-BE49-F238E27FC236}">
                <a16:creationId xmlns:a16="http://schemas.microsoft.com/office/drawing/2014/main" id="{FE399345-9C90-4272-83BE-19421AFE4E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9727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82FD04C5-2BE1-48CC-A512-6850D47AAC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2448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1579E4D3-8AC6-41BC-B5F2-911E6D9CA2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4745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10C3BBA4-9863-4484-94F1-A14AD19548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849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Obraz zawierający tekst&#10;&#10;Opis wygenerowany automatycznie">
            <a:extLst>
              <a:ext uri="{FF2B5EF4-FFF2-40B4-BE49-F238E27FC236}">
                <a16:creationId xmlns:a16="http://schemas.microsoft.com/office/drawing/2014/main" id="{01143D03-F503-4163-9396-17566E0B9E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3888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Obraz zawierający tekst&#10;&#10;Opis wygenerowany automatycznie">
            <a:extLst>
              <a:ext uri="{FF2B5EF4-FFF2-40B4-BE49-F238E27FC236}">
                <a16:creationId xmlns:a16="http://schemas.microsoft.com/office/drawing/2014/main" id="{161FE8CB-C8C2-4747-B351-A9764F2AB1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8922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Obraz zawierający tekst&#10;&#10;Opis wygenerowany automatycznie">
            <a:extLst>
              <a:ext uri="{FF2B5EF4-FFF2-40B4-BE49-F238E27FC236}">
                <a16:creationId xmlns:a16="http://schemas.microsoft.com/office/drawing/2014/main" id="{B519CB20-05F5-4A50-8F20-01F448454D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26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Obraz zawierający tekst&#10;&#10;Opis wygenerowany automatycznie">
            <a:extLst>
              <a:ext uri="{FF2B5EF4-FFF2-40B4-BE49-F238E27FC236}">
                <a16:creationId xmlns:a16="http://schemas.microsoft.com/office/drawing/2014/main" id="{61BEFE1F-3ADC-402C-A409-8AA39F4B36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6207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Obraz zawierający tekst&#10;&#10;Opis wygenerowany automatycznie">
            <a:extLst>
              <a:ext uri="{FF2B5EF4-FFF2-40B4-BE49-F238E27FC236}">
                <a16:creationId xmlns:a16="http://schemas.microsoft.com/office/drawing/2014/main" id="{E14F9D57-6EA3-4723-ADD4-4111D0336B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1075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Obraz zawierający tekst&#10;&#10;Opis wygenerowany automatycznie">
            <a:extLst>
              <a:ext uri="{FF2B5EF4-FFF2-40B4-BE49-F238E27FC236}">
                <a16:creationId xmlns:a16="http://schemas.microsoft.com/office/drawing/2014/main" id="{C71F0B7C-EA17-4776-9B73-75BF651202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2181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Obraz zawierający tekst&#10;&#10;Opis wygenerowany automatycznie">
            <a:extLst>
              <a:ext uri="{FF2B5EF4-FFF2-40B4-BE49-F238E27FC236}">
                <a16:creationId xmlns:a16="http://schemas.microsoft.com/office/drawing/2014/main" id="{73496EC9-A72E-4BAB-B7DA-C4A8E9429C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8395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Obraz zawierający tekst&#10;&#10;Opis wygenerowany automatycznie">
            <a:extLst>
              <a:ext uri="{FF2B5EF4-FFF2-40B4-BE49-F238E27FC236}">
                <a16:creationId xmlns:a16="http://schemas.microsoft.com/office/drawing/2014/main" id="{8C9EDB20-0A7D-43B6-A155-C1F0AFAD5A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2841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Obraz zawierający tekst&#10;&#10;Opis wygenerowany automatycznie">
            <a:extLst>
              <a:ext uri="{FF2B5EF4-FFF2-40B4-BE49-F238E27FC236}">
                <a16:creationId xmlns:a16="http://schemas.microsoft.com/office/drawing/2014/main" id="{9D43FF92-D700-4D5C-B7C7-D2E5EB4BFF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1999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0BF90F8B-6C5D-45F0-A8E3-DFF69943FC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9312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Obraz zawierający tekst, wizytówka, zrzut ekranu&#10;&#10;Opis wygenerowany automatycznie">
            <a:extLst>
              <a:ext uri="{FF2B5EF4-FFF2-40B4-BE49-F238E27FC236}">
                <a16:creationId xmlns:a16="http://schemas.microsoft.com/office/drawing/2014/main" id="{8957F970-3FF7-4D7B-B90A-68ECE9F20E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7704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BB879872-459A-41D4-B6E4-1BC0D12059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4699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A8EA4ED0-D273-4756-9A48-2CBE00B556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9167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A9A1A3A0-E3F9-4F65-AE91-9D19F2FF9D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8747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B5E6F278-8F2A-4D7E-9486-FD0C7F3886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092285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Panoramiczny</PresentationFormat>
  <Paragraphs>0</Paragraphs>
  <Slides>21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Magda Kapron</dc:creator>
  <cp:lastModifiedBy>Magda Kapron</cp:lastModifiedBy>
  <cp:revision>1</cp:revision>
  <dcterms:created xsi:type="dcterms:W3CDTF">2021-11-02T09:11:14Z</dcterms:created>
  <dcterms:modified xsi:type="dcterms:W3CDTF">2021-11-02T09:16:10Z</dcterms:modified>
</cp:coreProperties>
</file>