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0" name="Shape 19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 tytułowy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Tekst tytułowy</a:t>
            </a:r>
          </a:p>
        </p:txBody>
      </p:sp>
      <p:sp>
        <p:nvSpPr>
          <p:cNvPr id="12" name="Treść - poziom 1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3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kst tytułowy"/>
          <p:cNvSpPr txBox="1"/>
          <p:nvPr>
            <p:ph type="title"/>
          </p:nvPr>
        </p:nvSpPr>
        <p:spPr>
          <a:xfrm>
            <a:off x="478584" y="2717638"/>
            <a:ext cx="11183148" cy="13255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3565A"/>
                </a:solidFill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93" name="Numer slajdu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re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kst tytułowy"/>
          <p:cNvSpPr txBox="1"/>
          <p:nvPr>
            <p:ph type="title"/>
          </p:nvPr>
        </p:nvSpPr>
        <p:spPr>
          <a:xfrm>
            <a:off x="148590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101" name="Treść - poziom 1…"/>
          <p:cNvSpPr txBox="1"/>
          <p:nvPr>
            <p:ph type="body" idx="1"/>
          </p:nvPr>
        </p:nvSpPr>
        <p:spPr>
          <a:xfrm>
            <a:off x="148590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02" name="Numer slajdu"/>
          <p:cNvSpPr txBox="1"/>
          <p:nvPr>
            <p:ph type="sldNum" sz="quarter" idx="2"/>
          </p:nvPr>
        </p:nvSpPr>
        <p:spPr>
          <a:xfrm>
            <a:off x="25110618" y="6404294"/>
            <a:ext cx="263983" cy="2692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kst tytułowy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Tekst tytułowy</a:t>
            </a:r>
          </a:p>
        </p:txBody>
      </p:sp>
      <p:sp>
        <p:nvSpPr>
          <p:cNvPr id="110" name="Treść - poziom 1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11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119" name="Treść - poziom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20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kst tytułowy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Tekst tytułowy</a:t>
            </a:r>
          </a:p>
        </p:txBody>
      </p:sp>
      <p:sp>
        <p:nvSpPr>
          <p:cNvPr id="128" name="Treść - poziom 1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29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137" name="Treść - poziom 1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38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kst tytułowy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146" name="Treść - poziom 1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47" name="Symbol zastępczy tekstu 4"/>
          <p:cNvSpPr/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148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156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kst tytułowy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Tekst tytułowy</a:t>
            </a:r>
          </a:p>
        </p:txBody>
      </p:sp>
      <p:sp>
        <p:nvSpPr>
          <p:cNvPr id="171" name="Treść - poziom 1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72" name="Symbol zastępczy tekstu 3"/>
          <p:cNvSpPr/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173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21" name="Treść - poziom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2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kst tytułowy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Tekst tytułowy</a:t>
            </a:r>
          </a:p>
        </p:txBody>
      </p:sp>
      <p:sp>
        <p:nvSpPr>
          <p:cNvPr id="181" name="Symbol zastępczy obrazu 2"/>
          <p:cNvSpPr/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82" name="Treść - poziom 1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83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kst tytułowy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Tekst tytułowy</a:t>
            </a:r>
          </a:p>
        </p:txBody>
      </p:sp>
      <p:sp>
        <p:nvSpPr>
          <p:cNvPr id="30" name="Treść - poziom 1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1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39" name="Treść - poziom 1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0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kst tytułowy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48" name="Treść - poziom 1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9" name="Text Placeholder 4"/>
          <p:cNvSpPr/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58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kst tytułowy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Tekst tytułowy</a:t>
            </a:r>
          </a:p>
        </p:txBody>
      </p:sp>
      <p:sp>
        <p:nvSpPr>
          <p:cNvPr id="73" name="Treść - poziom 1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4" name="Text Placeholder 3"/>
          <p:cNvSpPr/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kst tytułowy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Tekst tytułowy</a:t>
            </a:r>
          </a:p>
        </p:txBody>
      </p:sp>
      <p:sp>
        <p:nvSpPr>
          <p:cNvPr id="83" name="Picture Placeholder 2"/>
          <p:cNvSpPr/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Treść - poziom 1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85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 tytułowy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Tekst tytułowy</a:t>
            </a:r>
          </a:p>
        </p:txBody>
      </p:sp>
      <p:sp>
        <p:nvSpPr>
          <p:cNvPr id="3" name="Treść - poziom 1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" name="Numer slajdu"/>
          <p:cNvSpPr txBox="1"/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png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2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2.png"/><Relationship Id="rId3" Type="http://schemas.openxmlformats.org/officeDocument/2006/relationships/image" Target="../media/image1.jpeg"/><Relationship Id="rId4" Type="http://schemas.openxmlformats.org/officeDocument/2006/relationships/image" Target="../media/image3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2.png"/><Relationship Id="rId3" Type="http://schemas.openxmlformats.org/officeDocument/2006/relationships/image" Target="../media/image1.jpeg"/><Relationship Id="rId4" Type="http://schemas.openxmlformats.org/officeDocument/2006/relationships/image" Target="../media/image3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2.png"/><Relationship Id="rId3" Type="http://schemas.openxmlformats.org/officeDocument/2006/relationships/image" Target="../media/image1.jpeg"/><Relationship Id="rId4" Type="http://schemas.openxmlformats.org/officeDocument/2006/relationships/image" Target="../media/image3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2.png"/><Relationship Id="rId3" Type="http://schemas.openxmlformats.org/officeDocument/2006/relationships/image" Target="../media/image1.jpeg"/><Relationship Id="rId4" Type="http://schemas.openxmlformats.org/officeDocument/2006/relationships/image" Target="../media/image3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2.png"/><Relationship Id="rId3" Type="http://schemas.openxmlformats.org/officeDocument/2006/relationships/image" Target="../media/image1.jpeg"/><Relationship Id="rId4" Type="http://schemas.openxmlformats.org/officeDocument/2006/relationships/image" Target="../media/image3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2.png"/><Relationship Id="rId3" Type="http://schemas.openxmlformats.org/officeDocument/2006/relationships/image" Target="../media/image1.jpeg"/><Relationship Id="rId4" Type="http://schemas.openxmlformats.org/officeDocument/2006/relationships/image" Target="../media/image3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2.png"/><Relationship Id="rId3" Type="http://schemas.openxmlformats.org/officeDocument/2006/relationships/image" Target="../media/image1.jpeg"/><Relationship Id="rId4" Type="http://schemas.openxmlformats.org/officeDocument/2006/relationships/image" Target="../media/image3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2.png"/><Relationship Id="rId3" Type="http://schemas.openxmlformats.org/officeDocument/2006/relationships/image" Target="../media/image1.jpeg"/><Relationship Id="rId4" Type="http://schemas.openxmlformats.org/officeDocument/2006/relationships/image" Target="../media/image3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2.png"/><Relationship Id="rId3" Type="http://schemas.openxmlformats.org/officeDocument/2006/relationships/image" Target="../media/image1.jpeg"/><Relationship Id="rId4" Type="http://schemas.openxmlformats.org/officeDocument/2006/relationships/image" Target="../media/image3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2.png"/><Relationship Id="rId3" Type="http://schemas.openxmlformats.org/officeDocument/2006/relationships/image" Target="../media/image1.jpeg"/><Relationship Id="rId4" Type="http://schemas.openxmlformats.org/officeDocument/2006/relationships/image" Target="../media/image3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2.png"/><Relationship Id="rId3" Type="http://schemas.openxmlformats.org/officeDocument/2006/relationships/image" Target="../media/image1.jpeg"/><Relationship Id="rId4" Type="http://schemas.openxmlformats.org/officeDocument/2006/relationships/image" Target="../media/image3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ytuł 1"/>
          <p:cNvSpPr txBox="1"/>
          <p:nvPr>
            <p:ph type="title"/>
          </p:nvPr>
        </p:nvSpPr>
        <p:spPr>
          <a:xfrm>
            <a:off x="642996" y="4571215"/>
            <a:ext cx="10906008" cy="1115416"/>
          </a:xfrm>
          <a:prstGeom prst="rect">
            <a:avLst/>
          </a:prstGeom>
        </p:spPr>
        <p:txBody>
          <a:bodyPr anchor="b"/>
          <a:lstStyle/>
          <a:p>
            <a:pPr algn="ctr" defTabSz="749808">
              <a:defRPr sz="2378">
                <a:solidFill>
                  <a:srgbClr val="000000"/>
                </a:solidFill>
              </a:defRPr>
            </a:pPr>
            <a:r>
              <a:t>Projekt pn. </a:t>
            </a:r>
            <a:br/>
            <a:r>
              <a:t>„System Obsługi Wsparcia finansowanego ze środków PFRON”</a:t>
            </a:r>
            <a:br/>
            <a:r>
              <a:t>- plan naprawczy</a:t>
            </a:r>
          </a:p>
        </p:txBody>
      </p:sp>
      <p:pic>
        <p:nvPicPr>
          <p:cNvPr id="19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1946" y="1673212"/>
            <a:ext cx="2685706" cy="2578277"/>
          </a:xfrm>
          <a:prstGeom prst="rect">
            <a:avLst/>
          </a:prstGeom>
          <a:ln w="12700">
            <a:miter lim="400000"/>
          </a:ln>
        </p:spPr>
      </p:pic>
      <p:pic>
        <p:nvPicPr>
          <p:cNvPr id="19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328518" y="2747495"/>
            <a:ext cx="2685706" cy="150399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5" name="Obraz 66" descr="Obraz 66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223000" y="1509843"/>
            <a:ext cx="2637795" cy="2741646"/>
          </a:xfrm>
          <a:prstGeom prst="rect">
            <a:avLst/>
          </a:prstGeom>
          <a:ln w="12700">
            <a:miter lim="400000"/>
          </a:ln>
        </p:spPr>
      </p:pic>
      <p:pic>
        <p:nvPicPr>
          <p:cNvPr id="196" name="Picture 3" descr="Picture 3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021661" y="3378634"/>
            <a:ext cx="2685707" cy="872855"/>
          </a:xfrm>
          <a:prstGeom prst="rect">
            <a:avLst/>
          </a:prstGeom>
          <a:ln w="12700">
            <a:miter lim="400000"/>
          </a:ln>
        </p:spPr>
      </p:pic>
      <p:sp>
        <p:nvSpPr>
          <p:cNvPr id="197" name="Straight Connector 73"/>
          <p:cNvSpPr/>
          <p:nvPr/>
        </p:nvSpPr>
        <p:spPr>
          <a:xfrm>
            <a:off x="1524000" y="5778706"/>
            <a:ext cx="9144000" cy="1"/>
          </a:xfrm>
          <a:prstGeom prst="line">
            <a:avLst/>
          </a:prstGeom>
          <a:ln w="19050">
            <a:solidFill>
              <a:srgbClr val="FE9C00"/>
            </a:solidFill>
            <a:miter/>
          </a:ln>
        </p:spPr>
        <p:txBody>
          <a:bodyPr lIns="45719" rIns="45719"/>
          <a:lstStyle/>
          <a:p>
            <a:pPr/>
          </a:p>
        </p:txBody>
      </p:sp>
      <p:grpSp>
        <p:nvGrpSpPr>
          <p:cNvPr id="252" name="Group 17"/>
          <p:cNvGrpSpPr/>
          <p:nvPr/>
        </p:nvGrpSpPr>
        <p:grpSpPr>
          <a:xfrm>
            <a:off x="479459" y="454088"/>
            <a:ext cx="1802974" cy="691475"/>
            <a:chOff x="0" y="0"/>
            <a:chExt cx="1802972" cy="691473"/>
          </a:xfrm>
        </p:grpSpPr>
        <p:sp>
          <p:nvSpPr>
            <p:cNvPr id="198" name="Freeform 18"/>
            <p:cNvSpPr/>
            <p:nvPr/>
          </p:nvSpPr>
          <p:spPr>
            <a:xfrm>
              <a:off x="431686" y="165574"/>
              <a:ext cx="74139" cy="112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00" y="10701"/>
                  </a:moveTo>
                  <a:cubicBezTo>
                    <a:pt x="15000" y="10701"/>
                    <a:pt x="16800" y="9116"/>
                    <a:pt x="16800" y="6738"/>
                  </a:cubicBezTo>
                  <a:cubicBezTo>
                    <a:pt x="16800" y="4161"/>
                    <a:pt x="15000" y="2576"/>
                    <a:pt x="11400" y="2576"/>
                  </a:cubicBezTo>
                  <a:cubicBezTo>
                    <a:pt x="4800" y="2576"/>
                    <a:pt x="4800" y="2576"/>
                    <a:pt x="4800" y="2576"/>
                  </a:cubicBezTo>
                  <a:cubicBezTo>
                    <a:pt x="4800" y="10701"/>
                    <a:pt x="4800" y="10701"/>
                    <a:pt x="4800" y="10701"/>
                  </a:cubicBezTo>
                  <a:lnTo>
                    <a:pt x="11400" y="10701"/>
                  </a:lnTo>
                  <a:close/>
                  <a:moveTo>
                    <a:pt x="4800" y="21402"/>
                  </a:moveTo>
                  <a:cubicBezTo>
                    <a:pt x="4800" y="21402"/>
                    <a:pt x="3900" y="21600"/>
                    <a:pt x="2400" y="21600"/>
                  </a:cubicBezTo>
                  <a:cubicBezTo>
                    <a:pt x="900" y="21600"/>
                    <a:pt x="0" y="21402"/>
                    <a:pt x="0" y="2140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000" y="0"/>
                    <a:pt x="12000" y="0"/>
                    <a:pt x="12000" y="0"/>
                  </a:cubicBezTo>
                  <a:cubicBezTo>
                    <a:pt x="18000" y="0"/>
                    <a:pt x="21600" y="2774"/>
                    <a:pt x="21600" y="6738"/>
                  </a:cubicBezTo>
                  <a:cubicBezTo>
                    <a:pt x="21600" y="10503"/>
                    <a:pt x="18000" y="13277"/>
                    <a:pt x="12000" y="13277"/>
                  </a:cubicBezTo>
                  <a:cubicBezTo>
                    <a:pt x="4800" y="13277"/>
                    <a:pt x="4800" y="13277"/>
                    <a:pt x="4800" y="13277"/>
                  </a:cubicBezTo>
                  <a:lnTo>
                    <a:pt x="4800" y="2140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99" name="Freeform 19"/>
            <p:cNvSpPr/>
            <p:nvPr/>
          </p:nvSpPr>
          <p:spPr>
            <a:xfrm>
              <a:off x="515958" y="194376"/>
              <a:ext cx="640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11451"/>
                  </a:moveTo>
                  <a:cubicBezTo>
                    <a:pt x="7316" y="11451"/>
                    <a:pt x="5574" y="12492"/>
                    <a:pt x="5574" y="14834"/>
                  </a:cubicBezTo>
                  <a:cubicBezTo>
                    <a:pt x="5574" y="17436"/>
                    <a:pt x="7316" y="18477"/>
                    <a:pt x="10103" y="18477"/>
                  </a:cubicBezTo>
                  <a:cubicBezTo>
                    <a:pt x="14284" y="18477"/>
                    <a:pt x="16026" y="15875"/>
                    <a:pt x="16026" y="13012"/>
                  </a:cubicBezTo>
                  <a:cubicBezTo>
                    <a:pt x="16026" y="11711"/>
                    <a:pt x="16026" y="11711"/>
                    <a:pt x="16026" y="11711"/>
                  </a:cubicBezTo>
                  <a:cubicBezTo>
                    <a:pt x="14981" y="11711"/>
                    <a:pt x="12890" y="11451"/>
                    <a:pt x="10800" y="11451"/>
                  </a:cubicBezTo>
                  <a:moveTo>
                    <a:pt x="11497" y="0"/>
                  </a:moveTo>
                  <a:cubicBezTo>
                    <a:pt x="19161" y="0"/>
                    <a:pt x="21600" y="2602"/>
                    <a:pt x="21600" y="754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0903" y="21080"/>
                    <a:pt x="19510" y="21080"/>
                  </a:cubicBezTo>
                  <a:cubicBezTo>
                    <a:pt x="18116" y="21080"/>
                    <a:pt x="17419" y="20819"/>
                    <a:pt x="17419" y="20819"/>
                  </a:cubicBezTo>
                  <a:cubicBezTo>
                    <a:pt x="16374" y="18217"/>
                    <a:pt x="16374" y="18217"/>
                    <a:pt x="16374" y="18217"/>
                  </a:cubicBezTo>
                  <a:cubicBezTo>
                    <a:pt x="14981" y="20299"/>
                    <a:pt x="12194" y="21600"/>
                    <a:pt x="8361" y="21600"/>
                  </a:cubicBezTo>
                  <a:cubicBezTo>
                    <a:pt x="3135" y="21600"/>
                    <a:pt x="0" y="19258"/>
                    <a:pt x="0" y="14834"/>
                  </a:cubicBezTo>
                  <a:cubicBezTo>
                    <a:pt x="0" y="10670"/>
                    <a:pt x="3484" y="8848"/>
                    <a:pt x="10103" y="8848"/>
                  </a:cubicBezTo>
                  <a:cubicBezTo>
                    <a:pt x="12542" y="8848"/>
                    <a:pt x="14981" y="8848"/>
                    <a:pt x="16026" y="9108"/>
                  </a:cubicBezTo>
                  <a:cubicBezTo>
                    <a:pt x="16026" y="7547"/>
                    <a:pt x="16026" y="7547"/>
                    <a:pt x="16026" y="7547"/>
                  </a:cubicBezTo>
                  <a:cubicBezTo>
                    <a:pt x="16026" y="4945"/>
                    <a:pt x="14981" y="3383"/>
                    <a:pt x="10800" y="3383"/>
                  </a:cubicBezTo>
                  <a:cubicBezTo>
                    <a:pt x="6968" y="3383"/>
                    <a:pt x="3832" y="4424"/>
                    <a:pt x="3832" y="4424"/>
                  </a:cubicBezTo>
                  <a:cubicBezTo>
                    <a:pt x="3832" y="4164"/>
                    <a:pt x="3135" y="3904"/>
                    <a:pt x="2439" y="3123"/>
                  </a:cubicBezTo>
                  <a:cubicBezTo>
                    <a:pt x="2090" y="2342"/>
                    <a:pt x="2090" y="1561"/>
                    <a:pt x="2090" y="1561"/>
                  </a:cubicBezTo>
                  <a:cubicBezTo>
                    <a:pt x="2090" y="1561"/>
                    <a:pt x="6271" y="0"/>
                    <a:pt x="11497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0" name="Freeform 20"/>
            <p:cNvSpPr/>
            <p:nvPr/>
          </p:nvSpPr>
          <p:spPr>
            <a:xfrm>
              <a:off x="601297" y="157338"/>
              <a:ext cx="62938" cy="120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9207" y="4794"/>
                  </a:moveTo>
                  <a:cubicBezTo>
                    <a:pt x="7790" y="4611"/>
                    <a:pt x="6728" y="4428"/>
                    <a:pt x="6020" y="3879"/>
                  </a:cubicBezTo>
                  <a:cubicBezTo>
                    <a:pt x="11331" y="35"/>
                    <a:pt x="11331" y="35"/>
                    <a:pt x="11331" y="35"/>
                  </a:cubicBezTo>
                  <a:cubicBezTo>
                    <a:pt x="12748" y="-148"/>
                    <a:pt x="14872" y="401"/>
                    <a:pt x="15934" y="1133"/>
                  </a:cubicBezTo>
                  <a:lnTo>
                    <a:pt x="9207" y="4794"/>
                  </a:lnTo>
                  <a:close/>
                  <a:moveTo>
                    <a:pt x="21600" y="21269"/>
                  </a:moveTo>
                  <a:cubicBezTo>
                    <a:pt x="21600" y="21269"/>
                    <a:pt x="20892" y="21452"/>
                    <a:pt x="19121" y="21452"/>
                  </a:cubicBezTo>
                  <a:cubicBezTo>
                    <a:pt x="17351" y="21452"/>
                    <a:pt x="16289" y="21269"/>
                    <a:pt x="16289" y="21269"/>
                  </a:cubicBezTo>
                  <a:cubicBezTo>
                    <a:pt x="16289" y="11384"/>
                    <a:pt x="16289" y="11384"/>
                    <a:pt x="16289" y="11384"/>
                  </a:cubicBezTo>
                  <a:cubicBezTo>
                    <a:pt x="16289" y="9737"/>
                    <a:pt x="14872" y="8821"/>
                    <a:pt x="11331" y="8821"/>
                  </a:cubicBezTo>
                  <a:cubicBezTo>
                    <a:pt x="8852" y="8821"/>
                    <a:pt x="6728" y="9554"/>
                    <a:pt x="5311" y="10652"/>
                  </a:cubicBezTo>
                  <a:cubicBezTo>
                    <a:pt x="5311" y="21269"/>
                    <a:pt x="5311" y="21269"/>
                    <a:pt x="5311" y="21269"/>
                  </a:cubicBezTo>
                  <a:cubicBezTo>
                    <a:pt x="5311" y="21269"/>
                    <a:pt x="4249" y="21452"/>
                    <a:pt x="2833" y="21452"/>
                  </a:cubicBezTo>
                  <a:cubicBezTo>
                    <a:pt x="708" y="21452"/>
                    <a:pt x="0" y="21269"/>
                    <a:pt x="0" y="21269"/>
                  </a:cubicBezTo>
                  <a:cubicBezTo>
                    <a:pt x="0" y="7174"/>
                    <a:pt x="0" y="7174"/>
                    <a:pt x="0" y="7174"/>
                  </a:cubicBezTo>
                  <a:cubicBezTo>
                    <a:pt x="0" y="7174"/>
                    <a:pt x="708" y="6991"/>
                    <a:pt x="2833" y="6991"/>
                  </a:cubicBezTo>
                  <a:cubicBezTo>
                    <a:pt x="4249" y="6991"/>
                    <a:pt x="5311" y="7174"/>
                    <a:pt x="5311" y="7174"/>
                  </a:cubicBezTo>
                  <a:cubicBezTo>
                    <a:pt x="5311" y="8455"/>
                    <a:pt x="5311" y="8455"/>
                    <a:pt x="5311" y="8455"/>
                  </a:cubicBezTo>
                  <a:cubicBezTo>
                    <a:pt x="7082" y="7357"/>
                    <a:pt x="9915" y="6625"/>
                    <a:pt x="13456" y="6625"/>
                  </a:cubicBezTo>
                  <a:cubicBezTo>
                    <a:pt x="18767" y="6625"/>
                    <a:pt x="21600" y="8272"/>
                    <a:pt x="21600" y="10835"/>
                  </a:cubicBezTo>
                  <a:lnTo>
                    <a:pt x="21600" y="2126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1" name="Freeform 21"/>
            <p:cNvSpPr/>
            <p:nvPr/>
          </p:nvSpPr>
          <p:spPr>
            <a:xfrm>
              <a:off x="682902" y="194376"/>
              <a:ext cx="55471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00" y="0"/>
                  </a:moveTo>
                  <a:cubicBezTo>
                    <a:pt x="17600" y="0"/>
                    <a:pt x="20000" y="1041"/>
                    <a:pt x="20000" y="1041"/>
                  </a:cubicBezTo>
                  <a:cubicBezTo>
                    <a:pt x="20000" y="2082"/>
                    <a:pt x="19600" y="3383"/>
                    <a:pt x="18400" y="3904"/>
                  </a:cubicBezTo>
                  <a:cubicBezTo>
                    <a:pt x="18400" y="3904"/>
                    <a:pt x="15600" y="3383"/>
                    <a:pt x="12000" y="3383"/>
                  </a:cubicBezTo>
                  <a:cubicBezTo>
                    <a:pt x="8000" y="3383"/>
                    <a:pt x="6000" y="4164"/>
                    <a:pt x="6000" y="5986"/>
                  </a:cubicBezTo>
                  <a:cubicBezTo>
                    <a:pt x="6000" y="8067"/>
                    <a:pt x="9600" y="8588"/>
                    <a:pt x="13600" y="9369"/>
                  </a:cubicBezTo>
                  <a:cubicBezTo>
                    <a:pt x="17600" y="10149"/>
                    <a:pt x="21600" y="11451"/>
                    <a:pt x="21600" y="15094"/>
                  </a:cubicBezTo>
                  <a:cubicBezTo>
                    <a:pt x="21600" y="19258"/>
                    <a:pt x="17600" y="21600"/>
                    <a:pt x="10000" y="21600"/>
                  </a:cubicBezTo>
                  <a:cubicBezTo>
                    <a:pt x="3600" y="21600"/>
                    <a:pt x="0" y="20039"/>
                    <a:pt x="0" y="20039"/>
                  </a:cubicBezTo>
                  <a:cubicBezTo>
                    <a:pt x="0" y="18998"/>
                    <a:pt x="400" y="17957"/>
                    <a:pt x="1600" y="17176"/>
                  </a:cubicBezTo>
                  <a:cubicBezTo>
                    <a:pt x="1600" y="17176"/>
                    <a:pt x="5600" y="18217"/>
                    <a:pt x="10000" y="18217"/>
                  </a:cubicBezTo>
                  <a:cubicBezTo>
                    <a:pt x="13600" y="18217"/>
                    <a:pt x="15600" y="17176"/>
                    <a:pt x="15600" y="15354"/>
                  </a:cubicBezTo>
                  <a:cubicBezTo>
                    <a:pt x="15600" y="13272"/>
                    <a:pt x="12400" y="12752"/>
                    <a:pt x="8800" y="11971"/>
                  </a:cubicBezTo>
                  <a:cubicBezTo>
                    <a:pt x="4800" y="11190"/>
                    <a:pt x="0" y="10149"/>
                    <a:pt x="0" y="6246"/>
                  </a:cubicBezTo>
                  <a:cubicBezTo>
                    <a:pt x="0" y="2602"/>
                    <a:pt x="4000" y="0"/>
                    <a:pt x="116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2" name="Freeform 22"/>
            <p:cNvSpPr/>
            <p:nvPr/>
          </p:nvSpPr>
          <p:spPr>
            <a:xfrm>
              <a:off x="748506" y="178601"/>
              <a:ext cx="51738" cy="101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11664" y="14895"/>
                  </a:moveTo>
                  <a:cubicBezTo>
                    <a:pt x="11664" y="17731"/>
                    <a:pt x="13824" y="18604"/>
                    <a:pt x="18144" y="18604"/>
                  </a:cubicBezTo>
                  <a:cubicBezTo>
                    <a:pt x="19440" y="18604"/>
                    <a:pt x="21168" y="18604"/>
                    <a:pt x="21168" y="18604"/>
                  </a:cubicBezTo>
                  <a:cubicBezTo>
                    <a:pt x="21168" y="18604"/>
                    <a:pt x="21600" y="19040"/>
                    <a:pt x="21600" y="19913"/>
                  </a:cubicBezTo>
                  <a:cubicBezTo>
                    <a:pt x="21600" y="20567"/>
                    <a:pt x="21168" y="21004"/>
                    <a:pt x="21168" y="21004"/>
                  </a:cubicBezTo>
                  <a:cubicBezTo>
                    <a:pt x="19872" y="21222"/>
                    <a:pt x="18144" y="21440"/>
                    <a:pt x="16416" y="21440"/>
                  </a:cubicBezTo>
                  <a:cubicBezTo>
                    <a:pt x="8640" y="21440"/>
                    <a:pt x="5184" y="19040"/>
                    <a:pt x="5184" y="14895"/>
                  </a:cubicBezTo>
                  <a:cubicBezTo>
                    <a:pt x="5184" y="6167"/>
                    <a:pt x="5184" y="6167"/>
                    <a:pt x="5184" y="6167"/>
                  </a:cubicBezTo>
                  <a:cubicBezTo>
                    <a:pt x="432" y="6167"/>
                    <a:pt x="432" y="6167"/>
                    <a:pt x="432" y="6167"/>
                  </a:cubicBezTo>
                  <a:cubicBezTo>
                    <a:pt x="432" y="6167"/>
                    <a:pt x="0" y="5731"/>
                    <a:pt x="0" y="4858"/>
                  </a:cubicBezTo>
                  <a:cubicBezTo>
                    <a:pt x="0" y="4204"/>
                    <a:pt x="432" y="3767"/>
                    <a:pt x="432" y="3767"/>
                  </a:cubicBezTo>
                  <a:cubicBezTo>
                    <a:pt x="5184" y="3767"/>
                    <a:pt x="5184" y="3767"/>
                    <a:pt x="5184" y="3767"/>
                  </a:cubicBezTo>
                  <a:cubicBezTo>
                    <a:pt x="5184" y="713"/>
                    <a:pt x="5184" y="713"/>
                    <a:pt x="5184" y="713"/>
                  </a:cubicBezTo>
                  <a:cubicBezTo>
                    <a:pt x="6912" y="276"/>
                    <a:pt x="9504" y="-160"/>
                    <a:pt x="11664" y="58"/>
                  </a:cubicBezTo>
                  <a:cubicBezTo>
                    <a:pt x="11664" y="3767"/>
                    <a:pt x="11664" y="3767"/>
                    <a:pt x="11664" y="3767"/>
                  </a:cubicBezTo>
                  <a:cubicBezTo>
                    <a:pt x="20304" y="3767"/>
                    <a:pt x="20304" y="3767"/>
                    <a:pt x="20304" y="3767"/>
                  </a:cubicBezTo>
                  <a:cubicBezTo>
                    <a:pt x="20304" y="3767"/>
                    <a:pt x="20736" y="4204"/>
                    <a:pt x="20736" y="4858"/>
                  </a:cubicBezTo>
                  <a:cubicBezTo>
                    <a:pt x="20736" y="5731"/>
                    <a:pt x="20304" y="6167"/>
                    <a:pt x="20304" y="6167"/>
                  </a:cubicBezTo>
                  <a:cubicBezTo>
                    <a:pt x="11664" y="6167"/>
                    <a:pt x="11664" y="6167"/>
                    <a:pt x="11664" y="6167"/>
                  </a:cubicBezTo>
                  <a:lnTo>
                    <a:pt x="11664" y="14895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3" name="Freeform 23"/>
            <p:cNvSpPr/>
            <p:nvPr/>
          </p:nvSpPr>
          <p:spPr>
            <a:xfrm>
              <a:off x="807176" y="196509"/>
              <a:ext cx="116809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101"/>
                  </a:cubicBezTo>
                  <a:cubicBezTo>
                    <a:pt x="10704" y="4101"/>
                    <a:pt x="10704" y="4101"/>
                    <a:pt x="10704" y="4101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6117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529" y="0"/>
                  </a:cubicBezTo>
                  <a:cubicBezTo>
                    <a:pt x="2485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038"/>
                    <a:pt x="5926" y="16678"/>
                    <a:pt x="6117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308" y="16405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038"/>
                    <a:pt x="15483" y="16678"/>
                    <a:pt x="15483" y="17499"/>
                  </a:cubicBezTo>
                  <a:cubicBezTo>
                    <a:pt x="15674" y="17499"/>
                    <a:pt x="15674" y="17499"/>
                    <a:pt x="15674" y="17499"/>
                  </a:cubicBezTo>
                  <a:cubicBezTo>
                    <a:pt x="15674" y="16678"/>
                    <a:pt x="15865" y="15311"/>
                    <a:pt x="16439" y="13397"/>
                  </a:cubicBezTo>
                  <a:cubicBezTo>
                    <a:pt x="19115" y="273"/>
                    <a:pt x="19115" y="273"/>
                    <a:pt x="19115" y="273"/>
                  </a:cubicBezTo>
                  <a:cubicBezTo>
                    <a:pt x="19115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248" y="21600"/>
                    <a:pt x="15483" y="21600"/>
                  </a:cubicBezTo>
                  <a:cubicBezTo>
                    <a:pt x="14910" y="21600"/>
                    <a:pt x="14527" y="21600"/>
                    <a:pt x="13954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4" name="Freeform 24"/>
            <p:cNvSpPr/>
            <p:nvPr/>
          </p:nvSpPr>
          <p:spPr>
            <a:xfrm>
              <a:off x="934118" y="194376"/>
              <a:ext cx="688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39" y="3123"/>
                  </a:moveTo>
                  <a:cubicBezTo>
                    <a:pt x="7093" y="3123"/>
                    <a:pt x="4836" y="4684"/>
                    <a:pt x="4836" y="10670"/>
                  </a:cubicBezTo>
                  <a:cubicBezTo>
                    <a:pt x="4836" y="16916"/>
                    <a:pt x="7093" y="18477"/>
                    <a:pt x="10639" y="18477"/>
                  </a:cubicBezTo>
                  <a:cubicBezTo>
                    <a:pt x="14185" y="18477"/>
                    <a:pt x="16442" y="16916"/>
                    <a:pt x="16442" y="10670"/>
                  </a:cubicBezTo>
                  <a:cubicBezTo>
                    <a:pt x="16442" y="4684"/>
                    <a:pt x="14185" y="3123"/>
                    <a:pt x="10639" y="3123"/>
                  </a:cubicBezTo>
                  <a:moveTo>
                    <a:pt x="10639" y="0"/>
                  </a:moveTo>
                  <a:cubicBezTo>
                    <a:pt x="17409" y="0"/>
                    <a:pt x="21600" y="3123"/>
                    <a:pt x="21600" y="10670"/>
                  </a:cubicBezTo>
                  <a:cubicBezTo>
                    <a:pt x="21600" y="18477"/>
                    <a:pt x="17409" y="21600"/>
                    <a:pt x="10639" y="21600"/>
                  </a:cubicBezTo>
                  <a:cubicBezTo>
                    <a:pt x="4191" y="21600"/>
                    <a:pt x="0" y="18477"/>
                    <a:pt x="0" y="10670"/>
                  </a:cubicBezTo>
                  <a:cubicBezTo>
                    <a:pt x="0" y="3123"/>
                    <a:pt x="4191" y="0"/>
                    <a:pt x="10639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5" name="Freeform 25"/>
            <p:cNvSpPr/>
            <p:nvPr/>
          </p:nvSpPr>
          <p:spPr>
            <a:xfrm>
              <a:off x="1013589" y="196509"/>
              <a:ext cx="116275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101"/>
                  </a:cubicBezTo>
                  <a:cubicBezTo>
                    <a:pt x="10704" y="4101"/>
                    <a:pt x="10704" y="4101"/>
                    <a:pt x="10704" y="4101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5926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338" y="0"/>
                  </a:cubicBezTo>
                  <a:cubicBezTo>
                    <a:pt x="2294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038"/>
                    <a:pt x="5926" y="16678"/>
                    <a:pt x="5926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117" y="16405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038"/>
                    <a:pt x="15483" y="16678"/>
                    <a:pt x="15483" y="17499"/>
                  </a:cubicBezTo>
                  <a:cubicBezTo>
                    <a:pt x="15483" y="17499"/>
                    <a:pt x="15483" y="17499"/>
                    <a:pt x="15483" y="17499"/>
                  </a:cubicBezTo>
                  <a:cubicBezTo>
                    <a:pt x="15674" y="16678"/>
                    <a:pt x="15865" y="15311"/>
                    <a:pt x="16248" y="13397"/>
                  </a:cubicBezTo>
                  <a:cubicBezTo>
                    <a:pt x="18924" y="273"/>
                    <a:pt x="18924" y="273"/>
                    <a:pt x="18924" y="273"/>
                  </a:cubicBezTo>
                  <a:cubicBezTo>
                    <a:pt x="18924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057" y="21600"/>
                    <a:pt x="15483" y="21600"/>
                  </a:cubicBezTo>
                  <a:cubicBezTo>
                    <a:pt x="14910" y="21600"/>
                    <a:pt x="14336" y="21600"/>
                    <a:pt x="13763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6" name="Freeform 26"/>
            <p:cNvSpPr/>
            <p:nvPr/>
          </p:nvSpPr>
          <p:spPr>
            <a:xfrm>
              <a:off x="1135730" y="196509"/>
              <a:ext cx="75206" cy="12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19" y="16800"/>
                  </a:moveTo>
                  <a:cubicBezTo>
                    <a:pt x="11540" y="19754"/>
                    <a:pt x="10060" y="21600"/>
                    <a:pt x="5030" y="21600"/>
                  </a:cubicBezTo>
                  <a:cubicBezTo>
                    <a:pt x="3551" y="21600"/>
                    <a:pt x="2663" y="21231"/>
                    <a:pt x="2663" y="21231"/>
                  </a:cubicBezTo>
                  <a:cubicBezTo>
                    <a:pt x="2663" y="21231"/>
                    <a:pt x="2367" y="20862"/>
                    <a:pt x="2367" y="20308"/>
                  </a:cubicBezTo>
                  <a:cubicBezTo>
                    <a:pt x="2367" y="19569"/>
                    <a:pt x="2663" y="19200"/>
                    <a:pt x="2663" y="19200"/>
                  </a:cubicBezTo>
                  <a:cubicBezTo>
                    <a:pt x="2663" y="19200"/>
                    <a:pt x="3551" y="19200"/>
                    <a:pt x="4734" y="19200"/>
                  </a:cubicBezTo>
                  <a:cubicBezTo>
                    <a:pt x="6805" y="19200"/>
                    <a:pt x="7693" y="18831"/>
                    <a:pt x="9173" y="16246"/>
                  </a:cubicBezTo>
                  <a:cubicBezTo>
                    <a:pt x="10060" y="14585"/>
                    <a:pt x="10060" y="14585"/>
                    <a:pt x="10060" y="14585"/>
                  </a:cubicBezTo>
                  <a:cubicBezTo>
                    <a:pt x="9468" y="14585"/>
                    <a:pt x="9173" y="14585"/>
                    <a:pt x="8581" y="14400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85"/>
                    <a:pt x="888" y="0"/>
                    <a:pt x="2367" y="0"/>
                  </a:cubicBezTo>
                  <a:cubicBezTo>
                    <a:pt x="3847" y="0"/>
                    <a:pt x="4734" y="185"/>
                    <a:pt x="4734" y="185"/>
                  </a:cubicBezTo>
                  <a:cubicBezTo>
                    <a:pt x="9764" y="8677"/>
                    <a:pt x="9764" y="8677"/>
                    <a:pt x="9764" y="8677"/>
                  </a:cubicBezTo>
                  <a:cubicBezTo>
                    <a:pt x="10948" y="10523"/>
                    <a:pt x="11244" y="11815"/>
                    <a:pt x="11244" y="11815"/>
                  </a:cubicBezTo>
                  <a:cubicBezTo>
                    <a:pt x="11540" y="11815"/>
                    <a:pt x="11540" y="11815"/>
                    <a:pt x="11540" y="11815"/>
                  </a:cubicBezTo>
                  <a:cubicBezTo>
                    <a:pt x="11540" y="11815"/>
                    <a:pt x="12132" y="10523"/>
                    <a:pt x="13019" y="8677"/>
                  </a:cubicBezTo>
                  <a:cubicBezTo>
                    <a:pt x="17458" y="185"/>
                    <a:pt x="17458" y="185"/>
                    <a:pt x="17458" y="185"/>
                  </a:cubicBezTo>
                  <a:cubicBezTo>
                    <a:pt x="17458" y="185"/>
                    <a:pt x="18049" y="0"/>
                    <a:pt x="19529" y="0"/>
                  </a:cubicBezTo>
                  <a:cubicBezTo>
                    <a:pt x="21008" y="0"/>
                    <a:pt x="21600" y="185"/>
                    <a:pt x="21600" y="185"/>
                  </a:cubicBezTo>
                  <a:lnTo>
                    <a:pt x="13019" y="16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7" name="Freeform 27"/>
            <p:cNvSpPr/>
            <p:nvPr/>
          </p:nvSpPr>
          <p:spPr>
            <a:xfrm>
              <a:off x="1260538" y="165574"/>
              <a:ext cx="62938" cy="112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11" y="21402"/>
                  </a:moveTo>
                  <a:cubicBezTo>
                    <a:pt x="5311" y="21402"/>
                    <a:pt x="4603" y="21600"/>
                    <a:pt x="2479" y="21600"/>
                  </a:cubicBezTo>
                  <a:cubicBezTo>
                    <a:pt x="708" y="21600"/>
                    <a:pt x="0" y="21402"/>
                    <a:pt x="0" y="2140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1246" y="0"/>
                    <a:pt x="21246" y="0"/>
                    <a:pt x="21246" y="0"/>
                  </a:cubicBezTo>
                  <a:cubicBezTo>
                    <a:pt x="21600" y="396"/>
                    <a:pt x="21600" y="793"/>
                    <a:pt x="21600" y="1387"/>
                  </a:cubicBezTo>
                  <a:cubicBezTo>
                    <a:pt x="21600" y="1783"/>
                    <a:pt x="21600" y="2180"/>
                    <a:pt x="21246" y="2576"/>
                  </a:cubicBezTo>
                  <a:cubicBezTo>
                    <a:pt x="5311" y="2576"/>
                    <a:pt x="5311" y="2576"/>
                    <a:pt x="5311" y="2576"/>
                  </a:cubicBezTo>
                  <a:cubicBezTo>
                    <a:pt x="5311" y="9908"/>
                    <a:pt x="5311" y="9908"/>
                    <a:pt x="5311" y="9908"/>
                  </a:cubicBezTo>
                  <a:cubicBezTo>
                    <a:pt x="19475" y="9908"/>
                    <a:pt x="19475" y="9908"/>
                    <a:pt x="19475" y="9908"/>
                  </a:cubicBezTo>
                  <a:cubicBezTo>
                    <a:pt x="19830" y="10106"/>
                    <a:pt x="19830" y="10503"/>
                    <a:pt x="19830" y="11097"/>
                  </a:cubicBezTo>
                  <a:cubicBezTo>
                    <a:pt x="19830" y="11494"/>
                    <a:pt x="19830" y="11890"/>
                    <a:pt x="19475" y="12286"/>
                  </a:cubicBezTo>
                  <a:cubicBezTo>
                    <a:pt x="5311" y="12286"/>
                    <a:pt x="5311" y="12286"/>
                    <a:pt x="5311" y="12286"/>
                  </a:cubicBezTo>
                  <a:lnTo>
                    <a:pt x="5311" y="2140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8" name="Freeform 28"/>
            <p:cNvSpPr/>
            <p:nvPr/>
          </p:nvSpPr>
          <p:spPr>
            <a:xfrm>
              <a:off x="1337876" y="196509"/>
              <a:ext cx="62405" cy="83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67"/>
                  </a:moveTo>
                  <a:cubicBezTo>
                    <a:pt x="0" y="267"/>
                    <a:pt x="708" y="0"/>
                    <a:pt x="2479" y="0"/>
                  </a:cubicBezTo>
                  <a:cubicBezTo>
                    <a:pt x="4249" y="0"/>
                    <a:pt x="5311" y="267"/>
                    <a:pt x="5311" y="267"/>
                  </a:cubicBezTo>
                  <a:cubicBezTo>
                    <a:pt x="5311" y="14667"/>
                    <a:pt x="5311" y="14667"/>
                    <a:pt x="5311" y="14667"/>
                  </a:cubicBezTo>
                  <a:cubicBezTo>
                    <a:pt x="5311" y="17067"/>
                    <a:pt x="6728" y="18133"/>
                    <a:pt x="10269" y="18133"/>
                  </a:cubicBezTo>
                  <a:cubicBezTo>
                    <a:pt x="12393" y="18133"/>
                    <a:pt x="14872" y="17333"/>
                    <a:pt x="16289" y="15733"/>
                  </a:cubicBezTo>
                  <a:cubicBezTo>
                    <a:pt x="16289" y="267"/>
                    <a:pt x="16289" y="267"/>
                    <a:pt x="16289" y="267"/>
                  </a:cubicBezTo>
                  <a:cubicBezTo>
                    <a:pt x="16289" y="267"/>
                    <a:pt x="17351" y="0"/>
                    <a:pt x="18767" y="0"/>
                  </a:cubicBezTo>
                  <a:cubicBezTo>
                    <a:pt x="20892" y="0"/>
                    <a:pt x="21600" y="267"/>
                    <a:pt x="21600" y="267"/>
                  </a:cubicBezTo>
                  <a:cubicBezTo>
                    <a:pt x="21600" y="20800"/>
                    <a:pt x="21600" y="20800"/>
                    <a:pt x="21600" y="20800"/>
                  </a:cubicBezTo>
                  <a:cubicBezTo>
                    <a:pt x="21600" y="20800"/>
                    <a:pt x="20892" y="21067"/>
                    <a:pt x="18767" y="21067"/>
                  </a:cubicBezTo>
                  <a:cubicBezTo>
                    <a:pt x="17351" y="21067"/>
                    <a:pt x="16289" y="20800"/>
                    <a:pt x="16289" y="20800"/>
                  </a:cubicBezTo>
                  <a:cubicBezTo>
                    <a:pt x="16289" y="18933"/>
                    <a:pt x="16289" y="18933"/>
                    <a:pt x="16289" y="18933"/>
                  </a:cubicBezTo>
                  <a:cubicBezTo>
                    <a:pt x="14164" y="20533"/>
                    <a:pt x="11331" y="21600"/>
                    <a:pt x="8144" y="21600"/>
                  </a:cubicBezTo>
                  <a:cubicBezTo>
                    <a:pt x="2833" y="21600"/>
                    <a:pt x="0" y="18933"/>
                    <a:pt x="0" y="15467"/>
                  </a:cubicBezTo>
                  <a:lnTo>
                    <a:pt x="0" y="267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9" name="Freeform 29"/>
            <p:cNvSpPr/>
            <p:nvPr/>
          </p:nvSpPr>
          <p:spPr>
            <a:xfrm>
              <a:off x="1423215" y="194376"/>
              <a:ext cx="62938" cy="83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892" y="21600"/>
                    <a:pt x="19121" y="21600"/>
                  </a:cubicBezTo>
                  <a:cubicBezTo>
                    <a:pt x="17351" y="21600"/>
                    <a:pt x="16289" y="21333"/>
                    <a:pt x="16289" y="21333"/>
                  </a:cubicBezTo>
                  <a:cubicBezTo>
                    <a:pt x="16289" y="6933"/>
                    <a:pt x="16289" y="6933"/>
                    <a:pt x="16289" y="6933"/>
                  </a:cubicBezTo>
                  <a:cubicBezTo>
                    <a:pt x="16289" y="4533"/>
                    <a:pt x="14872" y="3200"/>
                    <a:pt x="11331" y="3200"/>
                  </a:cubicBezTo>
                  <a:cubicBezTo>
                    <a:pt x="8852" y="3200"/>
                    <a:pt x="6728" y="4267"/>
                    <a:pt x="5311" y="5867"/>
                  </a:cubicBezTo>
                  <a:cubicBezTo>
                    <a:pt x="5311" y="21333"/>
                    <a:pt x="5311" y="21333"/>
                    <a:pt x="5311" y="21333"/>
                  </a:cubicBezTo>
                  <a:cubicBezTo>
                    <a:pt x="5311" y="21333"/>
                    <a:pt x="4249" y="21600"/>
                    <a:pt x="2479" y="21600"/>
                  </a:cubicBezTo>
                  <a:cubicBezTo>
                    <a:pt x="708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708" y="533"/>
                    <a:pt x="2479" y="533"/>
                  </a:cubicBezTo>
                  <a:cubicBezTo>
                    <a:pt x="4249" y="533"/>
                    <a:pt x="5311" y="800"/>
                    <a:pt x="5311" y="800"/>
                  </a:cubicBezTo>
                  <a:cubicBezTo>
                    <a:pt x="5311" y="2667"/>
                    <a:pt x="5311" y="2667"/>
                    <a:pt x="5311" y="2667"/>
                  </a:cubicBezTo>
                  <a:cubicBezTo>
                    <a:pt x="7082" y="1067"/>
                    <a:pt x="9915" y="0"/>
                    <a:pt x="13456" y="0"/>
                  </a:cubicBezTo>
                  <a:cubicBezTo>
                    <a:pt x="18767" y="0"/>
                    <a:pt x="21600" y="2400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0" name="Freeform 30"/>
            <p:cNvSpPr/>
            <p:nvPr/>
          </p:nvSpPr>
          <p:spPr>
            <a:xfrm>
              <a:off x="1504287" y="161307"/>
              <a:ext cx="68271" cy="118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127" y="8452"/>
                  </a:moveTo>
                  <a:cubicBezTo>
                    <a:pt x="7200" y="8452"/>
                    <a:pt x="5236" y="9579"/>
                    <a:pt x="5236" y="13711"/>
                  </a:cubicBezTo>
                  <a:cubicBezTo>
                    <a:pt x="5236" y="18031"/>
                    <a:pt x="7200" y="19158"/>
                    <a:pt x="11127" y="19158"/>
                  </a:cubicBezTo>
                  <a:cubicBezTo>
                    <a:pt x="14727" y="19158"/>
                    <a:pt x="16691" y="17468"/>
                    <a:pt x="16691" y="15590"/>
                  </a:cubicBezTo>
                  <a:cubicBezTo>
                    <a:pt x="16691" y="11833"/>
                    <a:pt x="16691" y="11833"/>
                    <a:pt x="16691" y="11833"/>
                  </a:cubicBezTo>
                  <a:cubicBezTo>
                    <a:pt x="16364" y="9955"/>
                    <a:pt x="14727" y="8452"/>
                    <a:pt x="11127" y="8452"/>
                  </a:cubicBezTo>
                  <a:moveTo>
                    <a:pt x="18982" y="0"/>
                  </a:moveTo>
                  <a:cubicBezTo>
                    <a:pt x="20618" y="0"/>
                    <a:pt x="21600" y="188"/>
                    <a:pt x="21600" y="188"/>
                  </a:cubicBezTo>
                  <a:cubicBezTo>
                    <a:pt x="21600" y="21037"/>
                    <a:pt x="21600" y="21037"/>
                    <a:pt x="21600" y="21037"/>
                  </a:cubicBezTo>
                  <a:cubicBezTo>
                    <a:pt x="21600" y="21037"/>
                    <a:pt x="20618" y="21224"/>
                    <a:pt x="19309" y="21224"/>
                  </a:cubicBezTo>
                  <a:cubicBezTo>
                    <a:pt x="18327" y="21224"/>
                    <a:pt x="17345" y="21037"/>
                    <a:pt x="17345" y="21037"/>
                  </a:cubicBezTo>
                  <a:cubicBezTo>
                    <a:pt x="16691" y="19534"/>
                    <a:pt x="16691" y="19534"/>
                    <a:pt x="16691" y="19534"/>
                  </a:cubicBezTo>
                  <a:cubicBezTo>
                    <a:pt x="15382" y="20849"/>
                    <a:pt x="13091" y="21600"/>
                    <a:pt x="9491" y="21600"/>
                  </a:cubicBezTo>
                  <a:cubicBezTo>
                    <a:pt x="3927" y="21600"/>
                    <a:pt x="0" y="19534"/>
                    <a:pt x="0" y="13711"/>
                  </a:cubicBezTo>
                  <a:cubicBezTo>
                    <a:pt x="0" y="8077"/>
                    <a:pt x="3927" y="6010"/>
                    <a:pt x="9491" y="6010"/>
                  </a:cubicBezTo>
                  <a:cubicBezTo>
                    <a:pt x="12764" y="6010"/>
                    <a:pt x="15055" y="6762"/>
                    <a:pt x="16691" y="7889"/>
                  </a:cubicBezTo>
                  <a:cubicBezTo>
                    <a:pt x="16691" y="188"/>
                    <a:pt x="16691" y="188"/>
                    <a:pt x="16691" y="188"/>
                  </a:cubicBezTo>
                  <a:cubicBezTo>
                    <a:pt x="16691" y="188"/>
                    <a:pt x="17345" y="0"/>
                    <a:pt x="18982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1" name="Freeform 31"/>
            <p:cNvSpPr/>
            <p:nvPr/>
          </p:nvSpPr>
          <p:spPr>
            <a:xfrm>
              <a:off x="1593892" y="196509"/>
              <a:ext cx="62938" cy="83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67"/>
                  </a:moveTo>
                  <a:cubicBezTo>
                    <a:pt x="0" y="267"/>
                    <a:pt x="1062" y="0"/>
                    <a:pt x="2833" y="0"/>
                  </a:cubicBezTo>
                  <a:cubicBezTo>
                    <a:pt x="4603" y="0"/>
                    <a:pt x="5311" y="267"/>
                    <a:pt x="5311" y="267"/>
                  </a:cubicBezTo>
                  <a:cubicBezTo>
                    <a:pt x="5311" y="14667"/>
                    <a:pt x="5311" y="14667"/>
                    <a:pt x="5311" y="14667"/>
                  </a:cubicBezTo>
                  <a:cubicBezTo>
                    <a:pt x="5311" y="17067"/>
                    <a:pt x="7082" y="18133"/>
                    <a:pt x="10269" y="18133"/>
                  </a:cubicBezTo>
                  <a:cubicBezTo>
                    <a:pt x="12748" y="18133"/>
                    <a:pt x="14872" y="17333"/>
                    <a:pt x="16289" y="15733"/>
                  </a:cubicBezTo>
                  <a:cubicBezTo>
                    <a:pt x="16289" y="267"/>
                    <a:pt x="16289" y="267"/>
                    <a:pt x="16289" y="267"/>
                  </a:cubicBezTo>
                  <a:cubicBezTo>
                    <a:pt x="16289" y="267"/>
                    <a:pt x="17351" y="0"/>
                    <a:pt x="19121" y="0"/>
                  </a:cubicBezTo>
                  <a:cubicBezTo>
                    <a:pt x="20892" y="0"/>
                    <a:pt x="21600" y="267"/>
                    <a:pt x="21600" y="267"/>
                  </a:cubicBezTo>
                  <a:cubicBezTo>
                    <a:pt x="21600" y="20800"/>
                    <a:pt x="21600" y="20800"/>
                    <a:pt x="21600" y="20800"/>
                  </a:cubicBezTo>
                  <a:cubicBezTo>
                    <a:pt x="21600" y="20800"/>
                    <a:pt x="20892" y="21067"/>
                    <a:pt x="19121" y="21067"/>
                  </a:cubicBezTo>
                  <a:cubicBezTo>
                    <a:pt x="17351" y="21067"/>
                    <a:pt x="16289" y="20800"/>
                    <a:pt x="16289" y="20800"/>
                  </a:cubicBezTo>
                  <a:cubicBezTo>
                    <a:pt x="16289" y="18933"/>
                    <a:pt x="16289" y="18933"/>
                    <a:pt x="16289" y="18933"/>
                  </a:cubicBezTo>
                  <a:cubicBezTo>
                    <a:pt x="14518" y="20533"/>
                    <a:pt x="11685" y="21600"/>
                    <a:pt x="8144" y="21600"/>
                  </a:cubicBezTo>
                  <a:cubicBezTo>
                    <a:pt x="2833" y="21600"/>
                    <a:pt x="0" y="18933"/>
                    <a:pt x="0" y="15467"/>
                  </a:cubicBezTo>
                  <a:lnTo>
                    <a:pt x="0" y="267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2" name="Freeform 32"/>
            <p:cNvSpPr/>
            <p:nvPr/>
          </p:nvSpPr>
          <p:spPr>
            <a:xfrm>
              <a:off x="1676564" y="194376"/>
              <a:ext cx="55471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200" y="0"/>
                  </a:moveTo>
                  <a:cubicBezTo>
                    <a:pt x="17200" y="0"/>
                    <a:pt x="20000" y="1041"/>
                    <a:pt x="20000" y="1041"/>
                  </a:cubicBezTo>
                  <a:cubicBezTo>
                    <a:pt x="20000" y="2082"/>
                    <a:pt x="19200" y="3383"/>
                    <a:pt x="18400" y="3904"/>
                  </a:cubicBezTo>
                  <a:cubicBezTo>
                    <a:pt x="18400" y="3904"/>
                    <a:pt x="15200" y="3383"/>
                    <a:pt x="12000" y="3383"/>
                  </a:cubicBezTo>
                  <a:cubicBezTo>
                    <a:pt x="8000" y="3383"/>
                    <a:pt x="5600" y="4164"/>
                    <a:pt x="5600" y="5986"/>
                  </a:cubicBezTo>
                  <a:cubicBezTo>
                    <a:pt x="5600" y="8067"/>
                    <a:pt x="9600" y="8588"/>
                    <a:pt x="13200" y="9369"/>
                  </a:cubicBezTo>
                  <a:cubicBezTo>
                    <a:pt x="17200" y="10149"/>
                    <a:pt x="21600" y="11451"/>
                    <a:pt x="21600" y="15094"/>
                  </a:cubicBezTo>
                  <a:cubicBezTo>
                    <a:pt x="21600" y="19258"/>
                    <a:pt x="17600" y="21600"/>
                    <a:pt x="10000" y="21600"/>
                  </a:cubicBezTo>
                  <a:cubicBezTo>
                    <a:pt x="3600" y="21600"/>
                    <a:pt x="0" y="20039"/>
                    <a:pt x="0" y="20039"/>
                  </a:cubicBezTo>
                  <a:cubicBezTo>
                    <a:pt x="0" y="18998"/>
                    <a:pt x="400" y="17957"/>
                    <a:pt x="1600" y="17176"/>
                  </a:cubicBezTo>
                  <a:cubicBezTo>
                    <a:pt x="1600" y="17176"/>
                    <a:pt x="5600" y="18217"/>
                    <a:pt x="9600" y="18217"/>
                  </a:cubicBezTo>
                  <a:cubicBezTo>
                    <a:pt x="13200" y="18217"/>
                    <a:pt x="15600" y="17176"/>
                    <a:pt x="15600" y="15354"/>
                  </a:cubicBezTo>
                  <a:cubicBezTo>
                    <a:pt x="15600" y="13272"/>
                    <a:pt x="12000" y="12752"/>
                    <a:pt x="8400" y="11971"/>
                  </a:cubicBezTo>
                  <a:cubicBezTo>
                    <a:pt x="4400" y="11190"/>
                    <a:pt x="0" y="10149"/>
                    <a:pt x="0" y="6246"/>
                  </a:cubicBezTo>
                  <a:cubicBezTo>
                    <a:pt x="0" y="2602"/>
                    <a:pt x="3600" y="0"/>
                    <a:pt x="112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3" name="Freeform 33"/>
            <p:cNvSpPr/>
            <p:nvPr/>
          </p:nvSpPr>
          <p:spPr>
            <a:xfrm>
              <a:off x="1743235" y="196509"/>
              <a:ext cx="59738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228" y="18319"/>
                  </a:moveTo>
                  <a:cubicBezTo>
                    <a:pt x="21228" y="18319"/>
                    <a:pt x="21600" y="18866"/>
                    <a:pt x="21600" y="19959"/>
                  </a:cubicBezTo>
                  <a:cubicBezTo>
                    <a:pt x="21600" y="21053"/>
                    <a:pt x="21228" y="21600"/>
                    <a:pt x="21228" y="21600"/>
                  </a:cubicBezTo>
                  <a:cubicBezTo>
                    <a:pt x="372" y="21600"/>
                    <a:pt x="372" y="21600"/>
                    <a:pt x="372" y="21600"/>
                  </a:cubicBezTo>
                  <a:cubicBezTo>
                    <a:pt x="372" y="21053"/>
                    <a:pt x="0" y="20506"/>
                    <a:pt x="0" y="19959"/>
                  </a:cubicBezTo>
                  <a:cubicBezTo>
                    <a:pt x="0" y="19139"/>
                    <a:pt x="372" y="18592"/>
                    <a:pt x="372" y="18319"/>
                  </a:cubicBezTo>
                  <a:cubicBezTo>
                    <a:pt x="15269" y="3281"/>
                    <a:pt x="15269" y="3281"/>
                    <a:pt x="15269" y="3281"/>
                  </a:cubicBezTo>
                  <a:cubicBezTo>
                    <a:pt x="1490" y="3281"/>
                    <a:pt x="1490" y="3281"/>
                    <a:pt x="1490" y="3281"/>
                  </a:cubicBezTo>
                  <a:cubicBezTo>
                    <a:pt x="1490" y="3281"/>
                    <a:pt x="1117" y="2734"/>
                    <a:pt x="1117" y="1641"/>
                  </a:cubicBezTo>
                  <a:cubicBezTo>
                    <a:pt x="1117" y="547"/>
                    <a:pt x="1490" y="0"/>
                    <a:pt x="1490" y="0"/>
                  </a:cubicBezTo>
                  <a:cubicBezTo>
                    <a:pt x="21228" y="0"/>
                    <a:pt x="21228" y="0"/>
                    <a:pt x="21228" y="0"/>
                  </a:cubicBezTo>
                  <a:cubicBezTo>
                    <a:pt x="21600" y="273"/>
                    <a:pt x="21600" y="820"/>
                    <a:pt x="21600" y="1641"/>
                  </a:cubicBezTo>
                  <a:cubicBezTo>
                    <a:pt x="21600" y="2187"/>
                    <a:pt x="21600" y="2734"/>
                    <a:pt x="21228" y="3281"/>
                  </a:cubicBezTo>
                  <a:cubicBezTo>
                    <a:pt x="6331" y="18319"/>
                    <a:pt x="6331" y="18319"/>
                    <a:pt x="6331" y="18319"/>
                  </a:cubicBezTo>
                  <a:lnTo>
                    <a:pt x="21228" y="1831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4" name="Freeform 34"/>
            <p:cNvSpPr/>
            <p:nvPr/>
          </p:nvSpPr>
          <p:spPr>
            <a:xfrm>
              <a:off x="431686" y="353852"/>
              <a:ext cx="78406" cy="111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547" y="10000"/>
                  </a:moveTo>
                  <a:cubicBezTo>
                    <a:pt x="10516" y="10000"/>
                    <a:pt x="10516" y="10000"/>
                    <a:pt x="10516" y="10000"/>
                  </a:cubicBezTo>
                  <a:cubicBezTo>
                    <a:pt x="13926" y="10000"/>
                    <a:pt x="15632" y="8600"/>
                    <a:pt x="15632" y="6200"/>
                  </a:cubicBezTo>
                  <a:cubicBezTo>
                    <a:pt x="15632" y="3800"/>
                    <a:pt x="13926" y="2400"/>
                    <a:pt x="10516" y="2400"/>
                  </a:cubicBezTo>
                  <a:cubicBezTo>
                    <a:pt x="4547" y="2400"/>
                    <a:pt x="4547" y="2400"/>
                    <a:pt x="4547" y="2400"/>
                  </a:cubicBezTo>
                  <a:lnTo>
                    <a:pt x="4547" y="10000"/>
                  </a:lnTo>
                  <a:close/>
                  <a:moveTo>
                    <a:pt x="11084" y="0"/>
                  </a:moveTo>
                  <a:cubicBezTo>
                    <a:pt x="16768" y="0"/>
                    <a:pt x="20179" y="2400"/>
                    <a:pt x="20179" y="6200"/>
                  </a:cubicBezTo>
                  <a:cubicBezTo>
                    <a:pt x="20179" y="9200"/>
                    <a:pt x="17905" y="11600"/>
                    <a:pt x="14211" y="12400"/>
                  </a:cubicBezTo>
                  <a:cubicBezTo>
                    <a:pt x="21600" y="21400"/>
                    <a:pt x="21600" y="21400"/>
                    <a:pt x="21600" y="21400"/>
                  </a:cubicBezTo>
                  <a:cubicBezTo>
                    <a:pt x="21600" y="21400"/>
                    <a:pt x="20747" y="21600"/>
                    <a:pt x="19042" y="21600"/>
                  </a:cubicBezTo>
                  <a:cubicBezTo>
                    <a:pt x="17621" y="21600"/>
                    <a:pt x="16768" y="21400"/>
                    <a:pt x="16768" y="21400"/>
                  </a:cubicBezTo>
                  <a:cubicBezTo>
                    <a:pt x="9663" y="12600"/>
                    <a:pt x="9663" y="12600"/>
                    <a:pt x="9663" y="12600"/>
                  </a:cubicBezTo>
                  <a:cubicBezTo>
                    <a:pt x="4547" y="12600"/>
                    <a:pt x="4547" y="12600"/>
                    <a:pt x="4547" y="12600"/>
                  </a:cubicBezTo>
                  <a:cubicBezTo>
                    <a:pt x="4547" y="21400"/>
                    <a:pt x="4547" y="21400"/>
                    <a:pt x="4547" y="21400"/>
                  </a:cubicBezTo>
                  <a:cubicBezTo>
                    <a:pt x="4547" y="21400"/>
                    <a:pt x="3695" y="21600"/>
                    <a:pt x="2274" y="21600"/>
                  </a:cubicBezTo>
                  <a:cubicBezTo>
                    <a:pt x="853" y="21600"/>
                    <a:pt x="0" y="21400"/>
                    <a:pt x="0" y="2140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1084" y="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5" name="Freeform 35"/>
            <p:cNvSpPr/>
            <p:nvPr/>
          </p:nvSpPr>
          <p:spPr>
            <a:xfrm>
              <a:off x="523425" y="381587"/>
              <a:ext cx="64539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14" y="3123"/>
                  </a:moveTo>
                  <a:cubicBezTo>
                    <a:pt x="8229" y="3123"/>
                    <a:pt x="5829" y="4945"/>
                    <a:pt x="5143" y="9108"/>
                  </a:cubicBezTo>
                  <a:cubicBezTo>
                    <a:pt x="16457" y="9108"/>
                    <a:pt x="16457" y="9108"/>
                    <a:pt x="16457" y="9108"/>
                  </a:cubicBezTo>
                  <a:cubicBezTo>
                    <a:pt x="16457" y="8848"/>
                    <a:pt x="16457" y="8328"/>
                    <a:pt x="16457" y="7547"/>
                  </a:cubicBezTo>
                  <a:cubicBezTo>
                    <a:pt x="16457" y="5205"/>
                    <a:pt x="15429" y="3123"/>
                    <a:pt x="11314" y="3123"/>
                  </a:cubicBezTo>
                  <a:moveTo>
                    <a:pt x="5143" y="11971"/>
                  </a:moveTo>
                  <a:cubicBezTo>
                    <a:pt x="5829" y="16655"/>
                    <a:pt x="8229" y="18217"/>
                    <a:pt x="12343" y="18217"/>
                  </a:cubicBezTo>
                  <a:cubicBezTo>
                    <a:pt x="16114" y="18217"/>
                    <a:pt x="18514" y="16916"/>
                    <a:pt x="18514" y="16916"/>
                  </a:cubicBezTo>
                  <a:cubicBezTo>
                    <a:pt x="19543" y="17696"/>
                    <a:pt x="20229" y="18737"/>
                    <a:pt x="20229" y="19778"/>
                  </a:cubicBezTo>
                  <a:cubicBezTo>
                    <a:pt x="20229" y="19778"/>
                    <a:pt x="17143" y="21600"/>
                    <a:pt x="11657" y="21600"/>
                  </a:cubicBezTo>
                  <a:cubicBezTo>
                    <a:pt x="3771" y="21600"/>
                    <a:pt x="0" y="17696"/>
                    <a:pt x="0" y="10670"/>
                  </a:cubicBezTo>
                  <a:cubicBezTo>
                    <a:pt x="0" y="3383"/>
                    <a:pt x="4457" y="0"/>
                    <a:pt x="11314" y="0"/>
                  </a:cubicBezTo>
                  <a:cubicBezTo>
                    <a:pt x="17829" y="0"/>
                    <a:pt x="21600" y="2863"/>
                    <a:pt x="21600" y="8067"/>
                  </a:cubicBezTo>
                  <a:cubicBezTo>
                    <a:pt x="21600" y="10410"/>
                    <a:pt x="21257" y="11971"/>
                    <a:pt x="21257" y="11971"/>
                  </a:cubicBezTo>
                  <a:lnTo>
                    <a:pt x="5143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6" name="Freeform 36"/>
            <p:cNvSpPr/>
            <p:nvPr/>
          </p:nvSpPr>
          <p:spPr>
            <a:xfrm>
              <a:off x="606630" y="348519"/>
              <a:ext cx="62939" cy="116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20892" y="21600"/>
                    <a:pt x="19121" y="21600"/>
                  </a:cubicBezTo>
                  <a:cubicBezTo>
                    <a:pt x="17351" y="21600"/>
                    <a:pt x="16289" y="21409"/>
                    <a:pt x="16289" y="21409"/>
                  </a:cubicBezTo>
                  <a:cubicBezTo>
                    <a:pt x="16289" y="11087"/>
                    <a:pt x="16289" y="11087"/>
                    <a:pt x="16289" y="11087"/>
                  </a:cubicBezTo>
                  <a:cubicBezTo>
                    <a:pt x="16289" y="9366"/>
                    <a:pt x="14872" y="8602"/>
                    <a:pt x="11331" y="8602"/>
                  </a:cubicBezTo>
                  <a:cubicBezTo>
                    <a:pt x="8852" y="8602"/>
                    <a:pt x="6728" y="9175"/>
                    <a:pt x="5311" y="10322"/>
                  </a:cubicBezTo>
                  <a:cubicBezTo>
                    <a:pt x="5311" y="21409"/>
                    <a:pt x="5311" y="21409"/>
                    <a:pt x="5311" y="21409"/>
                  </a:cubicBezTo>
                  <a:cubicBezTo>
                    <a:pt x="5311" y="21409"/>
                    <a:pt x="4249" y="21600"/>
                    <a:pt x="2479" y="21600"/>
                  </a:cubicBezTo>
                  <a:cubicBezTo>
                    <a:pt x="708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708" y="0"/>
                    <a:pt x="2479" y="0"/>
                  </a:cubicBezTo>
                  <a:cubicBezTo>
                    <a:pt x="4249" y="0"/>
                    <a:pt x="5311" y="191"/>
                    <a:pt x="5311" y="191"/>
                  </a:cubicBezTo>
                  <a:cubicBezTo>
                    <a:pt x="5311" y="8028"/>
                    <a:pt x="5311" y="8028"/>
                    <a:pt x="5311" y="8028"/>
                  </a:cubicBezTo>
                  <a:cubicBezTo>
                    <a:pt x="7082" y="6881"/>
                    <a:pt x="9915" y="6117"/>
                    <a:pt x="13456" y="6117"/>
                  </a:cubicBezTo>
                  <a:cubicBezTo>
                    <a:pt x="18767" y="6117"/>
                    <a:pt x="21600" y="8028"/>
                    <a:pt x="21600" y="10513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7" name="Freeform 37"/>
            <p:cNvSpPr/>
            <p:nvPr/>
          </p:nvSpPr>
          <p:spPr>
            <a:xfrm>
              <a:off x="687169" y="381587"/>
              <a:ext cx="624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311" y="12492"/>
                    <a:pt x="5311" y="14834"/>
                  </a:cubicBezTo>
                  <a:cubicBezTo>
                    <a:pt x="5311" y="17436"/>
                    <a:pt x="7082" y="18477"/>
                    <a:pt x="9915" y="18477"/>
                  </a:cubicBezTo>
                  <a:cubicBezTo>
                    <a:pt x="14164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2748" y="11451"/>
                    <a:pt x="10977" y="11451"/>
                  </a:cubicBezTo>
                  <a:moveTo>
                    <a:pt x="11331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0892" y="21080"/>
                    <a:pt x="19475" y="21080"/>
                  </a:cubicBezTo>
                  <a:cubicBezTo>
                    <a:pt x="18059" y="21080"/>
                    <a:pt x="17351" y="20819"/>
                    <a:pt x="17351" y="20819"/>
                  </a:cubicBezTo>
                  <a:cubicBezTo>
                    <a:pt x="16643" y="18217"/>
                    <a:pt x="16643" y="18217"/>
                    <a:pt x="16643" y="18217"/>
                  </a:cubicBezTo>
                  <a:cubicBezTo>
                    <a:pt x="15226" y="20299"/>
                    <a:pt x="12393" y="21600"/>
                    <a:pt x="8144" y="21600"/>
                  </a:cubicBezTo>
                  <a:cubicBezTo>
                    <a:pt x="3187" y="21600"/>
                    <a:pt x="0" y="19258"/>
                    <a:pt x="0" y="1483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623" y="3383"/>
                  </a:cubicBezTo>
                  <a:cubicBezTo>
                    <a:pt x="7082" y="3383"/>
                    <a:pt x="3541" y="4424"/>
                    <a:pt x="3541" y="4424"/>
                  </a:cubicBezTo>
                  <a:cubicBezTo>
                    <a:pt x="3541" y="4424"/>
                    <a:pt x="2833" y="3904"/>
                    <a:pt x="2479" y="3123"/>
                  </a:cubicBezTo>
                  <a:cubicBezTo>
                    <a:pt x="1770" y="2342"/>
                    <a:pt x="2125" y="1561"/>
                    <a:pt x="2125" y="1561"/>
                  </a:cubicBezTo>
                  <a:cubicBezTo>
                    <a:pt x="2125" y="1561"/>
                    <a:pt x="6020" y="0"/>
                    <a:pt x="1133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8" name="Freeform 38"/>
            <p:cNvSpPr/>
            <p:nvPr/>
          </p:nvSpPr>
          <p:spPr>
            <a:xfrm>
              <a:off x="772507" y="348519"/>
              <a:ext cx="66672" cy="11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8452"/>
                  </a:moveTo>
                  <a:cubicBezTo>
                    <a:pt x="6978" y="8452"/>
                    <a:pt x="4985" y="9955"/>
                    <a:pt x="4985" y="12021"/>
                  </a:cubicBezTo>
                  <a:cubicBezTo>
                    <a:pt x="4985" y="15590"/>
                    <a:pt x="4985" y="15590"/>
                    <a:pt x="4985" y="15590"/>
                  </a:cubicBezTo>
                  <a:cubicBezTo>
                    <a:pt x="4985" y="17468"/>
                    <a:pt x="6978" y="19158"/>
                    <a:pt x="10302" y="19158"/>
                  </a:cubicBezTo>
                  <a:cubicBezTo>
                    <a:pt x="14289" y="19158"/>
                    <a:pt x="16283" y="18031"/>
                    <a:pt x="16283" y="13711"/>
                  </a:cubicBezTo>
                  <a:cubicBezTo>
                    <a:pt x="16283" y="9579"/>
                    <a:pt x="14289" y="8452"/>
                    <a:pt x="10302" y="8452"/>
                  </a:cubicBezTo>
                  <a:moveTo>
                    <a:pt x="4985" y="7889"/>
                  </a:moveTo>
                  <a:cubicBezTo>
                    <a:pt x="6314" y="6762"/>
                    <a:pt x="8640" y="6010"/>
                    <a:pt x="11963" y="6010"/>
                  </a:cubicBezTo>
                  <a:cubicBezTo>
                    <a:pt x="17945" y="6010"/>
                    <a:pt x="21600" y="8077"/>
                    <a:pt x="21600" y="13711"/>
                  </a:cubicBezTo>
                  <a:cubicBezTo>
                    <a:pt x="21600" y="19534"/>
                    <a:pt x="17945" y="21600"/>
                    <a:pt x="11963" y="21600"/>
                  </a:cubicBezTo>
                  <a:cubicBezTo>
                    <a:pt x="8640" y="21600"/>
                    <a:pt x="6314" y="20849"/>
                    <a:pt x="4985" y="19722"/>
                  </a:cubicBezTo>
                  <a:cubicBezTo>
                    <a:pt x="4985" y="21037"/>
                    <a:pt x="4985" y="21037"/>
                    <a:pt x="4985" y="21037"/>
                  </a:cubicBezTo>
                  <a:cubicBezTo>
                    <a:pt x="4985" y="21037"/>
                    <a:pt x="3988" y="21224"/>
                    <a:pt x="2326" y="21224"/>
                  </a:cubicBezTo>
                  <a:cubicBezTo>
                    <a:pt x="665" y="21224"/>
                    <a:pt x="0" y="21037"/>
                    <a:pt x="0" y="21037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0" y="188"/>
                    <a:pt x="665" y="0"/>
                    <a:pt x="2326" y="0"/>
                  </a:cubicBezTo>
                  <a:cubicBezTo>
                    <a:pt x="3988" y="0"/>
                    <a:pt x="4985" y="188"/>
                    <a:pt x="4985" y="188"/>
                  </a:cubicBezTo>
                  <a:lnTo>
                    <a:pt x="4985" y="788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9" name="Freeform 39"/>
            <p:cNvSpPr/>
            <p:nvPr/>
          </p:nvSpPr>
          <p:spPr>
            <a:xfrm>
              <a:off x="857846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550" y="21600"/>
                    <a:pt x="10800" y="21600"/>
                  </a:cubicBezTo>
                  <a:cubicBezTo>
                    <a:pt x="4050" y="21600"/>
                    <a:pt x="1350" y="21404"/>
                    <a:pt x="1350" y="21404"/>
                  </a:cubicBezTo>
                  <a:cubicBezTo>
                    <a:pt x="1350" y="6284"/>
                    <a:pt x="1350" y="6284"/>
                    <a:pt x="1350" y="6284"/>
                  </a:cubicBezTo>
                  <a:cubicBezTo>
                    <a:pt x="1350" y="6284"/>
                    <a:pt x="4050" y="6087"/>
                    <a:pt x="10800" y="6087"/>
                  </a:cubicBezTo>
                  <a:cubicBezTo>
                    <a:pt x="1755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405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405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20" name="Freeform 40"/>
            <p:cNvSpPr/>
            <p:nvPr/>
          </p:nvSpPr>
          <p:spPr>
            <a:xfrm>
              <a:off x="897849" y="348519"/>
              <a:ext cx="15468" cy="116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17280" y="21600"/>
                    <a:pt x="10080" y="21600"/>
                  </a:cubicBezTo>
                  <a:cubicBezTo>
                    <a:pt x="2880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2880" y="0"/>
                    <a:pt x="10080" y="0"/>
                  </a:cubicBezTo>
                  <a:cubicBezTo>
                    <a:pt x="17280" y="0"/>
                    <a:pt x="21600" y="191"/>
                    <a:pt x="21600" y="191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21" name="Freeform 41"/>
            <p:cNvSpPr/>
            <p:nvPr/>
          </p:nvSpPr>
          <p:spPr>
            <a:xfrm>
              <a:off x="936251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550" y="21600"/>
                    <a:pt x="10800" y="21600"/>
                  </a:cubicBezTo>
                  <a:cubicBezTo>
                    <a:pt x="4050" y="21600"/>
                    <a:pt x="1350" y="21404"/>
                    <a:pt x="1350" y="21404"/>
                  </a:cubicBezTo>
                  <a:cubicBezTo>
                    <a:pt x="1350" y="6284"/>
                    <a:pt x="1350" y="6284"/>
                    <a:pt x="1350" y="6284"/>
                  </a:cubicBezTo>
                  <a:cubicBezTo>
                    <a:pt x="1350" y="6284"/>
                    <a:pt x="4050" y="6087"/>
                    <a:pt x="10800" y="6087"/>
                  </a:cubicBezTo>
                  <a:cubicBezTo>
                    <a:pt x="1755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405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405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22" name="Freeform 42"/>
            <p:cNvSpPr/>
            <p:nvPr/>
          </p:nvSpPr>
          <p:spPr>
            <a:xfrm>
              <a:off x="968253" y="366120"/>
              <a:ext cx="51204" cy="101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4" y="14988"/>
                  </a:moveTo>
                  <a:cubicBezTo>
                    <a:pt x="11664" y="17853"/>
                    <a:pt x="13824" y="18735"/>
                    <a:pt x="18144" y="18735"/>
                  </a:cubicBezTo>
                  <a:cubicBezTo>
                    <a:pt x="19440" y="18735"/>
                    <a:pt x="21168" y="18735"/>
                    <a:pt x="21168" y="18735"/>
                  </a:cubicBezTo>
                  <a:cubicBezTo>
                    <a:pt x="21168" y="18735"/>
                    <a:pt x="21600" y="19176"/>
                    <a:pt x="21600" y="20057"/>
                  </a:cubicBezTo>
                  <a:cubicBezTo>
                    <a:pt x="21600" y="20718"/>
                    <a:pt x="21168" y="21159"/>
                    <a:pt x="21168" y="21159"/>
                  </a:cubicBezTo>
                  <a:cubicBezTo>
                    <a:pt x="19872" y="21380"/>
                    <a:pt x="18144" y="21600"/>
                    <a:pt x="16416" y="21600"/>
                  </a:cubicBezTo>
                  <a:cubicBezTo>
                    <a:pt x="8208" y="21600"/>
                    <a:pt x="5184" y="19396"/>
                    <a:pt x="5184" y="14988"/>
                  </a:cubicBezTo>
                  <a:cubicBezTo>
                    <a:pt x="5184" y="6171"/>
                    <a:pt x="5184" y="6171"/>
                    <a:pt x="5184" y="6171"/>
                  </a:cubicBezTo>
                  <a:cubicBezTo>
                    <a:pt x="0" y="6171"/>
                    <a:pt x="0" y="6171"/>
                    <a:pt x="0" y="6171"/>
                  </a:cubicBezTo>
                  <a:cubicBezTo>
                    <a:pt x="0" y="6171"/>
                    <a:pt x="0" y="5731"/>
                    <a:pt x="0" y="5069"/>
                  </a:cubicBezTo>
                  <a:cubicBezTo>
                    <a:pt x="0" y="4188"/>
                    <a:pt x="0" y="3747"/>
                    <a:pt x="0" y="3747"/>
                  </a:cubicBezTo>
                  <a:cubicBezTo>
                    <a:pt x="5184" y="3747"/>
                    <a:pt x="5184" y="3747"/>
                    <a:pt x="5184" y="3747"/>
                  </a:cubicBezTo>
                  <a:cubicBezTo>
                    <a:pt x="5184" y="661"/>
                    <a:pt x="5184" y="661"/>
                    <a:pt x="5184" y="661"/>
                  </a:cubicBezTo>
                  <a:cubicBezTo>
                    <a:pt x="6912" y="220"/>
                    <a:pt x="9504" y="0"/>
                    <a:pt x="11664" y="0"/>
                  </a:cubicBezTo>
                  <a:cubicBezTo>
                    <a:pt x="11664" y="3747"/>
                    <a:pt x="11664" y="3747"/>
                    <a:pt x="11664" y="3747"/>
                  </a:cubicBezTo>
                  <a:cubicBezTo>
                    <a:pt x="20304" y="3747"/>
                    <a:pt x="20304" y="3747"/>
                    <a:pt x="20304" y="3747"/>
                  </a:cubicBezTo>
                  <a:cubicBezTo>
                    <a:pt x="20304" y="3747"/>
                    <a:pt x="20736" y="4188"/>
                    <a:pt x="20736" y="4849"/>
                  </a:cubicBezTo>
                  <a:cubicBezTo>
                    <a:pt x="20736" y="5731"/>
                    <a:pt x="20304" y="6171"/>
                    <a:pt x="20304" y="6171"/>
                  </a:cubicBezTo>
                  <a:cubicBezTo>
                    <a:pt x="11664" y="6171"/>
                    <a:pt x="11664" y="6171"/>
                    <a:pt x="11664" y="6171"/>
                  </a:cubicBezTo>
                  <a:lnTo>
                    <a:pt x="11664" y="14988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23" name="Freeform 43"/>
            <p:cNvSpPr/>
            <p:nvPr/>
          </p:nvSpPr>
          <p:spPr>
            <a:xfrm>
              <a:off x="1029057" y="381587"/>
              <a:ext cx="624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666" y="12492"/>
                    <a:pt x="5666" y="14834"/>
                  </a:cubicBezTo>
                  <a:cubicBezTo>
                    <a:pt x="5666" y="17436"/>
                    <a:pt x="7436" y="18477"/>
                    <a:pt x="10269" y="18477"/>
                  </a:cubicBezTo>
                  <a:cubicBezTo>
                    <a:pt x="14518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3102" y="11451"/>
                    <a:pt x="10977" y="11451"/>
                  </a:cubicBezTo>
                  <a:moveTo>
                    <a:pt x="11685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1246" y="21080"/>
                    <a:pt x="19830" y="21080"/>
                  </a:cubicBezTo>
                  <a:cubicBezTo>
                    <a:pt x="18413" y="21080"/>
                    <a:pt x="17705" y="20819"/>
                    <a:pt x="17705" y="20819"/>
                  </a:cubicBezTo>
                  <a:cubicBezTo>
                    <a:pt x="16643" y="18217"/>
                    <a:pt x="16643" y="18217"/>
                    <a:pt x="16643" y="18217"/>
                  </a:cubicBezTo>
                  <a:cubicBezTo>
                    <a:pt x="15226" y="20299"/>
                    <a:pt x="12393" y="21600"/>
                    <a:pt x="8498" y="21600"/>
                  </a:cubicBezTo>
                  <a:cubicBezTo>
                    <a:pt x="3187" y="21600"/>
                    <a:pt x="0" y="19258"/>
                    <a:pt x="0" y="1483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977" y="3383"/>
                  </a:cubicBezTo>
                  <a:cubicBezTo>
                    <a:pt x="7082" y="3383"/>
                    <a:pt x="3895" y="4424"/>
                    <a:pt x="3895" y="4424"/>
                  </a:cubicBezTo>
                  <a:cubicBezTo>
                    <a:pt x="3541" y="4424"/>
                    <a:pt x="3187" y="3904"/>
                    <a:pt x="2479" y="3123"/>
                  </a:cubicBezTo>
                  <a:cubicBezTo>
                    <a:pt x="2125" y="2342"/>
                    <a:pt x="2125" y="1561"/>
                    <a:pt x="2125" y="1561"/>
                  </a:cubicBezTo>
                  <a:cubicBezTo>
                    <a:pt x="2125" y="1561"/>
                    <a:pt x="6374" y="0"/>
                    <a:pt x="11685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24" name="Freeform 44"/>
            <p:cNvSpPr/>
            <p:nvPr/>
          </p:nvSpPr>
          <p:spPr>
            <a:xfrm>
              <a:off x="1110129" y="381587"/>
              <a:ext cx="56537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4" y="10670"/>
                  </a:moveTo>
                  <a:cubicBezTo>
                    <a:pt x="6284" y="15875"/>
                    <a:pt x="8640" y="18217"/>
                    <a:pt x="14531" y="18217"/>
                  </a:cubicBezTo>
                  <a:cubicBezTo>
                    <a:pt x="17673" y="18217"/>
                    <a:pt x="20029" y="17436"/>
                    <a:pt x="20029" y="17436"/>
                  </a:cubicBezTo>
                  <a:cubicBezTo>
                    <a:pt x="21207" y="18217"/>
                    <a:pt x="21600" y="19258"/>
                    <a:pt x="21600" y="20299"/>
                  </a:cubicBezTo>
                  <a:cubicBezTo>
                    <a:pt x="21600" y="20299"/>
                    <a:pt x="19244" y="21600"/>
                    <a:pt x="13353" y="21600"/>
                  </a:cubicBezTo>
                  <a:cubicBezTo>
                    <a:pt x="4713" y="21600"/>
                    <a:pt x="0" y="17696"/>
                    <a:pt x="0" y="10670"/>
                  </a:cubicBezTo>
                  <a:cubicBezTo>
                    <a:pt x="0" y="3904"/>
                    <a:pt x="4713" y="0"/>
                    <a:pt x="13353" y="0"/>
                  </a:cubicBezTo>
                  <a:cubicBezTo>
                    <a:pt x="18851" y="0"/>
                    <a:pt x="21207" y="1041"/>
                    <a:pt x="21207" y="1041"/>
                  </a:cubicBezTo>
                  <a:cubicBezTo>
                    <a:pt x="21207" y="2082"/>
                    <a:pt x="20422" y="3123"/>
                    <a:pt x="19244" y="3904"/>
                  </a:cubicBezTo>
                  <a:cubicBezTo>
                    <a:pt x="19244" y="3904"/>
                    <a:pt x="17280" y="3383"/>
                    <a:pt x="14138" y="3383"/>
                  </a:cubicBezTo>
                  <a:cubicBezTo>
                    <a:pt x="8640" y="3383"/>
                    <a:pt x="6284" y="5725"/>
                    <a:pt x="6284" y="1067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25" name="Freeform 45"/>
            <p:cNvSpPr/>
            <p:nvPr/>
          </p:nvSpPr>
          <p:spPr>
            <a:xfrm>
              <a:off x="1165599" y="351719"/>
              <a:ext cx="34136" cy="152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89"/>
                  </a:moveTo>
                  <a:cubicBezTo>
                    <a:pt x="21600" y="2189"/>
                    <a:pt x="19636" y="2335"/>
                    <a:pt x="16364" y="2335"/>
                  </a:cubicBezTo>
                  <a:cubicBezTo>
                    <a:pt x="13091" y="2335"/>
                    <a:pt x="11127" y="2189"/>
                    <a:pt x="11127" y="2189"/>
                  </a:cubicBezTo>
                  <a:cubicBezTo>
                    <a:pt x="11127" y="146"/>
                    <a:pt x="11127" y="146"/>
                    <a:pt x="11127" y="146"/>
                  </a:cubicBezTo>
                  <a:cubicBezTo>
                    <a:pt x="11127" y="146"/>
                    <a:pt x="13091" y="0"/>
                    <a:pt x="16364" y="0"/>
                  </a:cubicBezTo>
                  <a:cubicBezTo>
                    <a:pt x="19636" y="0"/>
                    <a:pt x="21600" y="146"/>
                    <a:pt x="21600" y="146"/>
                  </a:cubicBezTo>
                  <a:lnTo>
                    <a:pt x="21600" y="2189"/>
                  </a:lnTo>
                  <a:close/>
                  <a:moveTo>
                    <a:pt x="11782" y="4670"/>
                  </a:moveTo>
                  <a:cubicBezTo>
                    <a:pt x="11782" y="4670"/>
                    <a:pt x="13091" y="4524"/>
                    <a:pt x="16364" y="4524"/>
                  </a:cubicBezTo>
                  <a:cubicBezTo>
                    <a:pt x="19636" y="4524"/>
                    <a:pt x="21600" y="4670"/>
                    <a:pt x="21600" y="4670"/>
                  </a:cubicBezTo>
                  <a:cubicBezTo>
                    <a:pt x="21600" y="17951"/>
                    <a:pt x="21600" y="17951"/>
                    <a:pt x="21600" y="17951"/>
                  </a:cubicBezTo>
                  <a:cubicBezTo>
                    <a:pt x="21600" y="20286"/>
                    <a:pt x="16364" y="21600"/>
                    <a:pt x="7200" y="21600"/>
                  </a:cubicBezTo>
                  <a:cubicBezTo>
                    <a:pt x="3273" y="21600"/>
                    <a:pt x="655" y="21454"/>
                    <a:pt x="655" y="21454"/>
                  </a:cubicBezTo>
                  <a:cubicBezTo>
                    <a:pt x="655" y="21454"/>
                    <a:pt x="0" y="21162"/>
                    <a:pt x="0" y="20870"/>
                  </a:cubicBezTo>
                  <a:cubicBezTo>
                    <a:pt x="0" y="20141"/>
                    <a:pt x="1309" y="19703"/>
                    <a:pt x="1309" y="19703"/>
                  </a:cubicBezTo>
                  <a:cubicBezTo>
                    <a:pt x="1309" y="19703"/>
                    <a:pt x="2618" y="19849"/>
                    <a:pt x="4582" y="19849"/>
                  </a:cubicBezTo>
                  <a:cubicBezTo>
                    <a:pt x="9164" y="19849"/>
                    <a:pt x="11782" y="19265"/>
                    <a:pt x="11782" y="18097"/>
                  </a:cubicBezTo>
                  <a:lnTo>
                    <a:pt x="11782" y="467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26" name="Freeform 46"/>
            <p:cNvSpPr/>
            <p:nvPr/>
          </p:nvSpPr>
          <p:spPr>
            <a:xfrm>
              <a:off x="1222136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250" y="21404"/>
                  </a:moveTo>
                  <a:cubicBezTo>
                    <a:pt x="20250" y="21404"/>
                    <a:pt x="17550" y="21600"/>
                    <a:pt x="10800" y="21600"/>
                  </a:cubicBezTo>
                  <a:cubicBezTo>
                    <a:pt x="4050" y="21600"/>
                    <a:pt x="0" y="21404"/>
                    <a:pt x="0" y="21404"/>
                  </a:cubicBezTo>
                  <a:cubicBezTo>
                    <a:pt x="0" y="6284"/>
                    <a:pt x="0" y="6284"/>
                    <a:pt x="0" y="6284"/>
                  </a:cubicBezTo>
                  <a:cubicBezTo>
                    <a:pt x="0" y="6284"/>
                    <a:pt x="4050" y="6087"/>
                    <a:pt x="10800" y="6087"/>
                  </a:cubicBezTo>
                  <a:cubicBezTo>
                    <a:pt x="17550" y="6087"/>
                    <a:pt x="20250" y="6284"/>
                    <a:pt x="20250" y="6284"/>
                  </a:cubicBezTo>
                  <a:lnTo>
                    <a:pt x="2025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270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270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27" name="Freeform 47"/>
            <p:cNvSpPr/>
            <p:nvPr/>
          </p:nvSpPr>
          <p:spPr>
            <a:xfrm>
              <a:off x="1294673" y="351719"/>
              <a:ext cx="87474" cy="115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73" y="2507"/>
                  </a:moveTo>
                  <a:cubicBezTo>
                    <a:pt x="6607" y="2507"/>
                    <a:pt x="4066" y="4243"/>
                    <a:pt x="4066" y="10800"/>
                  </a:cubicBezTo>
                  <a:cubicBezTo>
                    <a:pt x="4066" y="17164"/>
                    <a:pt x="6607" y="19093"/>
                    <a:pt x="10673" y="19093"/>
                  </a:cubicBezTo>
                  <a:cubicBezTo>
                    <a:pt x="14739" y="19093"/>
                    <a:pt x="17280" y="17164"/>
                    <a:pt x="17280" y="10800"/>
                  </a:cubicBezTo>
                  <a:cubicBezTo>
                    <a:pt x="17280" y="4243"/>
                    <a:pt x="14739" y="2507"/>
                    <a:pt x="10673" y="2507"/>
                  </a:cubicBezTo>
                  <a:moveTo>
                    <a:pt x="10673" y="0"/>
                  </a:moveTo>
                  <a:cubicBezTo>
                    <a:pt x="17280" y="0"/>
                    <a:pt x="21600" y="3279"/>
                    <a:pt x="21600" y="10800"/>
                  </a:cubicBezTo>
                  <a:cubicBezTo>
                    <a:pt x="21600" y="18321"/>
                    <a:pt x="17280" y="21600"/>
                    <a:pt x="10673" y="21600"/>
                  </a:cubicBezTo>
                  <a:cubicBezTo>
                    <a:pt x="4066" y="21600"/>
                    <a:pt x="0" y="18321"/>
                    <a:pt x="0" y="10800"/>
                  </a:cubicBezTo>
                  <a:cubicBezTo>
                    <a:pt x="0" y="3279"/>
                    <a:pt x="4066" y="0"/>
                    <a:pt x="10673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28" name="Freeform 48"/>
            <p:cNvSpPr/>
            <p:nvPr/>
          </p:nvSpPr>
          <p:spPr>
            <a:xfrm>
              <a:off x="1398680" y="381587"/>
              <a:ext cx="54404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11" y="0"/>
                  </a:moveTo>
                  <a:cubicBezTo>
                    <a:pt x="17525" y="0"/>
                    <a:pt x="20377" y="1041"/>
                    <a:pt x="20377" y="1041"/>
                  </a:cubicBezTo>
                  <a:cubicBezTo>
                    <a:pt x="20377" y="2082"/>
                    <a:pt x="19562" y="3383"/>
                    <a:pt x="18747" y="3904"/>
                  </a:cubicBezTo>
                  <a:cubicBezTo>
                    <a:pt x="18747" y="3904"/>
                    <a:pt x="15487" y="3383"/>
                    <a:pt x="12226" y="3383"/>
                  </a:cubicBezTo>
                  <a:cubicBezTo>
                    <a:pt x="8151" y="3383"/>
                    <a:pt x="5706" y="4164"/>
                    <a:pt x="5706" y="6246"/>
                  </a:cubicBezTo>
                  <a:cubicBezTo>
                    <a:pt x="5706" y="8067"/>
                    <a:pt x="9781" y="8588"/>
                    <a:pt x="13449" y="9369"/>
                  </a:cubicBezTo>
                  <a:cubicBezTo>
                    <a:pt x="17525" y="10149"/>
                    <a:pt x="21600" y="11451"/>
                    <a:pt x="21600" y="15354"/>
                  </a:cubicBezTo>
                  <a:cubicBezTo>
                    <a:pt x="21600" y="19258"/>
                    <a:pt x="17932" y="21600"/>
                    <a:pt x="10189" y="21600"/>
                  </a:cubicBezTo>
                  <a:cubicBezTo>
                    <a:pt x="3668" y="21600"/>
                    <a:pt x="0" y="20039"/>
                    <a:pt x="0" y="20039"/>
                  </a:cubicBezTo>
                  <a:cubicBezTo>
                    <a:pt x="0" y="18998"/>
                    <a:pt x="408" y="17957"/>
                    <a:pt x="1630" y="17176"/>
                  </a:cubicBezTo>
                  <a:cubicBezTo>
                    <a:pt x="1630" y="17176"/>
                    <a:pt x="5706" y="18217"/>
                    <a:pt x="9781" y="18217"/>
                  </a:cubicBezTo>
                  <a:cubicBezTo>
                    <a:pt x="13449" y="18217"/>
                    <a:pt x="15894" y="17176"/>
                    <a:pt x="15894" y="15354"/>
                  </a:cubicBezTo>
                  <a:cubicBezTo>
                    <a:pt x="15894" y="13272"/>
                    <a:pt x="12226" y="12752"/>
                    <a:pt x="8558" y="11971"/>
                  </a:cubicBezTo>
                  <a:cubicBezTo>
                    <a:pt x="4483" y="11190"/>
                    <a:pt x="0" y="10149"/>
                    <a:pt x="0" y="6246"/>
                  </a:cubicBezTo>
                  <a:cubicBezTo>
                    <a:pt x="0" y="2602"/>
                    <a:pt x="3668" y="0"/>
                    <a:pt x="1141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29" name="Freeform 49"/>
            <p:cNvSpPr/>
            <p:nvPr/>
          </p:nvSpPr>
          <p:spPr>
            <a:xfrm>
              <a:off x="1467484" y="344020"/>
              <a:ext cx="68806" cy="123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11284" y="35"/>
                  </a:moveTo>
                  <a:cubicBezTo>
                    <a:pt x="12573" y="-145"/>
                    <a:pt x="14830" y="395"/>
                    <a:pt x="15475" y="1115"/>
                  </a:cubicBezTo>
                  <a:cubicBezTo>
                    <a:pt x="9349" y="4715"/>
                    <a:pt x="9349" y="4715"/>
                    <a:pt x="9349" y="4715"/>
                  </a:cubicBezTo>
                  <a:cubicBezTo>
                    <a:pt x="8060" y="4535"/>
                    <a:pt x="7093" y="4355"/>
                    <a:pt x="6448" y="3815"/>
                  </a:cubicBezTo>
                  <a:lnTo>
                    <a:pt x="11284" y="35"/>
                  </a:lnTo>
                  <a:close/>
                  <a:moveTo>
                    <a:pt x="10961" y="8675"/>
                  </a:moveTo>
                  <a:cubicBezTo>
                    <a:pt x="7415" y="8675"/>
                    <a:pt x="5158" y="9755"/>
                    <a:pt x="5158" y="13895"/>
                  </a:cubicBezTo>
                  <a:cubicBezTo>
                    <a:pt x="5158" y="18215"/>
                    <a:pt x="7415" y="19295"/>
                    <a:pt x="10961" y="19295"/>
                  </a:cubicBezTo>
                  <a:cubicBezTo>
                    <a:pt x="14507" y="19295"/>
                    <a:pt x="16764" y="18215"/>
                    <a:pt x="16764" y="13895"/>
                  </a:cubicBezTo>
                  <a:cubicBezTo>
                    <a:pt x="16764" y="9755"/>
                    <a:pt x="14507" y="8675"/>
                    <a:pt x="10961" y="8675"/>
                  </a:cubicBezTo>
                  <a:moveTo>
                    <a:pt x="10961" y="6515"/>
                  </a:moveTo>
                  <a:cubicBezTo>
                    <a:pt x="17731" y="6515"/>
                    <a:pt x="21600" y="8675"/>
                    <a:pt x="21600" y="13895"/>
                  </a:cubicBezTo>
                  <a:cubicBezTo>
                    <a:pt x="21600" y="19295"/>
                    <a:pt x="17409" y="21455"/>
                    <a:pt x="10961" y="21455"/>
                  </a:cubicBezTo>
                  <a:cubicBezTo>
                    <a:pt x="4191" y="21455"/>
                    <a:pt x="0" y="19295"/>
                    <a:pt x="0" y="13895"/>
                  </a:cubicBezTo>
                  <a:cubicBezTo>
                    <a:pt x="0" y="8675"/>
                    <a:pt x="4191" y="6515"/>
                    <a:pt x="10961" y="6515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30" name="Freeform 50"/>
            <p:cNvSpPr/>
            <p:nvPr/>
          </p:nvSpPr>
          <p:spPr>
            <a:xfrm>
              <a:off x="1556023" y="348519"/>
              <a:ext cx="66672" cy="11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8452"/>
                  </a:moveTo>
                  <a:cubicBezTo>
                    <a:pt x="6978" y="8452"/>
                    <a:pt x="4985" y="9955"/>
                    <a:pt x="4985" y="12021"/>
                  </a:cubicBezTo>
                  <a:cubicBezTo>
                    <a:pt x="4985" y="15590"/>
                    <a:pt x="4985" y="15590"/>
                    <a:pt x="4985" y="15590"/>
                  </a:cubicBezTo>
                  <a:cubicBezTo>
                    <a:pt x="4985" y="17468"/>
                    <a:pt x="6978" y="19158"/>
                    <a:pt x="10302" y="19158"/>
                  </a:cubicBezTo>
                  <a:cubicBezTo>
                    <a:pt x="14289" y="19158"/>
                    <a:pt x="16283" y="18031"/>
                    <a:pt x="16283" y="13711"/>
                  </a:cubicBezTo>
                  <a:cubicBezTo>
                    <a:pt x="16283" y="9579"/>
                    <a:pt x="14289" y="8452"/>
                    <a:pt x="10302" y="8452"/>
                  </a:cubicBezTo>
                  <a:moveTo>
                    <a:pt x="4985" y="7889"/>
                  </a:moveTo>
                  <a:cubicBezTo>
                    <a:pt x="6314" y="6762"/>
                    <a:pt x="8640" y="6010"/>
                    <a:pt x="12295" y="6010"/>
                  </a:cubicBezTo>
                  <a:cubicBezTo>
                    <a:pt x="17945" y="6010"/>
                    <a:pt x="21600" y="8077"/>
                    <a:pt x="21600" y="13711"/>
                  </a:cubicBezTo>
                  <a:cubicBezTo>
                    <a:pt x="21600" y="19534"/>
                    <a:pt x="17945" y="21600"/>
                    <a:pt x="12295" y="21600"/>
                  </a:cubicBezTo>
                  <a:cubicBezTo>
                    <a:pt x="8640" y="21600"/>
                    <a:pt x="6314" y="20849"/>
                    <a:pt x="4985" y="19722"/>
                  </a:cubicBezTo>
                  <a:cubicBezTo>
                    <a:pt x="4985" y="21037"/>
                    <a:pt x="4985" y="21037"/>
                    <a:pt x="4985" y="21037"/>
                  </a:cubicBezTo>
                  <a:cubicBezTo>
                    <a:pt x="4985" y="21037"/>
                    <a:pt x="3988" y="21224"/>
                    <a:pt x="2326" y="21224"/>
                  </a:cubicBezTo>
                  <a:cubicBezTo>
                    <a:pt x="665" y="21224"/>
                    <a:pt x="0" y="21037"/>
                    <a:pt x="0" y="21037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0" y="188"/>
                    <a:pt x="665" y="0"/>
                    <a:pt x="2326" y="0"/>
                  </a:cubicBezTo>
                  <a:cubicBezTo>
                    <a:pt x="3988" y="0"/>
                    <a:pt x="4985" y="188"/>
                    <a:pt x="4985" y="188"/>
                  </a:cubicBezTo>
                  <a:lnTo>
                    <a:pt x="4985" y="788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31" name="Freeform 51"/>
            <p:cNvSpPr/>
            <p:nvPr/>
          </p:nvSpPr>
          <p:spPr>
            <a:xfrm>
              <a:off x="431686" y="540531"/>
              <a:ext cx="81073" cy="111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9" y="7800"/>
                  </a:moveTo>
                  <a:cubicBezTo>
                    <a:pt x="4648" y="5800"/>
                    <a:pt x="3828" y="3800"/>
                    <a:pt x="3828" y="3800"/>
                  </a:cubicBezTo>
                  <a:cubicBezTo>
                    <a:pt x="3554" y="3800"/>
                    <a:pt x="3554" y="3800"/>
                    <a:pt x="3554" y="3800"/>
                  </a:cubicBezTo>
                  <a:cubicBezTo>
                    <a:pt x="3554" y="3800"/>
                    <a:pt x="4101" y="5800"/>
                    <a:pt x="4101" y="8800"/>
                  </a:cubicBezTo>
                  <a:cubicBezTo>
                    <a:pt x="4101" y="21400"/>
                    <a:pt x="4101" y="21400"/>
                    <a:pt x="4101" y="21400"/>
                  </a:cubicBezTo>
                  <a:cubicBezTo>
                    <a:pt x="4101" y="21400"/>
                    <a:pt x="3281" y="21600"/>
                    <a:pt x="1914" y="21600"/>
                  </a:cubicBezTo>
                  <a:cubicBezTo>
                    <a:pt x="547" y="21600"/>
                    <a:pt x="0" y="21400"/>
                    <a:pt x="0" y="21400"/>
                  </a:cubicBezTo>
                  <a:cubicBezTo>
                    <a:pt x="0" y="200"/>
                    <a:pt x="0" y="200"/>
                    <a:pt x="0" y="200"/>
                  </a:cubicBezTo>
                  <a:cubicBezTo>
                    <a:pt x="0" y="200"/>
                    <a:pt x="820" y="0"/>
                    <a:pt x="2734" y="0"/>
                  </a:cubicBezTo>
                  <a:cubicBezTo>
                    <a:pt x="4375" y="0"/>
                    <a:pt x="5195" y="200"/>
                    <a:pt x="5195" y="200"/>
                  </a:cubicBezTo>
                  <a:cubicBezTo>
                    <a:pt x="15311" y="13800"/>
                    <a:pt x="15311" y="13800"/>
                    <a:pt x="15311" y="13800"/>
                  </a:cubicBezTo>
                  <a:cubicBezTo>
                    <a:pt x="16952" y="15800"/>
                    <a:pt x="18046" y="17800"/>
                    <a:pt x="18046" y="17800"/>
                  </a:cubicBezTo>
                  <a:cubicBezTo>
                    <a:pt x="18046" y="17800"/>
                    <a:pt x="18046" y="17800"/>
                    <a:pt x="18046" y="17800"/>
                  </a:cubicBezTo>
                  <a:cubicBezTo>
                    <a:pt x="18046" y="17800"/>
                    <a:pt x="17772" y="15600"/>
                    <a:pt x="17772" y="12800"/>
                  </a:cubicBezTo>
                  <a:cubicBezTo>
                    <a:pt x="17772" y="200"/>
                    <a:pt x="17772" y="200"/>
                    <a:pt x="17772" y="200"/>
                  </a:cubicBezTo>
                  <a:cubicBezTo>
                    <a:pt x="17772" y="200"/>
                    <a:pt x="18319" y="0"/>
                    <a:pt x="19686" y="0"/>
                  </a:cubicBezTo>
                  <a:cubicBezTo>
                    <a:pt x="21053" y="0"/>
                    <a:pt x="21600" y="200"/>
                    <a:pt x="21600" y="200"/>
                  </a:cubicBezTo>
                  <a:cubicBezTo>
                    <a:pt x="21600" y="21400"/>
                    <a:pt x="21600" y="21400"/>
                    <a:pt x="21600" y="21400"/>
                  </a:cubicBezTo>
                  <a:cubicBezTo>
                    <a:pt x="21600" y="21400"/>
                    <a:pt x="20780" y="21600"/>
                    <a:pt x="19139" y="21600"/>
                  </a:cubicBezTo>
                  <a:cubicBezTo>
                    <a:pt x="17499" y="21600"/>
                    <a:pt x="16678" y="21400"/>
                    <a:pt x="16678" y="21400"/>
                  </a:cubicBezTo>
                  <a:lnTo>
                    <a:pt x="6289" y="7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32" name="Freeform 52"/>
            <p:cNvSpPr/>
            <p:nvPr/>
          </p:nvSpPr>
          <p:spPr>
            <a:xfrm>
              <a:off x="538893" y="538397"/>
              <a:ext cx="15468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280" y="21600"/>
                    <a:pt x="10080" y="21600"/>
                  </a:cubicBezTo>
                  <a:cubicBezTo>
                    <a:pt x="2880" y="21600"/>
                    <a:pt x="0" y="21404"/>
                    <a:pt x="0" y="21404"/>
                  </a:cubicBezTo>
                  <a:cubicBezTo>
                    <a:pt x="0" y="6284"/>
                    <a:pt x="0" y="6284"/>
                    <a:pt x="0" y="6284"/>
                  </a:cubicBezTo>
                  <a:cubicBezTo>
                    <a:pt x="0" y="6284"/>
                    <a:pt x="2880" y="6087"/>
                    <a:pt x="10080" y="6087"/>
                  </a:cubicBezTo>
                  <a:cubicBezTo>
                    <a:pt x="1728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8720" y="3338"/>
                    <a:pt x="10080" y="3338"/>
                  </a:cubicBezTo>
                  <a:cubicBezTo>
                    <a:pt x="288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2880" y="0"/>
                    <a:pt x="10080" y="0"/>
                  </a:cubicBezTo>
                  <a:cubicBezTo>
                    <a:pt x="1872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33" name="Freeform 53"/>
            <p:cNvSpPr/>
            <p:nvPr/>
          </p:nvSpPr>
          <p:spPr>
            <a:xfrm>
              <a:off x="573562" y="568799"/>
              <a:ext cx="65071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14" y="3123"/>
                  </a:moveTo>
                  <a:cubicBezTo>
                    <a:pt x="7886" y="3123"/>
                    <a:pt x="5829" y="4945"/>
                    <a:pt x="5143" y="9369"/>
                  </a:cubicBezTo>
                  <a:cubicBezTo>
                    <a:pt x="16457" y="9369"/>
                    <a:pt x="16457" y="9369"/>
                    <a:pt x="16457" y="9369"/>
                  </a:cubicBezTo>
                  <a:cubicBezTo>
                    <a:pt x="16457" y="8848"/>
                    <a:pt x="16457" y="8328"/>
                    <a:pt x="16457" y="7547"/>
                  </a:cubicBezTo>
                  <a:cubicBezTo>
                    <a:pt x="16457" y="5205"/>
                    <a:pt x="15086" y="3123"/>
                    <a:pt x="11314" y="3123"/>
                  </a:cubicBezTo>
                  <a:moveTo>
                    <a:pt x="5143" y="11971"/>
                  </a:moveTo>
                  <a:cubicBezTo>
                    <a:pt x="5829" y="16655"/>
                    <a:pt x="8229" y="18217"/>
                    <a:pt x="12343" y="18217"/>
                  </a:cubicBezTo>
                  <a:cubicBezTo>
                    <a:pt x="16114" y="18217"/>
                    <a:pt x="18514" y="17176"/>
                    <a:pt x="18514" y="17176"/>
                  </a:cubicBezTo>
                  <a:cubicBezTo>
                    <a:pt x="19543" y="17696"/>
                    <a:pt x="20229" y="18737"/>
                    <a:pt x="20229" y="19778"/>
                  </a:cubicBezTo>
                  <a:cubicBezTo>
                    <a:pt x="20229" y="19778"/>
                    <a:pt x="17143" y="21600"/>
                    <a:pt x="11657" y="21600"/>
                  </a:cubicBezTo>
                  <a:cubicBezTo>
                    <a:pt x="3771" y="21600"/>
                    <a:pt x="0" y="17696"/>
                    <a:pt x="0" y="10670"/>
                  </a:cubicBezTo>
                  <a:cubicBezTo>
                    <a:pt x="0" y="3383"/>
                    <a:pt x="4457" y="0"/>
                    <a:pt x="11314" y="0"/>
                  </a:cubicBezTo>
                  <a:cubicBezTo>
                    <a:pt x="17829" y="0"/>
                    <a:pt x="21600" y="2863"/>
                    <a:pt x="21600" y="8067"/>
                  </a:cubicBezTo>
                  <a:cubicBezTo>
                    <a:pt x="21600" y="10410"/>
                    <a:pt x="21257" y="11971"/>
                    <a:pt x="21257" y="11971"/>
                  </a:cubicBezTo>
                  <a:lnTo>
                    <a:pt x="5143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34" name="Freeform 54"/>
            <p:cNvSpPr/>
            <p:nvPr/>
          </p:nvSpPr>
          <p:spPr>
            <a:xfrm>
              <a:off x="657300" y="568799"/>
              <a:ext cx="66672" cy="11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2421"/>
                  </a:moveTo>
                  <a:cubicBezTo>
                    <a:pt x="6978" y="2421"/>
                    <a:pt x="4985" y="4097"/>
                    <a:pt x="4985" y="5959"/>
                  </a:cubicBezTo>
                  <a:cubicBezTo>
                    <a:pt x="4985" y="9497"/>
                    <a:pt x="4985" y="9497"/>
                    <a:pt x="4985" y="9497"/>
                  </a:cubicBezTo>
                  <a:cubicBezTo>
                    <a:pt x="4985" y="11545"/>
                    <a:pt x="6978" y="13034"/>
                    <a:pt x="10302" y="13034"/>
                  </a:cubicBezTo>
                  <a:cubicBezTo>
                    <a:pt x="14289" y="13034"/>
                    <a:pt x="16615" y="11917"/>
                    <a:pt x="16615" y="7821"/>
                  </a:cubicBezTo>
                  <a:cubicBezTo>
                    <a:pt x="16615" y="3538"/>
                    <a:pt x="14289" y="2421"/>
                    <a:pt x="10302" y="2421"/>
                  </a:cubicBezTo>
                  <a:moveTo>
                    <a:pt x="12295" y="0"/>
                  </a:moveTo>
                  <a:cubicBezTo>
                    <a:pt x="17945" y="0"/>
                    <a:pt x="21600" y="2048"/>
                    <a:pt x="21600" y="7821"/>
                  </a:cubicBezTo>
                  <a:cubicBezTo>
                    <a:pt x="21600" y="13407"/>
                    <a:pt x="17945" y="15455"/>
                    <a:pt x="12295" y="15455"/>
                  </a:cubicBezTo>
                  <a:cubicBezTo>
                    <a:pt x="8640" y="15455"/>
                    <a:pt x="6314" y="14710"/>
                    <a:pt x="4985" y="13593"/>
                  </a:cubicBezTo>
                  <a:cubicBezTo>
                    <a:pt x="4985" y="21414"/>
                    <a:pt x="4985" y="21414"/>
                    <a:pt x="4985" y="21414"/>
                  </a:cubicBezTo>
                  <a:cubicBezTo>
                    <a:pt x="4985" y="21414"/>
                    <a:pt x="3988" y="21600"/>
                    <a:pt x="2326" y="21600"/>
                  </a:cubicBezTo>
                  <a:cubicBezTo>
                    <a:pt x="665" y="21600"/>
                    <a:pt x="0" y="21414"/>
                    <a:pt x="0" y="21414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665" y="372"/>
                    <a:pt x="2326" y="372"/>
                  </a:cubicBezTo>
                  <a:cubicBezTo>
                    <a:pt x="3988" y="372"/>
                    <a:pt x="4985" y="559"/>
                    <a:pt x="4985" y="559"/>
                  </a:cubicBezTo>
                  <a:cubicBezTo>
                    <a:pt x="4985" y="1862"/>
                    <a:pt x="4985" y="1862"/>
                    <a:pt x="4985" y="1862"/>
                  </a:cubicBezTo>
                  <a:cubicBezTo>
                    <a:pt x="6314" y="745"/>
                    <a:pt x="8640" y="0"/>
                    <a:pt x="12295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35" name="Freeform 55"/>
            <p:cNvSpPr/>
            <p:nvPr/>
          </p:nvSpPr>
          <p:spPr>
            <a:xfrm>
              <a:off x="739439" y="568799"/>
              <a:ext cx="661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75" y="3123"/>
                  </a:moveTo>
                  <a:cubicBezTo>
                    <a:pt x="8100" y="3123"/>
                    <a:pt x="5737" y="4945"/>
                    <a:pt x="5400" y="9369"/>
                  </a:cubicBezTo>
                  <a:cubicBezTo>
                    <a:pt x="16200" y="9369"/>
                    <a:pt x="16200" y="9369"/>
                    <a:pt x="16200" y="9369"/>
                  </a:cubicBezTo>
                  <a:cubicBezTo>
                    <a:pt x="16200" y="8848"/>
                    <a:pt x="16537" y="8328"/>
                    <a:pt x="16537" y="7547"/>
                  </a:cubicBezTo>
                  <a:cubicBezTo>
                    <a:pt x="16537" y="5205"/>
                    <a:pt x="15187" y="3123"/>
                    <a:pt x="11475" y="3123"/>
                  </a:cubicBezTo>
                  <a:moveTo>
                    <a:pt x="5400" y="11971"/>
                  </a:moveTo>
                  <a:cubicBezTo>
                    <a:pt x="5737" y="16655"/>
                    <a:pt x="8100" y="18217"/>
                    <a:pt x="12487" y="18217"/>
                  </a:cubicBezTo>
                  <a:cubicBezTo>
                    <a:pt x="16200" y="18217"/>
                    <a:pt x="18562" y="17176"/>
                    <a:pt x="18562" y="17176"/>
                  </a:cubicBezTo>
                  <a:cubicBezTo>
                    <a:pt x="19237" y="17696"/>
                    <a:pt x="19912" y="18737"/>
                    <a:pt x="20250" y="19778"/>
                  </a:cubicBezTo>
                  <a:cubicBezTo>
                    <a:pt x="20250" y="19778"/>
                    <a:pt x="17212" y="21600"/>
                    <a:pt x="11812" y="21600"/>
                  </a:cubicBezTo>
                  <a:cubicBezTo>
                    <a:pt x="3712" y="21600"/>
                    <a:pt x="0" y="17696"/>
                    <a:pt x="0" y="10670"/>
                  </a:cubicBezTo>
                  <a:cubicBezTo>
                    <a:pt x="0" y="3383"/>
                    <a:pt x="4725" y="0"/>
                    <a:pt x="11475" y="0"/>
                  </a:cubicBezTo>
                  <a:cubicBezTo>
                    <a:pt x="17887" y="0"/>
                    <a:pt x="21600" y="2863"/>
                    <a:pt x="21600" y="8067"/>
                  </a:cubicBezTo>
                  <a:cubicBezTo>
                    <a:pt x="21600" y="10410"/>
                    <a:pt x="20925" y="11971"/>
                    <a:pt x="20925" y="11971"/>
                  </a:cubicBezTo>
                  <a:lnTo>
                    <a:pt x="5400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36" name="Freeform 56"/>
            <p:cNvSpPr/>
            <p:nvPr/>
          </p:nvSpPr>
          <p:spPr>
            <a:xfrm>
              <a:off x="815710" y="535730"/>
              <a:ext cx="46404" cy="116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560" y="0"/>
                  </a:moveTo>
                  <a:cubicBezTo>
                    <a:pt x="12960" y="0"/>
                    <a:pt x="14400" y="191"/>
                    <a:pt x="14400" y="191"/>
                  </a:cubicBezTo>
                  <a:cubicBezTo>
                    <a:pt x="14400" y="8219"/>
                    <a:pt x="14400" y="8219"/>
                    <a:pt x="14400" y="8219"/>
                  </a:cubicBezTo>
                  <a:cubicBezTo>
                    <a:pt x="19200" y="7073"/>
                    <a:pt x="19200" y="7073"/>
                    <a:pt x="19200" y="7073"/>
                  </a:cubicBezTo>
                  <a:cubicBezTo>
                    <a:pt x="19680" y="7073"/>
                    <a:pt x="20160" y="7264"/>
                    <a:pt x="20640" y="7646"/>
                  </a:cubicBezTo>
                  <a:cubicBezTo>
                    <a:pt x="21600" y="8219"/>
                    <a:pt x="21600" y="8602"/>
                    <a:pt x="21600" y="8602"/>
                  </a:cubicBezTo>
                  <a:cubicBezTo>
                    <a:pt x="14400" y="10322"/>
                    <a:pt x="14400" y="10322"/>
                    <a:pt x="14400" y="10322"/>
                  </a:cubicBezTo>
                  <a:cubicBezTo>
                    <a:pt x="14400" y="21409"/>
                    <a:pt x="14400" y="21409"/>
                    <a:pt x="14400" y="21409"/>
                  </a:cubicBezTo>
                  <a:cubicBezTo>
                    <a:pt x="14400" y="21409"/>
                    <a:pt x="12960" y="21600"/>
                    <a:pt x="10560" y="21600"/>
                  </a:cubicBezTo>
                  <a:cubicBezTo>
                    <a:pt x="8160" y="21600"/>
                    <a:pt x="7200" y="21409"/>
                    <a:pt x="7200" y="21409"/>
                  </a:cubicBezTo>
                  <a:cubicBezTo>
                    <a:pt x="7200" y="11851"/>
                    <a:pt x="7200" y="11851"/>
                    <a:pt x="7200" y="11851"/>
                  </a:cubicBezTo>
                  <a:cubicBezTo>
                    <a:pt x="2400" y="12998"/>
                    <a:pt x="2400" y="12998"/>
                    <a:pt x="2400" y="12998"/>
                  </a:cubicBezTo>
                  <a:cubicBezTo>
                    <a:pt x="1920" y="12998"/>
                    <a:pt x="1440" y="12807"/>
                    <a:pt x="960" y="12425"/>
                  </a:cubicBezTo>
                  <a:cubicBezTo>
                    <a:pt x="0" y="11851"/>
                    <a:pt x="0" y="11469"/>
                    <a:pt x="0" y="11469"/>
                  </a:cubicBezTo>
                  <a:cubicBezTo>
                    <a:pt x="7200" y="9940"/>
                    <a:pt x="7200" y="9940"/>
                    <a:pt x="7200" y="9940"/>
                  </a:cubicBezTo>
                  <a:cubicBezTo>
                    <a:pt x="7200" y="191"/>
                    <a:pt x="7200" y="191"/>
                    <a:pt x="7200" y="191"/>
                  </a:cubicBezTo>
                  <a:cubicBezTo>
                    <a:pt x="7200" y="191"/>
                    <a:pt x="8160" y="0"/>
                    <a:pt x="1056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37" name="Freeform 57"/>
            <p:cNvSpPr/>
            <p:nvPr/>
          </p:nvSpPr>
          <p:spPr>
            <a:xfrm>
              <a:off x="876514" y="568799"/>
              <a:ext cx="63472" cy="8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555" y="21600"/>
                    <a:pt x="18813" y="21600"/>
                  </a:cubicBezTo>
                  <a:cubicBezTo>
                    <a:pt x="17071" y="21600"/>
                    <a:pt x="16026" y="21333"/>
                    <a:pt x="16026" y="21333"/>
                  </a:cubicBezTo>
                  <a:cubicBezTo>
                    <a:pt x="16026" y="6933"/>
                    <a:pt x="16026" y="6933"/>
                    <a:pt x="16026" y="6933"/>
                  </a:cubicBezTo>
                  <a:cubicBezTo>
                    <a:pt x="16026" y="4533"/>
                    <a:pt x="14632" y="3467"/>
                    <a:pt x="11148" y="3467"/>
                  </a:cubicBezTo>
                  <a:cubicBezTo>
                    <a:pt x="9058" y="3467"/>
                    <a:pt x="6619" y="4267"/>
                    <a:pt x="5226" y="5867"/>
                  </a:cubicBezTo>
                  <a:cubicBezTo>
                    <a:pt x="5226" y="21333"/>
                    <a:pt x="5226" y="21333"/>
                    <a:pt x="5226" y="21333"/>
                  </a:cubicBezTo>
                  <a:cubicBezTo>
                    <a:pt x="5226" y="21333"/>
                    <a:pt x="4529" y="21600"/>
                    <a:pt x="2787" y="21600"/>
                  </a:cubicBezTo>
                  <a:cubicBezTo>
                    <a:pt x="1045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1045" y="533"/>
                    <a:pt x="2787" y="533"/>
                  </a:cubicBezTo>
                  <a:cubicBezTo>
                    <a:pt x="4529" y="533"/>
                    <a:pt x="5226" y="800"/>
                    <a:pt x="5226" y="800"/>
                  </a:cubicBezTo>
                  <a:cubicBezTo>
                    <a:pt x="5226" y="2667"/>
                    <a:pt x="5226" y="2667"/>
                    <a:pt x="5226" y="2667"/>
                  </a:cubicBezTo>
                  <a:cubicBezTo>
                    <a:pt x="7316" y="1067"/>
                    <a:pt x="10103" y="0"/>
                    <a:pt x="13239" y="0"/>
                  </a:cubicBezTo>
                  <a:cubicBezTo>
                    <a:pt x="18465" y="0"/>
                    <a:pt x="21600" y="2667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38" name="Freeform 58"/>
            <p:cNvSpPr/>
            <p:nvPr/>
          </p:nvSpPr>
          <p:spPr>
            <a:xfrm>
              <a:off x="958652" y="568799"/>
              <a:ext cx="69339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39" y="3123"/>
                  </a:moveTo>
                  <a:cubicBezTo>
                    <a:pt x="7093" y="3123"/>
                    <a:pt x="4836" y="4684"/>
                    <a:pt x="4836" y="10930"/>
                  </a:cubicBezTo>
                  <a:cubicBezTo>
                    <a:pt x="4836" y="16916"/>
                    <a:pt x="7093" y="18477"/>
                    <a:pt x="10639" y="18477"/>
                  </a:cubicBezTo>
                  <a:cubicBezTo>
                    <a:pt x="14185" y="18477"/>
                    <a:pt x="16442" y="16916"/>
                    <a:pt x="16442" y="10930"/>
                  </a:cubicBezTo>
                  <a:cubicBezTo>
                    <a:pt x="16442" y="4684"/>
                    <a:pt x="14185" y="3123"/>
                    <a:pt x="10639" y="3123"/>
                  </a:cubicBezTo>
                  <a:moveTo>
                    <a:pt x="10639" y="0"/>
                  </a:moveTo>
                  <a:cubicBezTo>
                    <a:pt x="17409" y="0"/>
                    <a:pt x="21600" y="3123"/>
                    <a:pt x="21600" y="10930"/>
                  </a:cubicBezTo>
                  <a:cubicBezTo>
                    <a:pt x="21600" y="18477"/>
                    <a:pt x="17409" y="21600"/>
                    <a:pt x="10639" y="21600"/>
                  </a:cubicBezTo>
                  <a:cubicBezTo>
                    <a:pt x="3869" y="21600"/>
                    <a:pt x="0" y="18477"/>
                    <a:pt x="0" y="10930"/>
                  </a:cubicBezTo>
                  <a:cubicBezTo>
                    <a:pt x="0" y="3123"/>
                    <a:pt x="3869" y="0"/>
                    <a:pt x="10639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39" name="Freeform 59"/>
            <p:cNvSpPr/>
            <p:nvPr/>
          </p:nvSpPr>
          <p:spPr>
            <a:xfrm>
              <a:off x="1042391" y="568799"/>
              <a:ext cx="55471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00" y="0"/>
                  </a:moveTo>
                  <a:cubicBezTo>
                    <a:pt x="17600" y="0"/>
                    <a:pt x="20000" y="1041"/>
                    <a:pt x="20000" y="1041"/>
                  </a:cubicBezTo>
                  <a:cubicBezTo>
                    <a:pt x="20000" y="2082"/>
                    <a:pt x="19600" y="3383"/>
                    <a:pt x="18400" y="3904"/>
                  </a:cubicBezTo>
                  <a:cubicBezTo>
                    <a:pt x="18400" y="3904"/>
                    <a:pt x="15600" y="3383"/>
                    <a:pt x="12400" y="3383"/>
                  </a:cubicBezTo>
                  <a:cubicBezTo>
                    <a:pt x="8000" y="3383"/>
                    <a:pt x="6000" y="4424"/>
                    <a:pt x="6000" y="6246"/>
                  </a:cubicBezTo>
                  <a:cubicBezTo>
                    <a:pt x="6000" y="8067"/>
                    <a:pt x="10000" y="8588"/>
                    <a:pt x="13600" y="9369"/>
                  </a:cubicBezTo>
                  <a:cubicBezTo>
                    <a:pt x="17600" y="10149"/>
                    <a:pt x="21600" y="11451"/>
                    <a:pt x="21600" y="15354"/>
                  </a:cubicBezTo>
                  <a:cubicBezTo>
                    <a:pt x="21600" y="19258"/>
                    <a:pt x="18000" y="21600"/>
                    <a:pt x="10400" y="21600"/>
                  </a:cubicBezTo>
                  <a:cubicBezTo>
                    <a:pt x="4000" y="21600"/>
                    <a:pt x="0" y="20039"/>
                    <a:pt x="0" y="20039"/>
                  </a:cubicBezTo>
                  <a:cubicBezTo>
                    <a:pt x="0" y="18998"/>
                    <a:pt x="800" y="17957"/>
                    <a:pt x="2000" y="17176"/>
                  </a:cubicBezTo>
                  <a:cubicBezTo>
                    <a:pt x="2000" y="17176"/>
                    <a:pt x="5600" y="18217"/>
                    <a:pt x="10000" y="18217"/>
                  </a:cubicBezTo>
                  <a:cubicBezTo>
                    <a:pt x="13600" y="18217"/>
                    <a:pt x="15600" y="17436"/>
                    <a:pt x="15600" y="15354"/>
                  </a:cubicBezTo>
                  <a:cubicBezTo>
                    <a:pt x="15600" y="13272"/>
                    <a:pt x="12400" y="12752"/>
                    <a:pt x="8800" y="11971"/>
                  </a:cubicBezTo>
                  <a:cubicBezTo>
                    <a:pt x="4800" y="11190"/>
                    <a:pt x="400" y="10149"/>
                    <a:pt x="400" y="6246"/>
                  </a:cubicBezTo>
                  <a:cubicBezTo>
                    <a:pt x="400" y="2602"/>
                    <a:pt x="4000" y="0"/>
                    <a:pt x="116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40" name="Freeform 60"/>
            <p:cNvSpPr/>
            <p:nvPr/>
          </p:nvSpPr>
          <p:spPr>
            <a:xfrm>
              <a:off x="1116529" y="568799"/>
              <a:ext cx="66672" cy="11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2421"/>
                  </a:moveTo>
                  <a:cubicBezTo>
                    <a:pt x="6978" y="2421"/>
                    <a:pt x="4985" y="4097"/>
                    <a:pt x="4985" y="5959"/>
                  </a:cubicBezTo>
                  <a:cubicBezTo>
                    <a:pt x="4985" y="9497"/>
                    <a:pt x="4985" y="9497"/>
                    <a:pt x="4985" y="9497"/>
                  </a:cubicBezTo>
                  <a:cubicBezTo>
                    <a:pt x="4985" y="11545"/>
                    <a:pt x="6978" y="13034"/>
                    <a:pt x="10302" y="13034"/>
                  </a:cubicBezTo>
                  <a:cubicBezTo>
                    <a:pt x="14289" y="13034"/>
                    <a:pt x="16283" y="11917"/>
                    <a:pt x="16283" y="7821"/>
                  </a:cubicBezTo>
                  <a:cubicBezTo>
                    <a:pt x="16283" y="3538"/>
                    <a:pt x="14289" y="2421"/>
                    <a:pt x="10302" y="2421"/>
                  </a:cubicBezTo>
                  <a:moveTo>
                    <a:pt x="11963" y="0"/>
                  </a:moveTo>
                  <a:cubicBezTo>
                    <a:pt x="17945" y="0"/>
                    <a:pt x="21600" y="2048"/>
                    <a:pt x="21600" y="7821"/>
                  </a:cubicBezTo>
                  <a:cubicBezTo>
                    <a:pt x="21600" y="13407"/>
                    <a:pt x="17945" y="15455"/>
                    <a:pt x="11963" y="15455"/>
                  </a:cubicBezTo>
                  <a:cubicBezTo>
                    <a:pt x="8640" y="15455"/>
                    <a:pt x="6314" y="14710"/>
                    <a:pt x="4985" y="13593"/>
                  </a:cubicBezTo>
                  <a:cubicBezTo>
                    <a:pt x="4985" y="21414"/>
                    <a:pt x="4985" y="21414"/>
                    <a:pt x="4985" y="21414"/>
                  </a:cubicBezTo>
                  <a:cubicBezTo>
                    <a:pt x="4985" y="21414"/>
                    <a:pt x="3988" y="21600"/>
                    <a:pt x="2326" y="21600"/>
                  </a:cubicBezTo>
                  <a:cubicBezTo>
                    <a:pt x="665" y="21600"/>
                    <a:pt x="0" y="21414"/>
                    <a:pt x="0" y="21414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665" y="372"/>
                    <a:pt x="2326" y="372"/>
                  </a:cubicBezTo>
                  <a:cubicBezTo>
                    <a:pt x="3988" y="372"/>
                    <a:pt x="4985" y="559"/>
                    <a:pt x="4985" y="559"/>
                  </a:cubicBezTo>
                  <a:cubicBezTo>
                    <a:pt x="4985" y="1862"/>
                    <a:pt x="4985" y="1862"/>
                    <a:pt x="4985" y="1862"/>
                  </a:cubicBezTo>
                  <a:cubicBezTo>
                    <a:pt x="6314" y="745"/>
                    <a:pt x="8640" y="0"/>
                    <a:pt x="11963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41" name="Freeform 61"/>
            <p:cNvSpPr/>
            <p:nvPr/>
          </p:nvSpPr>
          <p:spPr>
            <a:xfrm>
              <a:off x="1202934" y="569332"/>
              <a:ext cx="47471" cy="82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496" y="0"/>
                  </a:moveTo>
                  <a:cubicBezTo>
                    <a:pt x="18313" y="0"/>
                    <a:pt x="20191" y="270"/>
                    <a:pt x="21600" y="810"/>
                  </a:cubicBezTo>
                  <a:cubicBezTo>
                    <a:pt x="21600" y="2430"/>
                    <a:pt x="20661" y="3510"/>
                    <a:pt x="18783" y="4320"/>
                  </a:cubicBezTo>
                  <a:cubicBezTo>
                    <a:pt x="17374" y="3780"/>
                    <a:pt x="15965" y="3510"/>
                    <a:pt x="14087" y="3510"/>
                  </a:cubicBezTo>
                  <a:cubicBezTo>
                    <a:pt x="11270" y="3510"/>
                    <a:pt x="8922" y="4590"/>
                    <a:pt x="7043" y="6480"/>
                  </a:cubicBezTo>
                  <a:cubicBezTo>
                    <a:pt x="7043" y="21330"/>
                    <a:pt x="7043" y="21330"/>
                    <a:pt x="7043" y="21330"/>
                  </a:cubicBezTo>
                  <a:cubicBezTo>
                    <a:pt x="7043" y="21330"/>
                    <a:pt x="5635" y="21600"/>
                    <a:pt x="3287" y="21600"/>
                  </a:cubicBezTo>
                  <a:cubicBezTo>
                    <a:pt x="939" y="21600"/>
                    <a:pt x="0" y="21330"/>
                    <a:pt x="0" y="21330"/>
                  </a:cubicBezTo>
                  <a:cubicBezTo>
                    <a:pt x="0" y="540"/>
                    <a:pt x="0" y="540"/>
                    <a:pt x="0" y="540"/>
                  </a:cubicBezTo>
                  <a:cubicBezTo>
                    <a:pt x="0" y="540"/>
                    <a:pt x="939" y="270"/>
                    <a:pt x="3287" y="270"/>
                  </a:cubicBezTo>
                  <a:cubicBezTo>
                    <a:pt x="5635" y="270"/>
                    <a:pt x="7043" y="540"/>
                    <a:pt x="7043" y="540"/>
                  </a:cubicBezTo>
                  <a:cubicBezTo>
                    <a:pt x="7043" y="3240"/>
                    <a:pt x="7043" y="3240"/>
                    <a:pt x="7043" y="3240"/>
                  </a:cubicBezTo>
                  <a:cubicBezTo>
                    <a:pt x="9391" y="810"/>
                    <a:pt x="12678" y="0"/>
                    <a:pt x="15496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42" name="Freeform 62"/>
            <p:cNvSpPr/>
            <p:nvPr/>
          </p:nvSpPr>
          <p:spPr>
            <a:xfrm>
              <a:off x="1257338" y="568799"/>
              <a:ext cx="629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666" y="12492"/>
                    <a:pt x="5666" y="15094"/>
                  </a:cubicBezTo>
                  <a:cubicBezTo>
                    <a:pt x="5666" y="17436"/>
                    <a:pt x="7436" y="18477"/>
                    <a:pt x="10269" y="18477"/>
                  </a:cubicBezTo>
                  <a:cubicBezTo>
                    <a:pt x="14518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3102" y="11451"/>
                    <a:pt x="10977" y="11451"/>
                  </a:cubicBezTo>
                  <a:moveTo>
                    <a:pt x="11331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1246" y="21080"/>
                    <a:pt x="19475" y="21080"/>
                  </a:cubicBezTo>
                  <a:cubicBezTo>
                    <a:pt x="18413" y="21080"/>
                    <a:pt x="17351" y="20819"/>
                    <a:pt x="17351" y="20819"/>
                  </a:cubicBezTo>
                  <a:cubicBezTo>
                    <a:pt x="16643" y="18477"/>
                    <a:pt x="16643" y="18477"/>
                    <a:pt x="16643" y="18477"/>
                  </a:cubicBezTo>
                  <a:cubicBezTo>
                    <a:pt x="15226" y="20559"/>
                    <a:pt x="12393" y="21600"/>
                    <a:pt x="8144" y="21600"/>
                  </a:cubicBezTo>
                  <a:cubicBezTo>
                    <a:pt x="3187" y="21600"/>
                    <a:pt x="0" y="19518"/>
                    <a:pt x="0" y="1509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977" y="3383"/>
                  </a:cubicBezTo>
                  <a:cubicBezTo>
                    <a:pt x="7082" y="3383"/>
                    <a:pt x="3541" y="4424"/>
                    <a:pt x="3541" y="4424"/>
                  </a:cubicBezTo>
                  <a:cubicBezTo>
                    <a:pt x="3541" y="4424"/>
                    <a:pt x="2833" y="3904"/>
                    <a:pt x="2479" y="3123"/>
                  </a:cubicBezTo>
                  <a:cubicBezTo>
                    <a:pt x="2125" y="2342"/>
                    <a:pt x="2125" y="1561"/>
                    <a:pt x="2125" y="1561"/>
                  </a:cubicBezTo>
                  <a:cubicBezTo>
                    <a:pt x="2125" y="1561"/>
                    <a:pt x="6020" y="0"/>
                    <a:pt x="1133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43" name="Freeform 63"/>
            <p:cNvSpPr/>
            <p:nvPr/>
          </p:nvSpPr>
          <p:spPr>
            <a:xfrm>
              <a:off x="1334676" y="570399"/>
              <a:ext cx="116275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375"/>
                  </a:cubicBezTo>
                  <a:cubicBezTo>
                    <a:pt x="10704" y="4375"/>
                    <a:pt x="10704" y="4375"/>
                    <a:pt x="10704" y="4375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5926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338" y="0"/>
                  </a:cubicBezTo>
                  <a:cubicBezTo>
                    <a:pt x="2485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311"/>
                    <a:pt x="5926" y="16678"/>
                    <a:pt x="5926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117" y="16678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311"/>
                    <a:pt x="15483" y="16678"/>
                    <a:pt x="15483" y="17499"/>
                  </a:cubicBezTo>
                  <a:cubicBezTo>
                    <a:pt x="15674" y="17499"/>
                    <a:pt x="15674" y="17499"/>
                    <a:pt x="15674" y="17499"/>
                  </a:cubicBezTo>
                  <a:cubicBezTo>
                    <a:pt x="15674" y="16678"/>
                    <a:pt x="15865" y="15311"/>
                    <a:pt x="16248" y="13397"/>
                  </a:cubicBezTo>
                  <a:cubicBezTo>
                    <a:pt x="18924" y="273"/>
                    <a:pt x="18924" y="273"/>
                    <a:pt x="18924" y="273"/>
                  </a:cubicBezTo>
                  <a:cubicBezTo>
                    <a:pt x="18924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057" y="21600"/>
                    <a:pt x="15483" y="21600"/>
                  </a:cubicBezTo>
                  <a:cubicBezTo>
                    <a:pt x="14910" y="21600"/>
                    <a:pt x="14336" y="21600"/>
                    <a:pt x="13763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44" name="Freeform 64"/>
            <p:cNvSpPr/>
            <p:nvPr/>
          </p:nvSpPr>
          <p:spPr>
            <a:xfrm>
              <a:off x="1465351" y="568799"/>
              <a:ext cx="64005" cy="8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555" y="21600"/>
                    <a:pt x="18813" y="21600"/>
                  </a:cubicBezTo>
                  <a:cubicBezTo>
                    <a:pt x="17071" y="21600"/>
                    <a:pt x="16374" y="21333"/>
                    <a:pt x="16374" y="21333"/>
                  </a:cubicBezTo>
                  <a:cubicBezTo>
                    <a:pt x="16374" y="6933"/>
                    <a:pt x="16374" y="6933"/>
                    <a:pt x="16374" y="6933"/>
                  </a:cubicBezTo>
                  <a:cubicBezTo>
                    <a:pt x="16374" y="4533"/>
                    <a:pt x="14632" y="3467"/>
                    <a:pt x="11497" y="3467"/>
                  </a:cubicBezTo>
                  <a:cubicBezTo>
                    <a:pt x="9058" y="3467"/>
                    <a:pt x="6619" y="4267"/>
                    <a:pt x="5574" y="5867"/>
                  </a:cubicBezTo>
                  <a:cubicBezTo>
                    <a:pt x="5574" y="21333"/>
                    <a:pt x="5574" y="21333"/>
                    <a:pt x="5574" y="21333"/>
                  </a:cubicBezTo>
                  <a:cubicBezTo>
                    <a:pt x="5574" y="21333"/>
                    <a:pt x="4529" y="21600"/>
                    <a:pt x="2787" y="21600"/>
                  </a:cubicBezTo>
                  <a:cubicBezTo>
                    <a:pt x="1045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1045" y="533"/>
                    <a:pt x="2787" y="533"/>
                  </a:cubicBezTo>
                  <a:cubicBezTo>
                    <a:pt x="4529" y="533"/>
                    <a:pt x="5574" y="800"/>
                    <a:pt x="5574" y="800"/>
                  </a:cubicBezTo>
                  <a:cubicBezTo>
                    <a:pt x="5574" y="2667"/>
                    <a:pt x="5574" y="2667"/>
                    <a:pt x="5574" y="2667"/>
                  </a:cubicBezTo>
                  <a:cubicBezTo>
                    <a:pt x="7316" y="1067"/>
                    <a:pt x="10103" y="0"/>
                    <a:pt x="13239" y="0"/>
                  </a:cubicBezTo>
                  <a:cubicBezTo>
                    <a:pt x="18465" y="0"/>
                    <a:pt x="21600" y="2667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45" name="Freeform 65"/>
            <p:cNvSpPr/>
            <p:nvPr/>
          </p:nvSpPr>
          <p:spPr>
            <a:xfrm>
              <a:off x="1541622" y="570399"/>
              <a:ext cx="75206" cy="12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19" y="16800"/>
                  </a:moveTo>
                  <a:cubicBezTo>
                    <a:pt x="11540" y="19938"/>
                    <a:pt x="10060" y="21600"/>
                    <a:pt x="5030" y="21600"/>
                  </a:cubicBezTo>
                  <a:cubicBezTo>
                    <a:pt x="3551" y="21600"/>
                    <a:pt x="2663" y="21415"/>
                    <a:pt x="2663" y="21415"/>
                  </a:cubicBezTo>
                  <a:cubicBezTo>
                    <a:pt x="2663" y="21231"/>
                    <a:pt x="2367" y="20862"/>
                    <a:pt x="2367" y="20308"/>
                  </a:cubicBezTo>
                  <a:cubicBezTo>
                    <a:pt x="2367" y="19754"/>
                    <a:pt x="2663" y="19200"/>
                    <a:pt x="2663" y="19200"/>
                  </a:cubicBezTo>
                  <a:cubicBezTo>
                    <a:pt x="2663" y="19200"/>
                    <a:pt x="3551" y="19385"/>
                    <a:pt x="4734" y="19385"/>
                  </a:cubicBezTo>
                  <a:cubicBezTo>
                    <a:pt x="6805" y="19385"/>
                    <a:pt x="7693" y="19015"/>
                    <a:pt x="9173" y="16246"/>
                  </a:cubicBezTo>
                  <a:cubicBezTo>
                    <a:pt x="10060" y="14585"/>
                    <a:pt x="10060" y="14585"/>
                    <a:pt x="10060" y="14585"/>
                  </a:cubicBezTo>
                  <a:cubicBezTo>
                    <a:pt x="9468" y="14585"/>
                    <a:pt x="9173" y="14585"/>
                    <a:pt x="8581" y="14400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85"/>
                    <a:pt x="888" y="0"/>
                    <a:pt x="2367" y="0"/>
                  </a:cubicBezTo>
                  <a:cubicBezTo>
                    <a:pt x="3847" y="0"/>
                    <a:pt x="4734" y="185"/>
                    <a:pt x="4734" y="185"/>
                  </a:cubicBezTo>
                  <a:cubicBezTo>
                    <a:pt x="9764" y="8677"/>
                    <a:pt x="9764" y="8677"/>
                    <a:pt x="9764" y="8677"/>
                  </a:cubicBezTo>
                  <a:cubicBezTo>
                    <a:pt x="10948" y="10523"/>
                    <a:pt x="11540" y="12000"/>
                    <a:pt x="11540" y="12000"/>
                  </a:cubicBezTo>
                  <a:cubicBezTo>
                    <a:pt x="11540" y="12000"/>
                    <a:pt x="11540" y="12000"/>
                    <a:pt x="11540" y="12000"/>
                  </a:cubicBezTo>
                  <a:cubicBezTo>
                    <a:pt x="11540" y="12000"/>
                    <a:pt x="12132" y="10523"/>
                    <a:pt x="13019" y="8677"/>
                  </a:cubicBezTo>
                  <a:cubicBezTo>
                    <a:pt x="17458" y="185"/>
                    <a:pt x="17458" y="185"/>
                    <a:pt x="17458" y="185"/>
                  </a:cubicBezTo>
                  <a:cubicBezTo>
                    <a:pt x="17458" y="185"/>
                    <a:pt x="18049" y="0"/>
                    <a:pt x="19529" y="0"/>
                  </a:cubicBezTo>
                  <a:cubicBezTo>
                    <a:pt x="21008" y="0"/>
                    <a:pt x="21600" y="185"/>
                    <a:pt x="21600" y="185"/>
                  </a:cubicBezTo>
                  <a:lnTo>
                    <a:pt x="13019" y="16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46" name="Freeform 66"/>
            <p:cNvSpPr/>
            <p:nvPr/>
          </p:nvSpPr>
          <p:spPr>
            <a:xfrm>
              <a:off x="1628028" y="568799"/>
              <a:ext cx="565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4" y="10930"/>
                  </a:moveTo>
                  <a:cubicBezTo>
                    <a:pt x="6284" y="15875"/>
                    <a:pt x="8640" y="18217"/>
                    <a:pt x="14531" y="18217"/>
                  </a:cubicBezTo>
                  <a:cubicBezTo>
                    <a:pt x="17673" y="18217"/>
                    <a:pt x="20029" y="17436"/>
                    <a:pt x="20029" y="17436"/>
                  </a:cubicBezTo>
                  <a:cubicBezTo>
                    <a:pt x="20815" y="18217"/>
                    <a:pt x="21600" y="19258"/>
                    <a:pt x="21600" y="20299"/>
                  </a:cubicBezTo>
                  <a:cubicBezTo>
                    <a:pt x="21600" y="20299"/>
                    <a:pt x="19244" y="21600"/>
                    <a:pt x="12960" y="21600"/>
                  </a:cubicBezTo>
                  <a:cubicBezTo>
                    <a:pt x="4320" y="21600"/>
                    <a:pt x="0" y="17696"/>
                    <a:pt x="0" y="10930"/>
                  </a:cubicBezTo>
                  <a:cubicBezTo>
                    <a:pt x="0" y="3904"/>
                    <a:pt x="4320" y="0"/>
                    <a:pt x="12960" y="0"/>
                  </a:cubicBezTo>
                  <a:cubicBezTo>
                    <a:pt x="18851" y="0"/>
                    <a:pt x="21207" y="1041"/>
                    <a:pt x="21207" y="1041"/>
                  </a:cubicBezTo>
                  <a:cubicBezTo>
                    <a:pt x="21207" y="2082"/>
                    <a:pt x="20422" y="3123"/>
                    <a:pt x="19244" y="3904"/>
                  </a:cubicBezTo>
                  <a:cubicBezTo>
                    <a:pt x="19244" y="3904"/>
                    <a:pt x="17280" y="3383"/>
                    <a:pt x="14138" y="3383"/>
                  </a:cubicBezTo>
                  <a:cubicBezTo>
                    <a:pt x="8640" y="3383"/>
                    <a:pt x="6284" y="5725"/>
                    <a:pt x="6284" y="1093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47" name="Freeform 67"/>
            <p:cNvSpPr/>
            <p:nvPr/>
          </p:nvSpPr>
          <p:spPr>
            <a:xfrm>
              <a:off x="1701099" y="535730"/>
              <a:ext cx="64005" cy="116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20555" y="21600"/>
                    <a:pt x="18813" y="21600"/>
                  </a:cubicBezTo>
                  <a:cubicBezTo>
                    <a:pt x="17071" y="21600"/>
                    <a:pt x="16026" y="21409"/>
                    <a:pt x="16026" y="21409"/>
                  </a:cubicBezTo>
                  <a:cubicBezTo>
                    <a:pt x="16026" y="11087"/>
                    <a:pt x="16026" y="11087"/>
                    <a:pt x="16026" y="11087"/>
                  </a:cubicBezTo>
                  <a:cubicBezTo>
                    <a:pt x="16026" y="9366"/>
                    <a:pt x="14632" y="8602"/>
                    <a:pt x="11148" y="8602"/>
                  </a:cubicBezTo>
                  <a:cubicBezTo>
                    <a:pt x="9058" y="8602"/>
                    <a:pt x="6619" y="9175"/>
                    <a:pt x="5226" y="10322"/>
                  </a:cubicBezTo>
                  <a:cubicBezTo>
                    <a:pt x="5226" y="21409"/>
                    <a:pt x="5226" y="21409"/>
                    <a:pt x="5226" y="21409"/>
                  </a:cubicBezTo>
                  <a:cubicBezTo>
                    <a:pt x="5226" y="21409"/>
                    <a:pt x="4529" y="21600"/>
                    <a:pt x="2787" y="21600"/>
                  </a:cubicBezTo>
                  <a:cubicBezTo>
                    <a:pt x="697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697" y="0"/>
                    <a:pt x="2787" y="0"/>
                  </a:cubicBezTo>
                  <a:cubicBezTo>
                    <a:pt x="4529" y="0"/>
                    <a:pt x="5226" y="191"/>
                    <a:pt x="5226" y="191"/>
                  </a:cubicBezTo>
                  <a:cubicBezTo>
                    <a:pt x="5226" y="8028"/>
                    <a:pt x="5226" y="8028"/>
                    <a:pt x="5226" y="8028"/>
                  </a:cubicBezTo>
                  <a:cubicBezTo>
                    <a:pt x="7316" y="6881"/>
                    <a:pt x="10103" y="6117"/>
                    <a:pt x="13239" y="6117"/>
                  </a:cubicBezTo>
                  <a:cubicBezTo>
                    <a:pt x="18465" y="6117"/>
                    <a:pt x="21600" y="8028"/>
                    <a:pt x="21600" y="10513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48" name="Freeform 68"/>
            <p:cNvSpPr/>
            <p:nvPr/>
          </p:nvSpPr>
          <p:spPr>
            <a:xfrm>
              <a:off x="22061" y="342118"/>
              <a:ext cx="27736" cy="309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200" y="0"/>
                  </a:moveTo>
                  <a:cubicBezTo>
                    <a:pt x="4800" y="0"/>
                    <a:pt x="0" y="432"/>
                    <a:pt x="0" y="1008"/>
                  </a:cubicBezTo>
                  <a:cubicBezTo>
                    <a:pt x="0" y="20592"/>
                    <a:pt x="0" y="20592"/>
                    <a:pt x="0" y="20592"/>
                  </a:cubicBezTo>
                  <a:cubicBezTo>
                    <a:pt x="0" y="21096"/>
                    <a:pt x="4800" y="21600"/>
                    <a:pt x="11200" y="21600"/>
                  </a:cubicBezTo>
                  <a:cubicBezTo>
                    <a:pt x="16800" y="21600"/>
                    <a:pt x="21600" y="21096"/>
                    <a:pt x="21600" y="20592"/>
                  </a:cubicBezTo>
                  <a:cubicBezTo>
                    <a:pt x="21600" y="1008"/>
                    <a:pt x="21600" y="1008"/>
                    <a:pt x="21600" y="1008"/>
                  </a:cubicBezTo>
                  <a:cubicBezTo>
                    <a:pt x="21600" y="432"/>
                    <a:pt x="16800" y="0"/>
                    <a:pt x="11200" y="0"/>
                  </a:cubicBezTo>
                </a:path>
              </a:pathLst>
            </a:custGeom>
            <a:solidFill>
              <a:srgbClr val="48A23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49" name="Freeform 69"/>
            <p:cNvSpPr/>
            <p:nvPr/>
          </p:nvSpPr>
          <p:spPr>
            <a:xfrm>
              <a:off x="82820" y="272017"/>
              <a:ext cx="225126" cy="379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77" h="21492" fill="norm" stroke="1" extrusionOk="0">
                  <a:moveTo>
                    <a:pt x="4142" y="13824"/>
                  </a:moveTo>
                  <a:cubicBezTo>
                    <a:pt x="6311" y="9726"/>
                    <a:pt x="10830" y="6858"/>
                    <a:pt x="16614" y="5804"/>
                  </a:cubicBezTo>
                  <a:cubicBezTo>
                    <a:pt x="14626" y="9199"/>
                    <a:pt x="10559" y="12653"/>
                    <a:pt x="4142" y="13824"/>
                  </a:cubicBezTo>
                  <a:moveTo>
                    <a:pt x="18331" y="3872"/>
                  </a:moveTo>
                  <a:cubicBezTo>
                    <a:pt x="11282" y="4575"/>
                    <a:pt x="5588" y="7560"/>
                    <a:pt x="2605" y="12009"/>
                  </a:cubicBezTo>
                  <a:cubicBezTo>
                    <a:pt x="2425" y="8380"/>
                    <a:pt x="3238" y="4399"/>
                    <a:pt x="5498" y="1121"/>
                  </a:cubicBezTo>
                  <a:cubicBezTo>
                    <a:pt x="5769" y="712"/>
                    <a:pt x="5498" y="243"/>
                    <a:pt x="4865" y="68"/>
                  </a:cubicBezTo>
                  <a:cubicBezTo>
                    <a:pt x="4232" y="-108"/>
                    <a:pt x="3509" y="68"/>
                    <a:pt x="3148" y="477"/>
                  </a:cubicBezTo>
                  <a:cubicBezTo>
                    <a:pt x="-1823" y="7619"/>
                    <a:pt x="-196" y="17570"/>
                    <a:pt x="3148" y="21141"/>
                  </a:cubicBezTo>
                  <a:cubicBezTo>
                    <a:pt x="3419" y="21375"/>
                    <a:pt x="3780" y="21492"/>
                    <a:pt x="4232" y="21492"/>
                  </a:cubicBezTo>
                  <a:cubicBezTo>
                    <a:pt x="4503" y="21492"/>
                    <a:pt x="4684" y="21492"/>
                    <a:pt x="4865" y="21375"/>
                  </a:cubicBezTo>
                  <a:cubicBezTo>
                    <a:pt x="5498" y="21141"/>
                    <a:pt x="5678" y="20672"/>
                    <a:pt x="5317" y="20263"/>
                  </a:cubicBezTo>
                  <a:cubicBezTo>
                    <a:pt x="4323" y="19209"/>
                    <a:pt x="3600" y="17687"/>
                    <a:pt x="3057" y="15638"/>
                  </a:cubicBezTo>
                  <a:cubicBezTo>
                    <a:pt x="12366" y="14585"/>
                    <a:pt x="17789" y="9433"/>
                    <a:pt x="19687" y="4926"/>
                  </a:cubicBezTo>
                  <a:cubicBezTo>
                    <a:pt x="19687" y="4926"/>
                    <a:pt x="19687" y="4926"/>
                    <a:pt x="19687" y="4926"/>
                  </a:cubicBezTo>
                  <a:cubicBezTo>
                    <a:pt x="19777" y="4809"/>
                    <a:pt x="19777" y="4692"/>
                    <a:pt x="19777" y="4575"/>
                  </a:cubicBezTo>
                  <a:cubicBezTo>
                    <a:pt x="19596" y="4165"/>
                    <a:pt x="18964" y="3814"/>
                    <a:pt x="18331" y="3872"/>
                  </a:cubicBezTo>
                </a:path>
              </a:pathLst>
            </a:custGeom>
            <a:solidFill>
              <a:srgbClr val="48A23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50" name="Freeform 70"/>
            <p:cNvSpPr/>
            <p:nvPr/>
          </p:nvSpPr>
          <p:spPr>
            <a:xfrm>
              <a:off x="0" y="367718"/>
              <a:ext cx="144395" cy="53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0978" fill="norm" stroke="1" extrusionOk="0">
                  <a:moveTo>
                    <a:pt x="2153" y="20978"/>
                  </a:moveTo>
                  <a:cubicBezTo>
                    <a:pt x="1088" y="20978"/>
                    <a:pt x="327" y="19378"/>
                    <a:pt x="23" y="16578"/>
                  </a:cubicBezTo>
                  <a:cubicBezTo>
                    <a:pt x="-129" y="13778"/>
                    <a:pt x="479" y="10578"/>
                    <a:pt x="1696" y="9778"/>
                  </a:cubicBezTo>
                  <a:cubicBezTo>
                    <a:pt x="18733" y="178"/>
                    <a:pt x="18733" y="178"/>
                    <a:pt x="18733" y="178"/>
                  </a:cubicBezTo>
                  <a:cubicBezTo>
                    <a:pt x="19950" y="-622"/>
                    <a:pt x="21015" y="1378"/>
                    <a:pt x="21319" y="4178"/>
                  </a:cubicBezTo>
                  <a:cubicBezTo>
                    <a:pt x="21471" y="7378"/>
                    <a:pt x="20863" y="10178"/>
                    <a:pt x="19646" y="10978"/>
                  </a:cubicBezTo>
                  <a:cubicBezTo>
                    <a:pt x="2609" y="20978"/>
                    <a:pt x="2609" y="20978"/>
                    <a:pt x="2609" y="20978"/>
                  </a:cubicBezTo>
                  <a:cubicBezTo>
                    <a:pt x="2457" y="20978"/>
                    <a:pt x="2305" y="20978"/>
                    <a:pt x="2153" y="20978"/>
                  </a:cubicBezTo>
                </a:path>
              </a:pathLst>
            </a:custGeom>
            <a:solidFill>
              <a:srgbClr val="CB333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51" name="Freeform 71"/>
            <p:cNvSpPr/>
            <p:nvPr/>
          </p:nvSpPr>
          <p:spPr>
            <a:xfrm>
              <a:off x="23294" y="-1"/>
              <a:ext cx="300984" cy="302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540" fill="norm" stroke="1" extrusionOk="0">
                  <a:moveTo>
                    <a:pt x="17156" y="13578"/>
                  </a:moveTo>
                  <a:cubicBezTo>
                    <a:pt x="16287" y="17117"/>
                    <a:pt x="13242" y="19550"/>
                    <a:pt x="9691" y="19550"/>
                  </a:cubicBezTo>
                  <a:cubicBezTo>
                    <a:pt x="9038" y="19550"/>
                    <a:pt x="8458" y="19476"/>
                    <a:pt x="7806" y="19255"/>
                  </a:cubicBezTo>
                  <a:cubicBezTo>
                    <a:pt x="5849" y="18812"/>
                    <a:pt x="4182" y="17559"/>
                    <a:pt x="3095" y="15716"/>
                  </a:cubicBezTo>
                  <a:cubicBezTo>
                    <a:pt x="2080" y="13947"/>
                    <a:pt x="1718" y="11883"/>
                    <a:pt x="2225" y="9818"/>
                  </a:cubicBezTo>
                  <a:cubicBezTo>
                    <a:pt x="3747" y="3700"/>
                    <a:pt x="3747" y="3700"/>
                    <a:pt x="3747" y="3700"/>
                  </a:cubicBezTo>
                  <a:cubicBezTo>
                    <a:pt x="5632" y="6870"/>
                    <a:pt x="5632" y="6870"/>
                    <a:pt x="5632" y="6870"/>
                  </a:cubicBezTo>
                  <a:cubicBezTo>
                    <a:pt x="5777" y="7165"/>
                    <a:pt x="5994" y="7312"/>
                    <a:pt x="6284" y="7386"/>
                  </a:cubicBezTo>
                  <a:cubicBezTo>
                    <a:pt x="6501" y="7459"/>
                    <a:pt x="6791" y="7386"/>
                    <a:pt x="7009" y="7238"/>
                  </a:cubicBezTo>
                  <a:cubicBezTo>
                    <a:pt x="11430" y="4584"/>
                    <a:pt x="11430" y="4584"/>
                    <a:pt x="11430" y="4584"/>
                  </a:cubicBezTo>
                  <a:cubicBezTo>
                    <a:pt x="13532" y="8123"/>
                    <a:pt x="13532" y="8123"/>
                    <a:pt x="13532" y="8123"/>
                  </a:cubicBezTo>
                  <a:cubicBezTo>
                    <a:pt x="9183" y="10851"/>
                    <a:pt x="9183" y="10851"/>
                    <a:pt x="9183" y="10851"/>
                  </a:cubicBezTo>
                  <a:cubicBezTo>
                    <a:pt x="8676" y="11145"/>
                    <a:pt x="8531" y="11735"/>
                    <a:pt x="8821" y="12251"/>
                  </a:cubicBezTo>
                  <a:cubicBezTo>
                    <a:pt x="9038" y="12546"/>
                    <a:pt x="9328" y="12767"/>
                    <a:pt x="9691" y="12767"/>
                  </a:cubicBezTo>
                  <a:cubicBezTo>
                    <a:pt x="9836" y="12767"/>
                    <a:pt x="10053" y="12694"/>
                    <a:pt x="10198" y="12620"/>
                  </a:cubicBezTo>
                  <a:cubicBezTo>
                    <a:pt x="15489" y="9376"/>
                    <a:pt x="15489" y="9376"/>
                    <a:pt x="15489" y="9376"/>
                  </a:cubicBezTo>
                  <a:cubicBezTo>
                    <a:pt x="15489" y="9376"/>
                    <a:pt x="15489" y="9376"/>
                    <a:pt x="15489" y="9376"/>
                  </a:cubicBezTo>
                  <a:cubicBezTo>
                    <a:pt x="18606" y="7459"/>
                    <a:pt x="18606" y="7459"/>
                    <a:pt x="18606" y="7459"/>
                  </a:cubicBezTo>
                  <a:lnTo>
                    <a:pt x="17156" y="13578"/>
                  </a:lnTo>
                  <a:close/>
                  <a:moveTo>
                    <a:pt x="20781" y="4437"/>
                  </a:moveTo>
                  <a:cubicBezTo>
                    <a:pt x="20491" y="4216"/>
                    <a:pt x="19983" y="4216"/>
                    <a:pt x="19693" y="4363"/>
                  </a:cubicBezTo>
                  <a:cubicBezTo>
                    <a:pt x="15272" y="7091"/>
                    <a:pt x="15272" y="7091"/>
                    <a:pt x="15272" y="7091"/>
                  </a:cubicBezTo>
                  <a:cubicBezTo>
                    <a:pt x="12662" y="2594"/>
                    <a:pt x="12662" y="2594"/>
                    <a:pt x="12662" y="2594"/>
                  </a:cubicBezTo>
                  <a:cubicBezTo>
                    <a:pt x="12518" y="2373"/>
                    <a:pt x="12300" y="2225"/>
                    <a:pt x="12010" y="2152"/>
                  </a:cubicBezTo>
                  <a:cubicBezTo>
                    <a:pt x="11720" y="2078"/>
                    <a:pt x="11503" y="2152"/>
                    <a:pt x="11285" y="2299"/>
                  </a:cubicBezTo>
                  <a:cubicBezTo>
                    <a:pt x="6864" y="4953"/>
                    <a:pt x="6864" y="4953"/>
                    <a:pt x="6864" y="4953"/>
                  </a:cubicBezTo>
                  <a:cubicBezTo>
                    <a:pt x="4182" y="530"/>
                    <a:pt x="4182" y="530"/>
                    <a:pt x="4182" y="530"/>
                  </a:cubicBezTo>
                  <a:cubicBezTo>
                    <a:pt x="4037" y="161"/>
                    <a:pt x="3602" y="-60"/>
                    <a:pt x="3167" y="14"/>
                  </a:cubicBezTo>
                  <a:cubicBezTo>
                    <a:pt x="2805" y="87"/>
                    <a:pt x="2442" y="382"/>
                    <a:pt x="2370" y="751"/>
                  </a:cubicBezTo>
                  <a:cubicBezTo>
                    <a:pt x="268" y="9376"/>
                    <a:pt x="268" y="9376"/>
                    <a:pt x="268" y="9376"/>
                  </a:cubicBezTo>
                  <a:cubicBezTo>
                    <a:pt x="-312" y="11883"/>
                    <a:pt x="50" y="14537"/>
                    <a:pt x="1355" y="16822"/>
                  </a:cubicBezTo>
                  <a:cubicBezTo>
                    <a:pt x="2732" y="19034"/>
                    <a:pt x="4834" y="20655"/>
                    <a:pt x="7371" y="21245"/>
                  </a:cubicBezTo>
                  <a:cubicBezTo>
                    <a:pt x="8096" y="21466"/>
                    <a:pt x="8893" y="21540"/>
                    <a:pt x="9691" y="21540"/>
                  </a:cubicBezTo>
                  <a:cubicBezTo>
                    <a:pt x="14112" y="21540"/>
                    <a:pt x="18026" y="18517"/>
                    <a:pt x="19114" y="14094"/>
                  </a:cubicBezTo>
                  <a:cubicBezTo>
                    <a:pt x="21143" y="5543"/>
                    <a:pt x="21143" y="5543"/>
                    <a:pt x="21143" y="5543"/>
                  </a:cubicBezTo>
                  <a:cubicBezTo>
                    <a:pt x="21288" y="5100"/>
                    <a:pt x="21143" y="4732"/>
                    <a:pt x="20781" y="4437"/>
                  </a:cubicBezTo>
                </a:path>
              </a:pathLst>
            </a:custGeom>
            <a:solidFill>
              <a:srgbClr val="CB333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" name="Obraz 4" descr="Obraz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05283" y="41782"/>
            <a:ext cx="1584177" cy="1648908"/>
          </a:xfrm>
          <a:prstGeom prst="rect">
            <a:avLst/>
          </a:prstGeom>
          <a:ln w="12700">
            <a:miter lim="400000"/>
          </a:ln>
        </p:spPr>
      </p:pic>
      <p:pic>
        <p:nvPicPr>
          <p:cNvPr id="748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8729" y="5692588"/>
            <a:ext cx="1666148" cy="935353"/>
          </a:xfrm>
          <a:prstGeom prst="rect">
            <a:avLst/>
          </a:prstGeom>
          <a:ln w="12700">
            <a:miter lim="400000"/>
          </a:ln>
        </p:spPr>
      </p:pic>
      <p:pic>
        <p:nvPicPr>
          <p:cNvPr id="749" name="Picture 3" descr="Picture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737796" y="5709287"/>
            <a:ext cx="2867488" cy="935353"/>
          </a:xfrm>
          <a:prstGeom prst="rect">
            <a:avLst/>
          </a:prstGeom>
          <a:ln w="12700">
            <a:miter lim="400000"/>
          </a:ln>
        </p:spPr>
      </p:pic>
      <p:sp>
        <p:nvSpPr>
          <p:cNvPr id="750" name="Tytuł 1"/>
          <p:cNvSpPr txBox="1"/>
          <p:nvPr/>
        </p:nvSpPr>
        <p:spPr>
          <a:xfrm>
            <a:off x="2468043" y="292844"/>
            <a:ext cx="8380485" cy="101811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>
            <a:lvl1pPr algn="ctr">
              <a:lnSpc>
                <a:spcPct val="90000"/>
              </a:lnSpc>
              <a:defRPr b="1" sz="4000">
                <a:solidFill>
                  <a:srgbClr val="FFFFFF"/>
                </a:solidFill>
              </a:defRPr>
            </a:lvl1pPr>
          </a:lstStyle>
          <a:p>
            <a:pPr/>
            <a:r>
              <a:t>Założenia cd.</a:t>
            </a:r>
          </a:p>
        </p:txBody>
      </p:sp>
      <p:grpSp>
        <p:nvGrpSpPr>
          <p:cNvPr id="805" name="Group 17"/>
          <p:cNvGrpSpPr/>
          <p:nvPr/>
        </p:nvGrpSpPr>
        <p:grpSpPr>
          <a:xfrm>
            <a:off x="479459" y="454088"/>
            <a:ext cx="1802974" cy="691475"/>
            <a:chOff x="0" y="0"/>
            <a:chExt cx="1802972" cy="691473"/>
          </a:xfrm>
        </p:grpSpPr>
        <p:sp>
          <p:nvSpPr>
            <p:cNvPr id="751" name="Freeform 18"/>
            <p:cNvSpPr/>
            <p:nvPr/>
          </p:nvSpPr>
          <p:spPr>
            <a:xfrm>
              <a:off x="431686" y="165574"/>
              <a:ext cx="74139" cy="112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00" y="10701"/>
                  </a:moveTo>
                  <a:cubicBezTo>
                    <a:pt x="15000" y="10701"/>
                    <a:pt x="16800" y="9116"/>
                    <a:pt x="16800" y="6738"/>
                  </a:cubicBezTo>
                  <a:cubicBezTo>
                    <a:pt x="16800" y="4161"/>
                    <a:pt x="15000" y="2576"/>
                    <a:pt x="11400" y="2576"/>
                  </a:cubicBezTo>
                  <a:cubicBezTo>
                    <a:pt x="4800" y="2576"/>
                    <a:pt x="4800" y="2576"/>
                    <a:pt x="4800" y="2576"/>
                  </a:cubicBezTo>
                  <a:cubicBezTo>
                    <a:pt x="4800" y="10701"/>
                    <a:pt x="4800" y="10701"/>
                    <a:pt x="4800" y="10701"/>
                  </a:cubicBezTo>
                  <a:lnTo>
                    <a:pt x="11400" y="10701"/>
                  </a:lnTo>
                  <a:close/>
                  <a:moveTo>
                    <a:pt x="4800" y="21402"/>
                  </a:moveTo>
                  <a:cubicBezTo>
                    <a:pt x="4800" y="21402"/>
                    <a:pt x="3900" y="21600"/>
                    <a:pt x="2400" y="21600"/>
                  </a:cubicBezTo>
                  <a:cubicBezTo>
                    <a:pt x="900" y="21600"/>
                    <a:pt x="0" y="21402"/>
                    <a:pt x="0" y="2140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000" y="0"/>
                    <a:pt x="12000" y="0"/>
                    <a:pt x="12000" y="0"/>
                  </a:cubicBezTo>
                  <a:cubicBezTo>
                    <a:pt x="18000" y="0"/>
                    <a:pt x="21600" y="2774"/>
                    <a:pt x="21600" y="6738"/>
                  </a:cubicBezTo>
                  <a:cubicBezTo>
                    <a:pt x="21600" y="10503"/>
                    <a:pt x="18000" y="13277"/>
                    <a:pt x="12000" y="13277"/>
                  </a:cubicBezTo>
                  <a:cubicBezTo>
                    <a:pt x="4800" y="13277"/>
                    <a:pt x="4800" y="13277"/>
                    <a:pt x="4800" y="13277"/>
                  </a:cubicBezTo>
                  <a:lnTo>
                    <a:pt x="4800" y="2140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52" name="Freeform 19"/>
            <p:cNvSpPr/>
            <p:nvPr/>
          </p:nvSpPr>
          <p:spPr>
            <a:xfrm>
              <a:off x="515958" y="194376"/>
              <a:ext cx="640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11451"/>
                  </a:moveTo>
                  <a:cubicBezTo>
                    <a:pt x="7316" y="11451"/>
                    <a:pt x="5574" y="12492"/>
                    <a:pt x="5574" y="14834"/>
                  </a:cubicBezTo>
                  <a:cubicBezTo>
                    <a:pt x="5574" y="17436"/>
                    <a:pt x="7316" y="18477"/>
                    <a:pt x="10103" y="18477"/>
                  </a:cubicBezTo>
                  <a:cubicBezTo>
                    <a:pt x="14284" y="18477"/>
                    <a:pt x="16026" y="15875"/>
                    <a:pt x="16026" y="13012"/>
                  </a:cubicBezTo>
                  <a:cubicBezTo>
                    <a:pt x="16026" y="11711"/>
                    <a:pt x="16026" y="11711"/>
                    <a:pt x="16026" y="11711"/>
                  </a:cubicBezTo>
                  <a:cubicBezTo>
                    <a:pt x="14981" y="11711"/>
                    <a:pt x="12890" y="11451"/>
                    <a:pt x="10800" y="11451"/>
                  </a:cubicBezTo>
                  <a:moveTo>
                    <a:pt x="11497" y="0"/>
                  </a:moveTo>
                  <a:cubicBezTo>
                    <a:pt x="19161" y="0"/>
                    <a:pt x="21600" y="2602"/>
                    <a:pt x="21600" y="754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0903" y="21080"/>
                    <a:pt x="19510" y="21080"/>
                  </a:cubicBezTo>
                  <a:cubicBezTo>
                    <a:pt x="18116" y="21080"/>
                    <a:pt x="17419" y="20819"/>
                    <a:pt x="17419" y="20819"/>
                  </a:cubicBezTo>
                  <a:cubicBezTo>
                    <a:pt x="16374" y="18217"/>
                    <a:pt x="16374" y="18217"/>
                    <a:pt x="16374" y="18217"/>
                  </a:cubicBezTo>
                  <a:cubicBezTo>
                    <a:pt x="14981" y="20299"/>
                    <a:pt x="12194" y="21600"/>
                    <a:pt x="8361" y="21600"/>
                  </a:cubicBezTo>
                  <a:cubicBezTo>
                    <a:pt x="3135" y="21600"/>
                    <a:pt x="0" y="19258"/>
                    <a:pt x="0" y="14834"/>
                  </a:cubicBezTo>
                  <a:cubicBezTo>
                    <a:pt x="0" y="10670"/>
                    <a:pt x="3484" y="8848"/>
                    <a:pt x="10103" y="8848"/>
                  </a:cubicBezTo>
                  <a:cubicBezTo>
                    <a:pt x="12542" y="8848"/>
                    <a:pt x="14981" y="8848"/>
                    <a:pt x="16026" y="9108"/>
                  </a:cubicBezTo>
                  <a:cubicBezTo>
                    <a:pt x="16026" y="7547"/>
                    <a:pt x="16026" y="7547"/>
                    <a:pt x="16026" y="7547"/>
                  </a:cubicBezTo>
                  <a:cubicBezTo>
                    <a:pt x="16026" y="4945"/>
                    <a:pt x="14981" y="3383"/>
                    <a:pt x="10800" y="3383"/>
                  </a:cubicBezTo>
                  <a:cubicBezTo>
                    <a:pt x="6968" y="3383"/>
                    <a:pt x="3832" y="4424"/>
                    <a:pt x="3832" y="4424"/>
                  </a:cubicBezTo>
                  <a:cubicBezTo>
                    <a:pt x="3832" y="4164"/>
                    <a:pt x="3135" y="3904"/>
                    <a:pt x="2439" y="3123"/>
                  </a:cubicBezTo>
                  <a:cubicBezTo>
                    <a:pt x="2090" y="2342"/>
                    <a:pt x="2090" y="1561"/>
                    <a:pt x="2090" y="1561"/>
                  </a:cubicBezTo>
                  <a:cubicBezTo>
                    <a:pt x="2090" y="1561"/>
                    <a:pt x="6271" y="0"/>
                    <a:pt x="11497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53" name="Freeform 20"/>
            <p:cNvSpPr/>
            <p:nvPr/>
          </p:nvSpPr>
          <p:spPr>
            <a:xfrm>
              <a:off x="601297" y="157338"/>
              <a:ext cx="62938" cy="120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9207" y="4794"/>
                  </a:moveTo>
                  <a:cubicBezTo>
                    <a:pt x="7790" y="4611"/>
                    <a:pt x="6728" y="4428"/>
                    <a:pt x="6020" y="3879"/>
                  </a:cubicBezTo>
                  <a:cubicBezTo>
                    <a:pt x="11331" y="35"/>
                    <a:pt x="11331" y="35"/>
                    <a:pt x="11331" y="35"/>
                  </a:cubicBezTo>
                  <a:cubicBezTo>
                    <a:pt x="12748" y="-148"/>
                    <a:pt x="14872" y="401"/>
                    <a:pt x="15934" y="1133"/>
                  </a:cubicBezTo>
                  <a:lnTo>
                    <a:pt x="9207" y="4794"/>
                  </a:lnTo>
                  <a:close/>
                  <a:moveTo>
                    <a:pt x="21600" y="21269"/>
                  </a:moveTo>
                  <a:cubicBezTo>
                    <a:pt x="21600" y="21269"/>
                    <a:pt x="20892" y="21452"/>
                    <a:pt x="19121" y="21452"/>
                  </a:cubicBezTo>
                  <a:cubicBezTo>
                    <a:pt x="17351" y="21452"/>
                    <a:pt x="16289" y="21269"/>
                    <a:pt x="16289" y="21269"/>
                  </a:cubicBezTo>
                  <a:cubicBezTo>
                    <a:pt x="16289" y="11384"/>
                    <a:pt x="16289" y="11384"/>
                    <a:pt x="16289" y="11384"/>
                  </a:cubicBezTo>
                  <a:cubicBezTo>
                    <a:pt x="16289" y="9737"/>
                    <a:pt x="14872" y="8821"/>
                    <a:pt x="11331" y="8821"/>
                  </a:cubicBezTo>
                  <a:cubicBezTo>
                    <a:pt x="8852" y="8821"/>
                    <a:pt x="6728" y="9554"/>
                    <a:pt x="5311" y="10652"/>
                  </a:cubicBezTo>
                  <a:cubicBezTo>
                    <a:pt x="5311" y="21269"/>
                    <a:pt x="5311" y="21269"/>
                    <a:pt x="5311" y="21269"/>
                  </a:cubicBezTo>
                  <a:cubicBezTo>
                    <a:pt x="5311" y="21269"/>
                    <a:pt x="4249" y="21452"/>
                    <a:pt x="2833" y="21452"/>
                  </a:cubicBezTo>
                  <a:cubicBezTo>
                    <a:pt x="708" y="21452"/>
                    <a:pt x="0" y="21269"/>
                    <a:pt x="0" y="21269"/>
                  </a:cubicBezTo>
                  <a:cubicBezTo>
                    <a:pt x="0" y="7174"/>
                    <a:pt x="0" y="7174"/>
                    <a:pt x="0" y="7174"/>
                  </a:cubicBezTo>
                  <a:cubicBezTo>
                    <a:pt x="0" y="7174"/>
                    <a:pt x="708" y="6991"/>
                    <a:pt x="2833" y="6991"/>
                  </a:cubicBezTo>
                  <a:cubicBezTo>
                    <a:pt x="4249" y="6991"/>
                    <a:pt x="5311" y="7174"/>
                    <a:pt x="5311" y="7174"/>
                  </a:cubicBezTo>
                  <a:cubicBezTo>
                    <a:pt x="5311" y="8455"/>
                    <a:pt x="5311" y="8455"/>
                    <a:pt x="5311" y="8455"/>
                  </a:cubicBezTo>
                  <a:cubicBezTo>
                    <a:pt x="7082" y="7357"/>
                    <a:pt x="9915" y="6625"/>
                    <a:pt x="13456" y="6625"/>
                  </a:cubicBezTo>
                  <a:cubicBezTo>
                    <a:pt x="18767" y="6625"/>
                    <a:pt x="21600" y="8272"/>
                    <a:pt x="21600" y="10835"/>
                  </a:cubicBezTo>
                  <a:lnTo>
                    <a:pt x="21600" y="2126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54" name="Freeform 21"/>
            <p:cNvSpPr/>
            <p:nvPr/>
          </p:nvSpPr>
          <p:spPr>
            <a:xfrm>
              <a:off x="682902" y="194376"/>
              <a:ext cx="55471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00" y="0"/>
                  </a:moveTo>
                  <a:cubicBezTo>
                    <a:pt x="17600" y="0"/>
                    <a:pt x="20000" y="1041"/>
                    <a:pt x="20000" y="1041"/>
                  </a:cubicBezTo>
                  <a:cubicBezTo>
                    <a:pt x="20000" y="2082"/>
                    <a:pt x="19600" y="3383"/>
                    <a:pt x="18400" y="3904"/>
                  </a:cubicBezTo>
                  <a:cubicBezTo>
                    <a:pt x="18400" y="3904"/>
                    <a:pt x="15600" y="3383"/>
                    <a:pt x="12000" y="3383"/>
                  </a:cubicBezTo>
                  <a:cubicBezTo>
                    <a:pt x="8000" y="3383"/>
                    <a:pt x="6000" y="4164"/>
                    <a:pt x="6000" y="5986"/>
                  </a:cubicBezTo>
                  <a:cubicBezTo>
                    <a:pt x="6000" y="8067"/>
                    <a:pt x="9600" y="8588"/>
                    <a:pt x="13600" y="9369"/>
                  </a:cubicBezTo>
                  <a:cubicBezTo>
                    <a:pt x="17600" y="10149"/>
                    <a:pt x="21600" y="11451"/>
                    <a:pt x="21600" y="15094"/>
                  </a:cubicBezTo>
                  <a:cubicBezTo>
                    <a:pt x="21600" y="19258"/>
                    <a:pt x="17600" y="21600"/>
                    <a:pt x="10000" y="21600"/>
                  </a:cubicBezTo>
                  <a:cubicBezTo>
                    <a:pt x="3600" y="21600"/>
                    <a:pt x="0" y="20039"/>
                    <a:pt x="0" y="20039"/>
                  </a:cubicBezTo>
                  <a:cubicBezTo>
                    <a:pt x="0" y="18998"/>
                    <a:pt x="400" y="17957"/>
                    <a:pt x="1600" y="17176"/>
                  </a:cubicBezTo>
                  <a:cubicBezTo>
                    <a:pt x="1600" y="17176"/>
                    <a:pt x="5600" y="18217"/>
                    <a:pt x="10000" y="18217"/>
                  </a:cubicBezTo>
                  <a:cubicBezTo>
                    <a:pt x="13600" y="18217"/>
                    <a:pt x="15600" y="17176"/>
                    <a:pt x="15600" y="15354"/>
                  </a:cubicBezTo>
                  <a:cubicBezTo>
                    <a:pt x="15600" y="13272"/>
                    <a:pt x="12400" y="12752"/>
                    <a:pt x="8800" y="11971"/>
                  </a:cubicBezTo>
                  <a:cubicBezTo>
                    <a:pt x="4800" y="11190"/>
                    <a:pt x="0" y="10149"/>
                    <a:pt x="0" y="6246"/>
                  </a:cubicBezTo>
                  <a:cubicBezTo>
                    <a:pt x="0" y="2602"/>
                    <a:pt x="4000" y="0"/>
                    <a:pt x="116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55" name="Freeform 22"/>
            <p:cNvSpPr/>
            <p:nvPr/>
          </p:nvSpPr>
          <p:spPr>
            <a:xfrm>
              <a:off x="748506" y="178601"/>
              <a:ext cx="51738" cy="101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11664" y="14895"/>
                  </a:moveTo>
                  <a:cubicBezTo>
                    <a:pt x="11664" y="17731"/>
                    <a:pt x="13824" y="18604"/>
                    <a:pt x="18144" y="18604"/>
                  </a:cubicBezTo>
                  <a:cubicBezTo>
                    <a:pt x="19440" y="18604"/>
                    <a:pt x="21168" y="18604"/>
                    <a:pt x="21168" y="18604"/>
                  </a:cubicBezTo>
                  <a:cubicBezTo>
                    <a:pt x="21168" y="18604"/>
                    <a:pt x="21600" y="19040"/>
                    <a:pt x="21600" y="19913"/>
                  </a:cubicBezTo>
                  <a:cubicBezTo>
                    <a:pt x="21600" y="20567"/>
                    <a:pt x="21168" y="21004"/>
                    <a:pt x="21168" y="21004"/>
                  </a:cubicBezTo>
                  <a:cubicBezTo>
                    <a:pt x="19872" y="21222"/>
                    <a:pt x="18144" y="21440"/>
                    <a:pt x="16416" y="21440"/>
                  </a:cubicBezTo>
                  <a:cubicBezTo>
                    <a:pt x="8640" y="21440"/>
                    <a:pt x="5184" y="19040"/>
                    <a:pt x="5184" y="14895"/>
                  </a:cubicBezTo>
                  <a:cubicBezTo>
                    <a:pt x="5184" y="6167"/>
                    <a:pt x="5184" y="6167"/>
                    <a:pt x="5184" y="6167"/>
                  </a:cubicBezTo>
                  <a:cubicBezTo>
                    <a:pt x="432" y="6167"/>
                    <a:pt x="432" y="6167"/>
                    <a:pt x="432" y="6167"/>
                  </a:cubicBezTo>
                  <a:cubicBezTo>
                    <a:pt x="432" y="6167"/>
                    <a:pt x="0" y="5731"/>
                    <a:pt x="0" y="4858"/>
                  </a:cubicBezTo>
                  <a:cubicBezTo>
                    <a:pt x="0" y="4204"/>
                    <a:pt x="432" y="3767"/>
                    <a:pt x="432" y="3767"/>
                  </a:cubicBezTo>
                  <a:cubicBezTo>
                    <a:pt x="5184" y="3767"/>
                    <a:pt x="5184" y="3767"/>
                    <a:pt x="5184" y="3767"/>
                  </a:cubicBezTo>
                  <a:cubicBezTo>
                    <a:pt x="5184" y="713"/>
                    <a:pt x="5184" y="713"/>
                    <a:pt x="5184" y="713"/>
                  </a:cubicBezTo>
                  <a:cubicBezTo>
                    <a:pt x="6912" y="276"/>
                    <a:pt x="9504" y="-160"/>
                    <a:pt x="11664" y="58"/>
                  </a:cubicBezTo>
                  <a:cubicBezTo>
                    <a:pt x="11664" y="3767"/>
                    <a:pt x="11664" y="3767"/>
                    <a:pt x="11664" y="3767"/>
                  </a:cubicBezTo>
                  <a:cubicBezTo>
                    <a:pt x="20304" y="3767"/>
                    <a:pt x="20304" y="3767"/>
                    <a:pt x="20304" y="3767"/>
                  </a:cubicBezTo>
                  <a:cubicBezTo>
                    <a:pt x="20304" y="3767"/>
                    <a:pt x="20736" y="4204"/>
                    <a:pt x="20736" y="4858"/>
                  </a:cubicBezTo>
                  <a:cubicBezTo>
                    <a:pt x="20736" y="5731"/>
                    <a:pt x="20304" y="6167"/>
                    <a:pt x="20304" y="6167"/>
                  </a:cubicBezTo>
                  <a:cubicBezTo>
                    <a:pt x="11664" y="6167"/>
                    <a:pt x="11664" y="6167"/>
                    <a:pt x="11664" y="6167"/>
                  </a:cubicBezTo>
                  <a:lnTo>
                    <a:pt x="11664" y="14895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56" name="Freeform 23"/>
            <p:cNvSpPr/>
            <p:nvPr/>
          </p:nvSpPr>
          <p:spPr>
            <a:xfrm>
              <a:off x="807176" y="196509"/>
              <a:ext cx="116809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101"/>
                  </a:cubicBezTo>
                  <a:cubicBezTo>
                    <a:pt x="10704" y="4101"/>
                    <a:pt x="10704" y="4101"/>
                    <a:pt x="10704" y="4101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6117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529" y="0"/>
                  </a:cubicBezTo>
                  <a:cubicBezTo>
                    <a:pt x="2485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038"/>
                    <a:pt x="5926" y="16678"/>
                    <a:pt x="6117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308" y="16405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038"/>
                    <a:pt x="15483" y="16678"/>
                    <a:pt x="15483" y="17499"/>
                  </a:cubicBezTo>
                  <a:cubicBezTo>
                    <a:pt x="15674" y="17499"/>
                    <a:pt x="15674" y="17499"/>
                    <a:pt x="15674" y="17499"/>
                  </a:cubicBezTo>
                  <a:cubicBezTo>
                    <a:pt x="15674" y="16678"/>
                    <a:pt x="15865" y="15311"/>
                    <a:pt x="16439" y="13397"/>
                  </a:cubicBezTo>
                  <a:cubicBezTo>
                    <a:pt x="19115" y="273"/>
                    <a:pt x="19115" y="273"/>
                    <a:pt x="19115" y="273"/>
                  </a:cubicBezTo>
                  <a:cubicBezTo>
                    <a:pt x="19115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248" y="21600"/>
                    <a:pt x="15483" y="21600"/>
                  </a:cubicBezTo>
                  <a:cubicBezTo>
                    <a:pt x="14910" y="21600"/>
                    <a:pt x="14527" y="21600"/>
                    <a:pt x="13954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57" name="Freeform 24"/>
            <p:cNvSpPr/>
            <p:nvPr/>
          </p:nvSpPr>
          <p:spPr>
            <a:xfrm>
              <a:off x="934118" y="194376"/>
              <a:ext cx="688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39" y="3123"/>
                  </a:moveTo>
                  <a:cubicBezTo>
                    <a:pt x="7093" y="3123"/>
                    <a:pt x="4836" y="4684"/>
                    <a:pt x="4836" y="10670"/>
                  </a:cubicBezTo>
                  <a:cubicBezTo>
                    <a:pt x="4836" y="16916"/>
                    <a:pt x="7093" y="18477"/>
                    <a:pt x="10639" y="18477"/>
                  </a:cubicBezTo>
                  <a:cubicBezTo>
                    <a:pt x="14185" y="18477"/>
                    <a:pt x="16442" y="16916"/>
                    <a:pt x="16442" y="10670"/>
                  </a:cubicBezTo>
                  <a:cubicBezTo>
                    <a:pt x="16442" y="4684"/>
                    <a:pt x="14185" y="3123"/>
                    <a:pt x="10639" y="3123"/>
                  </a:cubicBezTo>
                  <a:moveTo>
                    <a:pt x="10639" y="0"/>
                  </a:moveTo>
                  <a:cubicBezTo>
                    <a:pt x="17409" y="0"/>
                    <a:pt x="21600" y="3123"/>
                    <a:pt x="21600" y="10670"/>
                  </a:cubicBezTo>
                  <a:cubicBezTo>
                    <a:pt x="21600" y="18477"/>
                    <a:pt x="17409" y="21600"/>
                    <a:pt x="10639" y="21600"/>
                  </a:cubicBezTo>
                  <a:cubicBezTo>
                    <a:pt x="4191" y="21600"/>
                    <a:pt x="0" y="18477"/>
                    <a:pt x="0" y="10670"/>
                  </a:cubicBezTo>
                  <a:cubicBezTo>
                    <a:pt x="0" y="3123"/>
                    <a:pt x="4191" y="0"/>
                    <a:pt x="10639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58" name="Freeform 25"/>
            <p:cNvSpPr/>
            <p:nvPr/>
          </p:nvSpPr>
          <p:spPr>
            <a:xfrm>
              <a:off x="1013589" y="196509"/>
              <a:ext cx="116275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101"/>
                  </a:cubicBezTo>
                  <a:cubicBezTo>
                    <a:pt x="10704" y="4101"/>
                    <a:pt x="10704" y="4101"/>
                    <a:pt x="10704" y="4101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5926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338" y="0"/>
                  </a:cubicBezTo>
                  <a:cubicBezTo>
                    <a:pt x="2294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038"/>
                    <a:pt x="5926" y="16678"/>
                    <a:pt x="5926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117" y="16405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038"/>
                    <a:pt x="15483" y="16678"/>
                    <a:pt x="15483" y="17499"/>
                  </a:cubicBezTo>
                  <a:cubicBezTo>
                    <a:pt x="15483" y="17499"/>
                    <a:pt x="15483" y="17499"/>
                    <a:pt x="15483" y="17499"/>
                  </a:cubicBezTo>
                  <a:cubicBezTo>
                    <a:pt x="15674" y="16678"/>
                    <a:pt x="15865" y="15311"/>
                    <a:pt x="16248" y="13397"/>
                  </a:cubicBezTo>
                  <a:cubicBezTo>
                    <a:pt x="18924" y="273"/>
                    <a:pt x="18924" y="273"/>
                    <a:pt x="18924" y="273"/>
                  </a:cubicBezTo>
                  <a:cubicBezTo>
                    <a:pt x="18924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057" y="21600"/>
                    <a:pt x="15483" y="21600"/>
                  </a:cubicBezTo>
                  <a:cubicBezTo>
                    <a:pt x="14910" y="21600"/>
                    <a:pt x="14336" y="21600"/>
                    <a:pt x="13763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59" name="Freeform 26"/>
            <p:cNvSpPr/>
            <p:nvPr/>
          </p:nvSpPr>
          <p:spPr>
            <a:xfrm>
              <a:off x="1135730" y="196509"/>
              <a:ext cx="75206" cy="12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19" y="16800"/>
                  </a:moveTo>
                  <a:cubicBezTo>
                    <a:pt x="11540" y="19754"/>
                    <a:pt x="10060" y="21600"/>
                    <a:pt x="5030" y="21600"/>
                  </a:cubicBezTo>
                  <a:cubicBezTo>
                    <a:pt x="3551" y="21600"/>
                    <a:pt x="2663" y="21231"/>
                    <a:pt x="2663" y="21231"/>
                  </a:cubicBezTo>
                  <a:cubicBezTo>
                    <a:pt x="2663" y="21231"/>
                    <a:pt x="2367" y="20862"/>
                    <a:pt x="2367" y="20308"/>
                  </a:cubicBezTo>
                  <a:cubicBezTo>
                    <a:pt x="2367" y="19569"/>
                    <a:pt x="2663" y="19200"/>
                    <a:pt x="2663" y="19200"/>
                  </a:cubicBezTo>
                  <a:cubicBezTo>
                    <a:pt x="2663" y="19200"/>
                    <a:pt x="3551" y="19200"/>
                    <a:pt x="4734" y="19200"/>
                  </a:cubicBezTo>
                  <a:cubicBezTo>
                    <a:pt x="6805" y="19200"/>
                    <a:pt x="7693" y="18831"/>
                    <a:pt x="9173" y="16246"/>
                  </a:cubicBezTo>
                  <a:cubicBezTo>
                    <a:pt x="10060" y="14585"/>
                    <a:pt x="10060" y="14585"/>
                    <a:pt x="10060" y="14585"/>
                  </a:cubicBezTo>
                  <a:cubicBezTo>
                    <a:pt x="9468" y="14585"/>
                    <a:pt x="9173" y="14585"/>
                    <a:pt x="8581" y="14400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85"/>
                    <a:pt x="888" y="0"/>
                    <a:pt x="2367" y="0"/>
                  </a:cubicBezTo>
                  <a:cubicBezTo>
                    <a:pt x="3847" y="0"/>
                    <a:pt x="4734" y="185"/>
                    <a:pt x="4734" y="185"/>
                  </a:cubicBezTo>
                  <a:cubicBezTo>
                    <a:pt x="9764" y="8677"/>
                    <a:pt x="9764" y="8677"/>
                    <a:pt x="9764" y="8677"/>
                  </a:cubicBezTo>
                  <a:cubicBezTo>
                    <a:pt x="10948" y="10523"/>
                    <a:pt x="11244" y="11815"/>
                    <a:pt x="11244" y="11815"/>
                  </a:cubicBezTo>
                  <a:cubicBezTo>
                    <a:pt x="11540" y="11815"/>
                    <a:pt x="11540" y="11815"/>
                    <a:pt x="11540" y="11815"/>
                  </a:cubicBezTo>
                  <a:cubicBezTo>
                    <a:pt x="11540" y="11815"/>
                    <a:pt x="12132" y="10523"/>
                    <a:pt x="13019" y="8677"/>
                  </a:cubicBezTo>
                  <a:cubicBezTo>
                    <a:pt x="17458" y="185"/>
                    <a:pt x="17458" y="185"/>
                    <a:pt x="17458" y="185"/>
                  </a:cubicBezTo>
                  <a:cubicBezTo>
                    <a:pt x="17458" y="185"/>
                    <a:pt x="18049" y="0"/>
                    <a:pt x="19529" y="0"/>
                  </a:cubicBezTo>
                  <a:cubicBezTo>
                    <a:pt x="21008" y="0"/>
                    <a:pt x="21600" y="185"/>
                    <a:pt x="21600" y="185"/>
                  </a:cubicBezTo>
                  <a:lnTo>
                    <a:pt x="13019" y="16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60" name="Freeform 27"/>
            <p:cNvSpPr/>
            <p:nvPr/>
          </p:nvSpPr>
          <p:spPr>
            <a:xfrm>
              <a:off x="1260538" y="165574"/>
              <a:ext cx="62938" cy="112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11" y="21402"/>
                  </a:moveTo>
                  <a:cubicBezTo>
                    <a:pt x="5311" y="21402"/>
                    <a:pt x="4603" y="21600"/>
                    <a:pt x="2479" y="21600"/>
                  </a:cubicBezTo>
                  <a:cubicBezTo>
                    <a:pt x="708" y="21600"/>
                    <a:pt x="0" y="21402"/>
                    <a:pt x="0" y="2140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1246" y="0"/>
                    <a:pt x="21246" y="0"/>
                    <a:pt x="21246" y="0"/>
                  </a:cubicBezTo>
                  <a:cubicBezTo>
                    <a:pt x="21600" y="396"/>
                    <a:pt x="21600" y="793"/>
                    <a:pt x="21600" y="1387"/>
                  </a:cubicBezTo>
                  <a:cubicBezTo>
                    <a:pt x="21600" y="1783"/>
                    <a:pt x="21600" y="2180"/>
                    <a:pt x="21246" y="2576"/>
                  </a:cubicBezTo>
                  <a:cubicBezTo>
                    <a:pt x="5311" y="2576"/>
                    <a:pt x="5311" y="2576"/>
                    <a:pt x="5311" y="2576"/>
                  </a:cubicBezTo>
                  <a:cubicBezTo>
                    <a:pt x="5311" y="9908"/>
                    <a:pt x="5311" y="9908"/>
                    <a:pt x="5311" y="9908"/>
                  </a:cubicBezTo>
                  <a:cubicBezTo>
                    <a:pt x="19475" y="9908"/>
                    <a:pt x="19475" y="9908"/>
                    <a:pt x="19475" y="9908"/>
                  </a:cubicBezTo>
                  <a:cubicBezTo>
                    <a:pt x="19830" y="10106"/>
                    <a:pt x="19830" y="10503"/>
                    <a:pt x="19830" y="11097"/>
                  </a:cubicBezTo>
                  <a:cubicBezTo>
                    <a:pt x="19830" y="11494"/>
                    <a:pt x="19830" y="11890"/>
                    <a:pt x="19475" y="12286"/>
                  </a:cubicBezTo>
                  <a:cubicBezTo>
                    <a:pt x="5311" y="12286"/>
                    <a:pt x="5311" y="12286"/>
                    <a:pt x="5311" y="12286"/>
                  </a:cubicBezTo>
                  <a:lnTo>
                    <a:pt x="5311" y="2140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61" name="Freeform 28"/>
            <p:cNvSpPr/>
            <p:nvPr/>
          </p:nvSpPr>
          <p:spPr>
            <a:xfrm>
              <a:off x="1337876" y="196509"/>
              <a:ext cx="62405" cy="83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67"/>
                  </a:moveTo>
                  <a:cubicBezTo>
                    <a:pt x="0" y="267"/>
                    <a:pt x="708" y="0"/>
                    <a:pt x="2479" y="0"/>
                  </a:cubicBezTo>
                  <a:cubicBezTo>
                    <a:pt x="4249" y="0"/>
                    <a:pt x="5311" y="267"/>
                    <a:pt x="5311" y="267"/>
                  </a:cubicBezTo>
                  <a:cubicBezTo>
                    <a:pt x="5311" y="14667"/>
                    <a:pt x="5311" y="14667"/>
                    <a:pt x="5311" y="14667"/>
                  </a:cubicBezTo>
                  <a:cubicBezTo>
                    <a:pt x="5311" y="17067"/>
                    <a:pt x="6728" y="18133"/>
                    <a:pt x="10269" y="18133"/>
                  </a:cubicBezTo>
                  <a:cubicBezTo>
                    <a:pt x="12393" y="18133"/>
                    <a:pt x="14872" y="17333"/>
                    <a:pt x="16289" y="15733"/>
                  </a:cubicBezTo>
                  <a:cubicBezTo>
                    <a:pt x="16289" y="267"/>
                    <a:pt x="16289" y="267"/>
                    <a:pt x="16289" y="267"/>
                  </a:cubicBezTo>
                  <a:cubicBezTo>
                    <a:pt x="16289" y="267"/>
                    <a:pt x="17351" y="0"/>
                    <a:pt x="18767" y="0"/>
                  </a:cubicBezTo>
                  <a:cubicBezTo>
                    <a:pt x="20892" y="0"/>
                    <a:pt x="21600" y="267"/>
                    <a:pt x="21600" y="267"/>
                  </a:cubicBezTo>
                  <a:cubicBezTo>
                    <a:pt x="21600" y="20800"/>
                    <a:pt x="21600" y="20800"/>
                    <a:pt x="21600" y="20800"/>
                  </a:cubicBezTo>
                  <a:cubicBezTo>
                    <a:pt x="21600" y="20800"/>
                    <a:pt x="20892" y="21067"/>
                    <a:pt x="18767" y="21067"/>
                  </a:cubicBezTo>
                  <a:cubicBezTo>
                    <a:pt x="17351" y="21067"/>
                    <a:pt x="16289" y="20800"/>
                    <a:pt x="16289" y="20800"/>
                  </a:cubicBezTo>
                  <a:cubicBezTo>
                    <a:pt x="16289" y="18933"/>
                    <a:pt x="16289" y="18933"/>
                    <a:pt x="16289" y="18933"/>
                  </a:cubicBezTo>
                  <a:cubicBezTo>
                    <a:pt x="14164" y="20533"/>
                    <a:pt x="11331" y="21600"/>
                    <a:pt x="8144" y="21600"/>
                  </a:cubicBezTo>
                  <a:cubicBezTo>
                    <a:pt x="2833" y="21600"/>
                    <a:pt x="0" y="18933"/>
                    <a:pt x="0" y="15467"/>
                  </a:cubicBezTo>
                  <a:lnTo>
                    <a:pt x="0" y="267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62" name="Freeform 29"/>
            <p:cNvSpPr/>
            <p:nvPr/>
          </p:nvSpPr>
          <p:spPr>
            <a:xfrm>
              <a:off x="1423215" y="194376"/>
              <a:ext cx="62938" cy="83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892" y="21600"/>
                    <a:pt x="19121" y="21600"/>
                  </a:cubicBezTo>
                  <a:cubicBezTo>
                    <a:pt x="17351" y="21600"/>
                    <a:pt x="16289" y="21333"/>
                    <a:pt x="16289" y="21333"/>
                  </a:cubicBezTo>
                  <a:cubicBezTo>
                    <a:pt x="16289" y="6933"/>
                    <a:pt x="16289" y="6933"/>
                    <a:pt x="16289" y="6933"/>
                  </a:cubicBezTo>
                  <a:cubicBezTo>
                    <a:pt x="16289" y="4533"/>
                    <a:pt x="14872" y="3200"/>
                    <a:pt x="11331" y="3200"/>
                  </a:cubicBezTo>
                  <a:cubicBezTo>
                    <a:pt x="8852" y="3200"/>
                    <a:pt x="6728" y="4267"/>
                    <a:pt x="5311" y="5867"/>
                  </a:cubicBezTo>
                  <a:cubicBezTo>
                    <a:pt x="5311" y="21333"/>
                    <a:pt x="5311" y="21333"/>
                    <a:pt x="5311" y="21333"/>
                  </a:cubicBezTo>
                  <a:cubicBezTo>
                    <a:pt x="5311" y="21333"/>
                    <a:pt x="4249" y="21600"/>
                    <a:pt x="2479" y="21600"/>
                  </a:cubicBezTo>
                  <a:cubicBezTo>
                    <a:pt x="708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708" y="533"/>
                    <a:pt x="2479" y="533"/>
                  </a:cubicBezTo>
                  <a:cubicBezTo>
                    <a:pt x="4249" y="533"/>
                    <a:pt x="5311" y="800"/>
                    <a:pt x="5311" y="800"/>
                  </a:cubicBezTo>
                  <a:cubicBezTo>
                    <a:pt x="5311" y="2667"/>
                    <a:pt x="5311" y="2667"/>
                    <a:pt x="5311" y="2667"/>
                  </a:cubicBezTo>
                  <a:cubicBezTo>
                    <a:pt x="7082" y="1067"/>
                    <a:pt x="9915" y="0"/>
                    <a:pt x="13456" y="0"/>
                  </a:cubicBezTo>
                  <a:cubicBezTo>
                    <a:pt x="18767" y="0"/>
                    <a:pt x="21600" y="2400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63" name="Freeform 30"/>
            <p:cNvSpPr/>
            <p:nvPr/>
          </p:nvSpPr>
          <p:spPr>
            <a:xfrm>
              <a:off x="1504287" y="161307"/>
              <a:ext cx="68271" cy="118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127" y="8452"/>
                  </a:moveTo>
                  <a:cubicBezTo>
                    <a:pt x="7200" y="8452"/>
                    <a:pt x="5236" y="9579"/>
                    <a:pt x="5236" y="13711"/>
                  </a:cubicBezTo>
                  <a:cubicBezTo>
                    <a:pt x="5236" y="18031"/>
                    <a:pt x="7200" y="19158"/>
                    <a:pt x="11127" y="19158"/>
                  </a:cubicBezTo>
                  <a:cubicBezTo>
                    <a:pt x="14727" y="19158"/>
                    <a:pt x="16691" y="17468"/>
                    <a:pt x="16691" y="15590"/>
                  </a:cubicBezTo>
                  <a:cubicBezTo>
                    <a:pt x="16691" y="11833"/>
                    <a:pt x="16691" y="11833"/>
                    <a:pt x="16691" y="11833"/>
                  </a:cubicBezTo>
                  <a:cubicBezTo>
                    <a:pt x="16364" y="9955"/>
                    <a:pt x="14727" y="8452"/>
                    <a:pt x="11127" y="8452"/>
                  </a:cubicBezTo>
                  <a:moveTo>
                    <a:pt x="18982" y="0"/>
                  </a:moveTo>
                  <a:cubicBezTo>
                    <a:pt x="20618" y="0"/>
                    <a:pt x="21600" y="188"/>
                    <a:pt x="21600" y="188"/>
                  </a:cubicBezTo>
                  <a:cubicBezTo>
                    <a:pt x="21600" y="21037"/>
                    <a:pt x="21600" y="21037"/>
                    <a:pt x="21600" y="21037"/>
                  </a:cubicBezTo>
                  <a:cubicBezTo>
                    <a:pt x="21600" y="21037"/>
                    <a:pt x="20618" y="21224"/>
                    <a:pt x="19309" y="21224"/>
                  </a:cubicBezTo>
                  <a:cubicBezTo>
                    <a:pt x="18327" y="21224"/>
                    <a:pt x="17345" y="21037"/>
                    <a:pt x="17345" y="21037"/>
                  </a:cubicBezTo>
                  <a:cubicBezTo>
                    <a:pt x="16691" y="19534"/>
                    <a:pt x="16691" y="19534"/>
                    <a:pt x="16691" y="19534"/>
                  </a:cubicBezTo>
                  <a:cubicBezTo>
                    <a:pt x="15382" y="20849"/>
                    <a:pt x="13091" y="21600"/>
                    <a:pt x="9491" y="21600"/>
                  </a:cubicBezTo>
                  <a:cubicBezTo>
                    <a:pt x="3927" y="21600"/>
                    <a:pt x="0" y="19534"/>
                    <a:pt x="0" y="13711"/>
                  </a:cubicBezTo>
                  <a:cubicBezTo>
                    <a:pt x="0" y="8077"/>
                    <a:pt x="3927" y="6010"/>
                    <a:pt x="9491" y="6010"/>
                  </a:cubicBezTo>
                  <a:cubicBezTo>
                    <a:pt x="12764" y="6010"/>
                    <a:pt x="15055" y="6762"/>
                    <a:pt x="16691" y="7889"/>
                  </a:cubicBezTo>
                  <a:cubicBezTo>
                    <a:pt x="16691" y="188"/>
                    <a:pt x="16691" y="188"/>
                    <a:pt x="16691" y="188"/>
                  </a:cubicBezTo>
                  <a:cubicBezTo>
                    <a:pt x="16691" y="188"/>
                    <a:pt x="17345" y="0"/>
                    <a:pt x="18982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64" name="Freeform 31"/>
            <p:cNvSpPr/>
            <p:nvPr/>
          </p:nvSpPr>
          <p:spPr>
            <a:xfrm>
              <a:off x="1593892" y="196509"/>
              <a:ext cx="62938" cy="83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67"/>
                  </a:moveTo>
                  <a:cubicBezTo>
                    <a:pt x="0" y="267"/>
                    <a:pt x="1062" y="0"/>
                    <a:pt x="2833" y="0"/>
                  </a:cubicBezTo>
                  <a:cubicBezTo>
                    <a:pt x="4603" y="0"/>
                    <a:pt x="5311" y="267"/>
                    <a:pt x="5311" y="267"/>
                  </a:cubicBezTo>
                  <a:cubicBezTo>
                    <a:pt x="5311" y="14667"/>
                    <a:pt x="5311" y="14667"/>
                    <a:pt x="5311" y="14667"/>
                  </a:cubicBezTo>
                  <a:cubicBezTo>
                    <a:pt x="5311" y="17067"/>
                    <a:pt x="7082" y="18133"/>
                    <a:pt x="10269" y="18133"/>
                  </a:cubicBezTo>
                  <a:cubicBezTo>
                    <a:pt x="12748" y="18133"/>
                    <a:pt x="14872" y="17333"/>
                    <a:pt x="16289" y="15733"/>
                  </a:cubicBezTo>
                  <a:cubicBezTo>
                    <a:pt x="16289" y="267"/>
                    <a:pt x="16289" y="267"/>
                    <a:pt x="16289" y="267"/>
                  </a:cubicBezTo>
                  <a:cubicBezTo>
                    <a:pt x="16289" y="267"/>
                    <a:pt x="17351" y="0"/>
                    <a:pt x="19121" y="0"/>
                  </a:cubicBezTo>
                  <a:cubicBezTo>
                    <a:pt x="20892" y="0"/>
                    <a:pt x="21600" y="267"/>
                    <a:pt x="21600" y="267"/>
                  </a:cubicBezTo>
                  <a:cubicBezTo>
                    <a:pt x="21600" y="20800"/>
                    <a:pt x="21600" y="20800"/>
                    <a:pt x="21600" y="20800"/>
                  </a:cubicBezTo>
                  <a:cubicBezTo>
                    <a:pt x="21600" y="20800"/>
                    <a:pt x="20892" y="21067"/>
                    <a:pt x="19121" y="21067"/>
                  </a:cubicBezTo>
                  <a:cubicBezTo>
                    <a:pt x="17351" y="21067"/>
                    <a:pt x="16289" y="20800"/>
                    <a:pt x="16289" y="20800"/>
                  </a:cubicBezTo>
                  <a:cubicBezTo>
                    <a:pt x="16289" y="18933"/>
                    <a:pt x="16289" y="18933"/>
                    <a:pt x="16289" y="18933"/>
                  </a:cubicBezTo>
                  <a:cubicBezTo>
                    <a:pt x="14518" y="20533"/>
                    <a:pt x="11685" y="21600"/>
                    <a:pt x="8144" y="21600"/>
                  </a:cubicBezTo>
                  <a:cubicBezTo>
                    <a:pt x="2833" y="21600"/>
                    <a:pt x="0" y="18933"/>
                    <a:pt x="0" y="15467"/>
                  </a:cubicBezTo>
                  <a:lnTo>
                    <a:pt x="0" y="267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65" name="Freeform 32"/>
            <p:cNvSpPr/>
            <p:nvPr/>
          </p:nvSpPr>
          <p:spPr>
            <a:xfrm>
              <a:off x="1676564" y="194376"/>
              <a:ext cx="55471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200" y="0"/>
                  </a:moveTo>
                  <a:cubicBezTo>
                    <a:pt x="17200" y="0"/>
                    <a:pt x="20000" y="1041"/>
                    <a:pt x="20000" y="1041"/>
                  </a:cubicBezTo>
                  <a:cubicBezTo>
                    <a:pt x="20000" y="2082"/>
                    <a:pt x="19200" y="3383"/>
                    <a:pt x="18400" y="3904"/>
                  </a:cubicBezTo>
                  <a:cubicBezTo>
                    <a:pt x="18400" y="3904"/>
                    <a:pt x="15200" y="3383"/>
                    <a:pt x="12000" y="3383"/>
                  </a:cubicBezTo>
                  <a:cubicBezTo>
                    <a:pt x="8000" y="3383"/>
                    <a:pt x="5600" y="4164"/>
                    <a:pt x="5600" y="5986"/>
                  </a:cubicBezTo>
                  <a:cubicBezTo>
                    <a:pt x="5600" y="8067"/>
                    <a:pt x="9600" y="8588"/>
                    <a:pt x="13200" y="9369"/>
                  </a:cubicBezTo>
                  <a:cubicBezTo>
                    <a:pt x="17200" y="10149"/>
                    <a:pt x="21600" y="11451"/>
                    <a:pt x="21600" y="15094"/>
                  </a:cubicBezTo>
                  <a:cubicBezTo>
                    <a:pt x="21600" y="19258"/>
                    <a:pt x="17600" y="21600"/>
                    <a:pt x="10000" y="21600"/>
                  </a:cubicBezTo>
                  <a:cubicBezTo>
                    <a:pt x="3600" y="21600"/>
                    <a:pt x="0" y="20039"/>
                    <a:pt x="0" y="20039"/>
                  </a:cubicBezTo>
                  <a:cubicBezTo>
                    <a:pt x="0" y="18998"/>
                    <a:pt x="400" y="17957"/>
                    <a:pt x="1600" y="17176"/>
                  </a:cubicBezTo>
                  <a:cubicBezTo>
                    <a:pt x="1600" y="17176"/>
                    <a:pt x="5600" y="18217"/>
                    <a:pt x="9600" y="18217"/>
                  </a:cubicBezTo>
                  <a:cubicBezTo>
                    <a:pt x="13200" y="18217"/>
                    <a:pt x="15600" y="17176"/>
                    <a:pt x="15600" y="15354"/>
                  </a:cubicBezTo>
                  <a:cubicBezTo>
                    <a:pt x="15600" y="13272"/>
                    <a:pt x="12000" y="12752"/>
                    <a:pt x="8400" y="11971"/>
                  </a:cubicBezTo>
                  <a:cubicBezTo>
                    <a:pt x="4400" y="11190"/>
                    <a:pt x="0" y="10149"/>
                    <a:pt x="0" y="6246"/>
                  </a:cubicBezTo>
                  <a:cubicBezTo>
                    <a:pt x="0" y="2602"/>
                    <a:pt x="3600" y="0"/>
                    <a:pt x="112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66" name="Freeform 33"/>
            <p:cNvSpPr/>
            <p:nvPr/>
          </p:nvSpPr>
          <p:spPr>
            <a:xfrm>
              <a:off x="1743235" y="196509"/>
              <a:ext cx="59738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228" y="18319"/>
                  </a:moveTo>
                  <a:cubicBezTo>
                    <a:pt x="21228" y="18319"/>
                    <a:pt x="21600" y="18866"/>
                    <a:pt x="21600" y="19959"/>
                  </a:cubicBezTo>
                  <a:cubicBezTo>
                    <a:pt x="21600" y="21053"/>
                    <a:pt x="21228" y="21600"/>
                    <a:pt x="21228" y="21600"/>
                  </a:cubicBezTo>
                  <a:cubicBezTo>
                    <a:pt x="372" y="21600"/>
                    <a:pt x="372" y="21600"/>
                    <a:pt x="372" y="21600"/>
                  </a:cubicBezTo>
                  <a:cubicBezTo>
                    <a:pt x="372" y="21053"/>
                    <a:pt x="0" y="20506"/>
                    <a:pt x="0" y="19959"/>
                  </a:cubicBezTo>
                  <a:cubicBezTo>
                    <a:pt x="0" y="19139"/>
                    <a:pt x="372" y="18592"/>
                    <a:pt x="372" y="18319"/>
                  </a:cubicBezTo>
                  <a:cubicBezTo>
                    <a:pt x="15269" y="3281"/>
                    <a:pt x="15269" y="3281"/>
                    <a:pt x="15269" y="3281"/>
                  </a:cubicBezTo>
                  <a:cubicBezTo>
                    <a:pt x="1490" y="3281"/>
                    <a:pt x="1490" y="3281"/>
                    <a:pt x="1490" y="3281"/>
                  </a:cubicBezTo>
                  <a:cubicBezTo>
                    <a:pt x="1490" y="3281"/>
                    <a:pt x="1117" y="2734"/>
                    <a:pt x="1117" y="1641"/>
                  </a:cubicBezTo>
                  <a:cubicBezTo>
                    <a:pt x="1117" y="547"/>
                    <a:pt x="1490" y="0"/>
                    <a:pt x="1490" y="0"/>
                  </a:cubicBezTo>
                  <a:cubicBezTo>
                    <a:pt x="21228" y="0"/>
                    <a:pt x="21228" y="0"/>
                    <a:pt x="21228" y="0"/>
                  </a:cubicBezTo>
                  <a:cubicBezTo>
                    <a:pt x="21600" y="273"/>
                    <a:pt x="21600" y="820"/>
                    <a:pt x="21600" y="1641"/>
                  </a:cubicBezTo>
                  <a:cubicBezTo>
                    <a:pt x="21600" y="2187"/>
                    <a:pt x="21600" y="2734"/>
                    <a:pt x="21228" y="3281"/>
                  </a:cubicBezTo>
                  <a:cubicBezTo>
                    <a:pt x="6331" y="18319"/>
                    <a:pt x="6331" y="18319"/>
                    <a:pt x="6331" y="18319"/>
                  </a:cubicBezTo>
                  <a:lnTo>
                    <a:pt x="21228" y="1831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67" name="Freeform 34"/>
            <p:cNvSpPr/>
            <p:nvPr/>
          </p:nvSpPr>
          <p:spPr>
            <a:xfrm>
              <a:off x="431686" y="353852"/>
              <a:ext cx="78406" cy="111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547" y="10000"/>
                  </a:moveTo>
                  <a:cubicBezTo>
                    <a:pt x="10516" y="10000"/>
                    <a:pt x="10516" y="10000"/>
                    <a:pt x="10516" y="10000"/>
                  </a:cubicBezTo>
                  <a:cubicBezTo>
                    <a:pt x="13926" y="10000"/>
                    <a:pt x="15632" y="8600"/>
                    <a:pt x="15632" y="6200"/>
                  </a:cubicBezTo>
                  <a:cubicBezTo>
                    <a:pt x="15632" y="3800"/>
                    <a:pt x="13926" y="2400"/>
                    <a:pt x="10516" y="2400"/>
                  </a:cubicBezTo>
                  <a:cubicBezTo>
                    <a:pt x="4547" y="2400"/>
                    <a:pt x="4547" y="2400"/>
                    <a:pt x="4547" y="2400"/>
                  </a:cubicBezTo>
                  <a:lnTo>
                    <a:pt x="4547" y="10000"/>
                  </a:lnTo>
                  <a:close/>
                  <a:moveTo>
                    <a:pt x="11084" y="0"/>
                  </a:moveTo>
                  <a:cubicBezTo>
                    <a:pt x="16768" y="0"/>
                    <a:pt x="20179" y="2400"/>
                    <a:pt x="20179" y="6200"/>
                  </a:cubicBezTo>
                  <a:cubicBezTo>
                    <a:pt x="20179" y="9200"/>
                    <a:pt x="17905" y="11600"/>
                    <a:pt x="14211" y="12400"/>
                  </a:cubicBezTo>
                  <a:cubicBezTo>
                    <a:pt x="21600" y="21400"/>
                    <a:pt x="21600" y="21400"/>
                    <a:pt x="21600" y="21400"/>
                  </a:cubicBezTo>
                  <a:cubicBezTo>
                    <a:pt x="21600" y="21400"/>
                    <a:pt x="20747" y="21600"/>
                    <a:pt x="19042" y="21600"/>
                  </a:cubicBezTo>
                  <a:cubicBezTo>
                    <a:pt x="17621" y="21600"/>
                    <a:pt x="16768" y="21400"/>
                    <a:pt x="16768" y="21400"/>
                  </a:cubicBezTo>
                  <a:cubicBezTo>
                    <a:pt x="9663" y="12600"/>
                    <a:pt x="9663" y="12600"/>
                    <a:pt x="9663" y="12600"/>
                  </a:cubicBezTo>
                  <a:cubicBezTo>
                    <a:pt x="4547" y="12600"/>
                    <a:pt x="4547" y="12600"/>
                    <a:pt x="4547" y="12600"/>
                  </a:cubicBezTo>
                  <a:cubicBezTo>
                    <a:pt x="4547" y="21400"/>
                    <a:pt x="4547" y="21400"/>
                    <a:pt x="4547" y="21400"/>
                  </a:cubicBezTo>
                  <a:cubicBezTo>
                    <a:pt x="4547" y="21400"/>
                    <a:pt x="3695" y="21600"/>
                    <a:pt x="2274" y="21600"/>
                  </a:cubicBezTo>
                  <a:cubicBezTo>
                    <a:pt x="853" y="21600"/>
                    <a:pt x="0" y="21400"/>
                    <a:pt x="0" y="2140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1084" y="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68" name="Freeform 35"/>
            <p:cNvSpPr/>
            <p:nvPr/>
          </p:nvSpPr>
          <p:spPr>
            <a:xfrm>
              <a:off x="523425" y="381587"/>
              <a:ext cx="64539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14" y="3123"/>
                  </a:moveTo>
                  <a:cubicBezTo>
                    <a:pt x="8229" y="3123"/>
                    <a:pt x="5829" y="4945"/>
                    <a:pt x="5143" y="9108"/>
                  </a:cubicBezTo>
                  <a:cubicBezTo>
                    <a:pt x="16457" y="9108"/>
                    <a:pt x="16457" y="9108"/>
                    <a:pt x="16457" y="9108"/>
                  </a:cubicBezTo>
                  <a:cubicBezTo>
                    <a:pt x="16457" y="8848"/>
                    <a:pt x="16457" y="8328"/>
                    <a:pt x="16457" y="7547"/>
                  </a:cubicBezTo>
                  <a:cubicBezTo>
                    <a:pt x="16457" y="5205"/>
                    <a:pt x="15429" y="3123"/>
                    <a:pt x="11314" y="3123"/>
                  </a:cubicBezTo>
                  <a:moveTo>
                    <a:pt x="5143" y="11971"/>
                  </a:moveTo>
                  <a:cubicBezTo>
                    <a:pt x="5829" y="16655"/>
                    <a:pt x="8229" y="18217"/>
                    <a:pt x="12343" y="18217"/>
                  </a:cubicBezTo>
                  <a:cubicBezTo>
                    <a:pt x="16114" y="18217"/>
                    <a:pt x="18514" y="16916"/>
                    <a:pt x="18514" y="16916"/>
                  </a:cubicBezTo>
                  <a:cubicBezTo>
                    <a:pt x="19543" y="17696"/>
                    <a:pt x="20229" y="18737"/>
                    <a:pt x="20229" y="19778"/>
                  </a:cubicBezTo>
                  <a:cubicBezTo>
                    <a:pt x="20229" y="19778"/>
                    <a:pt x="17143" y="21600"/>
                    <a:pt x="11657" y="21600"/>
                  </a:cubicBezTo>
                  <a:cubicBezTo>
                    <a:pt x="3771" y="21600"/>
                    <a:pt x="0" y="17696"/>
                    <a:pt x="0" y="10670"/>
                  </a:cubicBezTo>
                  <a:cubicBezTo>
                    <a:pt x="0" y="3383"/>
                    <a:pt x="4457" y="0"/>
                    <a:pt x="11314" y="0"/>
                  </a:cubicBezTo>
                  <a:cubicBezTo>
                    <a:pt x="17829" y="0"/>
                    <a:pt x="21600" y="2863"/>
                    <a:pt x="21600" y="8067"/>
                  </a:cubicBezTo>
                  <a:cubicBezTo>
                    <a:pt x="21600" y="10410"/>
                    <a:pt x="21257" y="11971"/>
                    <a:pt x="21257" y="11971"/>
                  </a:cubicBezTo>
                  <a:lnTo>
                    <a:pt x="5143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69" name="Freeform 36"/>
            <p:cNvSpPr/>
            <p:nvPr/>
          </p:nvSpPr>
          <p:spPr>
            <a:xfrm>
              <a:off x="606630" y="348519"/>
              <a:ext cx="62939" cy="116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20892" y="21600"/>
                    <a:pt x="19121" y="21600"/>
                  </a:cubicBezTo>
                  <a:cubicBezTo>
                    <a:pt x="17351" y="21600"/>
                    <a:pt x="16289" y="21409"/>
                    <a:pt x="16289" y="21409"/>
                  </a:cubicBezTo>
                  <a:cubicBezTo>
                    <a:pt x="16289" y="11087"/>
                    <a:pt x="16289" y="11087"/>
                    <a:pt x="16289" y="11087"/>
                  </a:cubicBezTo>
                  <a:cubicBezTo>
                    <a:pt x="16289" y="9366"/>
                    <a:pt x="14872" y="8602"/>
                    <a:pt x="11331" y="8602"/>
                  </a:cubicBezTo>
                  <a:cubicBezTo>
                    <a:pt x="8852" y="8602"/>
                    <a:pt x="6728" y="9175"/>
                    <a:pt x="5311" y="10322"/>
                  </a:cubicBezTo>
                  <a:cubicBezTo>
                    <a:pt x="5311" y="21409"/>
                    <a:pt x="5311" y="21409"/>
                    <a:pt x="5311" y="21409"/>
                  </a:cubicBezTo>
                  <a:cubicBezTo>
                    <a:pt x="5311" y="21409"/>
                    <a:pt x="4249" y="21600"/>
                    <a:pt x="2479" y="21600"/>
                  </a:cubicBezTo>
                  <a:cubicBezTo>
                    <a:pt x="708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708" y="0"/>
                    <a:pt x="2479" y="0"/>
                  </a:cubicBezTo>
                  <a:cubicBezTo>
                    <a:pt x="4249" y="0"/>
                    <a:pt x="5311" y="191"/>
                    <a:pt x="5311" y="191"/>
                  </a:cubicBezTo>
                  <a:cubicBezTo>
                    <a:pt x="5311" y="8028"/>
                    <a:pt x="5311" y="8028"/>
                    <a:pt x="5311" y="8028"/>
                  </a:cubicBezTo>
                  <a:cubicBezTo>
                    <a:pt x="7082" y="6881"/>
                    <a:pt x="9915" y="6117"/>
                    <a:pt x="13456" y="6117"/>
                  </a:cubicBezTo>
                  <a:cubicBezTo>
                    <a:pt x="18767" y="6117"/>
                    <a:pt x="21600" y="8028"/>
                    <a:pt x="21600" y="10513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70" name="Freeform 37"/>
            <p:cNvSpPr/>
            <p:nvPr/>
          </p:nvSpPr>
          <p:spPr>
            <a:xfrm>
              <a:off x="687169" y="381587"/>
              <a:ext cx="624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311" y="12492"/>
                    <a:pt x="5311" y="14834"/>
                  </a:cubicBezTo>
                  <a:cubicBezTo>
                    <a:pt x="5311" y="17436"/>
                    <a:pt x="7082" y="18477"/>
                    <a:pt x="9915" y="18477"/>
                  </a:cubicBezTo>
                  <a:cubicBezTo>
                    <a:pt x="14164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2748" y="11451"/>
                    <a:pt x="10977" y="11451"/>
                  </a:cubicBezTo>
                  <a:moveTo>
                    <a:pt x="11331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0892" y="21080"/>
                    <a:pt x="19475" y="21080"/>
                  </a:cubicBezTo>
                  <a:cubicBezTo>
                    <a:pt x="18059" y="21080"/>
                    <a:pt x="17351" y="20819"/>
                    <a:pt x="17351" y="20819"/>
                  </a:cubicBezTo>
                  <a:cubicBezTo>
                    <a:pt x="16643" y="18217"/>
                    <a:pt x="16643" y="18217"/>
                    <a:pt x="16643" y="18217"/>
                  </a:cubicBezTo>
                  <a:cubicBezTo>
                    <a:pt x="15226" y="20299"/>
                    <a:pt x="12393" y="21600"/>
                    <a:pt x="8144" y="21600"/>
                  </a:cubicBezTo>
                  <a:cubicBezTo>
                    <a:pt x="3187" y="21600"/>
                    <a:pt x="0" y="19258"/>
                    <a:pt x="0" y="1483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623" y="3383"/>
                  </a:cubicBezTo>
                  <a:cubicBezTo>
                    <a:pt x="7082" y="3383"/>
                    <a:pt x="3541" y="4424"/>
                    <a:pt x="3541" y="4424"/>
                  </a:cubicBezTo>
                  <a:cubicBezTo>
                    <a:pt x="3541" y="4424"/>
                    <a:pt x="2833" y="3904"/>
                    <a:pt x="2479" y="3123"/>
                  </a:cubicBezTo>
                  <a:cubicBezTo>
                    <a:pt x="1770" y="2342"/>
                    <a:pt x="2125" y="1561"/>
                    <a:pt x="2125" y="1561"/>
                  </a:cubicBezTo>
                  <a:cubicBezTo>
                    <a:pt x="2125" y="1561"/>
                    <a:pt x="6020" y="0"/>
                    <a:pt x="1133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71" name="Freeform 38"/>
            <p:cNvSpPr/>
            <p:nvPr/>
          </p:nvSpPr>
          <p:spPr>
            <a:xfrm>
              <a:off x="772507" y="348519"/>
              <a:ext cx="66672" cy="11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8452"/>
                  </a:moveTo>
                  <a:cubicBezTo>
                    <a:pt x="6978" y="8452"/>
                    <a:pt x="4985" y="9955"/>
                    <a:pt x="4985" y="12021"/>
                  </a:cubicBezTo>
                  <a:cubicBezTo>
                    <a:pt x="4985" y="15590"/>
                    <a:pt x="4985" y="15590"/>
                    <a:pt x="4985" y="15590"/>
                  </a:cubicBezTo>
                  <a:cubicBezTo>
                    <a:pt x="4985" y="17468"/>
                    <a:pt x="6978" y="19158"/>
                    <a:pt x="10302" y="19158"/>
                  </a:cubicBezTo>
                  <a:cubicBezTo>
                    <a:pt x="14289" y="19158"/>
                    <a:pt x="16283" y="18031"/>
                    <a:pt x="16283" y="13711"/>
                  </a:cubicBezTo>
                  <a:cubicBezTo>
                    <a:pt x="16283" y="9579"/>
                    <a:pt x="14289" y="8452"/>
                    <a:pt x="10302" y="8452"/>
                  </a:cubicBezTo>
                  <a:moveTo>
                    <a:pt x="4985" y="7889"/>
                  </a:moveTo>
                  <a:cubicBezTo>
                    <a:pt x="6314" y="6762"/>
                    <a:pt x="8640" y="6010"/>
                    <a:pt x="11963" y="6010"/>
                  </a:cubicBezTo>
                  <a:cubicBezTo>
                    <a:pt x="17945" y="6010"/>
                    <a:pt x="21600" y="8077"/>
                    <a:pt x="21600" y="13711"/>
                  </a:cubicBezTo>
                  <a:cubicBezTo>
                    <a:pt x="21600" y="19534"/>
                    <a:pt x="17945" y="21600"/>
                    <a:pt x="11963" y="21600"/>
                  </a:cubicBezTo>
                  <a:cubicBezTo>
                    <a:pt x="8640" y="21600"/>
                    <a:pt x="6314" y="20849"/>
                    <a:pt x="4985" y="19722"/>
                  </a:cubicBezTo>
                  <a:cubicBezTo>
                    <a:pt x="4985" y="21037"/>
                    <a:pt x="4985" y="21037"/>
                    <a:pt x="4985" y="21037"/>
                  </a:cubicBezTo>
                  <a:cubicBezTo>
                    <a:pt x="4985" y="21037"/>
                    <a:pt x="3988" y="21224"/>
                    <a:pt x="2326" y="21224"/>
                  </a:cubicBezTo>
                  <a:cubicBezTo>
                    <a:pt x="665" y="21224"/>
                    <a:pt x="0" y="21037"/>
                    <a:pt x="0" y="21037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0" y="188"/>
                    <a:pt x="665" y="0"/>
                    <a:pt x="2326" y="0"/>
                  </a:cubicBezTo>
                  <a:cubicBezTo>
                    <a:pt x="3988" y="0"/>
                    <a:pt x="4985" y="188"/>
                    <a:pt x="4985" y="188"/>
                  </a:cubicBezTo>
                  <a:lnTo>
                    <a:pt x="4985" y="788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72" name="Freeform 39"/>
            <p:cNvSpPr/>
            <p:nvPr/>
          </p:nvSpPr>
          <p:spPr>
            <a:xfrm>
              <a:off x="857846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550" y="21600"/>
                    <a:pt x="10800" y="21600"/>
                  </a:cubicBezTo>
                  <a:cubicBezTo>
                    <a:pt x="4050" y="21600"/>
                    <a:pt x="1350" y="21404"/>
                    <a:pt x="1350" y="21404"/>
                  </a:cubicBezTo>
                  <a:cubicBezTo>
                    <a:pt x="1350" y="6284"/>
                    <a:pt x="1350" y="6284"/>
                    <a:pt x="1350" y="6284"/>
                  </a:cubicBezTo>
                  <a:cubicBezTo>
                    <a:pt x="1350" y="6284"/>
                    <a:pt x="4050" y="6087"/>
                    <a:pt x="10800" y="6087"/>
                  </a:cubicBezTo>
                  <a:cubicBezTo>
                    <a:pt x="1755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405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405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73" name="Freeform 40"/>
            <p:cNvSpPr/>
            <p:nvPr/>
          </p:nvSpPr>
          <p:spPr>
            <a:xfrm>
              <a:off x="897849" y="348519"/>
              <a:ext cx="15468" cy="116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17280" y="21600"/>
                    <a:pt x="10080" y="21600"/>
                  </a:cubicBezTo>
                  <a:cubicBezTo>
                    <a:pt x="2880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2880" y="0"/>
                    <a:pt x="10080" y="0"/>
                  </a:cubicBezTo>
                  <a:cubicBezTo>
                    <a:pt x="17280" y="0"/>
                    <a:pt x="21600" y="191"/>
                    <a:pt x="21600" y="191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74" name="Freeform 41"/>
            <p:cNvSpPr/>
            <p:nvPr/>
          </p:nvSpPr>
          <p:spPr>
            <a:xfrm>
              <a:off x="936251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550" y="21600"/>
                    <a:pt x="10800" y="21600"/>
                  </a:cubicBezTo>
                  <a:cubicBezTo>
                    <a:pt x="4050" y="21600"/>
                    <a:pt x="1350" y="21404"/>
                    <a:pt x="1350" y="21404"/>
                  </a:cubicBezTo>
                  <a:cubicBezTo>
                    <a:pt x="1350" y="6284"/>
                    <a:pt x="1350" y="6284"/>
                    <a:pt x="1350" y="6284"/>
                  </a:cubicBezTo>
                  <a:cubicBezTo>
                    <a:pt x="1350" y="6284"/>
                    <a:pt x="4050" y="6087"/>
                    <a:pt x="10800" y="6087"/>
                  </a:cubicBezTo>
                  <a:cubicBezTo>
                    <a:pt x="1755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405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405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75" name="Freeform 42"/>
            <p:cNvSpPr/>
            <p:nvPr/>
          </p:nvSpPr>
          <p:spPr>
            <a:xfrm>
              <a:off x="968253" y="366120"/>
              <a:ext cx="51204" cy="101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4" y="14988"/>
                  </a:moveTo>
                  <a:cubicBezTo>
                    <a:pt x="11664" y="17853"/>
                    <a:pt x="13824" y="18735"/>
                    <a:pt x="18144" y="18735"/>
                  </a:cubicBezTo>
                  <a:cubicBezTo>
                    <a:pt x="19440" y="18735"/>
                    <a:pt x="21168" y="18735"/>
                    <a:pt x="21168" y="18735"/>
                  </a:cubicBezTo>
                  <a:cubicBezTo>
                    <a:pt x="21168" y="18735"/>
                    <a:pt x="21600" y="19176"/>
                    <a:pt x="21600" y="20057"/>
                  </a:cubicBezTo>
                  <a:cubicBezTo>
                    <a:pt x="21600" y="20718"/>
                    <a:pt x="21168" y="21159"/>
                    <a:pt x="21168" y="21159"/>
                  </a:cubicBezTo>
                  <a:cubicBezTo>
                    <a:pt x="19872" y="21380"/>
                    <a:pt x="18144" y="21600"/>
                    <a:pt x="16416" y="21600"/>
                  </a:cubicBezTo>
                  <a:cubicBezTo>
                    <a:pt x="8208" y="21600"/>
                    <a:pt x="5184" y="19396"/>
                    <a:pt x="5184" y="14988"/>
                  </a:cubicBezTo>
                  <a:cubicBezTo>
                    <a:pt x="5184" y="6171"/>
                    <a:pt x="5184" y="6171"/>
                    <a:pt x="5184" y="6171"/>
                  </a:cubicBezTo>
                  <a:cubicBezTo>
                    <a:pt x="0" y="6171"/>
                    <a:pt x="0" y="6171"/>
                    <a:pt x="0" y="6171"/>
                  </a:cubicBezTo>
                  <a:cubicBezTo>
                    <a:pt x="0" y="6171"/>
                    <a:pt x="0" y="5731"/>
                    <a:pt x="0" y="5069"/>
                  </a:cubicBezTo>
                  <a:cubicBezTo>
                    <a:pt x="0" y="4188"/>
                    <a:pt x="0" y="3747"/>
                    <a:pt x="0" y="3747"/>
                  </a:cubicBezTo>
                  <a:cubicBezTo>
                    <a:pt x="5184" y="3747"/>
                    <a:pt x="5184" y="3747"/>
                    <a:pt x="5184" y="3747"/>
                  </a:cubicBezTo>
                  <a:cubicBezTo>
                    <a:pt x="5184" y="661"/>
                    <a:pt x="5184" y="661"/>
                    <a:pt x="5184" y="661"/>
                  </a:cubicBezTo>
                  <a:cubicBezTo>
                    <a:pt x="6912" y="220"/>
                    <a:pt x="9504" y="0"/>
                    <a:pt x="11664" y="0"/>
                  </a:cubicBezTo>
                  <a:cubicBezTo>
                    <a:pt x="11664" y="3747"/>
                    <a:pt x="11664" y="3747"/>
                    <a:pt x="11664" y="3747"/>
                  </a:cubicBezTo>
                  <a:cubicBezTo>
                    <a:pt x="20304" y="3747"/>
                    <a:pt x="20304" y="3747"/>
                    <a:pt x="20304" y="3747"/>
                  </a:cubicBezTo>
                  <a:cubicBezTo>
                    <a:pt x="20304" y="3747"/>
                    <a:pt x="20736" y="4188"/>
                    <a:pt x="20736" y="4849"/>
                  </a:cubicBezTo>
                  <a:cubicBezTo>
                    <a:pt x="20736" y="5731"/>
                    <a:pt x="20304" y="6171"/>
                    <a:pt x="20304" y="6171"/>
                  </a:cubicBezTo>
                  <a:cubicBezTo>
                    <a:pt x="11664" y="6171"/>
                    <a:pt x="11664" y="6171"/>
                    <a:pt x="11664" y="6171"/>
                  </a:cubicBezTo>
                  <a:lnTo>
                    <a:pt x="11664" y="14988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76" name="Freeform 43"/>
            <p:cNvSpPr/>
            <p:nvPr/>
          </p:nvSpPr>
          <p:spPr>
            <a:xfrm>
              <a:off x="1029057" y="381587"/>
              <a:ext cx="624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666" y="12492"/>
                    <a:pt x="5666" y="14834"/>
                  </a:cubicBezTo>
                  <a:cubicBezTo>
                    <a:pt x="5666" y="17436"/>
                    <a:pt x="7436" y="18477"/>
                    <a:pt x="10269" y="18477"/>
                  </a:cubicBezTo>
                  <a:cubicBezTo>
                    <a:pt x="14518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3102" y="11451"/>
                    <a:pt x="10977" y="11451"/>
                  </a:cubicBezTo>
                  <a:moveTo>
                    <a:pt x="11685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1246" y="21080"/>
                    <a:pt x="19830" y="21080"/>
                  </a:cubicBezTo>
                  <a:cubicBezTo>
                    <a:pt x="18413" y="21080"/>
                    <a:pt x="17705" y="20819"/>
                    <a:pt x="17705" y="20819"/>
                  </a:cubicBezTo>
                  <a:cubicBezTo>
                    <a:pt x="16643" y="18217"/>
                    <a:pt x="16643" y="18217"/>
                    <a:pt x="16643" y="18217"/>
                  </a:cubicBezTo>
                  <a:cubicBezTo>
                    <a:pt x="15226" y="20299"/>
                    <a:pt x="12393" y="21600"/>
                    <a:pt x="8498" y="21600"/>
                  </a:cubicBezTo>
                  <a:cubicBezTo>
                    <a:pt x="3187" y="21600"/>
                    <a:pt x="0" y="19258"/>
                    <a:pt x="0" y="1483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977" y="3383"/>
                  </a:cubicBezTo>
                  <a:cubicBezTo>
                    <a:pt x="7082" y="3383"/>
                    <a:pt x="3895" y="4424"/>
                    <a:pt x="3895" y="4424"/>
                  </a:cubicBezTo>
                  <a:cubicBezTo>
                    <a:pt x="3541" y="4424"/>
                    <a:pt x="3187" y="3904"/>
                    <a:pt x="2479" y="3123"/>
                  </a:cubicBezTo>
                  <a:cubicBezTo>
                    <a:pt x="2125" y="2342"/>
                    <a:pt x="2125" y="1561"/>
                    <a:pt x="2125" y="1561"/>
                  </a:cubicBezTo>
                  <a:cubicBezTo>
                    <a:pt x="2125" y="1561"/>
                    <a:pt x="6374" y="0"/>
                    <a:pt x="11685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77" name="Freeform 44"/>
            <p:cNvSpPr/>
            <p:nvPr/>
          </p:nvSpPr>
          <p:spPr>
            <a:xfrm>
              <a:off x="1110129" y="381587"/>
              <a:ext cx="56537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4" y="10670"/>
                  </a:moveTo>
                  <a:cubicBezTo>
                    <a:pt x="6284" y="15875"/>
                    <a:pt x="8640" y="18217"/>
                    <a:pt x="14531" y="18217"/>
                  </a:cubicBezTo>
                  <a:cubicBezTo>
                    <a:pt x="17673" y="18217"/>
                    <a:pt x="20029" y="17436"/>
                    <a:pt x="20029" y="17436"/>
                  </a:cubicBezTo>
                  <a:cubicBezTo>
                    <a:pt x="21207" y="18217"/>
                    <a:pt x="21600" y="19258"/>
                    <a:pt x="21600" y="20299"/>
                  </a:cubicBezTo>
                  <a:cubicBezTo>
                    <a:pt x="21600" y="20299"/>
                    <a:pt x="19244" y="21600"/>
                    <a:pt x="13353" y="21600"/>
                  </a:cubicBezTo>
                  <a:cubicBezTo>
                    <a:pt x="4713" y="21600"/>
                    <a:pt x="0" y="17696"/>
                    <a:pt x="0" y="10670"/>
                  </a:cubicBezTo>
                  <a:cubicBezTo>
                    <a:pt x="0" y="3904"/>
                    <a:pt x="4713" y="0"/>
                    <a:pt x="13353" y="0"/>
                  </a:cubicBezTo>
                  <a:cubicBezTo>
                    <a:pt x="18851" y="0"/>
                    <a:pt x="21207" y="1041"/>
                    <a:pt x="21207" y="1041"/>
                  </a:cubicBezTo>
                  <a:cubicBezTo>
                    <a:pt x="21207" y="2082"/>
                    <a:pt x="20422" y="3123"/>
                    <a:pt x="19244" y="3904"/>
                  </a:cubicBezTo>
                  <a:cubicBezTo>
                    <a:pt x="19244" y="3904"/>
                    <a:pt x="17280" y="3383"/>
                    <a:pt x="14138" y="3383"/>
                  </a:cubicBezTo>
                  <a:cubicBezTo>
                    <a:pt x="8640" y="3383"/>
                    <a:pt x="6284" y="5725"/>
                    <a:pt x="6284" y="1067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78" name="Freeform 45"/>
            <p:cNvSpPr/>
            <p:nvPr/>
          </p:nvSpPr>
          <p:spPr>
            <a:xfrm>
              <a:off x="1165599" y="351719"/>
              <a:ext cx="34136" cy="152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89"/>
                  </a:moveTo>
                  <a:cubicBezTo>
                    <a:pt x="21600" y="2189"/>
                    <a:pt x="19636" y="2335"/>
                    <a:pt x="16364" y="2335"/>
                  </a:cubicBezTo>
                  <a:cubicBezTo>
                    <a:pt x="13091" y="2335"/>
                    <a:pt x="11127" y="2189"/>
                    <a:pt x="11127" y="2189"/>
                  </a:cubicBezTo>
                  <a:cubicBezTo>
                    <a:pt x="11127" y="146"/>
                    <a:pt x="11127" y="146"/>
                    <a:pt x="11127" y="146"/>
                  </a:cubicBezTo>
                  <a:cubicBezTo>
                    <a:pt x="11127" y="146"/>
                    <a:pt x="13091" y="0"/>
                    <a:pt x="16364" y="0"/>
                  </a:cubicBezTo>
                  <a:cubicBezTo>
                    <a:pt x="19636" y="0"/>
                    <a:pt x="21600" y="146"/>
                    <a:pt x="21600" y="146"/>
                  </a:cubicBezTo>
                  <a:lnTo>
                    <a:pt x="21600" y="2189"/>
                  </a:lnTo>
                  <a:close/>
                  <a:moveTo>
                    <a:pt x="11782" y="4670"/>
                  </a:moveTo>
                  <a:cubicBezTo>
                    <a:pt x="11782" y="4670"/>
                    <a:pt x="13091" y="4524"/>
                    <a:pt x="16364" y="4524"/>
                  </a:cubicBezTo>
                  <a:cubicBezTo>
                    <a:pt x="19636" y="4524"/>
                    <a:pt x="21600" y="4670"/>
                    <a:pt x="21600" y="4670"/>
                  </a:cubicBezTo>
                  <a:cubicBezTo>
                    <a:pt x="21600" y="17951"/>
                    <a:pt x="21600" y="17951"/>
                    <a:pt x="21600" y="17951"/>
                  </a:cubicBezTo>
                  <a:cubicBezTo>
                    <a:pt x="21600" y="20286"/>
                    <a:pt x="16364" y="21600"/>
                    <a:pt x="7200" y="21600"/>
                  </a:cubicBezTo>
                  <a:cubicBezTo>
                    <a:pt x="3273" y="21600"/>
                    <a:pt x="655" y="21454"/>
                    <a:pt x="655" y="21454"/>
                  </a:cubicBezTo>
                  <a:cubicBezTo>
                    <a:pt x="655" y="21454"/>
                    <a:pt x="0" y="21162"/>
                    <a:pt x="0" y="20870"/>
                  </a:cubicBezTo>
                  <a:cubicBezTo>
                    <a:pt x="0" y="20141"/>
                    <a:pt x="1309" y="19703"/>
                    <a:pt x="1309" y="19703"/>
                  </a:cubicBezTo>
                  <a:cubicBezTo>
                    <a:pt x="1309" y="19703"/>
                    <a:pt x="2618" y="19849"/>
                    <a:pt x="4582" y="19849"/>
                  </a:cubicBezTo>
                  <a:cubicBezTo>
                    <a:pt x="9164" y="19849"/>
                    <a:pt x="11782" y="19265"/>
                    <a:pt x="11782" y="18097"/>
                  </a:cubicBezTo>
                  <a:lnTo>
                    <a:pt x="11782" y="467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79" name="Freeform 46"/>
            <p:cNvSpPr/>
            <p:nvPr/>
          </p:nvSpPr>
          <p:spPr>
            <a:xfrm>
              <a:off x="1222136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250" y="21404"/>
                  </a:moveTo>
                  <a:cubicBezTo>
                    <a:pt x="20250" y="21404"/>
                    <a:pt x="17550" y="21600"/>
                    <a:pt x="10800" y="21600"/>
                  </a:cubicBezTo>
                  <a:cubicBezTo>
                    <a:pt x="4050" y="21600"/>
                    <a:pt x="0" y="21404"/>
                    <a:pt x="0" y="21404"/>
                  </a:cubicBezTo>
                  <a:cubicBezTo>
                    <a:pt x="0" y="6284"/>
                    <a:pt x="0" y="6284"/>
                    <a:pt x="0" y="6284"/>
                  </a:cubicBezTo>
                  <a:cubicBezTo>
                    <a:pt x="0" y="6284"/>
                    <a:pt x="4050" y="6087"/>
                    <a:pt x="10800" y="6087"/>
                  </a:cubicBezTo>
                  <a:cubicBezTo>
                    <a:pt x="17550" y="6087"/>
                    <a:pt x="20250" y="6284"/>
                    <a:pt x="20250" y="6284"/>
                  </a:cubicBezTo>
                  <a:lnTo>
                    <a:pt x="2025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270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270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80" name="Freeform 47"/>
            <p:cNvSpPr/>
            <p:nvPr/>
          </p:nvSpPr>
          <p:spPr>
            <a:xfrm>
              <a:off x="1294673" y="351719"/>
              <a:ext cx="87474" cy="115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73" y="2507"/>
                  </a:moveTo>
                  <a:cubicBezTo>
                    <a:pt x="6607" y="2507"/>
                    <a:pt x="4066" y="4243"/>
                    <a:pt x="4066" y="10800"/>
                  </a:cubicBezTo>
                  <a:cubicBezTo>
                    <a:pt x="4066" y="17164"/>
                    <a:pt x="6607" y="19093"/>
                    <a:pt x="10673" y="19093"/>
                  </a:cubicBezTo>
                  <a:cubicBezTo>
                    <a:pt x="14739" y="19093"/>
                    <a:pt x="17280" y="17164"/>
                    <a:pt x="17280" y="10800"/>
                  </a:cubicBezTo>
                  <a:cubicBezTo>
                    <a:pt x="17280" y="4243"/>
                    <a:pt x="14739" y="2507"/>
                    <a:pt x="10673" y="2507"/>
                  </a:cubicBezTo>
                  <a:moveTo>
                    <a:pt x="10673" y="0"/>
                  </a:moveTo>
                  <a:cubicBezTo>
                    <a:pt x="17280" y="0"/>
                    <a:pt x="21600" y="3279"/>
                    <a:pt x="21600" y="10800"/>
                  </a:cubicBezTo>
                  <a:cubicBezTo>
                    <a:pt x="21600" y="18321"/>
                    <a:pt x="17280" y="21600"/>
                    <a:pt x="10673" y="21600"/>
                  </a:cubicBezTo>
                  <a:cubicBezTo>
                    <a:pt x="4066" y="21600"/>
                    <a:pt x="0" y="18321"/>
                    <a:pt x="0" y="10800"/>
                  </a:cubicBezTo>
                  <a:cubicBezTo>
                    <a:pt x="0" y="3279"/>
                    <a:pt x="4066" y="0"/>
                    <a:pt x="10673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81" name="Freeform 48"/>
            <p:cNvSpPr/>
            <p:nvPr/>
          </p:nvSpPr>
          <p:spPr>
            <a:xfrm>
              <a:off x="1398680" y="381587"/>
              <a:ext cx="54404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11" y="0"/>
                  </a:moveTo>
                  <a:cubicBezTo>
                    <a:pt x="17525" y="0"/>
                    <a:pt x="20377" y="1041"/>
                    <a:pt x="20377" y="1041"/>
                  </a:cubicBezTo>
                  <a:cubicBezTo>
                    <a:pt x="20377" y="2082"/>
                    <a:pt x="19562" y="3383"/>
                    <a:pt x="18747" y="3904"/>
                  </a:cubicBezTo>
                  <a:cubicBezTo>
                    <a:pt x="18747" y="3904"/>
                    <a:pt x="15487" y="3383"/>
                    <a:pt x="12226" y="3383"/>
                  </a:cubicBezTo>
                  <a:cubicBezTo>
                    <a:pt x="8151" y="3383"/>
                    <a:pt x="5706" y="4164"/>
                    <a:pt x="5706" y="6246"/>
                  </a:cubicBezTo>
                  <a:cubicBezTo>
                    <a:pt x="5706" y="8067"/>
                    <a:pt x="9781" y="8588"/>
                    <a:pt x="13449" y="9369"/>
                  </a:cubicBezTo>
                  <a:cubicBezTo>
                    <a:pt x="17525" y="10149"/>
                    <a:pt x="21600" y="11451"/>
                    <a:pt x="21600" y="15354"/>
                  </a:cubicBezTo>
                  <a:cubicBezTo>
                    <a:pt x="21600" y="19258"/>
                    <a:pt x="17932" y="21600"/>
                    <a:pt x="10189" y="21600"/>
                  </a:cubicBezTo>
                  <a:cubicBezTo>
                    <a:pt x="3668" y="21600"/>
                    <a:pt x="0" y="20039"/>
                    <a:pt x="0" y="20039"/>
                  </a:cubicBezTo>
                  <a:cubicBezTo>
                    <a:pt x="0" y="18998"/>
                    <a:pt x="408" y="17957"/>
                    <a:pt x="1630" y="17176"/>
                  </a:cubicBezTo>
                  <a:cubicBezTo>
                    <a:pt x="1630" y="17176"/>
                    <a:pt x="5706" y="18217"/>
                    <a:pt x="9781" y="18217"/>
                  </a:cubicBezTo>
                  <a:cubicBezTo>
                    <a:pt x="13449" y="18217"/>
                    <a:pt x="15894" y="17176"/>
                    <a:pt x="15894" y="15354"/>
                  </a:cubicBezTo>
                  <a:cubicBezTo>
                    <a:pt x="15894" y="13272"/>
                    <a:pt x="12226" y="12752"/>
                    <a:pt x="8558" y="11971"/>
                  </a:cubicBezTo>
                  <a:cubicBezTo>
                    <a:pt x="4483" y="11190"/>
                    <a:pt x="0" y="10149"/>
                    <a:pt x="0" y="6246"/>
                  </a:cubicBezTo>
                  <a:cubicBezTo>
                    <a:pt x="0" y="2602"/>
                    <a:pt x="3668" y="0"/>
                    <a:pt x="1141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82" name="Freeform 49"/>
            <p:cNvSpPr/>
            <p:nvPr/>
          </p:nvSpPr>
          <p:spPr>
            <a:xfrm>
              <a:off x="1467484" y="344020"/>
              <a:ext cx="68806" cy="123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11284" y="35"/>
                  </a:moveTo>
                  <a:cubicBezTo>
                    <a:pt x="12573" y="-145"/>
                    <a:pt x="14830" y="395"/>
                    <a:pt x="15475" y="1115"/>
                  </a:cubicBezTo>
                  <a:cubicBezTo>
                    <a:pt x="9349" y="4715"/>
                    <a:pt x="9349" y="4715"/>
                    <a:pt x="9349" y="4715"/>
                  </a:cubicBezTo>
                  <a:cubicBezTo>
                    <a:pt x="8060" y="4535"/>
                    <a:pt x="7093" y="4355"/>
                    <a:pt x="6448" y="3815"/>
                  </a:cubicBezTo>
                  <a:lnTo>
                    <a:pt x="11284" y="35"/>
                  </a:lnTo>
                  <a:close/>
                  <a:moveTo>
                    <a:pt x="10961" y="8675"/>
                  </a:moveTo>
                  <a:cubicBezTo>
                    <a:pt x="7415" y="8675"/>
                    <a:pt x="5158" y="9755"/>
                    <a:pt x="5158" y="13895"/>
                  </a:cubicBezTo>
                  <a:cubicBezTo>
                    <a:pt x="5158" y="18215"/>
                    <a:pt x="7415" y="19295"/>
                    <a:pt x="10961" y="19295"/>
                  </a:cubicBezTo>
                  <a:cubicBezTo>
                    <a:pt x="14507" y="19295"/>
                    <a:pt x="16764" y="18215"/>
                    <a:pt x="16764" y="13895"/>
                  </a:cubicBezTo>
                  <a:cubicBezTo>
                    <a:pt x="16764" y="9755"/>
                    <a:pt x="14507" y="8675"/>
                    <a:pt x="10961" y="8675"/>
                  </a:cubicBezTo>
                  <a:moveTo>
                    <a:pt x="10961" y="6515"/>
                  </a:moveTo>
                  <a:cubicBezTo>
                    <a:pt x="17731" y="6515"/>
                    <a:pt x="21600" y="8675"/>
                    <a:pt x="21600" y="13895"/>
                  </a:cubicBezTo>
                  <a:cubicBezTo>
                    <a:pt x="21600" y="19295"/>
                    <a:pt x="17409" y="21455"/>
                    <a:pt x="10961" y="21455"/>
                  </a:cubicBezTo>
                  <a:cubicBezTo>
                    <a:pt x="4191" y="21455"/>
                    <a:pt x="0" y="19295"/>
                    <a:pt x="0" y="13895"/>
                  </a:cubicBezTo>
                  <a:cubicBezTo>
                    <a:pt x="0" y="8675"/>
                    <a:pt x="4191" y="6515"/>
                    <a:pt x="10961" y="6515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83" name="Freeform 50"/>
            <p:cNvSpPr/>
            <p:nvPr/>
          </p:nvSpPr>
          <p:spPr>
            <a:xfrm>
              <a:off x="1556023" y="348519"/>
              <a:ext cx="66672" cy="11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8452"/>
                  </a:moveTo>
                  <a:cubicBezTo>
                    <a:pt x="6978" y="8452"/>
                    <a:pt x="4985" y="9955"/>
                    <a:pt x="4985" y="12021"/>
                  </a:cubicBezTo>
                  <a:cubicBezTo>
                    <a:pt x="4985" y="15590"/>
                    <a:pt x="4985" y="15590"/>
                    <a:pt x="4985" y="15590"/>
                  </a:cubicBezTo>
                  <a:cubicBezTo>
                    <a:pt x="4985" y="17468"/>
                    <a:pt x="6978" y="19158"/>
                    <a:pt x="10302" y="19158"/>
                  </a:cubicBezTo>
                  <a:cubicBezTo>
                    <a:pt x="14289" y="19158"/>
                    <a:pt x="16283" y="18031"/>
                    <a:pt x="16283" y="13711"/>
                  </a:cubicBezTo>
                  <a:cubicBezTo>
                    <a:pt x="16283" y="9579"/>
                    <a:pt x="14289" y="8452"/>
                    <a:pt x="10302" y="8452"/>
                  </a:cubicBezTo>
                  <a:moveTo>
                    <a:pt x="4985" y="7889"/>
                  </a:moveTo>
                  <a:cubicBezTo>
                    <a:pt x="6314" y="6762"/>
                    <a:pt x="8640" y="6010"/>
                    <a:pt x="12295" y="6010"/>
                  </a:cubicBezTo>
                  <a:cubicBezTo>
                    <a:pt x="17945" y="6010"/>
                    <a:pt x="21600" y="8077"/>
                    <a:pt x="21600" y="13711"/>
                  </a:cubicBezTo>
                  <a:cubicBezTo>
                    <a:pt x="21600" y="19534"/>
                    <a:pt x="17945" y="21600"/>
                    <a:pt x="12295" y="21600"/>
                  </a:cubicBezTo>
                  <a:cubicBezTo>
                    <a:pt x="8640" y="21600"/>
                    <a:pt x="6314" y="20849"/>
                    <a:pt x="4985" y="19722"/>
                  </a:cubicBezTo>
                  <a:cubicBezTo>
                    <a:pt x="4985" y="21037"/>
                    <a:pt x="4985" y="21037"/>
                    <a:pt x="4985" y="21037"/>
                  </a:cubicBezTo>
                  <a:cubicBezTo>
                    <a:pt x="4985" y="21037"/>
                    <a:pt x="3988" y="21224"/>
                    <a:pt x="2326" y="21224"/>
                  </a:cubicBezTo>
                  <a:cubicBezTo>
                    <a:pt x="665" y="21224"/>
                    <a:pt x="0" y="21037"/>
                    <a:pt x="0" y="21037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0" y="188"/>
                    <a:pt x="665" y="0"/>
                    <a:pt x="2326" y="0"/>
                  </a:cubicBezTo>
                  <a:cubicBezTo>
                    <a:pt x="3988" y="0"/>
                    <a:pt x="4985" y="188"/>
                    <a:pt x="4985" y="188"/>
                  </a:cubicBezTo>
                  <a:lnTo>
                    <a:pt x="4985" y="788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84" name="Freeform 51"/>
            <p:cNvSpPr/>
            <p:nvPr/>
          </p:nvSpPr>
          <p:spPr>
            <a:xfrm>
              <a:off x="431686" y="540531"/>
              <a:ext cx="81073" cy="111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9" y="7800"/>
                  </a:moveTo>
                  <a:cubicBezTo>
                    <a:pt x="4648" y="5800"/>
                    <a:pt x="3828" y="3800"/>
                    <a:pt x="3828" y="3800"/>
                  </a:cubicBezTo>
                  <a:cubicBezTo>
                    <a:pt x="3554" y="3800"/>
                    <a:pt x="3554" y="3800"/>
                    <a:pt x="3554" y="3800"/>
                  </a:cubicBezTo>
                  <a:cubicBezTo>
                    <a:pt x="3554" y="3800"/>
                    <a:pt x="4101" y="5800"/>
                    <a:pt x="4101" y="8800"/>
                  </a:cubicBezTo>
                  <a:cubicBezTo>
                    <a:pt x="4101" y="21400"/>
                    <a:pt x="4101" y="21400"/>
                    <a:pt x="4101" y="21400"/>
                  </a:cubicBezTo>
                  <a:cubicBezTo>
                    <a:pt x="4101" y="21400"/>
                    <a:pt x="3281" y="21600"/>
                    <a:pt x="1914" y="21600"/>
                  </a:cubicBezTo>
                  <a:cubicBezTo>
                    <a:pt x="547" y="21600"/>
                    <a:pt x="0" y="21400"/>
                    <a:pt x="0" y="21400"/>
                  </a:cubicBezTo>
                  <a:cubicBezTo>
                    <a:pt x="0" y="200"/>
                    <a:pt x="0" y="200"/>
                    <a:pt x="0" y="200"/>
                  </a:cubicBezTo>
                  <a:cubicBezTo>
                    <a:pt x="0" y="200"/>
                    <a:pt x="820" y="0"/>
                    <a:pt x="2734" y="0"/>
                  </a:cubicBezTo>
                  <a:cubicBezTo>
                    <a:pt x="4375" y="0"/>
                    <a:pt x="5195" y="200"/>
                    <a:pt x="5195" y="200"/>
                  </a:cubicBezTo>
                  <a:cubicBezTo>
                    <a:pt x="15311" y="13800"/>
                    <a:pt x="15311" y="13800"/>
                    <a:pt x="15311" y="13800"/>
                  </a:cubicBezTo>
                  <a:cubicBezTo>
                    <a:pt x="16952" y="15800"/>
                    <a:pt x="18046" y="17800"/>
                    <a:pt x="18046" y="17800"/>
                  </a:cubicBezTo>
                  <a:cubicBezTo>
                    <a:pt x="18046" y="17800"/>
                    <a:pt x="18046" y="17800"/>
                    <a:pt x="18046" y="17800"/>
                  </a:cubicBezTo>
                  <a:cubicBezTo>
                    <a:pt x="18046" y="17800"/>
                    <a:pt x="17772" y="15600"/>
                    <a:pt x="17772" y="12800"/>
                  </a:cubicBezTo>
                  <a:cubicBezTo>
                    <a:pt x="17772" y="200"/>
                    <a:pt x="17772" y="200"/>
                    <a:pt x="17772" y="200"/>
                  </a:cubicBezTo>
                  <a:cubicBezTo>
                    <a:pt x="17772" y="200"/>
                    <a:pt x="18319" y="0"/>
                    <a:pt x="19686" y="0"/>
                  </a:cubicBezTo>
                  <a:cubicBezTo>
                    <a:pt x="21053" y="0"/>
                    <a:pt x="21600" y="200"/>
                    <a:pt x="21600" y="200"/>
                  </a:cubicBezTo>
                  <a:cubicBezTo>
                    <a:pt x="21600" y="21400"/>
                    <a:pt x="21600" y="21400"/>
                    <a:pt x="21600" y="21400"/>
                  </a:cubicBezTo>
                  <a:cubicBezTo>
                    <a:pt x="21600" y="21400"/>
                    <a:pt x="20780" y="21600"/>
                    <a:pt x="19139" y="21600"/>
                  </a:cubicBezTo>
                  <a:cubicBezTo>
                    <a:pt x="17499" y="21600"/>
                    <a:pt x="16678" y="21400"/>
                    <a:pt x="16678" y="21400"/>
                  </a:cubicBezTo>
                  <a:lnTo>
                    <a:pt x="6289" y="7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85" name="Freeform 52"/>
            <p:cNvSpPr/>
            <p:nvPr/>
          </p:nvSpPr>
          <p:spPr>
            <a:xfrm>
              <a:off x="538893" y="538397"/>
              <a:ext cx="15468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280" y="21600"/>
                    <a:pt x="10080" y="21600"/>
                  </a:cubicBezTo>
                  <a:cubicBezTo>
                    <a:pt x="2880" y="21600"/>
                    <a:pt x="0" y="21404"/>
                    <a:pt x="0" y="21404"/>
                  </a:cubicBezTo>
                  <a:cubicBezTo>
                    <a:pt x="0" y="6284"/>
                    <a:pt x="0" y="6284"/>
                    <a:pt x="0" y="6284"/>
                  </a:cubicBezTo>
                  <a:cubicBezTo>
                    <a:pt x="0" y="6284"/>
                    <a:pt x="2880" y="6087"/>
                    <a:pt x="10080" y="6087"/>
                  </a:cubicBezTo>
                  <a:cubicBezTo>
                    <a:pt x="1728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8720" y="3338"/>
                    <a:pt x="10080" y="3338"/>
                  </a:cubicBezTo>
                  <a:cubicBezTo>
                    <a:pt x="288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2880" y="0"/>
                    <a:pt x="10080" y="0"/>
                  </a:cubicBezTo>
                  <a:cubicBezTo>
                    <a:pt x="1872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86" name="Freeform 53"/>
            <p:cNvSpPr/>
            <p:nvPr/>
          </p:nvSpPr>
          <p:spPr>
            <a:xfrm>
              <a:off x="573562" y="568799"/>
              <a:ext cx="65071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14" y="3123"/>
                  </a:moveTo>
                  <a:cubicBezTo>
                    <a:pt x="7886" y="3123"/>
                    <a:pt x="5829" y="4945"/>
                    <a:pt x="5143" y="9369"/>
                  </a:cubicBezTo>
                  <a:cubicBezTo>
                    <a:pt x="16457" y="9369"/>
                    <a:pt x="16457" y="9369"/>
                    <a:pt x="16457" y="9369"/>
                  </a:cubicBezTo>
                  <a:cubicBezTo>
                    <a:pt x="16457" y="8848"/>
                    <a:pt x="16457" y="8328"/>
                    <a:pt x="16457" y="7547"/>
                  </a:cubicBezTo>
                  <a:cubicBezTo>
                    <a:pt x="16457" y="5205"/>
                    <a:pt x="15086" y="3123"/>
                    <a:pt x="11314" y="3123"/>
                  </a:cubicBezTo>
                  <a:moveTo>
                    <a:pt x="5143" y="11971"/>
                  </a:moveTo>
                  <a:cubicBezTo>
                    <a:pt x="5829" y="16655"/>
                    <a:pt x="8229" y="18217"/>
                    <a:pt x="12343" y="18217"/>
                  </a:cubicBezTo>
                  <a:cubicBezTo>
                    <a:pt x="16114" y="18217"/>
                    <a:pt x="18514" y="17176"/>
                    <a:pt x="18514" y="17176"/>
                  </a:cubicBezTo>
                  <a:cubicBezTo>
                    <a:pt x="19543" y="17696"/>
                    <a:pt x="20229" y="18737"/>
                    <a:pt x="20229" y="19778"/>
                  </a:cubicBezTo>
                  <a:cubicBezTo>
                    <a:pt x="20229" y="19778"/>
                    <a:pt x="17143" y="21600"/>
                    <a:pt x="11657" y="21600"/>
                  </a:cubicBezTo>
                  <a:cubicBezTo>
                    <a:pt x="3771" y="21600"/>
                    <a:pt x="0" y="17696"/>
                    <a:pt x="0" y="10670"/>
                  </a:cubicBezTo>
                  <a:cubicBezTo>
                    <a:pt x="0" y="3383"/>
                    <a:pt x="4457" y="0"/>
                    <a:pt x="11314" y="0"/>
                  </a:cubicBezTo>
                  <a:cubicBezTo>
                    <a:pt x="17829" y="0"/>
                    <a:pt x="21600" y="2863"/>
                    <a:pt x="21600" y="8067"/>
                  </a:cubicBezTo>
                  <a:cubicBezTo>
                    <a:pt x="21600" y="10410"/>
                    <a:pt x="21257" y="11971"/>
                    <a:pt x="21257" y="11971"/>
                  </a:cubicBezTo>
                  <a:lnTo>
                    <a:pt x="5143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87" name="Freeform 54"/>
            <p:cNvSpPr/>
            <p:nvPr/>
          </p:nvSpPr>
          <p:spPr>
            <a:xfrm>
              <a:off x="657300" y="568799"/>
              <a:ext cx="66672" cy="11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2421"/>
                  </a:moveTo>
                  <a:cubicBezTo>
                    <a:pt x="6978" y="2421"/>
                    <a:pt x="4985" y="4097"/>
                    <a:pt x="4985" y="5959"/>
                  </a:cubicBezTo>
                  <a:cubicBezTo>
                    <a:pt x="4985" y="9497"/>
                    <a:pt x="4985" y="9497"/>
                    <a:pt x="4985" y="9497"/>
                  </a:cubicBezTo>
                  <a:cubicBezTo>
                    <a:pt x="4985" y="11545"/>
                    <a:pt x="6978" y="13034"/>
                    <a:pt x="10302" y="13034"/>
                  </a:cubicBezTo>
                  <a:cubicBezTo>
                    <a:pt x="14289" y="13034"/>
                    <a:pt x="16615" y="11917"/>
                    <a:pt x="16615" y="7821"/>
                  </a:cubicBezTo>
                  <a:cubicBezTo>
                    <a:pt x="16615" y="3538"/>
                    <a:pt x="14289" y="2421"/>
                    <a:pt x="10302" y="2421"/>
                  </a:cubicBezTo>
                  <a:moveTo>
                    <a:pt x="12295" y="0"/>
                  </a:moveTo>
                  <a:cubicBezTo>
                    <a:pt x="17945" y="0"/>
                    <a:pt x="21600" y="2048"/>
                    <a:pt x="21600" y="7821"/>
                  </a:cubicBezTo>
                  <a:cubicBezTo>
                    <a:pt x="21600" y="13407"/>
                    <a:pt x="17945" y="15455"/>
                    <a:pt x="12295" y="15455"/>
                  </a:cubicBezTo>
                  <a:cubicBezTo>
                    <a:pt x="8640" y="15455"/>
                    <a:pt x="6314" y="14710"/>
                    <a:pt x="4985" y="13593"/>
                  </a:cubicBezTo>
                  <a:cubicBezTo>
                    <a:pt x="4985" y="21414"/>
                    <a:pt x="4985" y="21414"/>
                    <a:pt x="4985" y="21414"/>
                  </a:cubicBezTo>
                  <a:cubicBezTo>
                    <a:pt x="4985" y="21414"/>
                    <a:pt x="3988" y="21600"/>
                    <a:pt x="2326" y="21600"/>
                  </a:cubicBezTo>
                  <a:cubicBezTo>
                    <a:pt x="665" y="21600"/>
                    <a:pt x="0" y="21414"/>
                    <a:pt x="0" y="21414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665" y="372"/>
                    <a:pt x="2326" y="372"/>
                  </a:cubicBezTo>
                  <a:cubicBezTo>
                    <a:pt x="3988" y="372"/>
                    <a:pt x="4985" y="559"/>
                    <a:pt x="4985" y="559"/>
                  </a:cubicBezTo>
                  <a:cubicBezTo>
                    <a:pt x="4985" y="1862"/>
                    <a:pt x="4985" y="1862"/>
                    <a:pt x="4985" y="1862"/>
                  </a:cubicBezTo>
                  <a:cubicBezTo>
                    <a:pt x="6314" y="745"/>
                    <a:pt x="8640" y="0"/>
                    <a:pt x="12295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88" name="Freeform 55"/>
            <p:cNvSpPr/>
            <p:nvPr/>
          </p:nvSpPr>
          <p:spPr>
            <a:xfrm>
              <a:off x="739439" y="568799"/>
              <a:ext cx="661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75" y="3123"/>
                  </a:moveTo>
                  <a:cubicBezTo>
                    <a:pt x="8100" y="3123"/>
                    <a:pt x="5737" y="4945"/>
                    <a:pt x="5400" y="9369"/>
                  </a:cubicBezTo>
                  <a:cubicBezTo>
                    <a:pt x="16200" y="9369"/>
                    <a:pt x="16200" y="9369"/>
                    <a:pt x="16200" y="9369"/>
                  </a:cubicBezTo>
                  <a:cubicBezTo>
                    <a:pt x="16200" y="8848"/>
                    <a:pt x="16537" y="8328"/>
                    <a:pt x="16537" y="7547"/>
                  </a:cubicBezTo>
                  <a:cubicBezTo>
                    <a:pt x="16537" y="5205"/>
                    <a:pt x="15187" y="3123"/>
                    <a:pt x="11475" y="3123"/>
                  </a:cubicBezTo>
                  <a:moveTo>
                    <a:pt x="5400" y="11971"/>
                  </a:moveTo>
                  <a:cubicBezTo>
                    <a:pt x="5737" y="16655"/>
                    <a:pt x="8100" y="18217"/>
                    <a:pt x="12487" y="18217"/>
                  </a:cubicBezTo>
                  <a:cubicBezTo>
                    <a:pt x="16200" y="18217"/>
                    <a:pt x="18562" y="17176"/>
                    <a:pt x="18562" y="17176"/>
                  </a:cubicBezTo>
                  <a:cubicBezTo>
                    <a:pt x="19237" y="17696"/>
                    <a:pt x="19912" y="18737"/>
                    <a:pt x="20250" y="19778"/>
                  </a:cubicBezTo>
                  <a:cubicBezTo>
                    <a:pt x="20250" y="19778"/>
                    <a:pt x="17212" y="21600"/>
                    <a:pt x="11812" y="21600"/>
                  </a:cubicBezTo>
                  <a:cubicBezTo>
                    <a:pt x="3712" y="21600"/>
                    <a:pt x="0" y="17696"/>
                    <a:pt x="0" y="10670"/>
                  </a:cubicBezTo>
                  <a:cubicBezTo>
                    <a:pt x="0" y="3383"/>
                    <a:pt x="4725" y="0"/>
                    <a:pt x="11475" y="0"/>
                  </a:cubicBezTo>
                  <a:cubicBezTo>
                    <a:pt x="17887" y="0"/>
                    <a:pt x="21600" y="2863"/>
                    <a:pt x="21600" y="8067"/>
                  </a:cubicBezTo>
                  <a:cubicBezTo>
                    <a:pt x="21600" y="10410"/>
                    <a:pt x="20925" y="11971"/>
                    <a:pt x="20925" y="11971"/>
                  </a:cubicBezTo>
                  <a:lnTo>
                    <a:pt x="5400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89" name="Freeform 56"/>
            <p:cNvSpPr/>
            <p:nvPr/>
          </p:nvSpPr>
          <p:spPr>
            <a:xfrm>
              <a:off x="815710" y="535730"/>
              <a:ext cx="46404" cy="116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560" y="0"/>
                  </a:moveTo>
                  <a:cubicBezTo>
                    <a:pt x="12960" y="0"/>
                    <a:pt x="14400" y="191"/>
                    <a:pt x="14400" y="191"/>
                  </a:cubicBezTo>
                  <a:cubicBezTo>
                    <a:pt x="14400" y="8219"/>
                    <a:pt x="14400" y="8219"/>
                    <a:pt x="14400" y="8219"/>
                  </a:cubicBezTo>
                  <a:cubicBezTo>
                    <a:pt x="19200" y="7073"/>
                    <a:pt x="19200" y="7073"/>
                    <a:pt x="19200" y="7073"/>
                  </a:cubicBezTo>
                  <a:cubicBezTo>
                    <a:pt x="19680" y="7073"/>
                    <a:pt x="20160" y="7264"/>
                    <a:pt x="20640" y="7646"/>
                  </a:cubicBezTo>
                  <a:cubicBezTo>
                    <a:pt x="21600" y="8219"/>
                    <a:pt x="21600" y="8602"/>
                    <a:pt x="21600" y="8602"/>
                  </a:cubicBezTo>
                  <a:cubicBezTo>
                    <a:pt x="14400" y="10322"/>
                    <a:pt x="14400" y="10322"/>
                    <a:pt x="14400" y="10322"/>
                  </a:cubicBezTo>
                  <a:cubicBezTo>
                    <a:pt x="14400" y="21409"/>
                    <a:pt x="14400" y="21409"/>
                    <a:pt x="14400" y="21409"/>
                  </a:cubicBezTo>
                  <a:cubicBezTo>
                    <a:pt x="14400" y="21409"/>
                    <a:pt x="12960" y="21600"/>
                    <a:pt x="10560" y="21600"/>
                  </a:cubicBezTo>
                  <a:cubicBezTo>
                    <a:pt x="8160" y="21600"/>
                    <a:pt x="7200" y="21409"/>
                    <a:pt x="7200" y="21409"/>
                  </a:cubicBezTo>
                  <a:cubicBezTo>
                    <a:pt x="7200" y="11851"/>
                    <a:pt x="7200" y="11851"/>
                    <a:pt x="7200" y="11851"/>
                  </a:cubicBezTo>
                  <a:cubicBezTo>
                    <a:pt x="2400" y="12998"/>
                    <a:pt x="2400" y="12998"/>
                    <a:pt x="2400" y="12998"/>
                  </a:cubicBezTo>
                  <a:cubicBezTo>
                    <a:pt x="1920" y="12998"/>
                    <a:pt x="1440" y="12807"/>
                    <a:pt x="960" y="12425"/>
                  </a:cubicBezTo>
                  <a:cubicBezTo>
                    <a:pt x="0" y="11851"/>
                    <a:pt x="0" y="11469"/>
                    <a:pt x="0" y="11469"/>
                  </a:cubicBezTo>
                  <a:cubicBezTo>
                    <a:pt x="7200" y="9940"/>
                    <a:pt x="7200" y="9940"/>
                    <a:pt x="7200" y="9940"/>
                  </a:cubicBezTo>
                  <a:cubicBezTo>
                    <a:pt x="7200" y="191"/>
                    <a:pt x="7200" y="191"/>
                    <a:pt x="7200" y="191"/>
                  </a:cubicBezTo>
                  <a:cubicBezTo>
                    <a:pt x="7200" y="191"/>
                    <a:pt x="8160" y="0"/>
                    <a:pt x="1056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90" name="Freeform 57"/>
            <p:cNvSpPr/>
            <p:nvPr/>
          </p:nvSpPr>
          <p:spPr>
            <a:xfrm>
              <a:off x="876514" y="568799"/>
              <a:ext cx="63472" cy="8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555" y="21600"/>
                    <a:pt x="18813" y="21600"/>
                  </a:cubicBezTo>
                  <a:cubicBezTo>
                    <a:pt x="17071" y="21600"/>
                    <a:pt x="16026" y="21333"/>
                    <a:pt x="16026" y="21333"/>
                  </a:cubicBezTo>
                  <a:cubicBezTo>
                    <a:pt x="16026" y="6933"/>
                    <a:pt x="16026" y="6933"/>
                    <a:pt x="16026" y="6933"/>
                  </a:cubicBezTo>
                  <a:cubicBezTo>
                    <a:pt x="16026" y="4533"/>
                    <a:pt x="14632" y="3467"/>
                    <a:pt x="11148" y="3467"/>
                  </a:cubicBezTo>
                  <a:cubicBezTo>
                    <a:pt x="9058" y="3467"/>
                    <a:pt x="6619" y="4267"/>
                    <a:pt x="5226" y="5867"/>
                  </a:cubicBezTo>
                  <a:cubicBezTo>
                    <a:pt x="5226" y="21333"/>
                    <a:pt x="5226" y="21333"/>
                    <a:pt x="5226" y="21333"/>
                  </a:cubicBezTo>
                  <a:cubicBezTo>
                    <a:pt x="5226" y="21333"/>
                    <a:pt x="4529" y="21600"/>
                    <a:pt x="2787" y="21600"/>
                  </a:cubicBezTo>
                  <a:cubicBezTo>
                    <a:pt x="1045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1045" y="533"/>
                    <a:pt x="2787" y="533"/>
                  </a:cubicBezTo>
                  <a:cubicBezTo>
                    <a:pt x="4529" y="533"/>
                    <a:pt x="5226" y="800"/>
                    <a:pt x="5226" y="800"/>
                  </a:cubicBezTo>
                  <a:cubicBezTo>
                    <a:pt x="5226" y="2667"/>
                    <a:pt x="5226" y="2667"/>
                    <a:pt x="5226" y="2667"/>
                  </a:cubicBezTo>
                  <a:cubicBezTo>
                    <a:pt x="7316" y="1067"/>
                    <a:pt x="10103" y="0"/>
                    <a:pt x="13239" y="0"/>
                  </a:cubicBezTo>
                  <a:cubicBezTo>
                    <a:pt x="18465" y="0"/>
                    <a:pt x="21600" y="2667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91" name="Freeform 58"/>
            <p:cNvSpPr/>
            <p:nvPr/>
          </p:nvSpPr>
          <p:spPr>
            <a:xfrm>
              <a:off x="958652" y="568799"/>
              <a:ext cx="69339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39" y="3123"/>
                  </a:moveTo>
                  <a:cubicBezTo>
                    <a:pt x="7093" y="3123"/>
                    <a:pt x="4836" y="4684"/>
                    <a:pt x="4836" y="10930"/>
                  </a:cubicBezTo>
                  <a:cubicBezTo>
                    <a:pt x="4836" y="16916"/>
                    <a:pt x="7093" y="18477"/>
                    <a:pt x="10639" y="18477"/>
                  </a:cubicBezTo>
                  <a:cubicBezTo>
                    <a:pt x="14185" y="18477"/>
                    <a:pt x="16442" y="16916"/>
                    <a:pt x="16442" y="10930"/>
                  </a:cubicBezTo>
                  <a:cubicBezTo>
                    <a:pt x="16442" y="4684"/>
                    <a:pt x="14185" y="3123"/>
                    <a:pt x="10639" y="3123"/>
                  </a:cubicBezTo>
                  <a:moveTo>
                    <a:pt x="10639" y="0"/>
                  </a:moveTo>
                  <a:cubicBezTo>
                    <a:pt x="17409" y="0"/>
                    <a:pt x="21600" y="3123"/>
                    <a:pt x="21600" y="10930"/>
                  </a:cubicBezTo>
                  <a:cubicBezTo>
                    <a:pt x="21600" y="18477"/>
                    <a:pt x="17409" y="21600"/>
                    <a:pt x="10639" y="21600"/>
                  </a:cubicBezTo>
                  <a:cubicBezTo>
                    <a:pt x="3869" y="21600"/>
                    <a:pt x="0" y="18477"/>
                    <a:pt x="0" y="10930"/>
                  </a:cubicBezTo>
                  <a:cubicBezTo>
                    <a:pt x="0" y="3123"/>
                    <a:pt x="3869" y="0"/>
                    <a:pt x="10639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92" name="Freeform 59"/>
            <p:cNvSpPr/>
            <p:nvPr/>
          </p:nvSpPr>
          <p:spPr>
            <a:xfrm>
              <a:off x="1042391" y="568799"/>
              <a:ext cx="55471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00" y="0"/>
                  </a:moveTo>
                  <a:cubicBezTo>
                    <a:pt x="17600" y="0"/>
                    <a:pt x="20000" y="1041"/>
                    <a:pt x="20000" y="1041"/>
                  </a:cubicBezTo>
                  <a:cubicBezTo>
                    <a:pt x="20000" y="2082"/>
                    <a:pt x="19600" y="3383"/>
                    <a:pt x="18400" y="3904"/>
                  </a:cubicBezTo>
                  <a:cubicBezTo>
                    <a:pt x="18400" y="3904"/>
                    <a:pt x="15600" y="3383"/>
                    <a:pt x="12400" y="3383"/>
                  </a:cubicBezTo>
                  <a:cubicBezTo>
                    <a:pt x="8000" y="3383"/>
                    <a:pt x="6000" y="4424"/>
                    <a:pt x="6000" y="6246"/>
                  </a:cubicBezTo>
                  <a:cubicBezTo>
                    <a:pt x="6000" y="8067"/>
                    <a:pt x="10000" y="8588"/>
                    <a:pt x="13600" y="9369"/>
                  </a:cubicBezTo>
                  <a:cubicBezTo>
                    <a:pt x="17600" y="10149"/>
                    <a:pt x="21600" y="11451"/>
                    <a:pt x="21600" y="15354"/>
                  </a:cubicBezTo>
                  <a:cubicBezTo>
                    <a:pt x="21600" y="19258"/>
                    <a:pt x="18000" y="21600"/>
                    <a:pt x="10400" y="21600"/>
                  </a:cubicBezTo>
                  <a:cubicBezTo>
                    <a:pt x="4000" y="21600"/>
                    <a:pt x="0" y="20039"/>
                    <a:pt x="0" y="20039"/>
                  </a:cubicBezTo>
                  <a:cubicBezTo>
                    <a:pt x="0" y="18998"/>
                    <a:pt x="800" y="17957"/>
                    <a:pt x="2000" y="17176"/>
                  </a:cubicBezTo>
                  <a:cubicBezTo>
                    <a:pt x="2000" y="17176"/>
                    <a:pt x="5600" y="18217"/>
                    <a:pt x="10000" y="18217"/>
                  </a:cubicBezTo>
                  <a:cubicBezTo>
                    <a:pt x="13600" y="18217"/>
                    <a:pt x="15600" y="17436"/>
                    <a:pt x="15600" y="15354"/>
                  </a:cubicBezTo>
                  <a:cubicBezTo>
                    <a:pt x="15600" y="13272"/>
                    <a:pt x="12400" y="12752"/>
                    <a:pt x="8800" y="11971"/>
                  </a:cubicBezTo>
                  <a:cubicBezTo>
                    <a:pt x="4800" y="11190"/>
                    <a:pt x="400" y="10149"/>
                    <a:pt x="400" y="6246"/>
                  </a:cubicBezTo>
                  <a:cubicBezTo>
                    <a:pt x="400" y="2602"/>
                    <a:pt x="4000" y="0"/>
                    <a:pt x="116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93" name="Freeform 60"/>
            <p:cNvSpPr/>
            <p:nvPr/>
          </p:nvSpPr>
          <p:spPr>
            <a:xfrm>
              <a:off x="1116529" y="568799"/>
              <a:ext cx="66672" cy="11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2421"/>
                  </a:moveTo>
                  <a:cubicBezTo>
                    <a:pt x="6978" y="2421"/>
                    <a:pt x="4985" y="4097"/>
                    <a:pt x="4985" y="5959"/>
                  </a:cubicBezTo>
                  <a:cubicBezTo>
                    <a:pt x="4985" y="9497"/>
                    <a:pt x="4985" y="9497"/>
                    <a:pt x="4985" y="9497"/>
                  </a:cubicBezTo>
                  <a:cubicBezTo>
                    <a:pt x="4985" y="11545"/>
                    <a:pt x="6978" y="13034"/>
                    <a:pt x="10302" y="13034"/>
                  </a:cubicBezTo>
                  <a:cubicBezTo>
                    <a:pt x="14289" y="13034"/>
                    <a:pt x="16283" y="11917"/>
                    <a:pt x="16283" y="7821"/>
                  </a:cubicBezTo>
                  <a:cubicBezTo>
                    <a:pt x="16283" y="3538"/>
                    <a:pt x="14289" y="2421"/>
                    <a:pt x="10302" y="2421"/>
                  </a:cubicBezTo>
                  <a:moveTo>
                    <a:pt x="11963" y="0"/>
                  </a:moveTo>
                  <a:cubicBezTo>
                    <a:pt x="17945" y="0"/>
                    <a:pt x="21600" y="2048"/>
                    <a:pt x="21600" y="7821"/>
                  </a:cubicBezTo>
                  <a:cubicBezTo>
                    <a:pt x="21600" y="13407"/>
                    <a:pt x="17945" y="15455"/>
                    <a:pt x="11963" y="15455"/>
                  </a:cubicBezTo>
                  <a:cubicBezTo>
                    <a:pt x="8640" y="15455"/>
                    <a:pt x="6314" y="14710"/>
                    <a:pt x="4985" y="13593"/>
                  </a:cubicBezTo>
                  <a:cubicBezTo>
                    <a:pt x="4985" y="21414"/>
                    <a:pt x="4985" y="21414"/>
                    <a:pt x="4985" y="21414"/>
                  </a:cubicBezTo>
                  <a:cubicBezTo>
                    <a:pt x="4985" y="21414"/>
                    <a:pt x="3988" y="21600"/>
                    <a:pt x="2326" y="21600"/>
                  </a:cubicBezTo>
                  <a:cubicBezTo>
                    <a:pt x="665" y="21600"/>
                    <a:pt x="0" y="21414"/>
                    <a:pt x="0" y="21414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665" y="372"/>
                    <a:pt x="2326" y="372"/>
                  </a:cubicBezTo>
                  <a:cubicBezTo>
                    <a:pt x="3988" y="372"/>
                    <a:pt x="4985" y="559"/>
                    <a:pt x="4985" y="559"/>
                  </a:cubicBezTo>
                  <a:cubicBezTo>
                    <a:pt x="4985" y="1862"/>
                    <a:pt x="4985" y="1862"/>
                    <a:pt x="4985" y="1862"/>
                  </a:cubicBezTo>
                  <a:cubicBezTo>
                    <a:pt x="6314" y="745"/>
                    <a:pt x="8640" y="0"/>
                    <a:pt x="11963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94" name="Freeform 61"/>
            <p:cNvSpPr/>
            <p:nvPr/>
          </p:nvSpPr>
          <p:spPr>
            <a:xfrm>
              <a:off x="1202934" y="569332"/>
              <a:ext cx="47471" cy="82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496" y="0"/>
                  </a:moveTo>
                  <a:cubicBezTo>
                    <a:pt x="18313" y="0"/>
                    <a:pt x="20191" y="270"/>
                    <a:pt x="21600" y="810"/>
                  </a:cubicBezTo>
                  <a:cubicBezTo>
                    <a:pt x="21600" y="2430"/>
                    <a:pt x="20661" y="3510"/>
                    <a:pt x="18783" y="4320"/>
                  </a:cubicBezTo>
                  <a:cubicBezTo>
                    <a:pt x="17374" y="3780"/>
                    <a:pt x="15965" y="3510"/>
                    <a:pt x="14087" y="3510"/>
                  </a:cubicBezTo>
                  <a:cubicBezTo>
                    <a:pt x="11270" y="3510"/>
                    <a:pt x="8922" y="4590"/>
                    <a:pt x="7043" y="6480"/>
                  </a:cubicBezTo>
                  <a:cubicBezTo>
                    <a:pt x="7043" y="21330"/>
                    <a:pt x="7043" y="21330"/>
                    <a:pt x="7043" y="21330"/>
                  </a:cubicBezTo>
                  <a:cubicBezTo>
                    <a:pt x="7043" y="21330"/>
                    <a:pt x="5635" y="21600"/>
                    <a:pt x="3287" y="21600"/>
                  </a:cubicBezTo>
                  <a:cubicBezTo>
                    <a:pt x="939" y="21600"/>
                    <a:pt x="0" y="21330"/>
                    <a:pt x="0" y="21330"/>
                  </a:cubicBezTo>
                  <a:cubicBezTo>
                    <a:pt x="0" y="540"/>
                    <a:pt x="0" y="540"/>
                    <a:pt x="0" y="540"/>
                  </a:cubicBezTo>
                  <a:cubicBezTo>
                    <a:pt x="0" y="540"/>
                    <a:pt x="939" y="270"/>
                    <a:pt x="3287" y="270"/>
                  </a:cubicBezTo>
                  <a:cubicBezTo>
                    <a:pt x="5635" y="270"/>
                    <a:pt x="7043" y="540"/>
                    <a:pt x="7043" y="540"/>
                  </a:cubicBezTo>
                  <a:cubicBezTo>
                    <a:pt x="7043" y="3240"/>
                    <a:pt x="7043" y="3240"/>
                    <a:pt x="7043" y="3240"/>
                  </a:cubicBezTo>
                  <a:cubicBezTo>
                    <a:pt x="9391" y="810"/>
                    <a:pt x="12678" y="0"/>
                    <a:pt x="15496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95" name="Freeform 62"/>
            <p:cNvSpPr/>
            <p:nvPr/>
          </p:nvSpPr>
          <p:spPr>
            <a:xfrm>
              <a:off x="1257338" y="568799"/>
              <a:ext cx="629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666" y="12492"/>
                    <a:pt x="5666" y="15094"/>
                  </a:cubicBezTo>
                  <a:cubicBezTo>
                    <a:pt x="5666" y="17436"/>
                    <a:pt x="7436" y="18477"/>
                    <a:pt x="10269" y="18477"/>
                  </a:cubicBezTo>
                  <a:cubicBezTo>
                    <a:pt x="14518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3102" y="11451"/>
                    <a:pt x="10977" y="11451"/>
                  </a:cubicBezTo>
                  <a:moveTo>
                    <a:pt x="11331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1246" y="21080"/>
                    <a:pt x="19475" y="21080"/>
                  </a:cubicBezTo>
                  <a:cubicBezTo>
                    <a:pt x="18413" y="21080"/>
                    <a:pt x="17351" y="20819"/>
                    <a:pt x="17351" y="20819"/>
                  </a:cubicBezTo>
                  <a:cubicBezTo>
                    <a:pt x="16643" y="18477"/>
                    <a:pt x="16643" y="18477"/>
                    <a:pt x="16643" y="18477"/>
                  </a:cubicBezTo>
                  <a:cubicBezTo>
                    <a:pt x="15226" y="20559"/>
                    <a:pt x="12393" y="21600"/>
                    <a:pt x="8144" y="21600"/>
                  </a:cubicBezTo>
                  <a:cubicBezTo>
                    <a:pt x="3187" y="21600"/>
                    <a:pt x="0" y="19518"/>
                    <a:pt x="0" y="1509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977" y="3383"/>
                  </a:cubicBezTo>
                  <a:cubicBezTo>
                    <a:pt x="7082" y="3383"/>
                    <a:pt x="3541" y="4424"/>
                    <a:pt x="3541" y="4424"/>
                  </a:cubicBezTo>
                  <a:cubicBezTo>
                    <a:pt x="3541" y="4424"/>
                    <a:pt x="2833" y="3904"/>
                    <a:pt x="2479" y="3123"/>
                  </a:cubicBezTo>
                  <a:cubicBezTo>
                    <a:pt x="2125" y="2342"/>
                    <a:pt x="2125" y="1561"/>
                    <a:pt x="2125" y="1561"/>
                  </a:cubicBezTo>
                  <a:cubicBezTo>
                    <a:pt x="2125" y="1561"/>
                    <a:pt x="6020" y="0"/>
                    <a:pt x="1133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96" name="Freeform 63"/>
            <p:cNvSpPr/>
            <p:nvPr/>
          </p:nvSpPr>
          <p:spPr>
            <a:xfrm>
              <a:off x="1334676" y="570399"/>
              <a:ext cx="116275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375"/>
                  </a:cubicBezTo>
                  <a:cubicBezTo>
                    <a:pt x="10704" y="4375"/>
                    <a:pt x="10704" y="4375"/>
                    <a:pt x="10704" y="4375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5926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338" y="0"/>
                  </a:cubicBezTo>
                  <a:cubicBezTo>
                    <a:pt x="2485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311"/>
                    <a:pt x="5926" y="16678"/>
                    <a:pt x="5926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117" y="16678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311"/>
                    <a:pt x="15483" y="16678"/>
                    <a:pt x="15483" y="17499"/>
                  </a:cubicBezTo>
                  <a:cubicBezTo>
                    <a:pt x="15674" y="17499"/>
                    <a:pt x="15674" y="17499"/>
                    <a:pt x="15674" y="17499"/>
                  </a:cubicBezTo>
                  <a:cubicBezTo>
                    <a:pt x="15674" y="16678"/>
                    <a:pt x="15865" y="15311"/>
                    <a:pt x="16248" y="13397"/>
                  </a:cubicBezTo>
                  <a:cubicBezTo>
                    <a:pt x="18924" y="273"/>
                    <a:pt x="18924" y="273"/>
                    <a:pt x="18924" y="273"/>
                  </a:cubicBezTo>
                  <a:cubicBezTo>
                    <a:pt x="18924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057" y="21600"/>
                    <a:pt x="15483" y="21600"/>
                  </a:cubicBezTo>
                  <a:cubicBezTo>
                    <a:pt x="14910" y="21600"/>
                    <a:pt x="14336" y="21600"/>
                    <a:pt x="13763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97" name="Freeform 64"/>
            <p:cNvSpPr/>
            <p:nvPr/>
          </p:nvSpPr>
          <p:spPr>
            <a:xfrm>
              <a:off x="1465351" y="568799"/>
              <a:ext cx="64005" cy="8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555" y="21600"/>
                    <a:pt x="18813" y="21600"/>
                  </a:cubicBezTo>
                  <a:cubicBezTo>
                    <a:pt x="17071" y="21600"/>
                    <a:pt x="16374" y="21333"/>
                    <a:pt x="16374" y="21333"/>
                  </a:cubicBezTo>
                  <a:cubicBezTo>
                    <a:pt x="16374" y="6933"/>
                    <a:pt x="16374" y="6933"/>
                    <a:pt x="16374" y="6933"/>
                  </a:cubicBezTo>
                  <a:cubicBezTo>
                    <a:pt x="16374" y="4533"/>
                    <a:pt x="14632" y="3467"/>
                    <a:pt x="11497" y="3467"/>
                  </a:cubicBezTo>
                  <a:cubicBezTo>
                    <a:pt x="9058" y="3467"/>
                    <a:pt x="6619" y="4267"/>
                    <a:pt x="5574" y="5867"/>
                  </a:cubicBezTo>
                  <a:cubicBezTo>
                    <a:pt x="5574" y="21333"/>
                    <a:pt x="5574" y="21333"/>
                    <a:pt x="5574" y="21333"/>
                  </a:cubicBezTo>
                  <a:cubicBezTo>
                    <a:pt x="5574" y="21333"/>
                    <a:pt x="4529" y="21600"/>
                    <a:pt x="2787" y="21600"/>
                  </a:cubicBezTo>
                  <a:cubicBezTo>
                    <a:pt x="1045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1045" y="533"/>
                    <a:pt x="2787" y="533"/>
                  </a:cubicBezTo>
                  <a:cubicBezTo>
                    <a:pt x="4529" y="533"/>
                    <a:pt x="5574" y="800"/>
                    <a:pt x="5574" y="800"/>
                  </a:cubicBezTo>
                  <a:cubicBezTo>
                    <a:pt x="5574" y="2667"/>
                    <a:pt x="5574" y="2667"/>
                    <a:pt x="5574" y="2667"/>
                  </a:cubicBezTo>
                  <a:cubicBezTo>
                    <a:pt x="7316" y="1067"/>
                    <a:pt x="10103" y="0"/>
                    <a:pt x="13239" y="0"/>
                  </a:cubicBezTo>
                  <a:cubicBezTo>
                    <a:pt x="18465" y="0"/>
                    <a:pt x="21600" y="2667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98" name="Freeform 65"/>
            <p:cNvSpPr/>
            <p:nvPr/>
          </p:nvSpPr>
          <p:spPr>
            <a:xfrm>
              <a:off x="1541622" y="570399"/>
              <a:ext cx="75206" cy="12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19" y="16800"/>
                  </a:moveTo>
                  <a:cubicBezTo>
                    <a:pt x="11540" y="19938"/>
                    <a:pt x="10060" y="21600"/>
                    <a:pt x="5030" y="21600"/>
                  </a:cubicBezTo>
                  <a:cubicBezTo>
                    <a:pt x="3551" y="21600"/>
                    <a:pt x="2663" y="21415"/>
                    <a:pt x="2663" y="21415"/>
                  </a:cubicBezTo>
                  <a:cubicBezTo>
                    <a:pt x="2663" y="21231"/>
                    <a:pt x="2367" y="20862"/>
                    <a:pt x="2367" y="20308"/>
                  </a:cubicBezTo>
                  <a:cubicBezTo>
                    <a:pt x="2367" y="19754"/>
                    <a:pt x="2663" y="19200"/>
                    <a:pt x="2663" y="19200"/>
                  </a:cubicBezTo>
                  <a:cubicBezTo>
                    <a:pt x="2663" y="19200"/>
                    <a:pt x="3551" y="19385"/>
                    <a:pt x="4734" y="19385"/>
                  </a:cubicBezTo>
                  <a:cubicBezTo>
                    <a:pt x="6805" y="19385"/>
                    <a:pt x="7693" y="19015"/>
                    <a:pt x="9173" y="16246"/>
                  </a:cubicBezTo>
                  <a:cubicBezTo>
                    <a:pt x="10060" y="14585"/>
                    <a:pt x="10060" y="14585"/>
                    <a:pt x="10060" y="14585"/>
                  </a:cubicBezTo>
                  <a:cubicBezTo>
                    <a:pt x="9468" y="14585"/>
                    <a:pt x="9173" y="14585"/>
                    <a:pt x="8581" y="14400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85"/>
                    <a:pt x="888" y="0"/>
                    <a:pt x="2367" y="0"/>
                  </a:cubicBezTo>
                  <a:cubicBezTo>
                    <a:pt x="3847" y="0"/>
                    <a:pt x="4734" y="185"/>
                    <a:pt x="4734" y="185"/>
                  </a:cubicBezTo>
                  <a:cubicBezTo>
                    <a:pt x="9764" y="8677"/>
                    <a:pt x="9764" y="8677"/>
                    <a:pt x="9764" y="8677"/>
                  </a:cubicBezTo>
                  <a:cubicBezTo>
                    <a:pt x="10948" y="10523"/>
                    <a:pt x="11540" y="12000"/>
                    <a:pt x="11540" y="12000"/>
                  </a:cubicBezTo>
                  <a:cubicBezTo>
                    <a:pt x="11540" y="12000"/>
                    <a:pt x="11540" y="12000"/>
                    <a:pt x="11540" y="12000"/>
                  </a:cubicBezTo>
                  <a:cubicBezTo>
                    <a:pt x="11540" y="12000"/>
                    <a:pt x="12132" y="10523"/>
                    <a:pt x="13019" y="8677"/>
                  </a:cubicBezTo>
                  <a:cubicBezTo>
                    <a:pt x="17458" y="185"/>
                    <a:pt x="17458" y="185"/>
                    <a:pt x="17458" y="185"/>
                  </a:cubicBezTo>
                  <a:cubicBezTo>
                    <a:pt x="17458" y="185"/>
                    <a:pt x="18049" y="0"/>
                    <a:pt x="19529" y="0"/>
                  </a:cubicBezTo>
                  <a:cubicBezTo>
                    <a:pt x="21008" y="0"/>
                    <a:pt x="21600" y="185"/>
                    <a:pt x="21600" y="185"/>
                  </a:cubicBezTo>
                  <a:lnTo>
                    <a:pt x="13019" y="16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99" name="Freeform 66"/>
            <p:cNvSpPr/>
            <p:nvPr/>
          </p:nvSpPr>
          <p:spPr>
            <a:xfrm>
              <a:off x="1628028" y="568799"/>
              <a:ext cx="565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4" y="10930"/>
                  </a:moveTo>
                  <a:cubicBezTo>
                    <a:pt x="6284" y="15875"/>
                    <a:pt x="8640" y="18217"/>
                    <a:pt x="14531" y="18217"/>
                  </a:cubicBezTo>
                  <a:cubicBezTo>
                    <a:pt x="17673" y="18217"/>
                    <a:pt x="20029" y="17436"/>
                    <a:pt x="20029" y="17436"/>
                  </a:cubicBezTo>
                  <a:cubicBezTo>
                    <a:pt x="20815" y="18217"/>
                    <a:pt x="21600" y="19258"/>
                    <a:pt x="21600" y="20299"/>
                  </a:cubicBezTo>
                  <a:cubicBezTo>
                    <a:pt x="21600" y="20299"/>
                    <a:pt x="19244" y="21600"/>
                    <a:pt x="12960" y="21600"/>
                  </a:cubicBezTo>
                  <a:cubicBezTo>
                    <a:pt x="4320" y="21600"/>
                    <a:pt x="0" y="17696"/>
                    <a:pt x="0" y="10930"/>
                  </a:cubicBezTo>
                  <a:cubicBezTo>
                    <a:pt x="0" y="3904"/>
                    <a:pt x="4320" y="0"/>
                    <a:pt x="12960" y="0"/>
                  </a:cubicBezTo>
                  <a:cubicBezTo>
                    <a:pt x="18851" y="0"/>
                    <a:pt x="21207" y="1041"/>
                    <a:pt x="21207" y="1041"/>
                  </a:cubicBezTo>
                  <a:cubicBezTo>
                    <a:pt x="21207" y="2082"/>
                    <a:pt x="20422" y="3123"/>
                    <a:pt x="19244" y="3904"/>
                  </a:cubicBezTo>
                  <a:cubicBezTo>
                    <a:pt x="19244" y="3904"/>
                    <a:pt x="17280" y="3383"/>
                    <a:pt x="14138" y="3383"/>
                  </a:cubicBezTo>
                  <a:cubicBezTo>
                    <a:pt x="8640" y="3383"/>
                    <a:pt x="6284" y="5725"/>
                    <a:pt x="6284" y="1093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00" name="Freeform 67"/>
            <p:cNvSpPr/>
            <p:nvPr/>
          </p:nvSpPr>
          <p:spPr>
            <a:xfrm>
              <a:off x="1701099" y="535730"/>
              <a:ext cx="64005" cy="116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20555" y="21600"/>
                    <a:pt x="18813" y="21600"/>
                  </a:cubicBezTo>
                  <a:cubicBezTo>
                    <a:pt x="17071" y="21600"/>
                    <a:pt x="16026" y="21409"/>
                    <a:pt x="16026" y="21409"/>
                  </a:cubicBezTo>
                  <a:cubicBezTo>
                    <a:pt x="16026" y="11087"/>
                    <a:pt x="16026" y="11087"/>
                    <a:pt x="16026" y="11087"/>
                  </a:cubicBezTo>
                  <a:cubicBezTo>
                    <a:pt x="16026" y="9366"/>
                    <a:pt x="14632" y="8602"/>
                    <a:pt x="11148" y="8602"/>
                  </a:cubicBezTo>
                  <a:cubicBezTo>
                    <a:pt x="9058" y="8602"/>
                    <a:pt x="6619" y="9175"/>
                    <a:pt x="5226" y="10322"/>
                  </a:cubicBezTo>
                  <a:cubicBezTo>
                    <a:pt x="5226" y="21409"/>
                    <a:pt x="5226" y="21409"/>
                    <a:pt x="5226" y="21409"/>
                  </a:cubicBezTo>
                  <a:cubicBezTo>
                    <a:pt x="5226" y="21409"/>
                    <a:pt x="4529" y="21600"/>
                    <a:pt x="2787" y="21600"/>
                  </a:cubicBezTo>
                  <a:cubicBezTo>
                    <a:pt x="697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697" y="0"/>
                    <a:pt x="2787" y="0"/>
                  </a:cubicBezTo>
                  <a:cubicBezTo>
                    <a:pt x="4529" y="0"/>
                    <a:pt x="5226" y="191"/>
                    <a:pt x="5226" y="191"/>
                  </a:cubicBezTo>
                  <a:cubicBezTo>
                    <a:pt x="5226" y="8028"/>
                    <a:pt x="5226" y="8028"/>
                    <a:pt x="5226" y="8028"/>
                  </a:cubicBezTo>
                  <a:cubicBezTo>
                    <a:pt x="7316" y="6881"/>
                    <a:pt x="10103" y="6117"/>
                    <a:pt x="13239" y="6117"/>
                  </a:cubicBezTo>
                  <a:cubicBezTo>
                    <a:pt x="18465" y="6117"/>
                    <a:pt x="21600" y="8028"/>
                    <a:pt x="21600" y="10513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01" name="Freeform 68"/>
            <p:cNvSpPr/>
            <p:nvPr/>
          </p:nvSpPr>
          <p:spPr>
            <a:xfrm>
              <a:off x="22061" y="342118"/>
              <a:ext cx="27736" cy="309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200" y="0"/>
                  </a:moveTo>
                  <a:cubicBezTo>
                    <a:pt x="4800" y="0"/>
                    <a:pt x="0" y="432"/>
                    <a:pt x="0" y="1008"/>
                  </a:cubicBezTo>
                  <a:cubicBezTo>
                    <a:pt x="0" y="20592"/>
                    <a:pt x="0" y="20592"/>
                    <a:pt x="0" y="20592"/>
                  </a:cubicBezTo>
                  <a:cubicBezTo>
                    <a:pt x="0" y="21096"/>
                    <a:pt x="4800" y="21600"/>
                    <a:pt x="11200" y="21600"/>
                  </a:cubicBezTo>
                  <a:cubicBezTo>
                    <a:pt x="16800" y="21600"/>
                    <a:pt x="21600" y="21096"/>
                    <a:pt x="21600" y="20592"/>
                  </a:cubicBezTo>
                  <a:cubicBezTo>
                    <a:pt x="21600" y="1008"/>
                    <a:pt x="21600" y="1008"/>
                    <a:pt x="21600" y="1008"/>
                  </a:cubicBezTo>
                  <a:cubicBezTo>
                    <a:pt x="21600" y="432"/>
                    <a:pt x="16800" y="0"/>
                    <a:pt x="11200" y="0"/>
                  </a:cubicBezTo>
                </a:path>
              </a:pathLst>
            </a:custGeom>
            <a:solidFill>
              <a:srgbClr val="48A23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02" name="Freeform 69"/>
            <p:cNvSpPr/>
            <p:nvPr/>
          </p:nvSpPr>
          <p:spPr>
            <a:xfrm>
              <a:off x="82820" y="272017"/>
              <a:ext cx="225126" cy="379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77" h="21492" fill="norm" stroke="1" extrusionOk="0">
                  <a:moveTo>
                    <a:pt x="4142" y="13824"/>
                  </a:moveTo>
                  <a:cubicBezTo>
                    <a:pt x="6311" y="9726"/>
                    <a:pt x="10830" y="6858"/>
                    <a:pt x="16614" y="5804"/>
                  </a:cubicBezTo>
                  <a:cubicBezTo>
                    <a:pt x="14626" y="9199"/>
                    <a:pt x="10559" y="12653"/>
                    <a:pt x="4142" y="13824"/>
                  </a:cubicBezTo>
                  <a:moveTo>
                    <a:pt x="18331" y="3872"/>
                  </a:moveTo>
                  <a:cubicBezTo>
                    <a:pt x="11282" y="4575"/>
                    <a:pt x="5588" y="7560"/>
                    <a:pt x="2605" y="12009"/>
                  </a:cubicBezTo>
                  <a:cubicBezTo>
                    <a:pt x="2425" y="8380"/>
                    <a:pt x="3238" y="4399"/>
                    <a:pt x="5498" y="1121"/>
                  </a:cubicBezTo>
                  <a:cubicBezTo>
                    <a:pt x="5769" y="712"/>
                    <a:pt x="5498" y="243"/>
                    <a:pt x="4865" y="68"/>
                  </a:cubicBezTo>
                  <a:cubicBezTo>
                    <a:pt x="4232" y="-108"/>
                    <a:pt x="3509" y="68"/>
                    <a:pt x="3148" y="477"/>
                  </a:cubicBezTo>
                  <a:cubicBezTo>
                    <a:pt x="-1823" y="7619"/>
                    <a:pt x="-196" y="17570"/>
                    <a:pt x="3148" y="21141"/>
                  </a:cubicBezTo>
                  <a:cubicBezTo>
                    <a:pt x="3419" y="21375"/>
                    <a:pt x="3780" y="21492"/>
                    <a:pt x="4232" y="21492"/>
                  </a:cubicBezTo>
                  <a:cubicBezTo>
                    <a:pt x="4503" y="21492"/>
                    <a:pt x="4684" y="21492"/>
                    <a:pt x="4865" y="21375"/>
                  </a:cubicBezTo>
                  <a:cubicBezTo>
                    <a:pt x="5498" y="21141"/>
                    <a:pt x="5678" y="20672"/>
                    <a:pt x="5317" y="20263"/>
                  </a:cubicBezTo>
                  <a:cubicBezTo>
                    <a:pt x="4323" y="19209"/>
                    <a:pt x="3600" y="17687"/>
                    <a:pt x="3057" y="15638"/>
                  </a:cubicBezTo>
                  <a:cubicBezTo>
                    <a:pt x="12366" y="14585"/>
                    <a:pt x="17789" y="9433"/>
                    <a:pt x="19687" y="4926"/>
                  </a:cubicBezTo>
                  <a:cubicBezTo>
                    <a:pt x="19687" y="4926"/>
                    <a:pt x="19687" y="4926"/>
                    <a:pt x="19687" y="4926"/>
                  </a:cubicBezTo>
                  <a:cubicBezTo>
                    <a:pt x="19777" y="4809"/>
                    <a:pt x="19777" y="4692"/>
                    <a:pt x="19777" y="4575"/>
                  </a:cubicBezTo>
                  <a:cubicBezTo>
                    <a:pt x="19596" y="4165"/>
                    <a:pt x="18964" y="3814"/>
                    <a:pt x="18331" y="3872"/>
                  </a:cubicBezTo>
                </a:path>
              </a:pathLst>
            </a:custGeom>
            <a:solidFill>
              <a:srgbClr val="48A23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03" name="Freeform 70"/>
            <p:cNvSpPr/>
            <p:nvPr/>
          </p:nvSpPr>
          <p:spPr>
            <a:xfrm>
              <a:off x="0" y="367718"/>
              <a:ext cx="144395" cy="53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0978" fill="norm" stroke="1" extrusionOk="0">
                  <a:moveTo>
                    <a:pt x="2153" y="20978"/>
                  </a:moveTo>
                  <a:cubicBezTo>
                    <a:pt x="1088" y="20978"/>
                    <a:pt x="327" y="19378"/>
                    <a:pt x="23" y="16578"/>
                  </a:cubicBezTo>
                  <a:cubicBezTo>
                    <a:pt x="-129" y="13778"/>
                    <a:pt x="479" y="10578"/>
                    <a:pt x="1696" y="9778"/>
                  </a:cubicBezTo>
                  <a:cubicBezTo>
                    <a:pt x="18733" y="178"/>
                    <a:pt x="18733" y="178"/>
                    <a:pt x="18733" y="178"/>
                  </a:cubicBezTo>
                  <a:cubicBezTo>
                    <a:pt x="19950" y="-622"/>
                    <a:pt x="21015" y="1378"/>
                    <a:pt x="21319" y="4178"/>
                  </a:cubicBezTo>
                  <a:cubicBezTo>
                    <a:pt x="21471" y="7378"/>
                    <a:pt x="20863" y="10178"/>
                    <a:pt x="19646" y="10978"/>
                  </a:cubicBezTo>
                  <a:cubicBezTo>
                    <a:pt x="2609" y="20978"/>
                    <a:pt x="2609" y="20978"/>
                    <a:pt x="2609" y="20978"/>
                  </a:cubicBezTo>
                  <a:cubicBezTo>
                    <a:pt x="2457" y="20978"/>
                    <a:pt x="2305" y="20978"/>
                    <a:pt x="2153" y="20978"/>
                  </a:cubicBezTo>
                </a:path>
              </a:pathLst>
            </a:custGeom>
            <a:solidFill>
              <a:srgbClr val="CB333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04" name="Freeform 71"/>
            <p:cNvSpPr/>
            <p:nvPr/>
          </p:nvSpPr>
          <p:spPr>
            <a:xfrm>
              <a:off x="23294" y="-1"/>
              <a:ext cx="300984" cy="302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540" fill="norm" stroke="1" extrusionOk="0">
                  <a:moveTo>
                    <a:pt x="17156" y="13578"/>
                  </a:moveTo>
                  <a:cubicBezTo>
                    <a:pt x="16287" y="17117"/>
                    <a:pt x="13242" y="19550"/>
                    <a:pt x="9691" y="19550"/>
                  </a:cubicBezTo>
                  <a:cubicBezTo>
                    <a:pt x="9038" y="19550"/>
                    <a:pt x="8458" y="19476"/>
                    <a:pt x="7806" y="19255"/>
                  </a:cubicBezTo>
                  <a:cubicBezTo>
                    <a:pt x="5849" y="18812"/>
                    <a:pt x="4182" y="17559"/>
                    <a:pt x="3095" y="15716"/>
                  </a:cubicBezTo>
                  <a:cubicBezTo>
                    <a:pt x="2080" y="13947"/>
                    <a:pt x="1718" y="11883"/>
                    <a:pt x="2225" y="9818"/>
                  </a:cubicBezTo>
                  <a:cubicBezTo>
                    <a:pt x="3747" y="3700"/>
                    <a:pt x="3747" y="3700"/>
                    <a:pt x="3747" y="3700"/>
                  </a:cubicBezTo>
                  <a:cubicBezTo>
                    <a:pt x="5632" y="6870"/>
                    <a:pt x="5632" y="6870"/>
                    <a:pt x="5632" y="6870"/>
                  </a:cubicBezTo>
                  <a:cubicBezTo>
                    <a:pt x="5777" y="7165"/>
                    <a:pt x="5994" y="7312"/>
                    <a:pt x="6284" y="7386"/>
                  </a:cubicBezTo>
                  <a:cubicBezTo>
                    <a:pt x="6501" y="7459"/>
                    <a:pt x="6791" y="7386"/>
                    <a:pt x="7009" y="7238"/>
                  </a:cubicBezTo>
                  <a:cubicBezTo>
                    <a:pt x="11430" y="4584"/>
                    <a:pt x="11430" y="4584"/>
                    <a:pt x="11430" y="4584"/>
                  </a:cubicBezTo>
                  <a:cubicBezTo>
                    <a:pt x="13532" y="8123"/>
                    <a:pt x="13532" y="8123"/>
                    <a:pt x="13532" y="8123"/>
                  </a:cubicBezTo>
                  <a:cubicBezTo>
                    <a:pt x="9183" y="10851"/>
                    <a:pt x="9183" y="10851"/>
                    <a:pt x="9183" y="10851"/>
                  </a:cubicBezTo>
                  <a:cubicBezTo>
                    <a:pt x="8676" y="11145"/>
                    <a:pt x="8531" y="11735"/>
                    <a:pt x="8821" y="12251"/>
                  </a:cubicBezTo>
                  <a:cubicBezTo>
                    <a:pt x="9038" y="12546"/>
                    <a:pt x="9328" y="12767"/>
                    <a:pt x="9691" y="12767"/>
                  </a:cubicBezTo>
                  <a:cubicBezTo>
                    <a:pt x="9836" y="12767"/>
                    <a:pt x="10053" y="12694"/>
                    <a:pt x="10198" y="12620"/>
                  </a:cubicBezTo>
                  <a:cubicBezTo>
                    <a:pt x="15489" y="9376"/>
                    <a:pt x="15489" y="9376"/>
                    <a:pt x="15489" y="9376"/>
                  </a:cubicBezTo>
                  <a:cubicBezTo>
                    <a:pt x="15489" y="9376"/>
                    <a:pt x="15489" y="9376"/>
                    <a:pt x="15489" y="9376"/>
                  </a:cubicBezTo>
                  <a:cubicBezTo>
                    <a:pt x="18606" y="7459"/>
                    <a:pt x="18606" y="7459"/>
                    <a:pt x="18606" y="7459"/>
                  </a:cubicBezTo>
                  <a:lnTo>
                    <a:pt x="17156" y="13578"/>
                  </a:lnTo>
                  <a:close/>
                  <a:moveTo>
                    <a:pt x="20781" y="4437"/>
                  </a:moveTo>
                  <a:cubicBezTo>
                    <a:pt x="20491" y="4216"/>
                    <a:pt x="19983" y="4216"/>
                    <a:pt x="19693" y="4363"/>
                  </a:cubicBezTo>
                  <a:cubicBezTo>
                    <a:pt x="15272" y="7091"/>
                    <a:pt x="15272" y="7091"/>
                    <a:pt x="15272" y="7091"/>
                  </a:cubicBezTo>
                  <a:cubicBezTo>
                    <a:pt x="12662" y="2594"/>
                    <a:pt x="12662" y="2594"/>
                    <a:pt x="12662" y="2594"/>
                  </a:cubicBezTo>
                  <a:cubicBezTo>
                    <a:pt x="12518" y="2373"/>
                    <a:pt x="12300" y="2225"/>
                    <a:pt x="12010" y="2152"/>
                  </a:cubicBezTo>
                  <a:cubicBezTo>
                    <a:pt x="11720" y="2078"/>
                    <a:pt x="11503" y="2152"/>
                    <a:pt x="11285" y="2299"/>
                  </a:cubicBezTo>
                  <a:cubicBezTo>
                    <a:pt x="6864" y="4953"/>
                    <a:pt x="6864" y="4953"/>
                    <a:pt x="6864" y="4953"/>
                  </a:cubicBezTo>
                  <a:cubicBezTo>
                    <a:pt x="4182" y="530"/>
                    <a:pt x="4182" y="530"/>
                    <a:pt x="4182" y="530"/>
                  </a:cubicBezTo>
                  <a:cubicBezTo>
                    <a:pt x="4037" y="161"/>
                    <a:pt x="3602" y="-60"/>
                    <a:pt x="3167" y="14"/>
                  </a:cubicBezTo>
                  <a:cubicBezTo>
                    <a:pt x="2805" y="87"/>
                    <a:pt x="2442" y="382"/>
                    <a:pt x="2370" y="751"/>
                  </a:cubicBezTo>
                  <a:cubicBezTo>
                    <a:pt x="268" y="9376"/>
                    <a:pt x="268" y="9376"/>
                    <a:pt x="268" y="9376"/>
                  </a:cubicBezTo>
                  <a:cubicBezTo>
                    <a:pt x="-312" y="11883"/>
                    <a:pt x="50" y="14537"/>
                    <a:pt x="1355" y="16822"/>
                  </a:cubicBezTo>
                  <a:cubicBezTo>
                    <a:pt x="2732" y="19034"/>
                    <a:pt x="4834" y="20655"/>
                    <a:pt x="7371" y="21245"/>
                  </a:cubicBezTo>
                  <a:cubicBezTo>
                    <a:pt x="8096" y="21466"/>
                    <a:pt x="8893" y="21540"/>
                    <a:pt x="9691" y="21540"/>
                  </a:cubicBezTo>
                  <a:cubicBezTo>
                    <a:pt x="14112" y="21540"/>
                    <a:pt x="18026" y="18517"/>
                    <a:pt x="19114" y="14094"/>
                  </a:cubicBezTo>
                  <a:cubicBezTo>
                    <a:pt x="21143" y="5543"/>
                    <a:pt x="21143" y="5543"/>
                    <a:pt x="21143" y="5543"/>
                  </a:cubicBezTo>
                  <a:cubicBezTo>
                    <a:pt x="21288" y="5100"/>
                    <a:pt x="21143" y="4732"/>
                    <a:pt x="20781" y="4437"/>
                  </a:cubicBezTo>
                </a:path>
              </a:pathLst>
            </a:custGeom>
            <a:solidFill>
              <a:srgbClr val="CB333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806" name="Symbol zastępczy zawartości 3"/>
          <p:cNvSpPr txBox="1"/>
          <p:nvPr/>
        </p:nvSpPr>
        <p:spPr>
          <a:xfrm>
            <a:off x="805007" y="1754570"/>
            <a:ext cx="10538264" cy="293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28600" indent="-228600" defTabSz="914400">
              <a:lnSpc>
                <a:spcPct val="150000"/>
              </a:lnSpc>
              <a:spcBef>
                <a:spcPts val="1000"/>
              </a:spcBef>
              <a:buSzPct val="100000"/>
              <a:buFont typeface="Arial"/>
              <a:buChar char="•"/>
              <a:defRPr sz="2800" u="sng"/>
            </a:pPr>
            <a:r>
              <a:t>Do końca 2019 roku 10 tys. elektronicznych wniosków </a:t>
            </a:r>
            <a:r>
              <a:rPr u="none"/>
              <a:t>- głównym źródłem pozyskania nowych wniosków w Systemie będzie otwarty nabór na wnioski finansowane w ramach programu Aktywny Samorząd, Moduł II – Edukacja.  Służy on głównie wsparciu finansowemu niepełnosprawnych studentów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" name="Obraz 4" descr="Obraz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05283" y="41782"/>
            <a:ext cx="1584177" cy="1648908"/>
          </a:xfrm>
          <a:prstGeom prst="rect">
            <a:avLst/>
          </a:prstGeom>
          <a:ln w="12700">
            <a:miter lim="400000"/>
          </a:ln>
        </p:spPr>
      </p:pic>
      <p:pic>
        <p:nvPicPr>
          <p:cNvPr id="809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8729" y="5692588"/>
            <a:ext cx="1666148" cy="935353"/>
          </a:xfrm>
          <a:prstGeom prst="rect">
            <a:avLst/>
          </a:prstGeom>
          <a:ln w="12700">
            <a:miter lim="400000"/>
          </a:ln>
        </p:spPr>
      </p:pic>
      <p:pic>
        <p:nvPicPr>
          <p:cNvPr id="810" name="Picture 3" descr="Picture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737796" y="5709287"/>
            <a:ext cx="2867488" cy="935353"/>
          </a:xfrm>
          <a:prstGeom prst="rect">
            <a:avLst/>
          </a:prstGeom>
          <a:ln w="12700">
            <a:miter lim="400000"/>
          </a:ln>
        </p:spPr>
      </p:pic>
      <p:sp>
        <p:nvSpPr>
          <p:cNvPr id="811" name="Tytuł 1"/>
          <p:cNvSpPr txBox="1"/>
          <p:nvPr/>
        </p:nvSpPr>
        <p:spPr>
          <a:xfrm>
            <a:off x="2468043" y="292844"/>
            <a:ext cx="8380485" cy="101811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>
            <a:lvl1pPr algn="ctr">
              <a:lnSpc>
                <a:spcPct val="90000"/>
              </a:lnSpc>
              <a:defRPr b="1" sz="4000">
                <a:solidFill>
                  <a:srgbClr val="FFFFFF"/>
                </a:solidFill>
              </a:defRPr>
            </a:lvl1pPr>
          </a:lstStyle>
          <a:p>
            <a:pPr/>
            <a:r>
              <a:t>Założenia cd.</a:t>
            </a:r>
          </a:p>
        </p:txBody>
      </p:sp>
      <p:grpSp>
        <p:nvGrpSpPr>
          <p:cNvPr id="866" name="Group 17"/>
          <p:cNvGrpSpPr/>
          <p:nvPr/>
        </p:nvGrpSpPr>
        <p:grpSpPr>
          <a:xfrm>
            <a:off x="479459" y="454088"/>
            <a:ext cx="1802974" cy="691475"/>
            <a:chOff x="0" y="0"/>
            <a:chExt cx="1802972" cy="691473"/>
          </a:xfrm>
        </p:grpSpPr>
        <p:sp>
          <p:nvSpPr>
            <p:cNvPr id="812" name="Freeform 18"/>
            <p:cNvSpPr/>
            <p:nvPr/>
          </p:nvSpPr>
          <p:spPr>
            <a:xfrm>
              <a:off x="431686" y="165574"/>
              <a:ext cx="74139" cy="112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00" y="10701"/>
                  </a:moveTo>
                  <a:cubicBezTo>
                    <a:pt x="15000" y="10701"/>
                    <a:pt x="16800" y="9116"/>
                    <a:pt x="16800" y="6738"/>
                  </a:cubicBezTo>
                  <a:cubicBezTo>
                    <a:pt x="16800" y="4161"/>
                    <a:pt x="15000" y="2576"/>
                    <a:pt x="11400" y="2576"/>
                  </a:cubicBezTo>
                  <a:cubicBezTo>
                    <a:pt x="4800" y="2576"/>
                    <a:pt x="4800" y="2576"/>
                    <a:pt x="4800" y="2576"/>
                  </a:cubicBezTo>
                  <a:cubicBezTo>
                    <a:pt x="4800" y="10701"/>
                    <a:pt x="4800" y="10701"/>
                    <a:pt x="4800" y="10701"/>
                  </a:cubicBezTo>
                  <a:lnTo>
                    <a:pt x="11400" y="10701"/>
                  </a:lnTo>
                  <a:close/>
                  <a:moveTo>
                    <a:pt x="4800" y="21402"/>
                  </a:moveTo>
                  <a:cubicBezTo>
                    <a:pt x="4800" y="21402"/>
                    <a:pt x="3900" y="21600"/>
                    <a:pt x="2400" y="21600"/>
                  </a:cubicBezTo>
                  <a:cubicBezTo>
                    <a:pt x="900" y="21600"/>
                    <a:pt x="0" y="21402"/>
                    <a:pt x="0" y="2140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000" y="0"/>
                    <a:pt x="12000" y="0"/>
                    <a:pt x="12000" y="0"/>
                  </a:cubicBezTo>
                  <a:cubicBezTo>
                    <a:pt x="18000" y="0"/>
                    <a:pt x="21600" y="2774"/>
                    <a:pt x="21600" y="6738"/>
                  </a:cubicBezTo>
                  <a:cubicBezTo>
                    <a:pt x="21600" y="10503"/>
                    <a:pt x="18000" y="13277"/>
                    <a:pt x="12000" y="13277"/>
                  </a:cubicBezTo>
                  <a:cubicBezTo>
                    <a:pt x="4800" y="13277"/>
                    <a:pt x="4800" y="13277"/>
                    <a:pt x="4800" y="13277"/>
                  </a:cubicBezTo>
                  <a:lnTo>
                    <a:pt x="4800" y="2140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13" name="Freeform 19"/>
            <p:cNvSpPr/>
            <p:nvPr/>
          </p:nvSpPr>
          <p:spPr>
            <a:xfrm>
              <a:off x="515958" y="194376"/>
              <a:ext cx="640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11451"/>
                  </a:moveTo>
                  <a:cubicBezTo>
                    <a:pt x="7316" y="11451"/>
                    <a:pt x="5574" y="12492"/>
                    <a:pt x="5574" y="14834"/>
                  </a:cubicBezTo>
                  <a:cubicBezTo>
                    <a:pt x="5574" y="17436"/>
                    <a:pt x="7316" y="18477"/>
                    <a:pt x="10103" y="18477"/>
                  </a:cubicBezTo>
                  <a:cubicBezTo>
                    <a:pt x="14284" y="18477"/>
                    <a:pt x="16026" y="15875"/>
                    <a:pt x="16026" y="13012"/>
                  </a:cubicBezTo>
                  <a:cubicBezTo>
                    <a:pt x="16026" y="11711"/>
                    <a:pt x="16026" y="11711"/>
                    <a:pt x="16026" y="11711"/>
                  </a:cubicBezTo>
                  <a:cubicBezTo>
                    <a:pt x="14981" y="11711"/>
                    <a:pt x="12890" y="11451"/>
                    <a:pt x="10800" y="11451"/>
                  </a:cubicBezTo>
                  <a:moveTo>
                    <a:pt x="11497" y="0"/>
                  </a:moveTo>
                  <a:cubicBezTo>
                    <a:pt x="19161" y="0"/>
                    <a:pt x="21600" y="2602"/>
                    <a:pt x="21600" y="754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0903" y="21080"/>
                    <a:pt x="19510" y="21080"/>
                  </a:cubicBezTo>
                  <a:cubicBezTo>
                    <a:pt x="18116" y="21080"/>
                    <a:pt x="17419" y="20819"/>
                    <a:pt x="17419" y="20819"/>
                  </a:cubicBezTo>
                  <a:cubicBezTo>
                    <a:pt x="16374" y="18217"/>
                    <a:pt x="16374" y="18217"/>
                    <a:pt x="16374" y="18217"/>
                  </a:cubicBezTo>
                  <a:cubicBezTo>
                    <a:pt x="14981" y="20299"/>
                    <a:pt x="12194" y="21600"/>
                    <a:pt x="8361" y="21600"/>
                  </a:cubicBezTo>
                  <a:cubicBezTo>
                    <a:pt x="3135" y="21600"/>
                    <a:pt x="0" y="19258"/>
                    <a:pt x="0" y="14834"/>
                  </a:cubicBezTo>
                  <a:cubicBezTo>
                    <a:pt x="0" y="10670"/>
                    <a:pt x="3484" y="8848"/>
                    <a:pt x="10103" y="8848"/>
                  </a:cubicBezTo>
                  <a:cubicBezTo>
                    <a:pt x="12542" y="8848"/>
                    <a:pt x="14981" y="8848"/>
                    <a:pt x="16026" y="9108"/>
                  </a:cubicBezTo>
                  <a:cubicBezTo>
                    <a:pt x="16026" y="7547"/>
                    <a:pt x="16026" y="7547"/>
                    <a:pt x="16026" y="7547"/>
                  </a:cubicBezTo>
                  <a:cubicBezTo>
                    <a:pt x="16026" y="4945"/>
                    <a:pt x="14981" y="3383"/>
                    <a:pt x="10800" y="3383"/>
                  </a:cubicBezTo>
                  <a:cubicBezTo>
                    <a:pt x="6968" y="3383"/>
                    <a:pt x="3832" y="4424"/>
                    <a:pt x="3832" y="4424"/>
                  </a:cubicBezTo>
                  <a:cubicBezTo>
                    <a:pt x="3832" y="4164"/>
                    <a:pt x="3135" y="3904"/>
                    <a:pt x="2439" y="3123"/>
                  </a:cubicBezTo>
                  <a:cubicBezTo>
                    <a:pt x="2090" y="2342"/>
                    <a:pt x="2090" y="1561"/>
                    <a:pt x="2090" y="1561"/>
                  </a:cubicBezTo>
                  <a:cubicBezTo>
                    <a:pt x="2090" y="1561"/>
                    <a:pt x="6271" y="0"/>
                    <a:pt x="11497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14" name="Freeform 20"/>
            <p:cNvSpPr/>
            <p:nvPr/>
          </p:nvSpPr>
          <p:spPr>
            <a:xfrm>
              <a:off x="601297" y="157338"/>
              <a:ext cx="62938" cy="120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9207" y="4794"/>
                  </a:moveTo>
                  <a:cubicBezTo>
                    <a:pt x="7790" y="4611"/>
                    <a:pt x="6728" y="4428"/>
                    <a:pt x="6020" y="3879"/>
                  </a:cubicBezTo>
                  <a:cubicBezTo>
                    <a:pt x="11331" y="35"/>
                    <a:pt x="11331" y="35"/>
                    <a:pt x="11331" y="35"/>
                  </a:cubicBezTo>
                  <a:cubicBezTo>
                    <a:pt x="12748" y="-148"/>
                    <a:pt x="14872" y="401"/>
                    <a:pt x="15934" y="1133"/>
                  </a:cubicBezTo>
                  <a:lnTo>
                    <a:pt x="9207" y="4794"/>
                  </a:lnTo>
                  <a:close/>
                  <a:moveTo>
                    <a:pt x="21600" y="21269"/>
                  </a:moveTo>
                  <a:cubicBezTo>
                    <a:pt x="21600" y="21269"/>
                    <a:pt x="20892" y="21452"/>
                    <a:pt x="19121" y="21452"/>
                  </a:cubicBezTo>
                  <a:cubicBezTo>
                    <a:pt x="17351" y="21452"/>
                    <a:pt x="16289" y="21269"/>
                    <a:pt x="16289" y="21269"/>
                  </a:cubicBezTo>
                  <a:cubicBezTo>
                    <a:pt x="16289" y="11384"/>
                    <a:pt x="16289" y="11384"/>
                    <a:pt x="16289" y="11384"/>
                  </a:cubicBezTo>
                  <a:cubicBezTo>
                    <a:pt x="16289" y="9737"/>
                    <a:pt x="14872" y="8821"/>
                    <a:pt x="11331" y="8821"/>
                  </a:cubicBezTo>
                  <a:cubicBezTo>
                    <a:pt x="8852" y="8821"/>
                    <a:pt x="6728" y="9554"/>
                    <a:pt x="5311" y="10652"/>
                  </a:cubicBezTo>
                  <a:cubicBezTo>
                    <a:pt x="5311" y="21269"/>
                    <a:pt x="5311" y="21269"/>
                    <a:pt x="5311" y="21269"/>
                  </a:cubicBezTo>
                  <a:cubicBezTo>
                    <a:pt x="5311" y="21269"/>
                    <a:pt x="4249" y="21452"/>
                    <a:pt x="2833" y="21452"/>
                  </a:cubicBezTo>
                  <a:cubicBezTo>
                    <a:pt x="708" y="21452"/>
                    <a:pt x="0" y="21269"/>
                    <a:pt x="0" y="21269"/>
                  </a:cubicBezTo>
                  <a:cubicBezTo>
                    <a:pt x="0" y="7174"/>
                    <a:pt x="0" y="7174"/>
                    <a:pt x="0" y="7174"/>
                  </a:cubicBezTo>
                  <a:cubicBezTo>
                    <a:pt x="0" y="7174"/>
                    <a:pt x="708" y="6991"/>
                    <a:pt x="2833" y="6991"/>
                  </a:cubicBezTo>
                  <a:cubicBezTo>
                    <a:pt x="4249" y="6991"/>
                    <a:pt x="5311" y="7174"/>
                    <a:pt x="5311" y="7174"/>
                  </a:cubicBezTo>
                  <a:cubicBezTo>
                    <a:pt x="5311" y="8455"/>
                    <a:pt x="5311" y="8455"/>
                    <a:pt x="5311" y="8455"/>
                  </a:cubicBezTo>
                  <a:cubicBezTo>
                    <a:pt x="7082" y="7357"/>
                    <a:pt x="9915" y="6625"/>
                    <a:pt x="13456" y="6625"/>
                  </a:cubicBezTo>
                  <a:cubicBezTo>
                    <a:pt x="18767" y="6625"/>
                    <a:pt x="21600" y="8272"/>
                    <a:pt x="21600" y="10835"/>
                  </a:cubicBezTo>
                  <a:lnTo>
                    <a:pt x="21600" y="2126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15" name="Freeform 21"/>
            <p:cNvSpPr/>
            <p:nvPr/>
          </p:nvSpPr>
          <p:spPr>
            <a:xfrm>
              <a:off x="682902" y="194376"/>
              <a:ext cx="55471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00" y="0"/>
                  </a:moveTo>
                  <a:cubicBezTo>
                    <a:pt x="17600" y="0"/>
                    <a:pt x="20000" y="1041"/>
                    <a:pt x="20000" y="1041"/>
                  </a:cubicBezTo>
                  <a:cubicBezTo>
                    <a:pt x="20000" y="2082"/>
                    <a:pt x="19600" y="3383"/>
                    <a:pt x="18400" y="3904"/>
                  </a:cubicBezTo>
                  <a:cubicBezTo>
                    <a:pt x="18400" y="3904"/>
                    <a:pt x="15600" y="3383"/>
                    <a:pt x="12000" y="3383"/>
                  </a:cubicBezTo>
                  <a:cubicBezTo>
                    <a:pt x="8000" y="3383"/>
                    <a:pt x="6000" y="4164"/>
                    <a:pt x="6000" y="5986"/>
                  </a:cubicBezTo>
                  <a:cubicBezTo>
                    <a:pt x="6000" y="8067"/>
                    <a:pt x="9600" y="8588"/>
                    <a:pt x="13600" y="9369"/>
                  </a:cubicBezTo>
                  <a:cubicBezTo>
                    <a:pt x="17600" y="10149"/>
                    <a:pt x="21600" y="11451"/>
                    <a:pt x="21600" y="15094"/>
                  </a:cubicBezTo>
                  <a:cubicBezTo>
                    <a:pt x="21600" y="19258"/>
                    <a:pt x="17600" y="21600"/>
                    <a:pt x="10000" y="21600"/>
                  </a:cubicBezTo>
                  <a:cubicBezTo>
                    <a:pt x="3600" y="21600"/>
                    <a:pt x="0" y="20039"/>
                    <a:pt x="0" y="20039"/>
                  </a:cubicBezTo>
                  <a:cubicBezTo>
                    <a:pt x="0" y="18998"/>
                    <a:pt x="400" y="17957"/>
                    <a:pt x="1600" y="17176"/>
                  </a:cubicBezTo>
                  <a:cubicBezTo>
                    <a:pt x="1600" y="17176"/>
                    <a:pt x="5600" y="18217"/>
                    <a:pt x="10000" y="18217"/>
                  </a:cubicBezTo>
                  <a:cubicBezTo>
                    <a:pt x="13600" y="18217"/>
                    <a:pt x="15600" y="17176"/>
                    <a:pt x="15600" y="15354"/>
                  </a:cubicBezTo>
                  <a:cubicBezTo>
                    <a:pt x="15600" y="13272"/>
                    <a:pt x="12400" y="12752"/>
                    <a:pt x="8800" y="11971"/>
                  </a:cubicBezTo>
                  <a:cubicBezTo>
                    <a:pt x="4800" y="11190"/>
                    <a:pt x="0" y="10149"/>
                    <a:pt x="0" y="6246"/>
                  </a:cubicBezTo>
                  <a:cubicBezTo>
                    <a:pt x="0" y="2602"/>
                    <a:pt x="4000" y="0"/>
                    <a:pt x="116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16" name="Freeform 22"/>
            <p:cNvSpPr/>
            <p:nvPr/>
          </p:nvSpPr>
          <p:spPr>
            <a:xfrm>
              <a:off x="748506" y="178601"/>
              <a:ext cx="51738" cy="101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11664" y="14895"/>
                  </a:moveTo>
                  <a:cubicBezTo>
                    <a:pt x="11664" y="17731"/>
                    <a:pt x="13824" y="18604"/>
                    <a:pt x="18144" y="18604"/>
                  </a:cubicBezTo>
                  <a:cubicBezTo>
                    <a:pt x="19440" y="18604"/>
                    <a:pt x="21168" y="18604"/>
                    <a:pt x="21168" y="18604"/>
                  </a:cubicBezTo>
                  <a:cubicBezTo>
                    <a:pt x="21168" y="18604"/>
                    <a:pt x="21600" y="19040"/>
                    <a:pt x="21600" y="19913"/>
                  </a:cubicBezTo>
                  <a:cubicBezTo>
                    <a:pt x="21600" y="20567"/>
                    <a:pt x="21168" y="21004"/>
                    <a:pt x="21168" y="21004"/>
                  </a:cubicBezTo>
                  <a:cubicBezTo>
                    <a:pt x="19872" y="21222"/>
                    <a:pt x="18144" y="21440"/>
                    <a:pt x="16416" y="21440"/>
                  </a:cubicBezTo>
                  <a:cubicBezTo>
                    <a:pt x="8640" y="21440"/>
                    <a:pt x="5184" y="19040"/>
                    <a:pt x="5184" y="14895"/>
                  </a:cubicBezTo>
                  <a:cubicBezTo>
                    <a:pt x="5184" y="6167"/>
                    <a:pt x="5184" y="6167"/>
                    <a:pt x="5184" y="6167"/>
                  </a:cubicBezTo>
                  <a:cubicBezTo>
                    <a:pt x="432" y="6167"/>
                    <a:pt x="432" y="6167"/>
                    <a:pt x="432" y="6167"/>
                  </a:cubicBezTo>
                  <a:cubicBezTo>
                    <a:pt x="432" y="6167"/>
                    <a:pt x="0" y="5731"/>
                    <a:pt x="0" y="4858"/>
                  </a:cubicBezTo>
                  <a:cubicBezTo>
                    <a:pt x="0" y="4204"/>
                    <a:pt x="432" y="3767"/>
                    <a:pt x="432" y="3767"/>
                  </a:cubicBezTo>
                  <a:cubicBezTo>
                    <a:pt x="5184" y="3767"/>
                    <a:pt x="5184" y="3767"/>
                    <a:pt x="5184" y="3767"/>
                  </a:cubicBezTo>
                  <a:cubicBezTo>
                    <a:pt x="5184" y="713"/>
                    <a:pt x="5184" y="713"/>
                    <a:pt x="5184" y="713"/>
                  </a:cubicBezTo>
                  <a:cubicBezTo>
                    <a:pt x="6912" y="276"/>
                    <a:pt x="9504" y="-160"/>
                    <a:pt x="11664" y="58"/>
                  </a:cubicBezTo>
                  <a:cubicBezTo>
                    <a:pt x="11664" y="3767"/>
                    <a:pt x="11664" y="3767"/>
                    <a:pt x="11664" y="3767"/>
                  </a:cubicBezTo>
                  <a:cubicBezTo>
                    <a:pt x="20304" y="3767"/>
                    <a:pt x="20304" y="3767"/>
                    <a:pt x="20304" y="3767"/>
                  </a:cubicBezTo>
                  <a:cubicBezTo>
                    <a:pt x="20304" y="3767"/>
                    <a:pt x="20736" y="4204"/>
                    <a:pt x="20736" y="4858"/>
                  </a:cubicBezTo>
                  <a:cubicBezTo>
                    <a:pt x="20736" y="5731"/>
                    <a:pt x="20304" y="6167"/>
                    <a:pt x="20304" y="6167"/>
                  </a:cubicBezTo>
                  <a:cubicBezTo>
                    <a:pt x="11664" y="6167"/>
                    <a:pt x="11664" y="6167"/>
                    <a:pt x="11664" y="6167"/>
                  </a:cubicBezTo>
                  <a:lnTo>
                    <a:pt x="11664" y="14895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17" name="Freeform 23"/>
            <p:cNvSpPr/>
            <p:nvPr/>
          </p:nvSpPr>
          <p:spPr>
            <a:xfrm>
              <a:off x="807176" y="196509"/>
              <a:ext cx="116809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101"/>
                  </a:cubicBezTo>
                  <a:cubicBezTo>
                    <a:pt x="10704" y="4101"/>
                    <a:pt x="10704" y="4101"/>
                    <a:pt x="10704" y="4101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6117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529" y="0"/>
                  </a:cubicBezTo>
                  <a:cubicBezTo>
                    <a:pt x="2485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038"/>
                    <a:pt x="5926" y="16678"/>
                    <a:pt x="6117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308" y="16405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038"/>
                    <a:pt x="15483" y="16678"/>
                    <a:pt x="15483" y="17499"/>
                  </a:cubicBezTo>
                  <a:cubicBezTo>
                    <a:pt x="15674" y="17499"/>
                    <a:pt x="15674" y="17499"/>
                    <a:pt x="15674" y="17499"/>
                  </a:cubicBezTo>
                  <a:cubicBezTo>
                    <a:pt x="15674" y="16678"/>
                    <a:pt x="15865" y="15311"/>
                    <a:pt x="16439" y="13397"/>
                  </a:cubicBezTo>
                  <a:cubicBezTo>
                    <a:pt x="19115" y="273"/>
                    <a:pt x="19115" y="273"/>
                    <a:pt x="19115" y="273"/>
                  </a:cubicBezTo>
                  <a:cubicBezTo>
                    <a:pt x="19115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248" y="21600"/>
                    <a:pt x="15483" y="21600"/>
                  </a:cubicBezTo>
                  <a:cubicBezTo>
                    <a:pt x="14910" y="21600"/>
                    <a:pt x="14527" y="21600"/>
                    <a:pt x="13954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18" name="Freeform 24"/>
            <p:cNvSpPr/>
            <p:nvPr/>
          </p:nvSpPr>
          <p:spPr>
            <a:xfrm>
              <a:off x="934118" y="194376"/>
              <a:ext cx="688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39" y="3123"/>
                  </a:moveTo>
                  <a:cubicBezTo>
                    <a:pt x="7093" y="3123"/>
                    <a:pt x="4836" y="4684"/>
                    <a:pt x="4836" y="10670"/>
                  </a:cubicBezTo>
                  <a:cubicBezTo>
                    <a:pt x="4836" y="16916"/>
                    <a:pt x="7093" y="18477"/>
                    <a:pt x="10639" y="18477"/>
                  </a:cubicBezTo>
                  <a:cubicBezTo>
                    <a:pt x="14185" y="18477"/>
                    <a:pt x="16442" y="16916"/>
                    <a:pt x="16442" y="10670"/>
                  </a:cubicBezTo>
                  <a:cubicBezTo>
                    <a:pt x="16442" y="4684"/>
                    <a:pt x="14185" y="3123"/>
                    <a:pt x="10639" y="3123"/>
                  </a:cubicBezTo>
                  <a:moveTo>
                    <a:pt x="10639" y="0"/>
                  </a:moveTo>
                  <a:cubicBezTo>
                    <a:pt x="17409" y="0"/>
                    <a:pt x="21600" y="3123"/>
                    <a:pt x="21600" y="10670"/>
                  </a:cubicBezTo>
                  <a:cubicBezTo>
                    <a:pt x="21600" y="18477"/>
                    <a:pt x="17409" y="21600"/>
                    <a:pt x="10639" y="21600"/>
                  </a:cubicBezTo>
                  <a:cubicBezTo>
                    <a:pt x="4191" y="21600"/>
                    <a:pt x="0" y="18477"/>
                    <a:pt x="0" y="10670"/>
                  </a:cubicBezTo>
                  <a:cubicBezTo>
                    <a:pt x="0" y="3123"/>
                    <a:pt x="4191" y="0"/>
                    <a:pt x="10639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19" name="Freeform 25"/>
            <p:cNvSpPr/>
            <p:nvPr/>
          </p:nvSpPr>
          <p:spPr>
            <a:xfrm>
              <a:off x="1013589" y="196509"/>
              <a:ext cx="116275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101"/>
                  </a:cubicBezTo>
                  <a:cubicBezTo>
                    <a:pt x="10704" y="4101"/>
                    <a:pt x="10704" y="4101"/>
                    <a:pt x="10704" y="4101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5926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338" y="0"/>
                  </a:cubicBezTo>
                  <a:cubicBezTo>
                    <a:pt x="2294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038"/>
                    <a:pt x="5926" y="16678"/>
                    <a:pt x="5926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117" y="16405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038"/>
                    <a:pt x="15483" y="16678"/>
                    <a:pt x="15483" y="17499"/>
                  </a:cubicBezTo>
                  <a:cubicBezTo>
                    <a:pt x="15483" y="17499"/>
                    <a:pt x="15483" y="17499"/>
                    <a:pt x="15483" y="17499"/>
                  </a:cubicBezTo>
                  <a:cubicBezTo>
                    <a:pt x="15674" y="16678"/>
                    <a:pt x="15865" y="15311"/>
                    <a:pt x="16248" y="13397"/>
                  </a:cubicBezTo>
                  <a:cubicBezTo>
                    <a:pt x="18924" y="273"/>
                    <a:pt x="18924" y="273"/>
                    <a:pt x="18924" y="273"/>
                  </a:cubicBezTo>
                  <a:cubicBezTo>
                    <a:pt x="18924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057" y="21600"/>
                    <a:pt x="15483" y="21600"/>
                  </a:cubicBezTo>
                  <a:cubicBezTo>
                    <a:pt x="14910" y="21600"/>
                    <a:pt x="14336" y="21600"/>
                    <a:pt x="13763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20" name="Freeform 26"/>
            <p:cNvSpPr/>
            <p:nvPr/>
          </p:nvSpPr>
          <p:spPr>
            <a:xfrm>
              <a:off x="1135730" y="196509"/>
              <a:ext cx="75206" cy="12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19" y="16800"/>
                  </a:moveTo>
                  <a:cubicBezTo>
                    <a:pt x="11540" y="19754"/>
                    <a:pt x="10060" y="21600"/>
                    <a:pt x="5030" y="21600"/>
                  </a:cubicBezTo>
                  <a:cubicBezTo>
                    <a:pt x="3551" y="21600"/>
                    <a:pt x="2663" y="21231"/>
                    <a:pt x="2663" y="21231"/>
                  </a:cubicBezTo>
                  <a:cubicBezTo>
                    <a:pt x="2663" y="21231"/>
                    <a:pt x="2367" y="20862"/>
                    <a:pt x="2367" y="20308"/>
                  </a:cubicBezTo>
                  <a:cubicBezTo>
                    <a:pt x="2367" y="19569"/>
                    <a:pt x="2663" y="19200"/>
                    <a:pt x="2663" y="19200"/>
                  </a:cubicBezTo>
                  <a:cubicBezTo>
                    <a:pt x="2663" y="19200"/>
                    <a:pt x="3551" y="19200"/>
                    <a:pt x="4734" y="19200"/>
                  </a:cubicBezTo>
                  <a:cubicBezTo>
                    <a:pt x="6805" y="19200"/>
                    <a:pt x="7693" y="18831"/>
                    <a:pt x="9173" y="16246"/>
                  </a:cubicBezTo>
                  <a:cubicBezTo>
                    <a:pt x="10060" y="14585"/>
                    <a:pt x="10060" y="14585"/>
                    <a:pt x="10060" y="14585"/>
                  </a:cubicBezTo>
                  <a:cubicBezTo>
                    <a:pt x="9468" y="14585"/>
                    <a:pt x="9173" y="14585"/>
                    <a:pt x="8581" y="14400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85"/>
                    <a:pt x="888" y="0"/>
                    <a:pt x="2367" y="0"/>
                  </a:cubicBezTo>
                  <a:cubicBezTo>
                    <a:pt x="3847" y="0"/>
                    <a:pt x="4734" y="185"/>
                    <a:pt x="4734" y="185"/>
                  </a:cubicBezTo>
                  <a:cubicBezTo>
                    <a:pt x="9764" y="8677"/>
                    <a:pt x="9764" y="8677"/>
                    <a:pt x="9764" y="8677"/>
                  </a:cubicBezTo>
                  <a:cubicBezTo>
                    <a:pt x="10948" y="10523"/>
                    <a:pt x="11244" y="11815"/>
                    <a:pt x="11244" y="11815"/>
                  </a:cubicBezTo>
                  <a:cubicBezTo>
                    <a:pt x="11540" y="11815"/>
                    <a:pt x="11540" y="11815"/>
                    <a:pt x="11540" y="11815"/>
                  </a:cubicBezTo>
                  <a:cubicBezTo>
                    <a:pt x="11540" y="11815"/>
                    <a:pt x="12132" y="10523"/>
                    <a:pt x="13019" y="8677"/>
                  </a:cubicBezTo>
                  <a:cubicBezTo>
                    <a:pt x="17458" y="185"/>
                    <a:pt x="17458" y="185"/>
                    <a:pt x="17458" y="185"/>
                  </a:cubicBezTo>
                  <a:cubicBezTo>
                    <a:pt x="17458" y="185"/>
                    <a:pt x="18049" y="0"/>
                    <a:pt x="19529" y="0"/>
                  </a:cubicBezTo>
                  <a:cubicBezTo>
                    <a:pt x="21008" y="0"/>
                    <a:pt x="21600" y="185"/>
                    <a:pt x="21600" y="185"/>
                  </a:cubicBezTo>
                  <a:lnTo>
                    <a:pt x="13019" y="16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21" name="Freeform 27"/>
            <p:cNvSpPr/>
            <p:nvPr/>
          </p:nvSpPr>
          <p:spPr>
            <a:xfrm>
              <a:off x="1260538" y="165574"/>
              <a:ext cx="62938" cy="112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11" y="21402"/>
                  </a:moveTo>
                  <a:cubicBezTo>
                    <a:pt x="5311" y="21402"/>
                    <a:pt x="4603" y="21600"/>
                    <a:pt x="2479" y="21600"/>
                  </a:cubicBezTo>
                  <a:cubicBezTo>
                    <a:pt x="708" y="21600"/>
                    <a:pt x="0" y="21402"/>
                    <a:pt x="0" y="2140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1246" y="0"/>
                    <a:pt x="21246" y="0"/>
                    <a:pt x="21246" y="0"/>
                  </a:cubicBezTo>
                  <a:cubicBezTo>
                    <a:pt x="21600" y="396"/>
                    <a:pt x="21600" y="793"/>
                    <a:pt x="21600" y="1387"/>
                  </a:cubicBezTo>
                  <a:cubicBezTo>
                    <a:pt x="21600" y="1783"/>
                    <a:pt x="21600" y="2180"/>
                    <a:pt x="21246" y="2576"/>
                  </a:cubicBezTo>
                  <a:cubicBezTo>
                    <a:pt x="5311" y="2576"/>
                    <a:pt x="5311" y="2576"/>
                    <a:pt x="5311" y="2576"/>
                  </a:cubicBezTo>
                  <a:cubicBezTo>
                    <a:pt x="5311" y="9908"/>
                    <a:pt x="5311" y="9908"/>
                    <a:pt x="5311" y="9908"/>
                  </a:cubicBezTo>
                  <a:cubicBezTo>
                    <a:pt x="19475" y="9908"/>
                    <a:pt x="19475" y="9908"/>
                    <a:pt x="19475" y="9908"/>
                  </a:cubicBezTo>
                  <a:cubicBezTo>
                    <a:pt x="19830" y="10106"/>
                    <a:pt x="19830" y="10503"/>
                    <a:pt x="19830" y="11097"/>
                  </a:cubicBezTo>
                  <a:cubicBezTo>
                    <a:pt x="19830" y="11494"/>
                    <a:pt x="19830" y="11890"/>
                    <a:pt x="19475" y="12286"/>
                  </a:cubicBezTo>
                  <a:cubicBezTo>
                    <a:pt x="5311" y="12286"/>
                    <a:pt x="5311" y="12286"/>
                    <a:pt x="5311" y="12286"/>
                  </a:cubicBezTo>
                  <a:lnTo>
                    <a:pt x="5311" y="2140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22" name="Freeform 28"/>
            <p:cNvSpPr/>
            <p:nvPr/>
          </p:nvSpPr>
          <p:spPr>
            <a:xfrm>
              <a:off x="1337876" y="196509"/>
              <a:ext cx="62405" cy="83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67"/>
                  </a:moveTo>
                  <a:cubicBezTo>
                    <a:pt x="0" y="267"/>
                    <a:pt x="708" y="0"/>
                    <a:pt x="2479" y="0"/>
                  </a:cubicBezTo>
                  <a:cubicBezTo>
                    <a:pt x="4249" y="0"/>
                    <a:pt x="5311" y="267"/>
                    <a:pt x="5311" y="267"/>
                  </a:cubicBezTo>
                  <a:cubicBezTo>
                    <a:pt x="5311" y="14667"/>
                    <a:pt x="5311" y="14667"/>
                    <a:pt x="5311" y="14667"/>
                  </a:cubicBezTo>
                  <a:cubicBezTo>
                    <a:pt x="5311" y="17067"/>
                    <a:pt x="6728" y="18133"/>
                    <a:pt x="10269" y="18133"/>
                  </a:cubicBezTo>
                  <a:cubicBezTo>
                    <a:pt x="12393" y="18133"/>
                    <a:pt x="14872" y="17333"/>
                    <a:pt x="16289" y="15733"/>
                  </a:cubicBezTo>
                  <a:cubicBezTo>
                    <a:pt x="16289" y="267"/>
                    <a:pt x="16289" y="267"/>
                    <a:pt x="16289" y="267"/>
                  </a:cubicBezTo>
                  <a:cubicBezTo>
                    <a:pt x="16289" y="267"/>
                    <a:pt x="17351" y="0"/>
                    <a:pt x="18767" y="0"/>
                  </a:cubicBezTo>
                  <a:cubicBezTo>
                    <a:pt x="20892" y="0"/>
                    <a:pt x="21600" y="267"/>
                    <a:pt x="21600" y="267"/>
                  </a:cubicBezTo>
                  <a:cubicBezTo>
                    <a:pt x="21600" y="20800"/>
                    <a:pt x="21600" y="20800"/>
                    <a:pt x="21600" y="20800"/>
                  </a:cubicBezTo>
                  <a:cubicBezTo>
                    <a:pt x="21600" y="20800"/>
                    <a:pt x="20892" y="21067"/>
                    <a:pt x="18767" y="21067"/>
                  </a:cubicBezTo>
                  <a:cubicBezTo>
                    <a:pt x="17351" y="21067"/>
                    <a:pt x="16289" y="20800"/>
                    <a:pt x="16289" y="20800"/>
                  </a:cubicBezTo>
                  <a:cubicBezTo>
                    <a:pt x="16289" y="18933"/>
                    <a:pt x="16289" y="18933"/>
                    <a:pt x="16289" y="18933"/>
                  </a:cubicBezTo>
                  <a:cubicBezTo>
                    <a:pt x="14164" y="20533"/>
                    <a:pt x="11331" y="21600"/>
                    <a:pt x="8144" y="21600"/>
                  </a:cubicBezTo>
                  <a:cubicBezTo>
                    <a:pt x="2833" y="21600"/>
                    <a:pt x="0" y="18933"/>
                    <a:pt x="0" y="15467"/>
                  </a:cubicBezTo>
                  <a:lnTo>
                    <a:pt x="0" y="267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23" name="Freeform 29"/>
            <p:cNvSpPr/>
            <p:nvPr/>
          </p:nvSpPr>
          <p:spPr>
            <a:xfrm>
              <a:off x="1423215" y="194376"/>
              <a:ext cx="62938" cy="83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892" y="21600"/>
                    <a:pt x="19121" y="21600"/>
                  </a:cubicBezTo>
                  <a:cubicBezTo>
                    <a:pt x="17351" y="21600"/>
                    <a:pt x="16289" y="21333"/>
                    <a:pt x="16289" y="21333"/>
                  </a:cubicBezTo>
                  <a:cubicBezTo>
                    <a:pt x="16289" y="6933"/>
                    <a:pt x="16289" y="6933"/>
                    <a:pt x="16289" y="6933"/>
                  </a:cubicBezTo>
                  <a:cubicBezTo>
                    <a:pt x="16289" y="4533"/>
                    <a:pt x="14872" y="3200"/>
                    <a:pt x="11331" y="3200"/>
                  </a:cubicBezTo>
                  <a:cubicBezTo>
                    <a:pt x="8852" y="3200"/>
                    <a:pt x="6728" y="4267"/>
                    <a:pt x="5311" y="5867"/>
                  </a:cubicBezTo>
                  <a:cubicBezTo>
                    <a:pt x="5311" y="21333"/>
                    <a:pt x="5311" y="21333"/>
                    <a:pt x="5311" y="21333"/>
                  </a:cubicBezTo>
                  <a:cubicBezTo>
                    <a:pt x="5311" y="21333"/>
                    <a:pt x="4249" y="21600"/>
                    <a:pt x="2479" y="21600"/>
                  </a:cubicBezTo>
                  <a:cubicBezTo>
                    <a:pt x="708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708" y="533"/>
                    <a:pt x="2479" y="533"/>
                  </a:cubicBezTo>
                  <a:cubicBezTo>
                    <a:pt x="4249" y="533"/>
                    <a:pt x="5311" y="800"/>
                    <a:pt x="5311" y="800"/>
                  </a:cubicBezTo>
                  <a:cubicBezTo>
                    <a:pt x="5311" y="2667"/>
                    <a:pt x="5311" y="2667"/>
                    <a:pt x="5311" y="2667"/>
                  </a:cubicBezTo>
                  <a:cubicBezTo>
                    <a:pt x="7082" y="1067"/>
                    <a:pt x="9915" y="0"/>
                    <a:pt x="13456" y="0"/>
                  </a:cubicBezTo>
                  <a:cubicBezTo>
                    <a:pt x="18767" y="0"/>
                    <a:pt x="21600" y="2400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24" name="Freeform 30"/>
            <p:cNvSpPr/>
            <p:nvPr/>
          </p:nvSpPr>
          <p:spPr>
            <a:xfrm>
              <a:off x="1504287" y="161307"/>
              <a:ext cx="68271" cy="118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127" y="8452"/>
                  </a:moveTo>
                  <a:cubicBezTo>
                    <a:pt x="7200" y="8452"/>
                    <a:pt x="5236" y="9579"/>
                    <a:pt x="5236" y="13711"/>
                  </a:cubicBezTo>
                  <a:cubicBezTo>
                    <a:pt x="5236" y="18031"/>
                    <a:pt x="7200" y="19158"/>
                    <a:pt x="11127" y="19158"/>
                  </a:cubicBezTo>
                  <a:cubicBezTo>
                    <a:pt x="14727" y="19158"/>
                    <a:pt x="16691" y="17468"/>
                    <a:pt x="16691" y="15590"/>
                  </a:cubicBezTo>
                  <a:cubicBezTo>
                    <a:pt x="16691" y="11833"/>
                    <a:pt x="16691" y="11833"/>
                    <a:pt x="16691" y="11833"/>
                  </a:cubicBezTo>
                  <a:cubicBezTo>
                    <a:pt x="16364" y="9955"/>
                    <a:pt x="14727" y="8452"/>
                    <a:pt x="11127" y="8452"/>
                  </a:cubicBezTo>
                  <a:moveTo>
                    <a:pt x="18982" y="0"/>
                  </a:moveTo>
                  <a:cubicBezTo>
                    <a:pt x="20618" y="0"/>
                    <a:pt x="21600" y="188"/>
                    <a:pt x="21600" y="188"/>
                  </a:cubicBezTo>
                  <a:cubicBezTo>
                    <a:pt x="21600" y="21037"/>
                    <a:pt x="21600" y="21037"/>
                    <a:pt x="21600" y="21037"/>
                  </a:cubicBezTo>
                  <a:cubicBezTo>
                    <a:pt x="21600" y="21037"/>
                    <a:pt x="20618" y="21224"/>
                    <a:pt x="19309" y="21224"/>
                  </a:cubicBezTo>
                  <a:cubicBezTo>
                    <a:pt x="18327" y="21224"/>
                    <a:pt x="17345" y="21037"/>
                    <a:pt x="17345" y="21037"/>
                  </a:cubicBezTo>
                  <a:cubicBezTo>
                    <a:pt x="16691" y="19534"/>
                    <a:pt x="16691" y="19534"/>
                    <a:pt x="16691" y="19534"/>
                  </a:cubicBezTo>
                  <a:cubicBezTo>
                    <a:pt x="15382" y="20849"/>
                    <a:pt x="13091" y="21600"/>
                    <a:pt x="9491" y="21600"/>
                  </a:cubicBezTo>
                  <a:cubicBezTo>
                    <a:pt x="3927" y="21600"/>
                    <a:pt x="0" y="19534"/>
                    <a:pt x="0" y="13711"/>
                  </a:cubicBezTo>
                  <a:cubicBezTo>
                    <a:pt x="0" y="8077"/>
                    <a:pt x="3927" y="6010"/>
                    <a:pt x="9491" y="6010"/>
                  </a:cubicBezTo>
                  <a:cubicBezTo>
                    <a:pt x="12764" y="6010"/>
                    <a:pt x="15055" y="6762"/>
                    <a:pt x="16691" y="7889"/>
                  </a:cubicBezTo>
                  <a:cubicBezTo>
                    <a:pt x="16691" y="188"/>
                    <a:pt x="16691" y="188"/>
                    <a:pt x="16691" y="188"/>
                  </a:cubicBezTo>
                  <a:cubicBezTo>
                    <a:pt x="16691" y="188"/>
                    <a:pt x="17345" y="0"/>
                    <a:pt x="18982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25" name="Freeform 31"/>
            <p:cNvSpPr/>
            <p:nvPr/>
          </p:nvSpPr>
          <p:spPr>
            <a:xfrm>
              <a:off x="1593892" y="196509"/>
              <a:ext cx="62938" cy="83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67"/>
                  </a:moveTo>
                  <a:cubicBezTo>
                    <a:pt x="0" y="267"/>
                    <a:pt x="1062" y="0"/>
                    <a:pt x="2833" y="0"/>
                  </a:cubicBezTo>
                  <a:cubicBezTo>
                    <a:pt x="4603" y="0"/>
                    <a:pt x="5311" y="267"/>
                    <a:pt x="5311" y="267"/>
                  </a:cubicBezTo>
                  <a:cubicBezTo>
                    <a:pt x="5311" y="14667"/>
                    <a:pt x="5311" y="14667"/>
                    <a:pt x="5311" y="14667"/>
                  </a:cubicBezTo>
                  <a:cubicBezTo>
                    <a:pt x="5311" y="17067"/>
                    <a:pt x="7082" y="18133"/>
                    <a:pt x="10269" y="18133"/>
                  </a:cubicBezTo>
                  <a:cubicBezTo>
                    <a:pt x="12748" y="18133"/>
                    <a:pt x="14872" y="17333"/>
                    <a:pt x="16289" y="15733"/>
                  </a:cubicBezTo>
                  <a:cubicBezTo>
                    <a:pt x="16289" y="267"/>
                    <a:pt x="16289" y="267"/>
                    <a:pt x="16289" y="267"/>
                  </a:cubicBezTo>
                  <a:cubicBezTo>
                    <a:pt x="16289" y="267"/>
                    <a:pt x="17351" y="0"/>
                    <a:pt x="19121" y="0"/>
                  </a:cubicBezTo>
                  <a:cubicBezTo>
                    <a:pt x="20892" y="0"/>
                    <a:pt x="21600" y="267"/>
                    <a:pt x="21600" y="267"/>
                  </a:cubicBezTo>
                  <a:cubicBezTo>
                    <a:pt x="21600" y="20800"/>
                    <a:pt x="21600" y="20800"/>
                    <a:pt x="21600" y="20800"/>
                  </a:cubicBezTo>
                  <a:cubicBezTo>
                    <a:pt x="21600" y="20800"/>
                    <a:pt x="20892" y="21067"/>
                    <a:pt x="19121" y="21067"/>
                  </a:cubicBezTo>
                  <a:cubicBezTo>
                    <a:pt x="17351" y="21067"/>
                    <a:pt x="16289" y="20800"/>
                    <a:pt x="16289" y="20800"/>
                  </a:cubicBezTo>
                  <a:cubicBezTo>
                    <a:pt x="16289" y="18933"/>
                    <a:pt x="16289" y="18933"/>
                    <a:pt x="16289" y="18933"/>
                  </a:cubicBezTo>
                  <a:cubicBezTo>
                    <a:pt x="14518" y="20533"/>
                    <a:pt x="11685" y="21600"/>
                    <a:pt x="8144" y="21600"/>
                  </a:cubicBezTo>
                  <a:cubicBezTo>
                    <a:pt x="2833" y="21600"/>
                    <a:pt x="0" y="18933"/>
                    <a:pt x="0" y="15467"/>
                  </a:cubicBezTo>
                  <a:lnTo>
                    <a:pt x="0" y="267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26" name="Freeform 32"/>
            <p:cNvSpPr/>
            <p:nvPr/>
          </p:nvSpPr>
          <p:spPr>
            <a:xfrm>
              <a:off x="1676564" y="194376"/>
              <a:ext cx="55471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200" y="0"/>
                  </a:moveTo>
                  <a:cubicBezTo>
                    <a:pt x="17200" y="0"/>
                    <a:pt x="20000" y="1041"/>
                    <a:pt x="20000" y="1041"/>
                  </a:cubicBezTo>
                  <a:cubicBezTo>
                    <a:pt x="20000" y="2082"/>
                    <a:pt x="19200" y="3383"/>
                    <a:pt x="18400" y="3904"/>
                  </a:cubicBezTo>
                  <a:cubicBezTo>
                    <a:pt x="18400" y="3904"/>
                    <a:pt x="15200" y="3383"/>
                    <a:pt x="12000" y="3383"/>
                  </a:cubicBezTo>
                  <a:cubicBezTo>
                    <a:pt x="8000" y="3383"/>
                    <a:pt x="5600" y="4164"/>
                    <a:pt x="5600" y="5986"/>
                  </a:cubicBezTo>
                  <a:cubicBezTo>
                    <a:pt x="5600" y="8067"/>
                    <a:pt x="9600" y="8588"/>
                    <a:pt x="13200" y="9369"/>
                  </a:cubicBezTo>
                  <a:cubicBezTo>
                    <a:pt x="17200" y="10149"/>
                    <a:pt x="21600" y="11451"/>
                    <a:pt x="21600" y="15094"/>
                  </a:cubicBezTo>
                  <a:cubicBezTo>
                    <a:pt x="21600" y="19258"/>
                    <a:pt x="17600" y="21600"/>
                    <a:pt x="10000" y="21600"/>
                  </a:cubicBezTo>
                  <a:cubicBezTo>
                    <a:pt x="3600" y="21600"/>
                    <a:pt x="0" y="20039"/>
                    <a:pt x="0" y="20039"/>
                  </a:cubicBezTo>
                  <a:cubicBezTo>
                    <a:pt x="0" y="18998"/>
                    <a:pt x="400" y="17957"/>
                    <a:pt x="1600" y="17176"/>
                  </a:cubicBezTo>
                  <a:cubicBezTo>
                    <a:pt x="1600" y="17176"/>
                    <a:pt x="5600" y="18217"/>
                    <a:pt x="9600" y="18217"/>
                  </a:cubicBezTo>
                  <a:cubicBezTo>
                    <a:pt x="13200" y="18217"/>
                    <a:pt x="15600" y="17176"/>
                    <a:pt x="15600" y="15354"/>
                  </a:cubicBezTo>
                  <a:cubicBezTo>
                    <a:pt x="15600" y="13272"/>
                    <a:pt x="12000" y="12752"/>
                    <a:pt x="8400" y="11971"/>
                  </a:cubicBezTo>
                  <a:cubicBezTo>
                    <a:pt x="4400" y="11190"/>
                    <a:pt x="0" y="10149"/>
                    <a:pt x="0" y="6246"/>
                  </a:cubicBezTo>
                  <a:cubicBezTo>
                    <a:pt x="0" y="2602"/>
                    <a:pt x="3600" y="0"/>
                    <a:pt x="112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27" name="Freeform 33"/>
            <p:cNvSpPr/>
            <p:nvPr/>
          </p:nvSpPr>
          <p:spPr>
            <a:xfrm>
              <a:off x="1743235" y="196509"/>
              <a:ext cx="59738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228" y="18319"/>
                  </a:moveTo>
                  <a:cubicBezTo>
                    <a:pt x="21228" y="18319"/>
                    <a:pt x="21600" y="18866"/>
                    <a:pt x="21600" y="19959"/>
                  </a:cubicBezTo>
                  <a:cubicBezTo>
                    <a:pt x="21600" y="21053"/>
                    <a:pt x="21228" y="21600"/>
                    <a:pt x="21228" y="21600"/>
                  </a:cubicBezTo>
                  <a:cubicBezTo>
                    <a:pt x="372" y="21600"/>
                    <a:pt x="372" y="21600"/>
                    <a:pt x="372" y="21600"/>
                  </a:cubicBezTo>
                  <a:cubicBezTo>
                    <a:pt x="372" y="21053"/>
                    <a:pt x="0" y="20506"/>
                    <a:pt x="0" y="19959"/>
                  </a:cubicBezTo>
                  <a:cubicBezTo>
                    <a:pt x="0" y="19139"/>
                    <a:pt x="372" y="18592"/>
                    <a:pt x="372" y="18319"/>
                  </a:cubicBezTo>
                  <a:cubicBezTo>
                    <a:pt x="15269" y="3281"/>
                    <a:pt x="15269" y="3281"/>
                    <a:pt x="15269" y="3281"/>
                  </a:cubicBezTo>
                  <a:cubicBezTo>
                    <a:pt x="1490" y="3281"/>
                    <a:pt x="1490" y="3281"/>
                    <a:pt x="1490" y="3281"/>
                  </a:cubicBezTo>
                  <a:cubicBezTo>
                    <a:pt x="1490" y="3281"/>
                    <a:pt x="1117" y="2734"/>
                    <a:pt x="1117" y="1641"/>
                  </a:cubicBezTo>
                  <a:cubicBezTo>
                    <a:pt x="1117" y="547"/>
                    <a:pt x="1490" y="0"/>
                    <a:pt x="1490" y="0"/>
                  </a:cubicBezTo>
                  <a:cubicBezTo>
                    <a:pt x="21228" y="0"/>
                    <a:pt x="21228" y="0"/>
                    <a:pt x="21228" y="0"/>
                  </a:cubicBezTo>
                  <a:cubicBezTo>
                    <a:pt x="21600" y="273"/>
                    <a:pt x="21600" y="820"/>
                    <a:pt x="21600" y="1641"/>
                  </a:cubicBezTo>
                  <a:cubicBezTo>
                    <a:pt x="21600" y="2187"/>
                    <a:pt x="21600" y="2734"/>
                    <a:pt x="21228" y="3281"/>
                  </a:cubicBezTo>
                  <a:cubicBezTo>
                    <a:pt x="6331" y="18319"/>
                    <a:pt x="6331" y="18319"/>
                    <a:pt x="6331" y="18319"/>
                  </a:cubicBezTo>
                  <a:lnTo>
                    <a:pt x="21228" y="1831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28" name="Freeform 34"/>
            <p:cNvSpPr/>
            <p:nvPr/>
          </p:nvSpPr>
          <p:spPr>
            <a:xfrm>
              <a:off x="431686" y="353852"/>
              <a:ext cx="78406" cy="111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547" y="10000"/>
                  </a:moveTo>
                  <a:cubicBezTo>
                    <a:pt x="10516" y="10000"/>
                    <a:pt x="10516" y="10000"/>
                    <a:pt x="10516" y="10000"/>
                  </a:cubicBezTo>
                  <a:cubicBezTo>
                    <a:pt x="13926" y="10000"/>
                    <a:pt x="15632" y="8600"/>
                    <a:pt x="15632" y="6200"/>
                  </a:cubicBezTo>
                  <a:cubicBezTo>
                    <a:pt x="15632" y="3800"/>
                    <a:pt x="13926" y="2400"/>
                    <a:pt x="10516" y="2400"/>
                  </a:cubicBezTo>
                  <a:cubicBezTo>
                    <a:pt x="4547" y="2400"/>
                    <a:pt x="4547" y="2400"/>
                    <a:pt x="4547" y="2400"/>
                  </a:cubicBezTo>
                  <a:lnTo>
                    <a:pt x="4547" y="10000"/>
                  </a:lnTo>
                  <a:close/>
                  <a:moveTo>
                    <a:pt x="11084" y="0"/>
                  </a:moveTo>
                  <a:cubicBezTo>
                    <a:pt x="16768" y="0"/>
                    <a:pt x="20179" y="2400"/>
                    <a:pt x="20179" y="6200"/>
                  </a:cubicBezTo>
                  <a:cubicBezTo>
                    <a:pt x="20179" y="9200"/>
                    <a:pt x="17905" y="11600"/>
                    <a:pt x="14211" y="12400"/>
                  </a:cubicBezTo>
                  <a:cubicBezTo>
                    <a:pt x="21600" y="21400"/>
                    <a:pt x="21600" y="21400"/>
                    <a:pt x="21600" y="21400"/>
                  </a:cubicBezTo>
                  <a:cubicBezTo>
                    <a:pt x="21600" y="21400"/>
                    <a:pt x="20747" y="21600"/>
                    <a:pt x="19042" y="21600"/>
                  </a:cubicBezTo>
                  <a:cubicBezTo>
                    <a:pt x="17621" y="21600"/>
                    <a:pt x="16768" y="21400"/>
                    <a:pt x="16768" y="21400"/>
                  </a:cubicBezTo>
                  <a:cubicBezTo>
                    <a:pt x="9663" y="12600"/>
                    <a:pt x="9663" y="12600"/>
                    <a:pt x="9663" y="12600"/>
                  </a:cubicBezTo>
                  <a:cubicBezTo>
                    <a:pt x="4547" y="12600"/>
                    <a:pt x="4547" y="12600"/>
                    <a:pt x="4547" y="12600"/>
                  </a:cubicBezTo>
                  <a:cubicBezTo>
                    <a:pt x="4547" y="21400"/>
                    <a:pt x="4547" y="21400"/>
                    <a:pt x="4547" y="21400"/>
                  </a:cubicBezTo>
                  <a:cubicBezTo>
                    <a:pt x="4547" y="21400"/>
                    <a:pt x="3695" y="21600"/>
                    <a:pt x="2274" y="21600"/>
                  </a:cubicBezTo>
                  <a:cubicBezTo>
                    <a:pt x="853" y="21600"/>
                    <a:pt x="0" y="21400"/>
                    <a:pt x="0" y="2140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1084" y="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29" name="Freeform 35"/>
            <p:cNvSpPr/>
            <p:nvPr/>
          </p:nvSpPr>
          <p:spPr>
            <a:xfrm>
              <a:off x="523425" y="381587"/>
              <a:ext cx="64539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14" y="3123"/>
                  </a:moveTo>
                  <a:cubicBezTo>
                    <a:pt x="8229" y="3123"/>
                    <a:pt x="5829" y="4945"/>
                    <a:pt x="5143" y="9108"/>
                  </a:cubicBezTo>
                  <a:cubicBezTo>
                    <a:pt x="16457" y="9108"/>
                    <a:pt x="16457" y="9108"/>
                    <a:pt x="16457" y="9108"/>
                  </a:cubicBezTo>
                  <a:cubicBezTo>
                    <a:pt x="16457" y="8848"/>
                    <a:pt x="16457" y="8328"/>
                    <a:pt x="16457" y="7547"/>
                  </a:cubicBezTo>
                  <a:cubicBezTo>
                    <a:pt x="16457" y="5205"/>
                    <a:pt x="15429" y="3123"/>
                    <a:pt x="11314" y="3123"/>
                  </a:cubicBezTo>
                  <a:moveTo>
                    <a:pt x="5143" y="11971"/>
                  </a:moveTo>
                  <a:cubicBezTo>
                    <a:pt x="5829" y="16655"/>
                    <a:pt x="8229" y="18217"/>
                    <a:pt x="12343" y="18217"/>
                  </a:cubicBezTo>
                  <a:cubicBezTo>
                    <a:pt x="16114" y="18217"/>
                    <a:pt x="18514" y="16916"/>
                    <a:pt x="18514" y="16916"/>
                  </a:cubicBezTo>
                  <a:cubicBezTo>
                    <a:pt x="19543" y="17696"/>
                    <a:pt x="20229" y="18737"/>
                    <a:pt x="20229" y="19778"/>
                  </a:cubicBezTo>
                  <a:cubicBezTo>
                    <a:pt x="20229" y="19778"/>
                    <a:pt x="17143" y="21600"/>
                    <a:pt x="11657" y="21600"/>
                  </a:cubicBezTo>
                  <a:cubicBezTo>
                    <a:pt x="3771" y="21600"/>
                    <a:pt x="0" y="17696"/>
                    <a:pt x="0" y="10670"/>
                  </a:cubicBezTo>
                  <a:cubicBezTo>
                    <a:pt x="0" y="3383"/>
                    <a:pt x="4457" y="0"/>
                    <a:pt x="11314" y="0"/>
                  </a:cubicBezTo>
                  <a:cubicBezTo>
                    <a:pt x="17829" y="0"/>
                    <a:pt x="21600" y="2863"/>
                    <a:pt x="21600" y="8067"/>
                  </a:cubicBezTo>
                  <a:cubicBezTo>
                    <a:pt x="21600" y="10410"/>
                    <a:pt x="21257" y="11971"/>
                    <a:pt x="21257" y="11971"/>
                  </a:cubicBezTo>
                  <a:lnTo>
                    <a:pt x="5143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30" name="Freeform 36"/>
            <p:cNvSpPr/>
            <p:nvPr/>
          </p:nvSpPr>
          <p:spPr>
            <a:xfrm>
              <a:off x="606630" y="348519"/>
              <a:ext cx="62939" cy="116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20892" y="21600"/>
                    <a:pt x="19121" y="21600"/>
                  </a:cubicBezTo>
                  <a:cubicBezTo>
                    <a:pt x="17351" y="21600"/>
                    <a:pt x="16289" y="21409"/>
                    <a:pt x="16289" y="21409"/>
                  </a:cubicBezTo>
                  <a:cubicBezTo>
                    <a:pt x="16289" y="11087"/>
                    <a:pt x="16289" y="11087"/>
                    <a:pt x="16289" y="11087"/>
                  </a:cubicBezTo>
                  <a:cubicBezTo>
                    <a:pt x="16289" y="9366"/>
                    <a:pt x="14872" y="8602"/>
                    <a:pt x="11331" y="8602"/>
                  </a:cubicBezTo>
                  <a:cubicBezTo>
                    <a:pt x="8852" y="8602"/>
                    <a:pt x="6728" y="9175"/>
                    <a:pt x="5311" y="10322"/>
                  </a:cubicBezTo>
                  <a:cubicBezTo>
                    <a:pt x="5311" y="21409"/>
                    <a:pt x="5311" y="21409"/>
                    <a:pt x="5311" y="21409"/>
                  </a:cubicBezTo>
                  <a:cubicBezTo>
                    <a:pt x="5311" y="21409"/>
                    <a:pt x="4249" y="21600"/>
                    <a:pt x="2479" y="21600"/>
                  </a:cubicBezTo>
                  <a:cubicBezTo>
                    <a:pt x="708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708" y="0"/>
                    <a:pt x="2479" y="0"/>
                  </a:cubicBezTo>
                  <a:cubicBezTo>
                    <a:pt x="4249" y="0"/>
                    <a:pt x="5311" y="191"/>
                    <a:pt x="5311" y="191"/>
                  </a:cubicBezTo>
                  <a:cubicBezTo>
                    <a:pt x="5311" y="8028"/>
                    <a:pt x="5311" y="8028"/>
                    <a:pt x="5311" y="8028"/>
                  </a:cubicBezTo>
                  <a:cubicBezTo>
                    <a:pt x="7082" y="6881"/>
                    <a:pt x="9915" y="6117"/>
                    <a:pt x="13456" y="6117"/>
                  </a:cubicBezTo>
                  <a:cubicBezTo>
                    <a:pt x="18767" y="6117"/>
                    <a:pt x="21600" y="8028"/>
                    <a:pt x="21600" y="10513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31" name="Freeform 37"/>
            <p:cNvSpPr/>
            <p:nvPr/>
          </p:nvSpPr>
          <p:spPr>
            <a:xfrm>
              <a:off x="687169" y="381587"/>
              <a:ext cx="624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311" y="12492"/>
                    <a:pt x="5311" y="14834"/>
                  </a:cubicBezTo>
                  <a:cubicBezTo>
                    <a:pt x="5311" y="17436"/>
                    <a:pt x="7082" y="18477"/>
                    <a:pt x="9915" y="18477"/>
                  </a:cubicBezTo>
                  <a:cubicBezTo>
                    <a:pt x="14164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2748" y="11451"/>
                    <a:pt x="10977" y="11451"/>
                  </a:cubicBezTo>
                  <a:moveTo>
                    <a:pt x="11331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0892" y="21080"/>
                    <a:pt x="19475" y="21080"/>
                  </a:cubicBezTo>
                  <a:cubicBezTo>
                    <a:pt x="18059" y="21080"/>
                    <a:pt x="17351" y="20819"/>
                    <a:pt x="17351" y="20819"/>
                  </a:cubicBezTo>
                  <a:cubicBezTo>
                    <a:pt x="16643" y="18217"/>
                    <a:pt x="16643" y="18217"/>
                    <a:pt x="16643" y="18217"/>
                  </a:cubicBezTo>
                  <a:cubicBezTo>
                    <a:pt x="15226" y="20299"/>
                    <a:pt x="12393" y="21600"/>
                    <a:pt x="8144" y="21600"/>
                  </a:cubicBezTo>
                  <a:cubicBezTo>
                    <a:pt x="3187" y="21600"/>
                    <a:pt x="0" y="19258"/>
                    <a:pt x="0" y="1483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623" y="3383"/>
                  </a:cubicBezTo>
                  <a:cubicBezTo>
                    <a:pt x="7082" y="3383"/>
                    <a:pt x="3541" y="4424"/>
                    <a:pt x="3541" y="4424"/>
                  </a:cubicBezTo>
                  <a:cubicBezTo>
                    <a:pt x="3541" y="4424"/>
                    <a:pt x="2833" y="3904"/>
                    <a:pt x="2479" y="3123"/>
                  </a:cubicBezTo>
                  <a:cubicBezTo>
                    <a:pt x="1770" y="2342"/>
                    <a:pt x="2125" y="1561"/>
                    <a:pt x="2125" y="1561"/>
                  </a:cubicBezTo>
                  <a:cubicBezTo>
                    <a:pt x="2125" y="1561"/>
                    <a:pt x="6020" y="0"/>
                    <a:pt x="1133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32" name="Freeform 38"/>
            <p:cNvSpPr/>
            <p:nvPr/>
          </p:nvSpPr>
          <p:spPr>
            <a:xfrm>
              <a:off x="772507" y="348519"/>
              <a:ext cx="66672" cy="11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8452"/>
                  </a:moveTo>
                  <a:cubicBezTo>
                    <a:pt x="6978" y="8452"/>
                    <a:pt x="4985" y="9955"/>
                    <a:pt x="4985" y="12021"/>
                  </a:cubicBezTo>
                  <a:cubicBezTo>
                    <a:pt x="4985" y="15590"/>
                    <a:pt x="4985" y="15590"/>
                    <a:pt x="4985" y="15590"/>
                  </a:cubicBezTo>
                  <a:cubicBezTo>
                    <a:pt x="4985" y="17468"/>
                    <a:pt x="6978" y="19158"/>
                    <a:pt x="10302" y="19158"/>
                  </a:cubicBezTo>
                  <a:cubicBezTo>
                    <a:pt x="14289" y="19158"/>
                    <a:pt x="16283" y="18031"/>
                    <a:pt x="16283" y="13711"/>
                  </a:cubicBezTo>
                  <a:cubicBezTo>
                    <a:pt x="16283" y="9579"/>
                    <a:pt x="14289" y="8452"/>
                    <a:pt x="10302" y="8452"/>
                  </a:cubicBezTo>
                  <a:moveTo>
                    <a:pt x="4985" y="7889"/>
                  </a:moveTo>
                  <a:cubicBezTo>
                    <a:pt x="6314" y="6762"/>
                    <a:pt x="8640" y="6010"/>
                    <a:pt x="11963" y="6010"/>
                  </a:cubicBezTo>
                  <a:cubicBezTo>
                    <a:pt x="17945" y="6010"/>
                    <a:pt x="21600" y="8077"/>
                    <a:pt x="21600" y="13711"/>
                  </a:cubicBezTo>
                  <a:cubicBezTo>
                    <a:pt x="21600" y="19534"/>
                    <a:pt x="17945" y="21600"/>
                    <a:pt x="11963" y="21600"/>
                  </a:cubicBezTo>
                  <a:cubicBezTo>
                    <a:pt x="8640" y="21600"/>
                    <a:pt x="6314" y="20849"/>
                    <a:pt x="4985" y="19722"/>
                  </a:cubicBezTo>
                  <a:cubicBezTo>
                    <a:pt x="4985" y="21037"/>
                    <a:pt x="4985" y="21037"/>
                    <a:pt x="4985" y="21037"/>
                  </a:cubicBezTo>
                  <a:cubicBezTo>
                    <a:pt x="4985" y="21037"/>
                    <a:pt x="3988" y="21224"/>
                    <a:pt x="2326" y="21224"/>
                  </a:cubicBezTo>
                  <a:cubicBezTo>
                    <a:pt x="665" y="21224"/>
                    <a:pt x="0" y="21037"/>
                    <a:pt x="0" y="21037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0" y="188"/>
                    <a:pt x="665" y="0"/>
                    <a:pt x="2326" y="0"/>
                  </a:cubicBezTo>
                  <a:cubicBezTo>
                    <a:pt x="3988" y="0"/>
                    <a:pt x="4985" y="188"/>
                    <a:pt x="4985" y="188"/>
                  </a:cubicBezTo>
                  <a:lnTo>
                    <a:pt x="4985" y="788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33" name="Freeform 39"/>
            <p:cNvSpPr/>
            <p:nvPr/>
          </p:nvSpPr>
          <p:spPr>
            <a:xfrm>
              <a:off x="857846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550" y="21600"/>
                    <a:pt x="10800" y="21600"/>
                  </a:cubicBezTo>
                  <a:cubicBezTo>
                    <a:pt x="4050" y="21600"/>
                    <a:pt x="1350" y="21404"/>
                    <a:pt x="1350" y="21404"/>
                  </a:cubicBezTo>
                  <a:cubicBezTo>
                    <a:pt x="1350" y="6284"/>
                    <a:pt x="1350" y="6284"/>
                    <a:pt x="1350" y="6284"/>
                  </a:cubicBezTo>
                  <a:cubicBezTo>
                    <a:pt x="1350" y="6284"/>
                    <a:pt x="4050" y="6087"/>
                    <a:pt x="10800" y="6087"/>
                  </a:cubicBezTo>
                  <a:cubicBezTo>
                    <a:pt x="1755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405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405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34" name="Freeform 40"/>
            <p:cNvSpPr/>
            <p:nvPr/>
          </p:nvSpPr>
          <p:spPr>
            <a:xfrm>
              <a:off x="897849" y="348519"/>
              <a:ext cx="15468" cy="116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17280" y="21600"/>
                    <a:pt x="10080" y="21600"/>
                  </a:cubicBezTo>
                  <a:cubicBezTo>
                    <a:pt x="2880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2880" y="0"/>
                    <a:pt x="10080" y="0"/>
                  </a:cubicBezTo>
                  <a:cubicBezTo>
                    <a:pt x="17280" y="0"/>
                    <a:pt x="21600" y="191"/>
                    <a:pt x="21600" y="191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35" name="Freeform 41"/>
            <p:cNvSpPr/>
            <p:nvPr/>
          </p:nvSpPr>
          <p:spPr>
            <a:xfrm>
              <a:off x="936251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550" y="21600"/>
                    <a:pt x="10800" y="21600"/>
                  </a:cubicBezTo>
                  <a:cubicBezTo>
                    <a:pt x="4050" y="21600"/>
                    <a:pt x="1350" y="21404"/>
                    <a:pt x="1350" y="21404"/>
                  </a:cubicBezTo>
                  <a:cubicBezTo>
                    <a:pt x="1350" y="6284"/>
                    <a:pt x="1350" y="6284"/>
                    <a:pt x="1350" y="6284"/>
                  </a:cubicBezTo>
                  <a:cubicBezTo>
                    <a:pt x="1350" y="6284"/>
                    <a:pt x="4050" y="6087"/>
                    <a:pt x="10800" y="6087"/>
                  </a:cubicBezTo>
                  <a:cubicBezTo>
                    <a:pt x="1755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405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405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36" name="Freeform 42"/>
            <p:cNvSpPr/>
            <p:nvPr/>
          </p:nvSpPr>
          <p:spPr>
            <a:xfrm>
              <a:off x="968253" y="366120"/>
              <a:ext cx="51204" cy="101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4" y="14988"/>
                  </a:moveTo>
                  <a:cubicBezTo>
                    <a:pt x="11664" y="17853"/>
                    <a:pt x="13824" y="18735"/>
                    <a:pt x="18144" y="18735"/>
                  </a:cubicBezTo>
                  <a:cubicBezTo>
                    <a:pt x="19440" y="18735"/>
                    <a:pt x="21168" y="18735"/>
                    <a:pt x="21168" y="18735"/>
                  </a:cubicBezTo>
                  <a:cubicBezTo>
                    <a:pt x="21168" y="18735"/>
                    <a:pt x="21600" y="19176"/>
                    <a:pt x="21600" y="20057"/>
                  </a:cubicBezTo>
                  <a:cubicBezTo>
                    <a:pt x="21600" y="20718"/>
                    <a:pt x="21168" y="21159"/>
                    <a:pt x="21168" y="21159"/>
                  </a:cubicBezTo>
                  <a:cubicBezTo>
                    <a:pt x="19872" y="21380"/>
                    <a:pt x="18144" y="21600"/>
                    <a:pt x="16416" y="21600"/>
                  </a:cubicBezTo>
                  <a:cubicBezTo>
                    <a:pt x="8208" y="21600"/>
                    <a:pt x="5184" y="19396"/>
                    <a:pt x="5184" y="14988"/>
                  </a:cubicBezTo>
                  <a:cubicBezTo>
                    <a:pt x="5184" y="6171"/>
                    <a:pt x="5184" y="6171"/>
                    <a:pt x="5184" y="6171"/>
                  </a:cubicBezTo>
                  <a:cubicBezTo>
                    <a:pt x="0" y="6171"/>
                    <a:pt x="0" y="6171"/>
                    <a:pt x="0" y="6171"/>
                  </a:cubicBezTo>
                  <a:cubicBezTo>
                    <a:pt x="0" y="6171"/>
                    <a:pt x="0" y="5731"/>
                    <a:pt x="0" y="5069"/>
                  </a:cubicBezTo>
                  <a:cubicBezTo>
                    <a:pt x="0" y="4188"/>
                    <a:pt x="0" y="3747"/>
                    <a:pt x="0" y="3747"/>
                  </a:cubicBezTo>
                  <a:cubicBezTo>
                    <a:pt x="5184" y="3747"/>
                    <a:pt x="5184" y="3747"/>
                    <a:pt x="5184" y="3747"/>
                  </a:cubicBezTo>
                  <a:cubicBezTo>
                    <a:pt x="5184" y="661"/>
                    <a:pt x="5184" y="661"/>
                    <a:pt x="5184" y="661"/>
                  </a:cubicBezTo>
                  <a:cubicBezTo>
                    <a:pt x="6912" y="220"/>
                    <a:pt x="9504" y="0"/>
                    <a:pt x="11664" y="0"/>
                  </a:cubicBezTo>
                  <a:cubicBezTo>
                    <a:pt x="11664" y="3747"/>
                    <a:pt x="11664" y="3747"/>
                    <a:pt x="11664" y="3747"/>
                  </a:cubicBezTo>
                  <a:cubicBezTo>
                    <a:pt x="20304" y="3747"/>
                    <a:pt x="20304" y="3747"/>
                    <a:pt x="20304" y="3747"/>
                  </a:cubicBezTo>
                  <a:cubicBezTo>
                    <a:pt x="20304" y="3747"/>
                    <a:pt x="20736" y="4188"/>
                    <a:pt x="20736" y="4849"/>
                  </a:cubicBezTo>
                  <a:cubicBezTo>
                    <a:pt x="20736" y="5731"/>
                    <a:pt x="20304" y="6171"/>
                    <a:pt x="20304" y="6171"/>
                  </a:cubicBezTo>
                  <a:cubicBezTo>
                    <a:pt x="11664" y="6171"/>
                    <a:pt x="11664" y="6171"/>
                    <a:pt x="11664" y="6171"/>
                  </a:cubicBezTo>
                  <a:lnTo>
                    <a:pt x="11664" y="14988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37" name="Freeform 43"/>
            <p:cNvSpPr/>
            <p:nvPr/>
          </p:nvSpPr>
          <p:spPr>
            <a:xfrm>
              <a:off x="1029057" y="381587"/>
              <a:ext cx="624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666" y="12492"/>
                    <a:pt x="5666" y="14834"/>
                  </a:cubicBezTo>
                  <a:cubicBezTo>
                    <a:pt x="5666" y="17436"/>
                    <a:pt x="7436" y="18477"/>
                    <a:pt x="10269" y="18477"/>
                  </a:cubicBezTo>
                  <a:cubicBezTo>
                    <a:pt x="14518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3102" y="11451"/>
                    <a:pt x="10977" y="11451"/>
                  </a:cubicBezTo>
                  <a:moveTo>
                    <a:pt x="11685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1246" y="21080"/>
                    <a:pt x="19830" y="21080"/>
                  </a:cubicBezTo>
                  <a:cubicBezTo>
                    <a:pt x="18413" y="21080"/>
                    <a:pt x="17705" y="20819"/>
                    <a:pt x="17705" y="20819"/>
                  </a:cubicBezTo>
                  <a:cubicBezTo>
                    <a:pt x="16643" y="18217"/>
                    <a:pt x="16643" y="18217"/>
                    <a:pt x="16643" y="18217"/>
                  </a:cubicBezTo>
                  <a:cubicBezTo>
                    <a:pt x="15226" y="20299"/>
                    <a:pt x="12393" y="21600"/>
                    <a:pt x="8498" y="21600"/>
                  </a:cubicBezTo>
                  <a:cubicBezTo>
                    <a:pt x="3187" y="21600"/>
                    <a:pt x="0" y="19258"/>
                    <a:pt x="0" y="1483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977" y="3383"/>
                  </a:cubicBezTo>
                  <a:cubicBezTo>
                    <a:pt x="7082" y="3383"/>
                    <a:pt x="3895" y="4424"/>
                    <a:pt x="3895" y="4424"/>
                  </a:cubicBezTo>
                  <a:cubicBezTo>
                    <a:pt x="3541" y="4424"/>
                    <a:pt x="3187" y="3904"/>
                    <a:pt x="2479" y="3123"/>
                  </a:cubicBezTo>
                  <a:cubicBezTo>
                    <a:pt x="2125" y="2342"/>
                    <a:pt x="2125" y="1561"/>
                    <a:pt x="2125" y="1561"/>
                  </a:cubicBezTo>
                  <a:cubicBezTo>
                    <a:pt x="2125" y="1561"/>
                    <a:pt x="6374" y="0"/>
                    <a:pt x="11685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38" name="Freeform 44"/>
            <p:cNvSpPr/>
            <p:nvPr/>
          </p:nvSpPr>
          <p:spPr>
            <a:xfrm>
              <a:off x="1110129" y="381587"/>
              <a:ext cx="56537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4" y="10670"/>
                  </a:moveTo>
                  <a:cubicBezTo>
                    <a:pt x="6284" y="15875"/>
                    <a:pt x="8640" y="18217"/>
                    <a:pt x="14531" y="18217"/>
                  </a:cubicBezTo>
                  <a:cubicBezTo>
                    <a:pt x="17673" y="18217"/>
                    <a:pt x="20029" y="17436"/>
                    <a:pt x="20029" y="17436"/>
                  </a:cubicBezTo>
                  <a:cubicBezTo>
                    <a:pt x="21207" y="18217"/>
                    <a:pt x="21600" y="19258"/>
                    <a:pt x="21600" y="20299"/>
                  </a:cubicBezTo>
                  <a:cubicBezTo>
                    <a:pt x="21600" y="20299"/>
                    <a:pt x="19244" y="21600"/>
                    <a:pt x="13353" y="21600"/>
                  </a:cubicBezTo>
                  <a:cubicBezTo>
                    <a:pt x="4713" y="21600"/>
                    <a:pt x="0" y="17696"/>
                    <a:pt x="0" y="10670"/>
                  </a:cubicBezTo>
                  <a:cubicBezTo>
                    <a:pt x="0" y="3904"/>
                    <a:pt x="4713" y="0"/>
                    <a:pt x="13353" y="0"/>
                  </a:cubicBezTo>
                  <a:cubicBezTo>
                    <a:pt x="18851" y="0"/>
                    <a:pt x="21207" y="1041"/>
                    <a:pt x="21207" y="1041"/>
                  </a:cubicBezTo>
                  <a:cubicBezTo>
                    <a:pt x="21207" y="2082"/>
                    <a:pt x="20422" y="3123"/>
                    <a:pt x="19244" y="3904"/>
                  </a:cubicBezTo>
                  <a:cubicBezTo>
                    <a:pt x="19244" y="3904"/>
                    <a:pt x="17280" y="3383"/>
                    <a:pt x="14138" y="3383"/>
                  </a:cubicBezTo>
                  <a:cubicBezTo>
                    <a:pt x="8640" y="3383"/>
                    <a:pt x="6284" y="5725"/>
                    <a:pt x="6284" y="1067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39" name="Freeform 45"/>
            <p:cNvSpPr/>
            <p:nvPr/>
          </p:nvSpPr>
          <p:spPr>
            <a:xfrm>
              <a:off x="1165599" y="351719"/>
              <a:ext cx="34136" cy="152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89"/>
                  </a:moveTo>
                  <a:cubicBezTo>
                    <a:pt x="21600" y="2189"/>
                    <a:pt x="19636" y="2335"/>
                    <a:pt x="16364" y="2335"/>
                  </a:cubicBezTo>
                  <a:cubicBezTo>
                    <a:pt x="13091" y="2335"/>
                    <a:pt x="11127" y="2189"/>
                    <a:pt x="11127" y="2189"/>
                  </a:cubicBezTo>
                  <a:cubicBezTo>
                    <a:pt x="11127" y="146"/>
                    <a:pt x="11127" y="146"/>
                    <a:pt x="11127" y="146"/>
                  </a:cubicBezTo>
                  <a:cubicBezTo>
                    <a:pt x="11127" y="146"/>
                    <a:pt x="13091" y="0"/>
                    <a:pt x="16364" y="0"/>
                  </a:cubicBezTo>
                  <a:cubicBezTo>
                    <a:pt x="19636" y="0"/>
                    <a:pt x="21600" y="146"/>
                    <a:pt x="21600" y="146"/>
                  </a:cubicBezTo>
                  <a:lnTo>
                    <a:pt x="21600" y="2189"/>
                  </a:lnTo>
                  <a:close/>
                  <a:moveTo>
                    <a:pt x="11782" y="4670"/>
                  </a:moveTo>
                  <a:cubicBezTo>
                    <a:pt x="11782" y="4670"/>
                    <a:pt x="13091" y="4524"/>
                    <a:pt x="16364" y="4524"/>
                  </a:cubicBezTo>
                  <a:cubicBezTo>
                    <a:pt x="19636" y="4524"/>
                    <a:pt x="21600" y="4670"/>
                    <a:pt x="21600" y="4670"/>
                  </a:cubicBezTo>
                  <a:cubicBezTo>
                    <a:pt x="21600" y="17951"/>
                    <a:pt x="21600" y="17951"/>
                    <a:pt x="21600" y="17951"/>
                  </a:cubicBezTo>
                  <a:cubicBezTo>
                    <a:pt x="21600" y="20286"/>
                    <a:pt x="16364" y="21600"/>
                    <a:pt x="7200" y="21600"/>
                  </a:cubicBezTo>
                  <a:cubicBezTo>
                    <a:pt x="3273" y="21600"/>
                    <a:pt x="655" y="21454"/>
                    <a:pt x="655" y="21454"/>
                  </a:cubicBezTo>
                  <a:cubicBezTo>
                    <a:pt x="655" y="21454"/>
                    <a:pt x="0" y="21162"/>
                    <a:pt x="0" y="20870"/>
                  </a:cubicBezTo>
                  <a:cubicBezTo>
                    <a:pt x="0" y="20141"/>
                    <a:pt x="1309" y="19703"/>
                    <a:pt x="1309" y="19703"/>
                  </a:cubicBezTo>
                  <a:cubicBezTo>
                    <a:pt x="1309" y="19703"/>
                    <a:pt x="2618" y="19849"/>
                    <a:pt x="4582" y="19849"/>
                  </a:cubicBezTo>
                  <a:cubicBezTo>
                    <a:pt x="9164" y="19849"/>
                    <a:pt x="11782" y="19265"/>
                    <a:pt x="11782" y="18097"/>
                  </a:cubicBezTo>
                  <a:lnTo>
                    <a:pt x="11782" y="467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40" name="Freeform 46"/>
            <p:cNvSpPr/>
            <p:nvPr/>
          </p:nvSpPr>
          <p:spPr>
            <a:xfrm>
              <a:off x="1222136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250" y="21404"/>
                  </a:moveTo>
                  <a:cubicBezTo>
                    <a:pt x="20250" y="21404"/>
                    <a:pt x="17550" y="21600"/>
                    <a:pt x="10800" y="21600"/>
                  </a:cubicBezTo>
                  <a:cubicBezTo>
                    <a:pt x="4050" y="21600"/>
                    <a:pt x="0" y="21404"/>
                    <a:pt x="0" y="21404"/>
                  </a:cubicBezTo>
                  <a:cubicBezTo>
                    <a:pt x="0" y="6284"/>
                    <a:pt x="0" y="6284"/>
                    <a:pt x="0" y="6284"/>
                  </a:cubicBezTo>
                  <a:cubicBezTo>
                    <a:pt x="0" y="6284"/>
                    <a:pt x="4050" y="6087"/>
                    <a:pt x="10800" y="6087"/>
                  </a:cubicBezTo>
                  <a:cubicBezTo>
                    <a:pt x="17550" y="6087"/>
                    <a:pt x="20250" y="6284"/>
                    <a:pt x="20250" y="6284"/>
                  </a:cubicBezTo>
                  <a:lnTo>
                    <a:pt x="2025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270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270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41" name="Freeform 47"/>
            <p:cNvSpPr/>
            <p:nvPr/>
          </p:nvSpPr>
          <p:spPr>
            <a:xfrm>
              <a:off x="1294673" y="351719"/>
              <a:ext cx="87474" cy="115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73" y="2507"/>
                  </a:moveTo>
                  <a:cubicBezTo>
                    <a:pt x="6607" y="2507"/>
                    <a:pt x="4066" y="4243"/>
                    <a:pt x="4066" y="10800"/>
                  </a:cubicBezTo>
                  <a:cubicBezTo>
                    <a:pt x="4066" y="17164"/>
                    <a:pt x="6607" y="19093"/>
                    <a:pt x="10673" y="19093"/>
                  </a:cubicBezTo>
                  <a:cubicBezTo>
                    <a:pt x="14739" y="19093"/>
                    <a:pt x="17280" y="17164"/>
                    <a:pt x="17280" y="10800"/>
                  </a:cubicBezTo>
                  <a:cubicBezTo>
                    <a:pt x="17280" y="4243"/>
                    <a:pt x="14739" y="2507"/>
                    <a:pt x="10673" y="2507"/>
                  </a:cubicBezTo>
                  <a:moveTo>
                    <a:pt x="10673" y="0"/>
                  </a:moveTo>
                  <a:cubicBezTo>
                    <a:pt x="17280" y="0"/>
                    <a:pt x="21600" y="3279"/>
                    <a:pt x="21600" y="10800"/>
                  </a:cubicBezTo>
                  <a:cubicBezTo>
                    <a:pt x="21600" y="18321"/>
                    <a:pt x="17280" y="21600"/>
                    <a:pt x="10673" y="21600"/>
                  </a:cubicBezTo>
                  <a:cubicBezTo>
                    <a:pt x="4066" y="21600"/>
                    <a:pt x="0" y="18321"/>
                    <a:pt x="0" y="10800"/>
                  </a:cubicBezTo>
                  <a:cubicBezTo>
                    <a:pt x="0" y="3279"/>
                    <a:pt x="4066" y="0"/>
                    <a:pt x="10673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42" name="Freeform 48"/>
            <p:cNvSpPr/>
            <p:nvPr/>
          </p:nvSpPr>
          <p:spPr>
            <a:xfrm>
              <a:off x="1398680" y="381587"/>
              <a:ext cx="54404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11" y="0"/>
                  </a:moveTo>
                  <a:cubicBezTo>
                    <a:pt x="17525" y="0"/>
                    <a:pt x="20377" y="1041"/>
                    <a:pt x="20377" y="1041"/>
                  </a:cubicBezTo>
                  <a:cubicBezTo>
                    <a:pt x="20377" y="2082"/>
                    <a:pt x="19562" y="3383"/>
                    <a:pt x="18747" y="3904"/>
                  </a:cubicBezTo>
                  <a:cubicBezTo>
                    <a:pt x="18747" y="3904"/>
                    <a:pt x="15487" y="3383"/>
                    <a:pt x="12226" y="3383"/>
                  </a:cubicBezTo>
                  <a:cubicBezTo>
                    <a:pt x="8151" y="3383"/>
                    <a:pt x="5706" y="4164"/>
                    <a:pt x="5706" y="6246"/>
                  </a:cubicBezTo>
                  <a:cubicBezTo>
                    <a:pt x="5706" y="8067"/>
                    <a:pt x="9781" y="8588"/>
                    <a:pt x="13449" y="9369"/>
                  </a:cubicBezTo>
                  <a:cubicBezTo>
                    <a:pt x="17525" y="10149"/>
                    <a:pt x="21600" y="11451"/>
                    <a:pt x="21600" y="15354"/>
                  </a:cubicBezTo>
                  <a:cubicBezTo>
                    <a:pt x="21600" y="19258"/>
                    <a:pt x="17932" y="21600"/>
                    <a:pt x="10189" y="21600"/>
                  </a:cubicBezTo>
                  <a:cubicBezTo>
                    <a:pt x="3668" y="21600"/>
                    <a:pt x="0" y="20039"/>
                    <a:pt x="0" y="20039"/>
                  </a:cubicBezTo>
                  <a:cubicBezTo>
                    <a:pt x="0" y="18998"/>
                    <a:pt x="408" y="17957"/>
                    <a:pt x="1630" y="17176"/>
                  </a:cubicBezTo>
                  <a:cubicBezTo>
                    <a:pt x="1630" y="17176"/>
                    <a:pt x="5706" y="18217"/>
                    <a:pt x="9781" y="18217"/>
                  </a:cubicBezTo>
                  <a:cubicBezTo>
                    <a:pt x="13449" y="18217"/>
                    <a:pt x="15894" y="17176"/>
                    <a:pt x="15894" y="15354"/>
                  </a:cubicBezTo>
                  <a:cubicBezTo>
                    <a:pt x="15894" y="13272"/>
                    <a:pt x="12226" y="12752"/>
                    <a:pt x="8558" y="11971"/>
                  </a:cubicBezTo>
                  <a:cubicBezTo>
                    <a:pt x="4483" y="11190"/>
                    <a:pt x="0" y="10149"/>
                    <a:pt x="0" y="6246"/>
                  </a:cubicBezTo>
                  <a:cubicBezTo>
                    <a:pt x="0" y="2602"/>
                    <a:pt x="3668" y="0"/>
                    <a:pt x="1141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43" name="Freeform 49"/>
            <p:cNvSpPr/>
            <p:nvPr/>
          </p:nvSpPr>
          <p:spPr>
            <a:xfrm>
              <a:off x="1467484" y="344020"/>
              <a:ext cx="68806" cy="123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11284" y="35"/>
                  </a:moveTo>
                  <a:cubicBezTo>
                    <a:pt x="12573" y="-145"/>
                    <a:pt x="14830" y="395"/>
                    <a:pt x="15475" y="1115"/>
                  </a:cubicBezTo>
                  <a:cubicBezTo>
                    <a:pt x="9349" y="4715"/>
                    <a:pt x="9349" y="4715"/>
                    <a:pt x="9349" y="4715"/>
                  </a:cubicBezTo>
                  <a:cubicBezTo>
                    <a:pt x="8060" y="4535"/>
                    <a:pt x="7093" y="4355"/>
                    <a:pt x="6448" y="3815"/>
                  </a:cubicBezTo>
                  <a:lnTo>
                    <a:pt x="11284" y="35"/>
                  </a:lnTo>
                  <a:close/>
                  <a:moveTo>
                    <a:pt x="10961" y="8675"/>
                  </a:moveTo>
                  <a:cubicBezTo>
                    <a:pt x="7415" y="8675"/>
                    <a:pt x="5158" y="9755"/>
                    <a:pt x="5158" y="13895"/>
                  </a:cubicBezTo>
                  <a:cubicBezTo>
                    <a:pt x="5158" y="18215"/>
                    <a:pt x="7415" y="19295"/>
                    <a:pt x="10961" y="19295"/>
                  </a:cubicBezTo>
                  <a:cubicBezTo>
                    <a:pt x="14507" y="19295"/>
                    <a:pt x="16764" y="18215"/>
                    <a:pt x="16764" y="13895"/>
                  </a:cubicBezTo>
                  <a:cubicBezTo>
                    <a:pt x="16764" y="9755"/>
                    <a:pt x="14507" y="8675"/>
                    <a:pt x="10961" y="8675"/>
                  </a:cubicBezTo>
                  <a:moveTo>
                    <a:pt x="10961" y="6515"/>
                  </a:moveTo>
                  <a:cubicBezTo>
                    <a:pt x="17731" y="6515"/>
                    <a:pt x="21600" y="8675"/>
                    <a:pt x="21600" y="13895"/>
                  </a:cubicBezTo>
                  <a:cubicBezTo>
                    <a:pt x="21600" y="19295"/>
                    <a:pt x="17409" y="21455"/>
                    <a:pt x="10961" y="21455"/>
                  </a:cubicBezTo>
                  <a:cubicBezTo>
                    <a:pt x="4191" y="21455"/>
                    <a:pt x="0" y="19295"/>
                    <a:pt x="0" y="13895"/>
                  </a:cubicBezTo>
                  <a:cubicBezTo>
                    <a:pt x="0" y="8675"/>
                    <a:pt x="4191" y="6515"/>
                    <a:pt x="10961" y="6515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44" name="Freeform 50"/>
            <p:cNvSpPr/>
            <p:nvPr/>
          </p:nvSpPr>
          <p:spPr>
            <a:xfrm>
              <a:off x="1556023" y="348519"/>
              <a:ext cx="66672" cy="11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8452"/>
                  </a:moveTo>
                  <a:cubicBezTo>
                    <a:pt x="6978" y="8452"/>
                    <a:pt x="4985" y="9955"/>
                    <a:pt x="4985" y="12021"/>
                  </a:cubicBezTo>
                  <a:cubicBezTo>
                    <a:pt x="4985" y="15590"/>
                    <a:pt x="4985" y="15590"/>
                    <a:pt x="4985" y="15590"/>
                  </a:cubicBezTo>
                  <a:cubicBezTo>
                    <a:pt x="4985" y="17468"/>
                    <a:pt x="6978" y="19158"/>
                    <a:pt x="10302" y="19158"/>
                  </a:cubicBezTo>
                  <a:cubicBezTo>
                    <a:pt x="14289" y="19158"/>
                    <a:pt x="16283" y="18031"/>
                    <a:pt x="16283" y="13711"/>
                  </a:cubicBezTo>
                  <a:cubicBezTo>
                    <a:pt x="16283" y="9579"/>
                    <a:pt x="14289" y="8452"/>
                    <a:pt x="10302" y="8452"/>
                  </a:cubicBezTo>
                  <a:moveTo>
                    <a:pt x="4985" y="7889"/>
                  </a:moveTo>
                  <a:cubicBezTo>
                    <a:pt x="6314" y="6762"/>
                    <a:pt x="8640" y="6010"/>
                    <a:pt x="12295" y="6010"/>
                  </a:cubicBezTo>
                  <a:cubicBezTo>
                    <a:pt x="17945" y="6010"/>
                    <a:pt x="21600" y="8077"/>
                    <a:pt x="21600" y="13711"/>
                  </a:cubicBezTo>
                  <a:cubicBezTo>
                    <a:pt x="21600" y="19534"/>
                    <a:pt x="17945" y="21600"/>
                    <a:pt x="12295" y="21600"/>
                  </a:cubicBezTo>
                  <a:cubicBezTo>
                    <a:pt x="8640" y="21600"/>
                    <a:pt x="6314" y="20849"/>
                    <a:pt x="4985" y="19722"/>
                  </a:cubicBezTo>
                  <a:cubicBezTo>
                    <a:pt x="4985" y="21037"/>
                    <a:pt x="4985" y="21037"/>
                    <a:pt x="4985" y="21037"/>
                  </a:cubicBezTo>
                  <a:cubicBezTo>
                    <a:pt x="4985" y="21037"/>
                    <a:pt x="3988" y="21224"/>
                    <a:pt x="2326" y="21224"/>
                  </a:cubicBezTo>
                  <a:cubicBezTo>
                    <a:pt x="665" y="21224"/>
                    <a:pt x="0" y="21037"/>
                    <a:pt x="0" y="21037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0" y="188"/>
                    <a:pt x="665" y="0"/>
                    <a:pt x="2326" y="0"/>
                  </a:cubicBezTo>
                  <a:cubicBezTo>
                    <a:pt x="3988" y="0"/>
                    <a:pt x="4985" y="188"/>
                    <a:pt x="4985" y="188"/>
                  </a:cubicBezTo>
                  <a:lnTo>
                    <a:pt x="4985" y="788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45" name="Freeform 51"/>
            <p:cNvSpPr/>
            <p:nvPr/>
          </p:nvSpPr>
          <p:spPr>
            <a:xfrm>
              <a:off x="431686" y="540531"/>
              <a:ext cx="81073" cy="111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9" y="7800"/>
                  </a:moveTo>
                  <a:cubicBezTo>
                    <a:pt x="4648" y="5800"/>
                    <a:pt x="3828" y="3800"/>
                    <a:pt x="3828" y="3800"/>
                  </a:cubicBezTo>
                  <a:cubicBezTo>
                    <a:pt x="3554" y="3800"/>
                    <a:pt x="3554" y="3800"/>
                    <a:pt x="3554" y="3800"/>
                  </a:cubicBezTo>
                  <a:cubicBezTo>
                    <a:pt x="3554" y="3800"/>
                    <a:pt x="4101" y="5800"/>
                    <a:pt x="4101" y="8800"/>
                  </a:cubicBezTo>
                  <a:cubicBezTo>
                    <a:pt x="4101" y="21400"/>
                    <a:pt x="4101" y="21400"/>
                    <a:pt x="4101" y="21400"/>
                  </a:cubicBezTo>
                  <a:cubicBezTo>
                    <a:pt x="4101" y="21400"/>
                    <a:pt x="3281" y="21600"/>
                    <a:pt x="1914" y="21600"/>
                  </a:cubicBezTo>
                  <a:cubicBezTo>
                    <a:pt x="547" y="21600"/>
                    <a:pt x="0" y="21400"/>
                    <a:pt x="0" y="21400"/>
                  </a:cubicBezTo>
                  <a:cubicBezTo>
                    <a:pt x="0" y="200"/>
                    <a:pt x="0" y="200"/>
                    <a:pt x="0" y="200"/>
                  </a:cubicBezTo>
                  <a:cubicBezTo>
                    <a:pt x="0" y="200"/>
                    <a:pt x="820" y="0"/>
                    <a:pt x="2734" y="0"/>
                  </a:cubicBezTo>
                  <a:cubicBezTo>
                    <a:pt x="4375" y="0"/>
                    <a:pt x="5195" y="200"/>
                    <a:pt x="5195" y="200"/>
                  </a:cubicBezTo>
                  <a:cubicBezTo>
                    <a:pt x="15311" y="13800"/>
                    <a:pt x="15311" y="13800"/>
                    <a:pt x="15311" y="13800"/>
                  </a:cubicBezTo>
                  <a:cubicBezTo>
                    <a:pt x="16952" y="15800"/>
                    <a:pt x="18046" y="17800"/>
                    <a:pt x="18046" y="17800"/>
                  </a:cubicBezTo>
                  <a:cubicBezTo>
                    <a:pt x="18046" y="17800"/>
                    <a:pt x="18046" y="17800"/>
                    <a:pt x="18046" y="17800"/>
                  </a:cubicBezTo>
                  <a:cubicBezTo>
                    <a:pt x="18046" y="17800"/>
                    <a:pt x="17772" y="15600"/>
                    <a:pt x="17772" y="12800"/>
                  </a:cubicBezTo>
                  <a:cubicBezTo>
                    <a:pt x="17772" y="200"/>
                    <a:pt x="17772" y="200"/>
                    <a:pt x="17772" y="200"/>
                  </a:cubicBezTo>
                  <a:cubicBezTo>
                    <a:pt x="17772" y="200"/>
                    <a:pt x="18319" y="0"/>
                    <a:pt x="19686" y="0"/>
                  </a:cubicBezTo>
                  <a:cubicBezTo>
                    <a:pt x="21053" y="0"/>
                    <a:pt x="21600" y="200"/>
                    <a:pt x="21600" y="200"/>
                  </a:cubicBezTo>
                  <a:cubicBezTo>
                    <a:pt x="21600" y="21400"/>
                    <a:pt x="21600" y="21400"/>
                    <a:pt x="21600" y="21400"/>
                  </a:cubicBezTo>
                  <a:cubicBezTo>
                    <a:pt x="21600" y="21400"/>
                    <a:pt x="20780" y="21600"/>
                    <a:pt x="19139" y="21600"/>
                  </a:cubicBezTo>
                  <a:cubicBezTo>
                    <a:pt x="17499" y="21600"/>
                    <a:pt x="16678" y="21400"/>
                    <a:pt x="16678" y="21400"/>
                  </a:cubicBezTo>
                  <a:lnTo>
                    <a:pt x="6289" y="7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46" name="Freeform 52"/>
            <p:cNvSpPr/>
            <p:nvPr/>
          </p:nvSpPr>
          <p:spPr>
            <a:xfrm>
              <a:off x="538893" y="538397"/>
              <a:ext cx="15468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280" y="21600"/>
                    <a:pt x="10080" y="21600"/>
                  </a:cubicBezTo>
                  <a:cubicBezTo>
                    <a:pt x="2880" y="21600"/>
                    <a:pt x="0" y="21404"/>
                    <a:pt x="0" y="21404"/>
                  </a:cubicBezTo>
                  <a:cubicBezTo>
                    <a:pt x="0" y="6284"/>
                    <a:pt x="0" y="6284"/>
                    <a:pt x="0" y="6284"/>
                  </a:cubicBezTo>
                  <a:cubicBezTo>
                    <a:pt x="0" y="6284"/>
                    <a:pt x="2880" y="6087"/>
                    <a:pt x="10080" y="6087"/>
                  </a:cubicBezTo>
                  <a:cubicBezTo>
                    <a:pt x="1728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8720" y="3338"/>
                    <a:pt x="10080" y="3338"/>
                  </a:cubicBezTo>
                  <a:cubicBezTo>
                    <a:pt x="288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2880" y="0"/>
                    <a:pt x="10080" y="0"/>
                  </a:cubicBezTo>
                  <a:cubicBezTo>
                    <a:pt x="1872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47" name="Freeform 53"/>
            <p:cNvSpPr/>
            <p:nvPr/>
          </p:nvSpPr>
          <p:spPr>
            <a:xfrm>
              <a:off x="573562" y="568799"/>
              <a:ext cx="65071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14" y="3123"/>
                  </a:moveTo>
                  <a:cubicBezTo>
                    <a:pt x="7886" y="3123"/>
                    <a:pt x="5829" y="4945"/>
                    <a:pt x="5143" y="9369"/>
                  </a:cubicBezTo>
                  <a:cubicBezTo>
                    <a:pt x="16457" y="9369"/>
                    <a:pt x="16457" y="9369"/>
                    <a:pt x="16457" y="9369"/>
                  </a:cubicBezTo>
                  <a:cubicBezTo>
                    <a:pt x="16457" y="8848"/>
                    <a:pt x="16457" y="8328"/>
                    <a:pt x="16457" y="7547"/>
                  </a:cubicBezTo>
                  <a:cubicBezTo>
                    <a:pt x="16457" y="5205"/>
                    <a:pt x="15086" y="3123"/>
                    <a:pt x="11314" y="3123"/>
                  </a:cubicBezTo>
                  <a:moveTo>
                    <a:pt x="5143" y="11971"/>
                  </a:moveTo>
                  <a:cubicBezTo>
                    <a:pt x="5829" y="16655"/>
                    <a:pt x="8229" y="18217"/>
                    <a:pt x="12343" y="18217"/>
                  </a:cubicBezTo>
                  <a:cubicBezTo>
                    <a:pt x="16114" y="18217"/>
                    <a:pt x="18514" y="17176"/>
                    <a:pt x="18514" y="17176"/>
                  </a:cubicBezTo>
                  <a:cubicBezTo>
                    <a:pt x="19543" y="17696"/>
                    <a:pt x="20229" y="18737"/>
                    <a:pt x="20229" y="19778"/>
                  </a:cubicBezTo>
                  <a:cubicBezTo>
                    <a:pt x="20229" y="19778"/>
                    <a:pt x="17143" y="21600"/>
                    <a:pt x="11657" y="21600"/>
                  </a:cubicBezTo>
                  <a:cubicBezTo>
                    <a:pt x="3771" y="21600"/>
                    <a:pt x="0" y="17696"/>
                    <a:pt x="0" y="10670"/>
                  </a:cubicBezTo>
                  <a:cubicBezTo>
                    <a:pt x="0" y="3383"/>
                    <a:pt x="4457" y="0"/>
                    <a:pt x="11314" y="0"/>
                  </a:cubicBezTo>
                  <a:cubicBezTo>
                    <a:pt x="17829" y="0"/>
                    <a:pt x="21600" y="2863"/>
                    <a:pt x="21600" y="8067"/>
                  </a:cubicBezTo>
                  <a:cubicBezTo>
                    <a:pt x="21600" y="10410"/>
                    <a:pt x="21257" y="11971"/>
                    <a:pt x="21257" y="11971"/>
                  </a:cubicBezTo>
                  <a:lnTo>
                    <a:pt x="5143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48" name="Freeform 54"/>
            <p:cNvSpPr/>
            <p:nvPr/>
          </p:nvSpPr>
          <p:spPr>
            <a:xfrm>
              <a:off x="657300" y="568799"/>
              <a:ext cx="66672" cy="11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2421"/>
                  </a:moveTo>
                  <a:cubicBezTo>
                    <a:pt x="6978" y="2421"/>
                    <a:pt x="4985" y="4097"/>
                    <a:pt x="4985" y="5959"/>
                  </a:cubicBezTo>
                  <a:cubicBezTo>
                    <a:pt x="4985" y="9497"/>
                    <a:pt x="4985" y="9497"/>
                    <a:pt x="4985" y="9497"/>
                  </a:cubicBezTo>
                  <a:cubicBezTo>
                    <a:pt x="4985" y="11545"/>
                    <a:pt x="6978" y="13034"/>
                    <a:pt x="10302" y="13034"/>
                  </a:cubicBezTo>
                  <a:cubicBezTo>
                    <a:pt x="14289" y="13034"/>
                    <a:pt x="16615" y="11917"/>
                    <a:pt x="16615" y="7821"/>
                  </a:cubicBezTo>
                  <a:cubicBezTo>
                    <a:pt x="16615" y="3538"/>
                    <a:pt x="14289" y="2421"/>
                    <a:pt x="10302" y="2421"/>
                  </a:cubicBezTo>
                  <a:moveTo>
                    <a:pt x="12295" y="0"/>
                  </a:moveTo>
                  <a:cubicBezTo>
                    <a:pt x="17945" y="0"/>
                    <a:pt x="21600" y="2048"/>
                    <a:pt x="21600" y="7821"/>
                  </a:cubicBezTo>
                  <a:cubicBezTo>
                    <a:pt x="21600" y="13407"/>
                    <a:pt x="17945" y="15455"/>
                    <a:pt x="12295" y="15455"/>
                  </a:cubicBezTo>
                  <a:cubicBezTo>
                    <a:pt x="8640" y="15455"/>
                    <a:pt x="6314" y="14710"/>
                    <a:pt x="4985" y="13593"/>
                  </a:cubicBezTo>
                  <a:cubicBezTo>
                    <a:pt x="4985" y="21414"/>
                    <a:pt x="4985" y="21414"/>
                    <a:pt x="4985" y="21414"/>
                  </a:cubicBezTo>
                  <a:cubicBezTo>
                    <a:pt x="4985" y="21414"/>
                    <a:pt x="3988" y="21600"/>
                    <a:pt x="2326" y="21600"/>
                  </a:cubicBezTo>
                  <a:cubicBezTo>
                    <a:pt x="665" y="21600"/>
                    <a:pt x="0" y="21414"/>
                    <a:pt x="0" y="21414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665" y="372"/>
                    <a:pt x="2326" y="372"/>
                  </a:cubicBezTo>
                  <a:cubicBezTo>
                    <a:pt x="3988" y="372"/>
                    <a:pt x="4985" y="559"/>
                    <a:pt x="4985" y="559"/>
                  </a:cubicBezTo>
                  <a:cubicBezTo>
                    <a:pt x="4985" y="1862"/>
                    <a:pt x="4985" y="1862"/>
                    <a:pt x="4985" y="1862"/>
                  </a:cubicBezTo>
                  <a:cubicBezTo>
                    <a:pt x="6314" y="745"/>
                    <a:pt x="8640" y="0"/>
                    <a:pt x="12295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49" name="Freeform 55"/>
            <p:cNvSpPr/>
            <p:nvPr/>
          </p:nvSpPr>
          <p:spPr>
            <a:xfrm>
              <a:off x="739439" y="568799"/>
              <a:ext cx="661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75" y="3123"/>
                  </a:moveTo>
                  <a:cubicBezTo>
                    <a:pt x="8100" y="3123"/>
                    <a:pt x="5737" y="4945"/>
                    <a:pt x="5400" y="9369"/>
                  </a:cubicBezTo>
                  <a:cubicBezTo>
                    <a:pt x="16200" y="9369"/>
                    <a:pt x="16200" y="9369"/>
                    <a:pt x="16200" y="9369"/>
                  </a:cubicBezTo>
                  <a:cubicBezTo>
                    <a:pt x="16200" y="8848"/>
                    <a:pt x="16537" y="8328"/>
                    <a:pt x="16537" y="7547"/>
                  </a:cubicBezTo>
                  <a:cubicBezTo>
                    <a:pt x="16537" y="5205"/>
                    <a:pt x="15187" y="3123"/>
                    <a:pt x="11475" y="3123"/>
                  </a:cubicBezTo>
                  <a:moveTo>
                    <a:pt x="5400" y="11971"/>
                  </a:moveTo>
                  <a:cubicBezTo>
                    <a:pt x="5737" y="16655"/>
                    <a:pt x="8100" y="18217"/>
                    <a:pt x="12487" y="18217"/>
                  </a:cubicBezTo>
                  <a:cubicBezTo>
                    <a:pt x="16200" y="18217"/>
                    <a:pt x="18562" y="17176"/>
                    <a:pt x="18562" y="17176"/>
                  </a:cubicBezTo>
                  <a:cubicBezTo>
                    <a:pt x="19237" y="17696"/>
                    <a:pt x="19912" y="18737"/>
                    <a:pt x="20250" y="19778"/>
                  </a:cubicBezTo>
                  <a:cubicBezTo>
                    <a:pt x="20250" y="19778"/>
                    <a:pt x="17212" y="21600"/>
                    <a:pt x="11812" y="21600"/>
                  </a:cubicBezTo>
                  <a:cubicBezTo>
                    <a:pt x="3712" y="21600"/>
                    <a:pt x="0" y="17696"/>
                    <a:pt x="0" y="10670"/>
                  </a:cubicBezTo>
                  <a:cubicBezTo>
                    <a:pt x="0" y="3383"/>
                    <a:pt x="4725" y="0"/>
                    <a:pt x="11475" y="0"/>
                  </a:cubicBezTo>
                  <a:cubicBezTo>
                    <a:pt x="17887" y="0"/>
                    <a:pt x="21600" y="2863"/>
                    <a:pt x="21600" y="8067"/>
                  </a:cubicBezTo>
                  <a:cubicBezTo>
                    <a:pt x="21600" y="10410"/>
                    <a:pt x="20925" y="11971"/>
                    <a:pt x="20925" y="11971"/>
                  </a:cubicBezTo>
                  <a:lnTo>
                    <a:pt x="5400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50" name="Freeform 56"/>
            <p:cNvSpPr/>
            <p:nvPr/>
          </p:nvSpPr>
          <p:spPr>
            <a:xfrm>
              <a:off x="815710" y="535730"/>
              <a:ext cx="46404" cy="116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560" y="0"/>
                  </a:moveTo>
                  <a:cubicBezTo>
                    <a:pt x="12960" y="0"/>
                    <a:pt x="14400" y="191"/>
                    <a:pt x="14400" y="191"/>
                  </a:cubicBezTo>
                  <a:cubicBezTo>
                    <a:pt x="14400" y="8219"/>
                    <a:pt x="14400" y="8219"/>
                    <a:pt x="14400" y="8219"/>
                  </a:cubicBezTo>
                  <a:cubicBezTo>
                    <a:pt x="19200" y="7073"/>
                    <a:pt x="19200" y="7073"/>
                    <a:pt x="19200" y="7073"/>
                  </a:cubicBezTo>
                  <a:cubicBezTo>
                    <a:pt x="19680" y="7073"/>
                    <a:pt x="20160" y="7264"/>
                    <a:pt x="20640" y="7646"/>
                  </a:cubicBezTo>
                  <a:cubicBezTo>
                    <a:pt x="21600" y="8219"/>
                    <a:pt x="21600" y="8602"/>
                    <a:pt x="21600" y="8602"/>
                  </a:cubicBezTo>
                  <a:cubicBezTo>
                    <a:pt x="14400" y="10322"/>
                    <a:pt x="14400" y="10322"/>
                    <a:pt x="14400" y="10322"/>
                  </a:cubicBezTo>
                  <a:cubicBezTo>
                    <a:pt x="14400" y="21409"/>
                    <a:pt x="14400" y="21409"/>
                    <a:pt x="14400" y="21409"/>
                  </a:cubicBezTo>
                  <a:cubicBezTo>
                    <a:pt x="14400" y="21409"/>
                    <a:pt x="12960" y="21600"/>
                    <a:pt x="10560" y="21600"/>
                  </a:cubicBezTo>
                  <a:cubicBezTo>
                    <a:pt x="8160" y="21600"/>
                    <a:pt x="7200" y="21409"/>
                    <a:pt x="7200" y="21409"/>
                  </a:cubicBezTo>
                  <a:cubicBezTo>
                    <a:pt x="7200" y="11851"/>
                    <a:pt x="7200" y="11851"/>
                    <a:pt x="7200" y="11851"/>
                  </a:cubicBezTo>
                  <a:cubicBezTo>
                    <a:pt x="2400" y="12998"/>
                    <a:pt x="2400" y="12998"/>
                    <a:pt x="2400" y="12998"/>
                  </a:cubicBezTo>
                  <a:cubicBezTo>
                    <a:pt x="1920" y="12998"/>
                    <a:pt x="1440" y="12807"/>
                    <a:pt x="960" y="12425"/>
                  </a:cubicBezTo>
                  <a:cubicBezTo>
                    <a:pt x="0" y="11851"/>
                    <a:pt x="0" y="11469"/>
                    <a:pt x="0" y="11469"/>
                  </a:cubicBezTo>
                  <a:cubicBezTo>
                    <a:pt x="7200" y="9940"/>
                    <a:pt x="7200" y="9940"/>
                    <a:pt x="7200" y="9940"/>
                  </a:cubicBezTo>
                  <a:cubicBezTo>
                    <a:pt x="7200" y="191"/>
                    <a:pt x="7200" y="191"/>
                    <a:pt x="7200" y="191"/>
                  </a:cubicBezTo>
                  <a:cubicBezTo>
                    <a:pt x="7200" y="191"/>
                    <a:pt x="8160" y="0"/>
                    <a:pt x="1056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51" name="Freeform 57"/>
            <p:cNvSpPr/>
            <p:nvPr/>
          </p:nvSpPr>
          <p:spPr>
            <a:xfrm>
              <a:off x="876514" y="568799"/>
              <a:ext cx="63472" cy="8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555" y="21600"/>
                    <a:pt x="18813" y="21600"/>
                  </a:cubicBezTo>
                  <a:cubicBezTo>
                    <a:pt x="17071" y="21600"/>
                    <a:pt x="16026" y="21333"/>
                    <a:pt x="16026" y="21333"/>
                  </a:cubicBezTo>
                  <a:cubicBezTo>
                    <a:pt x="16026" y="6933"/>
                    <a:pt x="16026" y="6933"/>
                    <a:pt x="16026" y="6933"/>
                  </a:cubicBezTo>
                  <a:cubicBezTo>
                    <a:pt x="16026" y="4533"/>
                    <a:pt x="14632" y="3467"/>
                    <a:pt x="11148" y="3467"/>
                  </a:cubicBezTo>
                  <a:cubicBezTo>
                    <a:pt x="9058" y="3467"/>
                    <a:pt x="6619" y="4267"/>
                    <a:pt x="5226" y="5867"/>
                  </a:cubicBezTo>
                  <a:cubicBezTo>
                    <a:pt x="5226" y="21333"/>
                    <a:pt x="5226" y="21333"/>
                    <a:pt x="5226" y="21333"/>
                  </a:cubicBezTo>
                  <a:cubicBezTo>
                    <a:pt x="5226" y="21333"/>
                    <a:pt x="4529" y="21600"/>
                    <a:pt x="2787" y="21600"/>
                  </a:cubicBezTo>
                  <a:cubicBezTo>
                    <a:pt x="1045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1045" y="533"/>
                    <a:pt x="2787" y="533"/>
                  </a:cubicBezTo>
                  <a:cubicBezTo>
                    <a:pt x="4529" y="533"/>
                    <a:pt x="5226" y="800"/>
                    <a:pt x="5226" y="800"/>
                  </a:cubicBezTo>
                  <a:cubicBezTo>
                    <a:pt x="5226" y="2667"/>
                    <a:pt x="5226" y="2667"/>
                    <a:pt x="5226" y="2667"/>
                  </a:cubicBezTo>
                  <a:cubicBezTo>
                    <a:pt x="7316" y="1067"/>
                    <a:pt x="10103" y="0"/>
                    <a:pt x="13239" y="0"/>
                  </a:cubicBezTo>
                  <a:cubicBezTo>
                    <a:pt x="18465" y="0"/>
                    <a:pt x="21600" y="2667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52" name="Freeform 58"/>
            <p:cNvSpPr/>
            <p:nvPr/>
          </p:nvSpPr>
          <p:spPr>
            <a:xfrm>
              <a:off x="958652" y="568799"/>
              <a:ext cx="69339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39" y="3123"/>
                  </a:moveTo>
                  <a:cubicBezTo>
                    <a:pt x="7093" y="3123"/>
                    <a:pt x="4836" y="4684"/>
                    <a:pt x="4836" y="10930"/>
                  </a:cubicBezTo>
                  <a:cubicBezTo>
                    <a:pt x="4836" y="16916"/>
                    <a:pt x="7093" y="18477"/>
                    <a:pt x="10639" y="18477"/>
                  </a:cubicBezTo>
                  <a:cubicBezTo>
                    <a:pt x="14185" y="18477"/>
                    <a:pt x="16442" y="16916"/>
                    <a:pt x="16442" y="10930"/>
                  </a:cubicBezTo>
                  <a:cubicBezTo>
                    <a:pt x="16442" y="4684"/>
                    <a:pt x="14185" y="3123"/>
                    <a:pt x="10639" y="3123"/>
                  </a:cubicBezTo>
                  <a:moveTo>
                    <a:pt x="10639" y="0"/>
                  </a:moveTo>
                  <a:cubicBezTo>
                    <a:pt x="17409" y="0"/>
                    <a:pt x="21600" y="3123"/>
                    <a:pt x="21600" y="10930"/>
                  </a:cubicBezTo>
                  <a:cubicBezTo>
                    <a:pt x="21600" y="18477"/>
                    <a:pt x="17409" y="21600"/>
                    <a:pt x="10639" y="21600"/>
                  </a:cubicBezTo>
                  <a:cubicBezTo>
                    <a:pt x="3869" y="21600"/>
                    <a:pt x="0" y="18477"/>
                    <a:pt x="0" y="10930"/>
                  </a:cubicBezTo>
                  <a:cubicBezTo>
                    <a:pt x="0" y="3123"/>
                    <a:pt x="3869" y="0"/>
                    <a:pt x="10639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53" name="Freeform 59"/>
            <p:cNvSpPr/>
            <p:nvPr/>
          </p:nvSpPr>
          <p:spPr>
            <a:xfrm>
              <a:off x="1042391" y="568799"/>
              <a:ext cx="55471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00" y="0"/>
                  </a:moveTo>
                  <a:cubicBezTo>
                    <a:pt x="17600" y="0"/>
                    <a:pt x="20000" y="1041"/>
                    <a:pt x="20000" y="1041"/>
                  </a:cubicBezTo>
                  <a:cubicBezTo>
                    <a:pt x="20000" y="2082"/>
                    <a:pt x="19600" y="3383"/>
                    <a:pt x="18400" y="3904"/>
                  </a:cubicBezTo>
                  <a:cubicBezTo>
                    <a:pt x="18400" y="3904"/>
                    <a:pt x="15600" y="3383"/>
                    <a:pt x="12400" y="3383"/>
                  </a:cubicBezTo>
                  <a:cubicBezTo>
                    <a:pt x="8000" y="3383"/>
                    <a:pt x="6000" y="4424"/>
                    <a:pt x="6000" y="6246"/>
                  </a:cubicBezTo>
                  <a:cubicBezTo>
                    <a:pt x="6000" y="8067"/>
                    <a:pt x="10000" y="8588"/>
                    <a:pt x="13600" y="9369"/>
                  </a:cubicBezTo>
                  <a:cubicBezTo>
                    <a:pt x="17600" y="10149"/>
                    <a:pt x="21600" y="11451"/>
                    <a:pt x="21600" y="15354"/>
                  </a:cubicBezTo>
                  <a:cubicBezTo>
                    <a:pt x="21600" y="19258"/>
                    <a:pt x="18000" y="21600"/>
                    <a:pt x="10400" y="21600"/>
                  </a:cubicBezTo>
                  <a:cubicBezTo>
                    <a:pt x="4000" y="21600"/>
                    <a:pt x="0" y="20039"/>
                    <a:pt x="0" y="20039"/>
                  </a:cubicBezTo>
                  <a:cubicBezTo>
                    <a:pt x="0" y="18998"/>
                    <a:pt x="800" y="17957"/>
                    <a:pt x="2000" y="17176"/>
                  </a:cubicBezTo>
                  <a:cubicBezTo>
                    <a:pt x="2000" y="17176"/>
                    <a:pt x="5600" y="18217"/>
                    <a:pt x="10000" y="18217"/>
                  </a:cubicBezTo>
                  <a:cubicBezTo>
                    <a:pt x="13600" y="18217"/>
                    <a:pt x="15600" y="17436"/>
                    <a:pt x="15600" y="15354"/>
                  </a:cubicBezTo>
                  <a:cubicBezTo>
                    <a:pt x="15600" y="13272"/>
                    <a:pt x="12400" y="12752"/>
                    <a:pt x="8800" y="11971"/>
                  </a:cubicBezTo>
                  <a:cubicBezTo>
                    <a:pt x="4800" y="11190"/>
                    <a:pt x="400" y="10149"/>
                    <a:pt x="400" y="6246"/>
                  </a:cubicBezTo>
                  <a:cubicBezTo>
                    <a:pt x="400" y="2602"/>
                    <a:pt x="4000" y="0"/>
                    <a:pt x="116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54" name="Freeform 60"/>
            <p:cNvSpPr/>
            <p:nvPr/>
          </p:nvSpPr>
          <p:spPr>
            <a:xfrm>
              <a:off x="1116529" y="568799"/>
              <a:ext cx="66672" cy="11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2421"/>
                  </a:moveTo>
                  <a:cubicBezTo>
                    <a:pt x="6978" y="2421"/>
                    <a:pt x="4985" y="4097"/>
                    <a:pt x="4985" y="5959"/>
                  </a:cubicBezTo>
                  <a:cubicBezTo>
                    <a:pt x="4985" y="9497"/>
                    <a:pt x="4985" y="9497"/>
                    <a:pt x="4985" y="9497"/>
                  </a:cubicBezTo>
                  <a:cubicBezTo>
                    <a:pt x="4985" y="11545"/>
                    <a:pt x="6978" y="13034"/>
                    <a:pt x="10302" y="13034"/>
                  </a:cubicBezTo>
                  <a:cubicBezTo>
                    <a:pt x="14289" y="13034"/>
                    <a:pt x="16283" y="11917"/>
                    <a:pt x="16283" y="7821"/>
                  </a:cubicBezTo>
                  <a:cubicBezTo>
                    <a:pt x="16283" y="3538"/>
                    <a:pt x="14289" y="2421"/>
                    <a:pt x="10302" y="2421"/>
                  </a:cubicBezTo>
                  <a:moveTo>
                    <a:pt x="11963" y="0"/>
                  </a:moveTo>
                  <a:cubicBezTo>
                    <a:pt x="17945" y="0"/>
                    <a:pt x="21600" y="2048"/>
                    <a:pt x="21600" y="7821"/>
                  </a:cubicBezTo>
                  <a:cubicBezTo>
                    <a:pt x="21600" y="13407"/>
                    <a:pt x="17945" y="15455"/>
                    <a:pt x="11963" y="15455"/>
                  </a:cubicBezTo>
                  <a:cubicBezTo>
                    <a:pt x="8640" y="15455"/>
                    <a:pt x="6314" y="14710"/>
                    <a:pt x="4985" y="13593"/>
                  </a:cubicBezTo>
                  <a:cubicBezTo>
                    <a:pt x="4985" y="21414"/>
                    <a:pt x="4985" y="21414"/>
                    <a:pt x="4985" y="21414"/>
                  </a:cubicBezTo>
                  <a:cubicBezTo>
                    <a:pt x="4985" y="21414"/>
                    <a:pt x="3988" y="21600"/>
                    <a:pt x="2326" y="21600"/>
                  </a:cubicBezTo>
                  <a:cubicBezTo>
                    <a:pt x="665" y="21600"/>
                    <a:pt x="0" y="21414"/>
                    <a:pt x="0" y="21414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665" y="372"/>
                    <a:pt x="2326" y="372"/>
                  </a:cubicBezTo>
                  <a:cubicBezTo>
                    <a:pt x="3988" y="372"/>
                    <a:pt x="4985" y="559"/>
                    <a:pt x="4985" y="559"/>
                  </a:cubicBezTo>
                  <a:cubicBezTo>
                    <a:pt x="4985" y="1862"/>
                    <a:pt x="4985" y="1862"/>
                    <a:pt x="4985" y="1862"/>
                  </a:cubicBezTo>
                  <a:cubicBezTo>
                    <a:pt x="6314" y="745"/>
                    <a:pt x="8640" y="0"/>
                    <a:pt x="11963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55" name="Freeform 61"/>
            <p:cNvSpPr/>
            <p:nvPr/>
          </p:nvSpPr>
          <p:spPr>
            <a:xfrm>
              <a:off x="1202934" y="569332"/>
              <a:ext cx="47471" cy="82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496" y="0"/>
                  </a:moveTo>
                  <a:cubicBezTo>
                    <a:pt x="18313" y="0"/>
                    <a:pt x="20191" y="270"/>
                    <a:pt x="21600" y="810"/>
                  </a:cubicBezTo>
                  <a:cubicBezTo>
                    <a:pt x="21600" y="2430"/>
                    <a:pt x="20661" y="3510"/>
                    <a:pt x="18783" y="4320"/>
                  </a:cubicBezTo>
                  <a:cubicBezTo>
                    <a:pt x="17374" y="3780"/>
                    <a:pt x="15965" y="3510"/>
                    <a:pt x="14087" y="3510"/>
                  </a:cubicBezTo>
                  <a:cubicBezTo>
                    <a:pt x="11270" y="3510"/>
                    <a:pt x="8922" y="4590"/>
                    <a:pt x="7043" y="6480"/>
                  </a:cubicBezTo>
                  <a:cubicBezTo>
                    <a:pt x="7043" y="21330"/>
                    <a:pt x="7043" y="21330"/>
                    <a:pt x="7043" y="21330"/>
                  </a:cubicBezTo>
                  <a:cubicBezTo>
                    <a:pt x="7043" y="21330"/>
                    <a:pt x="5635" y="21600"/>
                    <a:pt x="3287" y="21600"/>
                  </a:cubicBezTo>
                  <a:cubicBezTo>
                    <a:pt x="939" y="21600"/>
                    <a:pt x="0" y="21330"/>
                    <a:pt x="0" y="21330"/>
                  </a:cubicBezTo>
                  <a:cubicBezTo>
                    <a:pt x="0" y="540"/>
                    <a:pt x="0" y="540"/>
                    <a:pt x="0" y="540"/>
                  </a:cubicBezTo>
                  <a:cubicBezTo>
                    <a:pt x="0" y="540"/>
                    <a:pt x="939" y="270"/>
                    <a:pt x="3287" y="270"/>
                  </a:cubicBezTo>
                  <a:cubicBezTo>
                    <a:pt x="5635" y="270"/>
                    <a:pt x="7043" y="540"/>
                    <a:pt x="7043" y="540"/>
                  </a:cubicBezTo>
                  <a:cubicBezTo>
                    <a:pt x="7043" y="3240"/>
                    <a:pt x="7043" y="3240"/>
                    <a:pt x="7043" y="3240"/>
                  </a:cubicBezTo>
                  <a:cubicBezTo>
                    <a:pt x="9391" y="810"/>
                    <a:pt x="12678" y="0"/>
                    <a:pt x="15496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56" name="Freeform 62"/>
            <p:cNvSpPr/>
            <p:nvPr/>
          </p:nvSpPr>
          <p:spPr>
            <a:xfrm>
              <a:off x="1257338" y="568799"/>
              <a:ext cx="629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666" y="12492"/>
                    <a:pt x="5666" y="15094"/>
                  </a:cubicBezTo>
                  <a:cubicBezTo>
                    <a:pt x="5666" y="17436"/>
                    <a:pt x="7436" y="18477"/>
                    <a:pt x="10269" y="18477"/>
                  </a:cubicBezTo>
                  <a:cubicBezTo>
                    <a:pt x="14518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3102" y="11451"/>
                    <a:pt x="10977" y="11451"/>
                  </a:cubicBezTo>
                  <a:moveTo>
                    <a:pt x="11331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1246" y="21080"/>
                    <a:pt x="19475" y="21080"/>
                  </a:cubicBezTo>
                  <a:cubicBezTo>
                    <a:pt x="18413" y="21080"/>
                    <a:pt x="17351" y="20819"/>
                    <a:pt x="17351" y="20819"/>
                  </a:cubicBezTo>
                  <a:cubicBezTo>
                    <a:pt x="16643" y="18477"/>
                    <a:pt x="16643" y="18477"/>
                    <a:pt x="16643" y="18477"/>
                  </a:cubicBezTo>
                  <a:cubicBezTo>
                    <a:pt x="15226" y="20559"/>
                    <a:pt x="12393" y="21600"/>
                    <a:pt x="8144" y="21600"/>
                  </a:cubicBezTo>
                  <a:cubicBezTo>
                    <a:pt x="3187" y="21600"/>
                    <a:pt x="0" y="19518"/>
                    <a:pt x="0" y="1509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977" y="3383"/>
                  </a:cubicBezTo>
                  <a:cubicBezTo>
                    <a:pt x="7082" y="3383"/>
                    <a:pt x="3541" y="4424"/>
                    <a:pt x="3541" y="4424"/>
                  </a:cubicBezTo>
                  <a:cubicBezTo>
                    <a:pt x="3541" y="4424"/>
                    <a:pt x="2833" y="3904"/>
                    <a:pt x="2479" y="3123"/>
                  </a:cubicBezTo>
                  <a:cubicBezTo>
                    <a:pt x="2125" y="2342"/>
                    <a:pt x="2125" y="1561"/>
                    <a:pt x="2125" y="1561"/>
                  </a:cubicBezTo>
                  <a:cubicBezTo>
                    <a:pt x="2125" y="1561"/>
                    <a:pt x="6020" y="0"/>
                    <a:pt x="1133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57" name="Freeform 63"/>
            <p:cNvSpPr/>
            <p:nvPr/>
          </p:nvSpPr>
          <p:spPr>
            <a:xfrm>
              <a:off x="1334676" y="570399"/>
              <a:ext cx="116275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375"/>
                  </a:cubicBezTo>
                  <a:cubicBezTo>
                    <a:pt x="10704" y="4375"/>
                    <a:pt x="10704" y="4375"/>
                    <a:pt x="10704" y="4375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5926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338" y="0"/>
                  </a:cubicBezTo>
                  <a:cubicBezTo>
                    <a:pt x="2485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311"/>
                    <a:pt x="5926" y="16678"/>
                    <a:pt x="5926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117" y="16678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311"/>
                    <a:pt x="15483" y="16678"/>
                    <a:pt x="15483" y="17499"/>
                  </a:cubicBezTo>
                  <a:cubicBezTo>
                    <a:pt x="15674" y="17499"/>
                    <a:pt x="15674" y="17499"/>
                    <a:pt x="15674" y="17499"/>
                  </a:cubicBezTo>
                  <a:cubicBezTo>
                    <a:pt x="15674" y="16678"/>
                    <a:pt x="15865" y="15311"/>
                    <a:pt x="16248" y="13397"/>
                  </a:cubicBezTo>
                  <a:cubicBezTo>
                    <a:pt x="18924" y="273"/>
                    <a:pt x="18924" y="273"/>
                    <a:pt x="18924" y="273"/>
                  </a:cubicBezTo>
                  <a:cubicBezTo>
                    <a:pt x="18924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057" y="21600"/>
                    <a:pt x="15483" y="21600"/>
                  </a:cubicBezTo>
                  <a:cubicBezTo>
                    <a:pt x="14910" y="21600"/>
                    <a:pt x="14336" y="21600"/>
                    <a:pt x="13763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58" name="Freeform 64"/>
            <p:cNvSpPr/>
            <p:nvPr/>
          </p:nvSpPr>
          <p:spPr>
            <a:xfrm>
              <a:off x="1465351" y="568799"/>
              <a:ext cx="64005" cy="8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555" y="21600"/>
                    <a:pt x="18813" y="21600"/>
                  </a:cubicBezTo>
                  <a:cubicBezTo>
                    <a:pt x="17071" y="21600"/>
                    <a:pt x="16374" y="21333"/>
                    <a:pt x="16374" y="21333"/>
                  </a:cubicBezTo>
                  <a:cubicBezTo>
                    <a:pt x="16374" y="6933"/>
                    <a:pt x="16374" y="6933"/>
                    <a:pt x="16374" y="6933"/>
                  </a:cubicBezTo>
                  <a:cubicBezTo>
                    <a:pt x="16374" y="4533"/>
                    <a:pt x="14632" y="3467"/>
                    <a:pt x="11497" y="3467"/>
                  </a:cubicBezTo>
                  <a:cubicBezTo>
                    <a:pt x="9058" y="3467"/>
                    <a:pt x="6619" y="4267"/>
                    <a:pt x="5574" y="5867"/>
                  </a:cubicBezTo>
                  <a:cubicBezTo>
                    <a:pt x="5574" y="21333"/>
                    <a:pt x="5574" y="21333"/>
                    <a:pt x="5574" y="21333"/>
                  </a:cubicBezTo>
                  <a:cubicBezTo>
                    <a:pt x="5574" y="21333"/>
                    <a:pt x="4529" y="21600"/>
                    <a:pt x="2787" y="21600"/>
                  </a:cubicBezTo>
                  <a:cubicBezTo>
                    <a:pt x="1045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1045" y="533"/>
                    <a:pt x="2787" y="533"/>
                  </a:cubicBezTo>
                  <a:cubicBezTo>
                    <a:pt x="4529" y="533"/>
                    <a:pt x="5574" y="800"/>
                    <a:pt x="5574" y="800"/>
                  </a:cubicBezTo>
                  <a:cubicBezTo>
                    <a:pt x="5574" y="2667"/>
                    <a:pt x="5574" y="2667"/>
                    <a:pt x="5574" y="2667"/>
                  </a:cubicBezTo>
                  <a:cubicBezTo>
                    <a:pt x="7316" y="1067"/>
                    <a:pt x="10103" y="0"/>
                    <a:pt x="13239" y="0"/>
                  </a:cubicBezTo>
                  <a:cubicBezTo>
                    <a:pt x="18465" y="0"/>
                    <a:pt x="21600" y="2667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59" name="Freeform 65"/>
            <p:cNvSpPr/>
            <p:nvPr/>
          </p:nvSpPr>
          <p:spPr>
            <a:xfrm>
              <a:off x="1541622" y="570399"/>
              <a:ext cx="75206" cy="12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19" y="16800"/>
                  </a:moveTo>
                  <a:cubicBezTo>
                    <a:pt x="11540" y="19938"/>
                    <a:pt x="10060" y="21600"/>
                    <a:pt x="5030" y="21600"/>
                  </a:cubicBezTo>
                  <a:cubicBezTo>
                    <a:pt x="3551" y="21600"/>
                    <a:pt x="2663" y="21415"/>
                    <a:pt x="2663" y="21415"/>
                  </a:cubicBezTo>
                  <a:cubicBezTo>
                    <a:pt x="2663" y="21231"/>
                    <a:pt x="2367" y="20862"/>
                    <a:pt x="2367" y="20308"/>
                  </a:cubicBezTo>
                  <a:cubicBezTo>
                    <a:pt x="2367" y="19754"/>
                    <a:pt x="2663" y="19200"/>
                    <a:pt x="2663" y="19200"/>
                  </a:cubicBezTo>
                  <a:cubicBezTo>
                    <a:pt x="2663" y="19200"/>
                    <a:pt x="3551" y="19385"/>
                    <a:pt x="4734" y="19385"/>
                  </a:cubicBezTo>
                  <a:cubicBezTo>
                    <a:pt x="6805" y="19385"/>
                    <a:pt x="7693" y="19015"/>
                    <a:pt x="9173" y="16246"/>
                  </a:cubicBezTo>
                  <a:cubicBezTo>
                    <a:pt x="10060" y="14585"/>
                    <a:pt x="10060" y="14585"/>
                    <a:pt x="10060" y="14585"/>
                  </a:cubicBezTo>
                  <a:cubicBezTo>
                    <a:pt x="9468" y="14585"/>
                    <a:pt x="9173" y="14585"/>
                    <a:pt x="8581" y="14400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85"/>
                    <a:pt x="888" y="0"/>
                    <a:pt x="2367" y="0"/>
                  </a:cubicBezTo>
                  <a:cubicBezTo>
                    <a:pt x="3847" y="0"/>
                    <a:pt x="4734" y="185"/>
                    <a:pt x="4734" y="185"/>
                  </a:cubicBezTo>
                  <a:cubicBezTo>
                    <a:pt x="9764" y="8677"/>
                    <a:pt x="9764" y="8677"/>
                    <a:pt x="9764" y="8677"/>
                  </a:cubicBezTo>
                  <a:cubicBezTo>
                    <a:pt x="10948" y="10523"/>
                    <a:pt x="11540" y="12000"/>
                    <a:pt x="11540" y="12000"/>
                  </a:cubicBezTo>
                  <a:cubicBezTo>
                    <a:pt x="11540" y="12000"/>
                    <a:pt x="11540" y="12000"/>
                    <a:pt x="11540" y="12000"/>
                  </a:cubicBezTo>
                  <a:cubicBezTo>
                    <a:pt x="11540" y="12000"/>
                    <a:pt x="12132" y="10523"/>
                    <a:pt x="13019" y="8677"/>
                  </a:cubicBezTo>
                  <a:cubicBezTo>
                    <a:pt x="17458" y="185"/>
                    <a:pt x="17458" y="185"/>
                    <a:pt x="17458" y="185"/>
                  </a:cubicBezTo>
                  <a:cubicBezTo>
                    <a:pt x="17458" y="185"/>
                    <a:pt x="18049" y="0"/>
                    <a:pt x="19529" y="0"/>
                  </a:cubicBezTo>
                  <a:cubicBezTo>
                    <a:pt x="21008" y="0"/>
                    <a:pt x="21600" y="185"/>
                    <a:pt x="21600" y="185"/>
                  </a:cubicBezTo>
                  <a:lnTo>
                    <a:pt x="13019" y="16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60" name="Freeform 66"/>
            <p:cNvSpPr/>
            <p:nvPr/>
          </p:nvSpPr>
          <p:spPr>
            <a:xfrm>
              <a:off x="1628028" y="568799"/>
              <a:ext cx="565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4" y="10930"/>
                  </a:moveTo>
                  <a:cubicBezTo>
                    <a:pt x="6284" y="15875"/>
                    <a:pt x="8640" y="18217"/>
                    <a:pt x="14531" y="18217"/>
                  </a:cubicBezTo>
                  <a:cubicBezTo>
                    <a:pt x="17673" y="18217"/>
                    <a:pt x="20029" y="17436"/>
                    <a:pt x="20029" y="17436"/>
                  </a:cubicBezTo>
                  <a:cubicBezTo>
                    <a:pt x="20815" y="18217"/>
                    <a:pt x="21600" y="19258"/>
                    <a:pt x="21600" y="20299"/>
                  </a:cubicBezTo>
                  <a:cubicBezTo>
                    <a:pt x="21600" y="20299"/>
                    <a:pt x="19244" y="21600"/>
                    <a:pt x="12960" y="21600"/>
                  </a:cubicBezTo>
                  <a:cubicBezTo>
                    <a:pt x="4320" y="21600"/>
                    <a:pt x="0" y="17696"/>
                    <a:pt x="0" y="10930"/>
                  </a:cubicBezTo>
                  <a:cubicBezTo>
                    <a:pt x="0" y="3904"/>
                    <a:pt x="4320" y="0"/>
                    <a:pt x="12960" y="0"/>
                  </a:cubicBezTo>
                  <a:cubicBezTo>
                    <a:pt x="18851" y="0"/>
                    <a:pt x="21207" y="1041"/>
                    <a:pt x="21207" y="1041"/>
                  </a:cubicBezTo>
                  <a:cubicBezTo>
                    <a:pt x="21207" y="2082"/>
                    <a:pt x="20422" y="3123"/>
                    <a:pt x="19244" y="3904"/>
                  </a:cubicBezTo>
                  <a:cubicBezTo>
                    <a:pt x="19244" y="3904"/>
                    <a:pt x="17280" y="3383"/>
                    <a:pt x="14138" y="3383"/>
                  </a:cubicBezTo>
                  <a:cubicBezTo>
                    <a:pt x="8640" y="3383"/>
                    <a:pt x="6284" y="5725"/>
                    <a:pt x="6284" y="1093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61" name="Freeform 67"/>
            <p:cNvSpPr/>
            <p:nvPr/>
          </p:nvSpPr>
          <p:spPr>
            <a:xfrm>
              <a:off x="1701099" y="535730"/>
              <a:ext cx="64005" cy="116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20555" y="21600"/>
                    <a:pt x="18813" y="21600"/>
                  </a:cubicBezTo>
                  <a:cubicBezTo>
                    <a:pt x="17071" y="21600"/>
                    <a:pt x="16026" y="21409"/>
                    <a:pt x="16026" y="21409"/>
                  </a:cubicBezTo>
                  <a:cubicBezTo>
                    <a:pt x="16026" y="11087"/>
                    <a:pt x="16026" y="11087"/>
                    <a:pt x="16026" y="11087"/>
                  </a:cubicBezTo>
                  <a:cubicBezTo>
                    <a:pt x="16026" y="9366"/>
                    <a:pt x="14632" y="8602"/>
                    <a:pt x="11148" y="8602"/>
                  </a:cubicBezTo>
                  <a:cubicBezTo>
                    <a:pt x="9058" y="8602"/>
                    <a:pt x="6619" y="9175"/>
                    <a:pt x="5226" y="10322"/>
                  </a:cubicBezTo>
                  <a:cubicBezTo>
                    <a:pt x="5226" y="21409"/>
                    <a:pt x="5226" y="21409"/>
                    <a:pt x="5226" y="21409"/>
                  </a:cubicBezTo>
                  <a:cubicBezTo>
                    <a:pt x="5226" y="21409"/>
                    <a:pt x="4529" y="21600"/>
                    <a:pt x="2787" y="21600"/>
                  </a:cubicBezTo>
                  <a:cubicBezTo>
                    <a:pt x="697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697" y="0"/>
                    <a:pt x="2787" y="0"/>
                  </a:cubicBezTo>
                  <a:cubicBezTo>
                    <a:pt x="4529" y="0"/>
                    <a:pt x="5226" y="191"/>
                    <a:pt x="5226" y="191"/>
                  </a:cubicBezTo>
                  <a:cubicBezTo>
                    <a:pt x="5226" y="8028"/>
                    <a:pt x="5226" y="8028"/>
                    <a:pt x="5226" y="8028"/>
                  </a:cubicBezTo>
                  <a:cubicBezTo>
                    <a:pt x="7316" y="6881"/>
                    <a:pt x="10103" y="6117"/>
                    <a:pt x="13239" y="6117"/>
                  </a:cubicBezTo>
                  <a:cubicBezTo>
                    <a:pt x="18465" y="6117"/>
                    <a:pt x="21600" y="8028"/>
                    <a:pt x="21600" y="10513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62" name="Freeform 68"/>
            <p:cNvSpPr/>
            <p:nvPr/>
          </p:nvSpPr>
          <p:spPr>
            <a:xfrm>
              <a:off x="22061" y="342118"/>
              <a:ext cx="27736" cy="309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200" y="0"/>
                  </a:moveTo>
                  <a:cubicBezTo>
                    <a:pt x="4800" y="0"/>
                    <a:pt x="0" y="432"/>
                    <a:pt x="0" y="1008"/>
                  </a:cubicBezTo>
                  <a:cubicBezTo>
                    <a:pt x="0" y="20592"/>
                    <a:pt x="0" y="20592"/>
                    <a:pt x="0" y="20592"/>
                  </a:cubicBezTo>
                  <a:cubicBezTo>
                    <a:pt x="0" y="21096"/>
                    <a:pt x="4800" y="21600"/>
                    <a:pt x="11200" y="21600"/>
                  </a:cubicBezTo>
                  <a:cubicBezTo>
                    <a:pt x="16800" y="21600"/>
                    <a:pt x="21600" y="21096"/>
                    <a:pt x="21600" y="20592"/>
                  </a:cubicBezTo>
                  <a:cubicBezTo>
                    <a:pt x="21600" y="1008"/>
                    <a:pt x="21600" y="1008"/>
                    <a:pt x="21600" y="1008"/>
                  </a:cubicBezTo>
                  <a:cubicBezTo>
                    <a:pt x="21600" y="432"/>
                    <a:pt x="16800" y="0"/>
                    <a:pt x="11200" y="0"/>
                  </a:cubicBezTo>
                </a:path>
              </a:pathLst>
            </a:custGeom>
            <a:solidFill>
              <a:srgbClr val="48A23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63" name="Freeform 69"/>
            <p:cNvSpPr/>
            <p:nvPr/>
          </p:nvSpPr>
          <p:spPr>
            <a:xfrm>
              <a:off x="82820" y="272017"/>
              <a:ext cx="225126" cy="379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77" h="21492" fill="norm" stroke="1" extrusionOk="0">
                  <a:moveTo>
                    <a:pt x="4142" y="13824"/>
                  </a:moveTo>
                  <a:cubicBezTo>
                    <a:pt x="6311" y="9726"/>
                    <a:pt x="10830" y="6858"/>
                    <a:pt x="16614" y="5804"/>
                  </a:cubicBezTo>
                  <a:cubicBezTo>
                    <a:pt x="14626" y="9199"/>
                    <a:pt x="10559" y="12653"/>
                    <a:pt x="4142" y="13824"/>
                  </a:cubicBezTo>
                  <a:moveTo>
                    <a:pt x="18331" y="3872"/>
                  </a:moveTo>
                  <a:cubicBezTo>
                    <a:pt x="11282" y="4575"/>
                    <a:pt x="5588" y="7560"/>
                    <a:pt x="2605" y="12009"/>
                  </a:cubicBezTo>
                  <a:cubicBezTo>
                    <a:pt x="2425" y="8380"/>
                    <a:pt x="3238" y="4399"/>
                    <a:pt x="5498" y="1121"/>
                  </a:cubicBezTo>
                  <a:cubicBezTo>
                    <a:pt x="5769" y="712"/>
                    <a:pt x="5498" y="243"/>
                    <a:pt x="4865" y="68"/>
                  </a:cubicBezTo>
                  <a:cubicBezTo>
                    <a:pt x="4232" y="-108"/>
                    <a:pt x="3509" y="68"/>
                    <a:pt x="3148" y="477"/>
                  </a:cubicBezTo>
                  <a:cubicBezTo>
                    <a:pt x="-1823" y="7619"/>
                    <a:pt x="-196" y="17570"/>
                    <a:pt x="3148" y="21141"/>
                  </a:cubicBezTo>
                  <a:cubicBezTo>
                    <a:pt x="3419" y="21375"/>
                    <a:pt x="3780" y="21492"/>
                    <a:pt x="4232" y="21492"/>
                  </a:cubicBezTo>
                  <a:cubicBezTo>
                    <a:pt x="4503" y="21492"/>
                    <a:pt x="4684" y="21492"/>
                    <a:pt x="4865" y="21375"/>
                  </a:cubicBezTo>
                  <a:cubicBezTo>
                    <a:pt x="5498" y="21141"/>
                    <a:pt x="5678" y="20672"/>
                    <a:pt x="5317" y="20263"/>
                  </a:cubicBezTo>
                  <a:cubicBezTo>
                    <a:pt x="4323" y="19209"/>
                    <a:pt x="3600" y="17687"/>
                    <a:pt x="3057" y="15638"/>
                  </a:cubicBezTo>
                  <a:cubicBezTo>
                    <a:pt x="12366" y="14585"/>
                    <a:pt x="17789" y="9433"/>
                    <a:pt x="19687" y="4926"/>
                  </a:cubicBezTo>
                  <a:cubicBezTo>
                    <a:pt x="19687" y="4926"/>
                    <a:pt x="19687" y="4926"/>
                    <a:pt x="19687" y="4926"/>
                  </a:cubicBezTo>
                  <a:cubicBezTo>
                    <a:pt x="19777" y="4809"/>
                    <a:pt x="19777" y="4692"/>
                    <a:pt x="19777" y="4575"/>
                  </a:cubicBezTo>
                  <a:cubicBezTo>
                    <a:pt x="19596" y="4165"/>
                    <a:pt x="18964" y="3814"/>
                    <a:pt x="18331" y="3872"/>
                  </a:cubicBezTo>
                </a:path>
              </a:pathLst>
            </a:custGeom>
            <a:solidFill>
              <a:srgbClr val="48A23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64" name="Freeform 70"/>
            <p:cNvSpPr/>
            <p:nvPr/>
          </p:nvSpPr>
          <p:spPr>
            <a:xfrm>
              <a:off x="0" y="367718"/>
              <a:ext cx="144395" cy="53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0978" fill="norm" stroke="1" extrusionOk="0">
                  <a:moveTo>
                    <a:pt x="2153" y="20978"/>
                  </a:moveTo>
                  <a:cubicBezTo>
                    <a:pt x="1088" y="20978"/>
                    <a:pt x="327" y="19378"/>
                    <a:pt x="23" y="16578"/>
                  </a:cubicBezTo>
                  <a:cubicBezTo>
                    <a:pt x="-129" y="13778"/>
                    <a:pt x="479" y="10578"/>
                    <a:pt x="1696" y="9778"/>
                  </a:cubicBezTo>
                  <a:cubicBezTo>
                    <a:pt x="18733" y="178"/>
                    <a:pt x="18733" y="178"/>
                    <a:pt x="18733" y="178"/>
                  </a:cubicBezTo>
                  <a:cubicBezTo>
                    <a:pt x="19950" y="-622"/>
                    <a:pt x="21015" y="1378"/>
                    <a:pt x="21319" y="4178"/>
                  </a:cubicBezTo>
                  <a:cubicBezTo>
                    <a:pt x="21471" y="7378"/>
                    <a:pt x="20863" y="10178"/>
                    <a:pt x="19646" y="10978"/>
                  </a:cubicBezTo>
                  <a:cubicBezTo>
                    <a:pt x="2609" y="20978"/>
                    <a:pt x="2609" y="20978"/>
                    <a:pt x="2609" y="20978"/>
                  </a:cubicBezTo>
                  <a:cubicBezTo>
                    <a:pt x="2457" y="20978"/>
                    <a:pt x="2305" y="20978"/>
                    <a:pt x="2153" y="20978"/>
                  </a:cubicBezTo>
                </a:path>
              </a:pathLst>
            </a:custGeom>
            <a:solidFill>
              <a:srgbClr val="CB333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65" name="Freeform 71"/>
            <p:cNvSpPr/>
            <p:nvPr/>
          </p:nvSpPr>
          <p:spPr>
            <a:xfrm>
              <a:off x="23294" y="-1"/>
              <a:ext cx="300984" cy="302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540" fill="norm" stroke="1" extrusionOk="0">
                  <a:moveTo>
                    <a:pt x="17156" y="13578"/>
                  </a:moveTo>
                  <a:cubicBezTo>
                    <a:pt x="16287" y="17117"/>
                    <a:pt x="13242" y="19550"/>
                    <a:pt x="9691" y="19550"/>
                  </a:cubicBezTo>
                  <a:cubicBezTo>
                    <a:pt x="9038" y="19550"/>
                    <a:pt x="8458" y="19476"/>
                    <a:pt x="7806" y="19255"/>
                  </a:cubicBezTo>
                  <a:cubicBezTo>
                    <a:pt x="5849" y="18812"/>
                    <a:pt x="4182" y="17559"/>
                    <a:pt x="3095" y="15716"/>
                  </a:cubicBezTo>
                  <a:cubicBezTo>
                    <a:pt x="2080" y="13947"/>
                    <a:pt x="1718" y="11883"/>
                    <a:pt x="2225" y="9818"/>
                  </a:cubicBezTo>
                  <a:cubicBezTo>
                    <a:pt x="3747" y="3700"/>
                    <a:pt x="3747" y="3700"/>
                    <a:pt x="3747" y="3700"/>
                  </a:cubicBezTo>
                  <a:cubicBezTo>
                    <a:pt x="5632" y="6870"/>
                    <a:pt x="5632" y="6870"/>
                    <a:pt x="5632" y="6870"/>
                  </a:cubicBezTo>
                  <a:cubicBezTo>
                    <a:pt x="5777" y="7165"/>
                    <a:pt x="5994" y="7312"/>
                    <a:pt x="6284" y="7386"/>
                  </a:cubicBezTo>
                  <a:cubicBezTo>
                    <a:pt x="6501" y="7459"/>
                    <a:pt x="6791" y="7386"/>
                    <a:pt x="7009" y="7238"/>
                  </a:cubicBezTo>
                  <a:cubicBezTo>
                    <a:pt x="11430" y="4584"/>
                    <a:pt x="11430" y="4584"/>
                    <a:pt x="11430" y="4584"/>
                  </a:cubicBezTo>
                  <a:cubicBezTo>
                    <a:pt x="13532" y="8123"/>
                    <a:pt x="13532" y="8123"/>
                    <a:pt x="13532" y="8123"/>
                  </a:cubicBezTo>
                  <a:cubicBezTo>
                    <a:pt x="9183" y="10851"/>
                    <a:pt x="9183" y="10851"/>
                    <a:pt x="9183" y="10851"/>
                  </a:cubicBezTo>
                  <a:cubicBezTo>
                    <a:pt x="8676" y="11145"/>
                    <a:pt x="8531" y="11735"/>
                    <a:pt x="8821" y="12251"/>
                  </a:cubicBezTo>
                  <a:cubicBezTo>
                    <a:pt x="9038" y="12546"/>
                    <a:pt x="9328" y="12767"/>
                    <a:pt x="9691" y="12767"/>
                  </a:cubicBezTo>
                  <a:cubicBezTo>
                    <a:pt x="9836" y="12767"/>
                    <a:pt x="10053" y="12694"/>
                    <a:pt x="10198" y="12620"/>
                  </a:cubicBezTo>
                  <a:cubicBezTo>
                    <a:pt x="15489" y="9376"/>
                    <a:pt x="15489" y="9376"/>
                    <a:pt x="15489" y="9376"/>
                  </a:cubicBezTo>
                  <a:cubicBezTo>
                    <a:pt x="15489" y="9376"/>
                    <a:pt x="15489" y="9376"/>
                    <a:pt x="15489" y="9376"/>
                  </a:cubicBezTo>
                  <a:cubicBezTo>
                    <a:pt x="18606" y="7459"/>
                    <a:pt x="18606" y="7459"/>
                    <a:pt x="18606" y="7459"/>
                  </a:cubicBezTo>
                  <a:lnTo>
                    <a:pt x="17156" y="13578"/>
                  </a:lnTo>
                  <a:close/>
                  <a:moveTo>
                    <a:pt x="20781" y="4437"/>
                  </a:moveTo>
                  <a:cubicBezTo>
                    <a:pt x="20491" y="4216"/>
                    <a:pt x="19983" y="4216"/>
                    <a:pt x="19693" y="4363"/>
                  </a:cubicBezTo>
                  <a:cubicBezTo>
                    <a:pt x="15272" y="7091"/>
                    <a:pt x="15272" y="7091"/>
                    <a:pt x="15272" y="7091"/>
                  </a:cubicBezTo>
                  <a:cubicBezTo>
                    <a:pt x="12662" y="2594"/>
                    <a:pt x="12662" y="2594"/>
                    <a:pt x="12662" y="2594"/>
                  </a:cubicBezTo>
                  <a:cubicBezTo>
                    <a:pt x="12518" y="2373"/>
                    <a:pt x="12300" y="2225"/>
                    <a:pt x="12010" y="2152"/>
                  </a:cubicBezTo>
                  <a:cubicBezTo>
                    <a:pt x="11720" y="2078"/>
                    <a:pt x="11503" y="2152"/>
                    <a:pt x="11285" y="2299"/>
                  </a:cubicBezTo>
                  <a:cubicBezTo>
                    <a:pt x="6864" y="4953"/>
                    <a:pt x="6864" y="4953"/>
                    <a:pt x="6864" y="4953"/>
                  </a:cubicBezTo>
                  <a:cubicBezTo>
                    <a:pt x="4182" y="530"/>
                    <a:pt x="4182" y="530"/>
                    <a:pt x="4182" y="530"/>
                  </a:cubicBezTo>
                  <a:cubicBezTo>
                    <a:pt x="4037" y="161"/>
                    <a:pt x="3602" y="-60"/>
                    <a:pt x="3167" y="14"/>
                  </a:cubicBezTo>
                  <a:cubicBezTo>
                    <a:pt x="2805" y="87"/>
                    <a:pt x="2442" y="382"/>
                    <a:pt x="2370" y="751"/>
                  </a:cubicBezTo>
                  <a:cubicBezTo>
                    <a:pt x="268" y="9376"/>
                    <a:pt x="268" y="9376"/>
                    <a:pt x="268" y="9376"/>
                  </a:cubicBezTo>
                  <a:cubicBezTo>
                    <a:pt x="-312" y="11883"/>
                    <a:pt x="50" y="14537"/>
                    <a:pt x="1355" y="16822"/>
                  </a:cubicBezTo>
                  <a:cubicBezTo>
                    <a:pt x="2732" y="19034"/>
                    <a:pt x="4834" y="20655"/>
                    <a:pt x="7371" y="21245"/>
                  </a:cubicBezTo>
                  <a:cubicBezTo>
                    <a:pt x="8096" y="21466"/>
                    <a:pt x="8893" y="21540"/>
                    <a:pt x="9691" y="21540"/>
                  </a:cubicBezTo>
                  <a:cubicBezTo>
                    <a:pt x="14112" y="21540"/>
                    <a:pt x="18026" y="18517"/>
                    <a:pt x="19114" y="14094"/>
                  </a:cubicBezTo>
                  <a:cubicBezTo>
                    <a:pt x="21143" y="5543"/>
                    <a:pt x="21143" y="5543"/>
                    <a:pt x="21143" y="5543"/>
                  </a:cubicBezTo>
                  <a:cubicBezTo>
                    <a:pt x="21288" y="5100"/>
                    <a:pt x="21143" y="4732"/>
                    <a:pt x="20781" y="4437"/>
                  </a:cubicBezTo>
                </a:path>
              </a:pathLst>
            </a:custGeom>
            <a:solidFill>
              <a:srgbClr val="CB333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867" name="Symbol zastępczy zawartości 3"/>
          <p:cNvSpPr txBox="1"/>
          <p:nvPr/>
        </p:nvSpPr>
        <p:spPr>
          <a:xfrm>
            <a:off x="805006" y="1437477"/>
            <a:ext cx="10619587" cy="3863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28600" indent="-228600" defTabSz="914400">
              <a:lnSpc>
                <a:spcPct val="150000"/>
              </a:lnSpc>
              <a:spcBef>
                <a:spcPts val="1000"/>
              </a:spcBef>
              <a:buSzPct val="100000"/>
              <a:buFont typeface="Arial"/>
              <a:buChar char="•"/>
              <a:defRPr sz="2800" u="sng"/>
            </a:pPr>
            <a:r>
              <a:t>Od stycznia do czerwca 2020 roku 50 tys. elektronicznych wniosków</a:t>
            </a:r>
            <a:r>
              <a:rPr u="none"/>
              <a:t> - głównym źródłem pozyskania wniosków będą :</a:t>
            </a:r>
          </a:p>
          <a:p>
            <a:pPr lvl="1" marL="914400" indent="-457200" defTabSz="914400">
              <a:lnSpc>
                <a:spcPct val="150000"/>
              </a:lnSpc>
              <a:spcBef>
                <a:spcPts val="500"/>
              </a:spcBef>
              <a:buSzPct val="100000"/>
              <a:buAutoNum type="arabicPeriod" startAt="1"/>
              <a:defRPr sz="2400"/>
            </a:pPr>
            <a:r>
              <a:t>Turnusy rehabilitacyjne, które są istotnym element systemu wsparcia osób z niepełnosprawnościami, finansowanym ze środków PFRON.  W pierwszym półroczu 2019 roku do Samorządów wpłynęło 132 611 wniosków na dofinasowanie tej formy wsparcia, z tego w I kw. 125 021 wniosków.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9" name="Obraz 4" descr="Obraz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05283" y="41782"/>
            <a:ext cx="1584177" cy="1648908"/>
          </a:xfrm>
          <a:prstGeom prst="rect">
            <a:avLst/>
          </a:prstGeom>
          <a:ln w="12700">
            <a:miter lim="400000"/>
          </a:ln>
        </p:spPr>
      </p:pic>
      <p:pic>
        <p:nvPicPr>
          <p:cNvPr id="870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8729" y="5692588"/>
            <a:ext cx="1666148" cy="935353"/>
          </a:xfrm>
          <a:prstGeom prst="rect">
            <a:avLst/>
          </a:prstGeom>
          <a:ln w="12700">
            <a:miter lim="400000"/>
          </a:ln>
        </p:spPr>
      </p:pic>
      <p:pic>
        <p:nvPicPr>
          <p:cNvPr id="871" name="Picture 3" descr="Picture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737796" y="5709287"/>
            <a:ext cx="2867488" cy="935353"/>
          </a:xfrm>
          <a:prstGeom prst="rect">
            <a:avLst/>
          </a:prstGeom>
          <a:ln w="12700">
            <a:miter lim="400000"/>
          </a:ln>
        </p:spPr>
      </p:pic>
      <p:sp>
        <p:nvSpPr>
          <p:cNvPr id="872" name="Tytuł 1"/>
          <p:cNvSpPr txBox="1"/>
          <p:nvPr/>
        </p:nvSpPr>
        <p:spPr>
          <a:xfrm>
            <a:off x="2468043" y="292844"/>
            <a:ext cx="8380485" cy="101811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>
            <a:lvl1pPr algn="ctr">
              <a:lnSpc>
                <a:spcPct val="90000"/>
              </a:lnSpc>
              <a:defRPr b="1" sz="4000">
                <a:solidFill>
                  <a:srgbClr val="FFFFFF"/>
                </a:solidFill>
              </a:defRPr>
            </a:lvl1pPr>
          </a:lstStyle>
          <a:p>
            <a:pPr/>
            <a:r>
              <a:t>Założenia cd.</a:t>
            </a:r>
          </a:p>
        </p:txBody>
      </p:sp>
      <p:grpSp>
        <p:nvGrpSpPr>
          <p:cNvPr id="927" name="Group 17"/>
          <p:cNvGrpSpPr/>
          <p:nvPr/>
        </p:nvGrpSpPr>
        <p:grpSpPr>
          <a:xfrm>
            <a:off x="479459" y="454088"/>
            <a:ext cx="1802974" cy="691475"/>
            <a:chOff x="0" y="0"/>
            <a:chExt cx="1802972" cy="691473"/>
          </a:xfrm>
        </p:grpSpPr>
        <p:sp>
          <p:nvSpPr>
            <p:cNvPr id="873" name="Freeform 18"/>
            <p:cNvSpPr/>
            <p:nvPr/>
          </p:nvSpPr>
          <p:spPr>
            <a:xfrm>
              <a:off x="431686" y="165574"/>
              <a:ext cx="74139" cy="112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00" y="10701"/>
                  </a:moveTo>
                  <a:cubicBezTo>
                    <a:pt x="15000" y="10701"/>
                    <a:pt x="16800" y="9116"/>
                    <a:pt x="16800" y="6738"/>
                  </a:cubicBezTo>
                  <a:cubicBezTo>
                    <a:pt x="16800" y="4161"/>
                    <a:pt x="15000" y="2576"/>
                    <a:pt x="11400" y="2576"/>
                  </a:cubicBezTo>
                  <a:cubicBezTo>
                    <a:pt x="4800" y="2576"/>
                    <a:pt x="4800" y="2576"/>
                    <a:pt x="4800" y="2576"/>
                  </a:cubicBezTo>
                  <a:cubicBezTo>
                    <a:pt x="4800" y="10701"/>
                    <a:pt x="4800" y="10701"/>
                    <a:pt x="4800" y="10701"/>
                  </a:cubicBezTo>
                  <a:lnTo>
                    <a:pt x="11400" y="10701"/>
                  </a:lnTo>
                  <a:close/>
                  <a:moveTo>
                    <a:pt x="4800" y="21402"/>
                  </a:moveTo>
                  <a:cubicBezTo>
                    <a:pt x="4800" y="21402"/>
                    <a:pt x="3900" y="21600"/>
                    <a:pt x="2400" y="21600"/>
                  </a:cubicBezTo>
                  <a:cubicBezTo>
                    <a:pt x="900" y="21600"/>
                    <a:pt x="0" y="21402"/>
                    <a:pt x="0" y="2140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000" y="0"/>
                    <a:pt x="12000" y="0"/>
                    <a:pt x="12000" y="0"/>
                  </a:cubicBezTo>
                  <a:cubicBezTo>
                    <a:pt x="18000" y="0"/>
                    <a:pt x="21600" y="2774"/>
                    <a:pt x="21600" y="6738"/>
                  </a:cubicBezTo>
                  <a:cubicBezTo>
                    <a:pt x="21600" y="10503"/>
                    <a:pt x="18000" y="13277"/>
                    <a:pt x="12000" y="13277"/>
                  </a:cubicBezTo>
                  <a:cubicBezTo>
                    <a:pt x="4800" y="13277"/>
                    <a:pt x="4800" y="13277"/>
                    <a:pt x="4800" y="13277"/>
                  </a:cubicBezTo>
                  <a:lnTo>
                    <a:pt x="4800" y="2140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74" name="Freeform 19"/>
            <p:cNvSpPr/>
            <p:nvPr/>
          </p:nvSpPr>
          <p:spPr>
            <a:xfrm>
              <a:off x="515958" y="194376"/>
              <a:ext cx="640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11451"/>
                  </a:moveTo>
                  <a:cubicBezTo>
                    <a:pt x="7316" y="11451"/>
                    <a:pt x="5574" y="12492"/>
                    <a:pt x="5574" y="14834"/>
                  </a:cubicBezTo>
                  <a:cubicBezTo>
                    <a:pt x="5574" y="17436"/>
                    <a:pt x="7316" y="18477"/>
                    <a:pt x="10103" y="18477"/>
                  </a:cubicBezTo>
                  <a:cubicBezTo>
                    <a:pt x="14284" y="18477"/>
                    <a:pt x="16026" y="15875"/>
                    <a:pt x="16026" y="13012"/>
                  </a:cubicBezTo>
                  <a:cubicBezTo>
                    <a:pt x="16026" y="11711"/>
                    <a:pt x="16026" y="11711"/>
                    <a:pt x="16026" y="11711"/>
                  </a:cubicBezTo>
                  <a:cubicBezTo>
                    <a:pt x="14981" y="11711"/>
                    <a:pt x="12890" y="11451"/>
                    <a:pt x="10800" y="11451"/>
                  </a:cubicBezTo>
                  <a:moveTo>
                    <a:pt x="11497" y="0"/>
                  </a:moveTo>
                  <a:cubicBezTo>
                    <a:pt x="19161" y="0"/>
                    <a:pt x="21600" y="2602"/>
                    <a:pt x="21600" y="754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0903" y="21080"/>
                    <a:pt x="19510" y="21080"/>
                  </a:cubicBezTo>
                  <a:cubicBezTo>
                    <a:pt x="18116" y="21080"/>
                    <a:pt x="17419" y="20819"/>
                    <a:pt x="17419" y="20819"/>
                  </a:cubicBezTo>
                  <a:cubicBezTo>
                    <a:pt x="16374" y="18217"/>
                    <a:pt x="16374" y="18217"/>
                    <a:pt x="16374" y="18217"/>
                  </a:cubicBezTo>
                  <a:cubicBezTo>
                    <a:pt x="14981" y="20299"/>
                    <a:pt x="12194" y="21600"/>
                    <a:pt x="8361" y="21600"/>
                  </a:cubicBezTo>
                  <a:cubicBezTo>
                    <a:pt x="3135" y="21600"/>
                    <a:pt x="0" y="19258"/>
                    <a:pt x="0" y="14834"/>
                  </a:cubicBezTo>
                  <a:cubicBezTo>
                    <a:pt x="0" y="10670"/>
                    <a:pt x="3484" y="8848"/>
                    <a:pt x="10103" y="8848"/>
                  </a:cubicBezTo>
                  <a:cubicBezTo>
                    <a:pt x="12542" y="8848"/>
                    <a:pt x="14981" y="8848"/>
                    <a:pt x="16026" y="9108"/>
                  </a:cubicBezTo>
                  <a:cubicBezTo>
                    <a:pt x="16026" y="7547"/>
                    <a:pt x="16026" y="7547"/>
                    <a:pt x="16026" y="7547"/>
                  </a:cubicBezTo>
                  <a:cubicBezTo>
                    <a:pt x="16026" y="4945"/>
                    <a:pt x="14981" y="3383"/>
                    <a:pt x="10800" y="3383"/>
                  </a:cubicBezTo>
                  <a:cubicBezTo>
                    <a:pt x="6968" y="3383"/>
                    <a:pt x="3832" y="4424"/>
                    <a:pt x="3832" y="4424"/>
                  </a:cubicBezTo>
                  <a:cubicBezTo>
                    <a:pt x="3832" y="4164"/>
                    <a:pt x="3135" y="3904"/>
                    <a:pt x="2439" y="3123"/>
                  </a:cubicBezTo>
                  <a:cubicBezTo>
                    <a:pt x="2090" y="2342"/>
                    <a:pt x="2090" y="1561"/>
                    <a:pt x="2090" y="1561"/>
                  </a:cubicBezTo>
                  <a:cubicBezTo>
                    <a:pt x="2090" y="1561"/>
                    <a:pt x="6271" y="0"/>
                    <a:pt x="11497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75" name="Freeform 20"/>
            <p:cNvSpPr/>
            <p:nvPr/>
          </p:nvSpPr>
          <p:spPr>
            <a:xfrm>
              <a:off x="601297" y="157338"/>
              <a:ext cx="62938" cy="120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9207" y="4794"/>
                  </a:moveTo>
                  <a:cubicBezTo>
                    <a:pt x="7790" y="4611"/>
                    <a:pt x="6728" y="4428"/>
                    <a:pt x="6020" y="3879"/>
                  </a:cubicBezTo>
                  <a:cubicBezTo>
                    <a:pt x="11331" y="35"/>
                    <a:pt x="11331" y="35"/>
                    <a:pt x="11331" y="35"/>
                  </a:cubicBezTo>
                  <a:cubicBezTo>
                    <a:pt x="12748" y="-148"/>
                    <a:pt x="14872" y="401"/>
                    <a:pt x="15934" y="1133"/>
                  </a:cubicBezTo>
                  <a:lnTo>
                    <a:pt x="9207" y="4794"/>
                  </a:lnTo>
                  <a:close/>
                  <a:moveTo>
                    <a:pt x="21600" y="21269"/>
                  </a:moveTo>
                  <a:cubicBezTo>
                    <a:pt x="21600" y="21269"/>
                    <a:pt x="20892" y="21452"/>
                    <a:pt x="19121" y="21452"/>
                  </a:cubicBezTo>
                  <a:cubicBezTo>
                    <a:pt x="17351" y="21452"/>
                    <a:pt x="16289" y="21269"/>
                    <a:pt x="16289" y="21269"/>
                  </a:cubicBezTo>
                  <a:cubicBezTo>
                    <a:pt x="16289" y="11384"/>
                    <a:pt x="16289" y="11384"/>
                    <a:pt x="16289" y="11384"/>
                  </a:cubicBezTo>
                  <a:cubicBezTo>
                    <a:pt x="16289" y="9737"/>
                    <a:pt x="14872" y="8821"/>
                    <a:pt x="11331" y="8821"/>
                  </a:cubicBezTo>
                  <a:cubicBezTo>
                    <a:pt x="8852" y="8821"/>
                    <a:pt x="6728" y="9554"/>
                    <a:pt x="5311" y="10652"/>
                  </a:cubicBezTo>
                  <a:cubicBezTo>
                    <a:pt x="5311" y="21269"/>
                    <a:pt x="5311" y="21269"/>
                    <a:pt x="5311" y="21269"/>
                  </a:cubicBezTo>
                  <a:cubicBezTo>
                    <a:pt x="5311" y="21269"/>
                    <a:pt x="4249" y="21452"/>
                    <a:pt x="2833" y="21452"/>
                  </a:cubicBezTo>
                  <a:cubicBezTo>
                    <a:pt x="708" y="21452"/>
                    <a:pt x="0" y="21269"/>
                    <a:pt x="0" y="21269"/>
                  </a:cubicBezTo>
                  <a:cubicBezTo>
                    <a:pt x="0" y="7174"/>
                    <a:pt x="0" y="7174"/>
                    <a:pt x="0" y="7174"/>
                  </a:cubicBezTo>
                  <a:cubicBezTo>
                    <a:pt x="0" y="7174"/>
                    <a:pt x="708" y="6991"/>
                    <a:pt x="2833" y="6991"/>
                  </a:cubicBezTo>
                  <a:cubicBezTo>
                    <a:pt x="4249" y="6991"/>
                    <a:pt x="5311" y="7174"/>
                    <a:pt x="5311" y="7174"/>
                  </a:cubicBezTo>
                  <a:cubicBezTo>
                    <a:pt x="5311" y="8455"/>
                    <a:pt x="5311" y="8455"/>
                    <a:pt x="5311" y="8455"/>
                  </a:cubicBezTo>
                  <a:cubicBezTo>
                    <a:pt x="7082" y="7357"/>
                    <a:pt x="9915" y="6625"/>
                    <a:pt x="13456" y="6625"/>
                  </a:cubicBezTo>
                  <a:cubicBezTo>
                    <a:pt x="18767" y="6625"/>
                    <a:pt x="21600" y="8272"/>
                    <a:pt x="21600" y="10835"/>
                  </a:cubicBezTo>
                  <a:lnTo>
                    <a:pt x="21600" y="2126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76" name="Freeform 21"/>
            <p:cNvSpPr/>
            <p:nvPr/>
          </p:nvSpPr>
          <p:spPr>
            <a:xfrm>
              <a:off x="682902" y="194376"/>
              <a:ext cx="55471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00" y="0"/>
                  </a:moveTo>
                  <a:cubicBezTo>
                    <a:pt x="17600" y="0"/>
                    <a:pt x="20000" y="1041"/>
                    <a:pt x="20000" y="1041"/>
                  </a:cubicBezTo>
                  <a:cubicBezTo>
                    <a:pt x="20000" y="2082"/>
                    <a:pt x="19600" y="3383"/>
                    <a:pt x="18400" y="3904"/>
                  </a:cubicBezTo>
                  <a:cubicBezTo>
                    <a:pt x="18400" y="3904"/>
                    <a:pt x="15600" y="3383"/>
                    <a:pt x="12000" y="3383"/>
                  </a:cubicBezTo>
                  <a:cubicBezTo>
                    <a:pt x="8000" y="3383"/>
                    <a:pt x="6000" y="4164"/>
                    <a:pt x="6000" y="5986"/>
                  </a:cubicBezTo>
                  <a:cubicBezTo>
                    <a:pt x="6000" y="8067"/>
                    <a:pt x="9600" y="8588"/>
                    <a:pt x="13600" y="9369"/>
                  </a:cubicBezTo>
                  <a:cubicBezTo>
                    <a:pt x="17600" y="10149"/>
                    <a:pt x="21600" y="11451"/>
                    <a:pt x="21600" y="15094"/>
                  </a:cubicBezTo>
                  <a:cubicBezTo>
                    <a:pt x="21600" y="19258"/>
                    <a:pt x="17600" y="21600"/>
                    <a:pt x="10000" y="21600"/>
                  </a:cubicBezTo>
                  <a:cubicBezTo>
                    <a:pt x="3600" y="21600"/>
                    <a:pt x="0" y="20039"/>
                    <a:pt x="0" y="20039"/>
                  </a:cubicBezTo>
                  <a:cubicBezTo>
                    <a:pt x="0" y="18998"/>
                    <a:pt x="400" y="17957"/>
                    <a:pt x="1600" y="17176"/>
                  </a:cubicBezTo>
                  <a:cubicBezTo>
                    <a:pt x="1600" y="17176"/>
                    <a:pt x="5600" y="18217"/>
                    <a:pt x="10000" y="18217"/>
                  </a:cubicBezTo>
                  <a:cubicBezTo>
                    <a:pt x="13600" y="18217"/>
                    <a:pt x="15600" y="17176"/>
                    <a:pt x="15600" y="15354"/>
                  </a:cubicBezTo>
                  <a:cubicBezTo>
                    <a:pt x="15600" y="13272"/>
                    <a:pt x="12400" y="12752"/>
                    <a:pt x="8800" y="11971"/>
                  </a:cubicBezTo>
                  <a:cubicBezTo>
                    <a:pt x="4800" y="11190"/>
                    <a:pt x="0" y="10149"/>
                    <a:pt x="0" y="6246"/>
                  </a:cubicBezTo>
                  <a:cubicBezTo>
                    <a:pt x="0" y="2602"/>
                    <a:pt x="4000" y="0"/>
                    <a:pt x="116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77" name="Freeform 22"/>
            <p:cNvSpPr/>
            <p:nvPr/>
          </p:nvSpPr>
          <p:spPr>
            <a:xfrm>
              <a:off x="748506" y="178601"/>
              <a:ext cx="51738" cy="101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11664" y="14895"/>
                  </a:moveTo>
                  <a:cubicBezTo>
                    <a:pt x="11664" y="17731"/>
                    <a:pt x="13824" y="18604"/>
                    <a:pt x="18144" y="18604"/>
                  </a:cubicBezTo>
                  <a:cubicBezTo>
                    <a:pt x="19440" y="18604"/>
                    <a:pt x="21168" y="18604"/>
                    <a:pt x="21168" y="18604"/>
                  </a:cubicBezTo>
                  <a:cubicBezTo>
                    <a:pt x="21168" y="18604"/>
                    <a:pt x="21600" y="19040"/>
                    <a:pt x="21600" y="19913"/>
                  </a:cubicBezTo>
                  <a:cubicBezTo>
                    <a:pt x="21600" y="20567"/>
                    <a:pt x="21168" y="21004"/>
                    <a:pt x="21168" y="21004"/>
                  </a:cubicBezTo>
                  <a:cubicBezTo>
                    <a:pt x="19872" y="21222"/>
                    <a:pt x="18144" y="21440"/>
                    <a:pt x="16416" y="21440"/>
                  </a:cubicBezTo>
                  <a:cubicBezTo>
                    <a:pt x="8640" y="21440"/>
                    <a:pt x="5184" y="19040"/>
                    <a:pt x="5184" y="14895"/>
                  </a:cubicBezTo>
                  <a:cubicBezTo>
                    <a:pt x="5184" y="6167"/>
                    <a:pt x="5184" y="6167"/>
                    <a:pt x="5184" y="6167"/>
                  </a:cubicBezTo>
                  <a:cubicBezTo>
                    <a:pt x="432" y="6167"/>
                    <a:pt x="432" y="6167"/>
                    <a:pt x="432" y="6167"/>
                  </a:cubicBezTo>
                  <a:cubicBezTo>
                    <a:pt x="432" y="6167"/>
                    <a:pt x="0" y="5731"/>
                    <a:pt x="0" y="4858"/>
                  </a:cubicBezTo>
                  <a:cubicBezTo>
                    <a:pt x="0" y="4204"/>
                    <a:pt x="432" y="3767"/>
                    <a:pt x="432" y="3767"/>
                  </a:cubicBezTo>
                  <a:cubicBezTo>
                    <a:pt x="5184" y="3767"/>
                    <a:pt x="5184" y="3767"/>
                    <a:pt x="5184" y="3767"/>
                  </a:cubicBezTo>
                  <a:cubicBezTo>
                    <a:pt x="5184" y="713"/>
                    <a:pt x="5184" y="713"/>
                    <a:pt x="5184" y="713"/>
                  </a:cubicBezTo>
                  <a:cubicBezTo>
                    <a:pt x="6912" y="276"/>
                    <a:pt x="9504" y="-160"/>
                    <a:pt x="11664" y="58"/>
                  </a:cubicBezTo>
                  <a:cubicBezTo>
                    <a:pt x="11664" y="3767"/>
                    <a:pt x="11664" y="3767"/>
                    <a:pt x="11664" y="3767"/>
                  </a:cubicBezTo>
                  <a:cubicBezTo>
                    <a:pt x="20304" y="3767"/>
                    <a:pt x="20304" y="3767"/>
                    <a:pt x="20304" y="3767"/>
                  </a:cubicBezTo>
                  <a:cubicBezTo>
                    <a:pt x="20304" y="3767"/>
                    <a:pt x="20736" y="4204"/>
                    <a:pt x="20736" y="4858"/>
                  </a:cubicBezTo>
                  <a:cubicBezTo>
                    <a:pt x="20736" y="5731"/>
                    <a:pt x="20304" y="6167"/>
                    <a:pt x="20304" y="6167"/>
                  </a:cubicBezTo>
                  <a:cubicBezTo>
                    <a:pt x="11664" y="6167"/>
                    <a:pt x="11664" y="6167"/>
                    <a:pt x="11664" y="6167"/>
                  </a:cubicBezTo>
                  <a:lnTo>
                    <a:pt x="11664" y="14895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78" name="Freeform 23"/>
            <p:cNvSpPr/>
            <p:nvPr/>
          </p:nvSpPr>
          <p:spPr>
            <a:xfrm>
              <a:off x="807176" y="196509"/>
              <a:ext cx="116809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101"/>
                  </a:cubicBezTo>
                  <a:cubicBezTo>
                    <a:pt x="10704" y="4101"/>
                    <a:pt x="10704" y="4101"/>
                    <a:pt x="10704" y="4101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6117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529" y="0"/>
                  </a:cubicBezTo>
                  <a:cubicBezTo>
                    <a:pt x="2485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038"/>
                    <a:pt x="5926" y="16678"/>
                    <a:pt x="6117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308" y="16405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038"/>
                    <a:pt x="15483" y="16678"/>
                    <a:pt x="15483" y="17499"/>
                  </a:cubicBezTo>
                  <a:cubicBezTo>
                    <a:pt x="15674" y="17499"/>
                    <a:pt x="15674" y="17499"/>
                    <a:pt x="15674" y="17499"/>
                  </a:cubicBezTo>
                  <a:cubicBezTo>
                    <a:pt x="15674" y="16678"/>
                    <a:pt x="15865" y="15311"/>
                    <a:pt x="16439" y="13397"/>
                  </a:cubicBezTo>
                  <a:cubicBezTo>
                    <a:pt x="19115" y="273"/>
                    <a:pt x="19115" y="273"/>
                    <a:pt x="19115" y="273"/>
                  </a:cubicBezTo>
                  <a:cubicBezTo>
                    <a:pt x="19115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248" y="21600"/>
                    <a:pt x="15483" y="21600"/>
                  </a:cubicBezTo>
                  <a:cubicBezTo>
                    <a:pt x="14910" y="21600"/>
                    <a:pt x="14527" y="21600"/>
                    <a:pt x="13954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79" name="Freeform 24"/>
            <p:cNvSpPr/>
            <p:nvPr/>
          </p:nvSpPr>
          <p:spPr>
            <a:xfrm>
              <a:off x="934118" y="194376"/>
              <a:ext cx="688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39" y="3123"/>
                  </a:moveTo>
                  <a:cubicBezTo>
                    <a:pt x="7093" y="3123"/>
                    <a:pt x="4836" y="4684"/>
                    <a:pt x="4836" y="10670"/>
                  </a:cubicBezTo>
                  <a:cubicBezTo>
                    <a:pt x="4836" y="16916"/>
                    <a:pt x="7093" y="18477"/>
                    <a:pt x="10639" y="18477"/>
                  </a:cubicBezTo>
                  <a:cubicBezTo>
                    <a:pt x="14185" y="18477"/>
                    <a:pt x="16442" y="16916"/>
                    <a:pt x="16442" y="10670"/>
                  </a:cubicBezTo>
                  <a:cubicBezTo>
                    <a:pt x="16442" y="4684"/>
                    <a:pt x="14185" y="3123"/>
                    <a:pt x="10639" y="3123"/>
                  </a:cubicBezTo>
                  <a:moveTo>
                    <a:pt x="10639" y="0"/>
                  </a:moveTo>
                  <a:cubicBezTo>
                    <a:pt x="17409" y="0"/>
                    <a:pt x="21600" y="3123"/>
                    <a:pt x="21600" y="10670"/>
                  </a:cubicBezTo>
                  <a:cubicBezTo>
                    <a:pt x="21600" y="18477"/>
                    <a:pt x="17409" y="21600"/>
                    <a:pt x="10639" y="21600"/>
                  </a:cubicBezTo>
                  <a:cubicBezTo>
                    <a:pt x="4191" y="21600"/>
                    <a:pt x="0" y="18477"/>
                    <a:pt x="0" y="10670"/>
                  </a:cubicBezTo>
                  <a:cubicBezTo>
                    <a:pt x="0" y="3123"/>
                    <a:pt x="4191" y="0"/>
                    <a:pt x="10639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80" name="Freeform 25"/>
            <p:cNvSpPr/>
            <p:nvPr/>
          </p:nvSpPr>
          <p:spPr>
            <a:xfrm>
              <a:off x="1013589" y="196509"/>
              <a:ext cx="116275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101"/>
                  </a:cubicBezTo>
                  <a:cubicBezTo>
                    <a:pt x="10704" y="4101"/>
                    <a:pt x="10704" y="4101"/>
                    <a:pt x="10704" y="4101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5926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338" y="0"/>
                  </a:cubicBezTo>
                  <a:cubicBezTo>
                    <a:pt x="2294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038"/>
                    <a:pt x="5926" y="16678"/>
                    <a:pt x="5926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117" y="16405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038"/>
                    <a:pt x="15483" y="16678"/>
                    <a:pt x="15483" y="17499"/>
                  </a:cubicBezTo>
                  <a:cubicBezTo>
                    <a:pt x="15483" y="17499"/>
                    <a:pt x="15483" y="17499"/>
                    <a:pt x="15483" y="17499"/>
                  </a:cubicBezTo>
                  <a:cubicBezTo>
                    <a:pt x="15674" y="16678"/>
                    <a:pt x="15865" y="15311"/>
                    <a:pt x="16248" y="13397"/>
                  </a:cubicBezTo>
                  <a:cubicBezTo>
                    <a:pt x="18924" y="273"/>
                    <a:pt x="18924" y="273"/>
                    <a:pt x="18924" y="273"/>
                  </a:cubicBezTo>
                  <a:cubicBezTo>
                    <a:pt x="18924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057" y="21600"/>
                    <a:pt x="15483" y="21600"/>
                  </a:cubicBezTo>
                  <a:cubicBezTo>
                    <a:pt x="14910" y="21600"/>
                    <a:pt x="14336" y="21600"/>
                    <a:pt x="13763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81" name="Freeform 26"/>
            <p:cNvSpPr/>
            <p:nvPr/>
          </p:nvSpPr>
          <p:spPr>
            <a:xfrm>
              <a:off x="1135730" y="196509"/>
              <a:ext cx="75206" cy="12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19" y="16800"/>
                  </a:moveTo>
                  <a:cubicBezTo>
                    <a:pt x="11540" y="19754"/>
                    <a:pt x="10060" y="21600"/>
                    <a:pt x="5030" y="21600"/>
                  </a:cubicBezTo>
                  <a:cubicBezTo>
                    <a:pt x="3551" y="21600"/>
                    <a:pt x="2663" y="21231"/>
                    <a:pt x="2663" y="21231"/>
                  </a:cubicBezTo>
                  <a:cubicBezTo>
                    <a:pt x="2663" y="21231"/>
                    <a:pt x="2367" y="20862"/>
                    <a:pt x="2367" y="20308"/>
                  </a:cubicBezTo>
                  <a:cubicBezTo>
                    <a:pt x="2367" y="19569"/>
                    <a:pt x="2663" y="19200"/>
                    <a:pt x="2663" y="19200"/>
                  </a:cubicBezTo>
                  <a:cubicBezTo>
                    <a:pt x="2663" y="19200"/>
                    <a:pt x="3551" y="19200"/>
                    <a:pt x="4734" y="19200"/>
                  </a:cubicBezTo>
                  <a:cubicBezTo>
                    <a:pt x="6805" y="19200"/>
                    <a:pt x="7693" y="18831"/>
                    <a:pt x="9173" y="16246"/>
                  </a:cubicBezTo>
                  <a:cubicBezTo>
                    <a:pt x="10060" y="14585"/>
                    <a:pt x="10060" y="14585"/>
                    <a:pt x="10060" y="14585"/>
                  </a:cubicBezTo>
                  <a:cubicBezTo>
                    <a:pt x="9468" y="14585"/>
                    <a:pt x="9173" y="14585"/>
                    <a:pt x="8581" y="14400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85"/>
                    <a:pt x="888" y="0"/>
                    <a:pt x="2367" y="0"/>
                  </a:cubicBezTo>
                  <a:cubicBezTo>
                    <a:pt x="3847" y="0"/>
                    <a:pt x="4734" y="185"/>
                    <a:pt x="4734" y="185"/>
                  </a:cubicBezTo>
                  <a:cubicBezTo>
                    <a:pt x="9764" y="8677"/>
                    <a:pt x="9764" y="8677"/>
                    <a:pt x="9764" y="8677"/>
                  </a:cubicBezTo>
                  <a:cubicBezTo>
                    <a:pt x="10948" y="10523"/>
                    <a:pt x="11244" y="11815"/>
                    <a:pt x="11244" y="11815"/>
                  </a:cubicBezTo>
                  <a:cubicBezTo>
                    <a:pt x="11540" y="11815"/>
                    <a:pt x="11540" y="11815"/>
                    <a:pt x="11540" y="11815"/>
                  </a:cubicBezTo>
                  <a:cubicBezTo>
                    <a:pt x="11540" y="11815"/>
                    <a:pt x="12132" y="10523"/>
                    <a:pt x="13019" y="8677"/>
                  </a:cubicBezTo>
                  <a:cubicBezTo>
                    <a:pt x="17458" y="185"/>
                    <a:pt x="17458" y="185"/>
                    <a:pt x="17458" y="185"/>
                  </a:cubicBezTo>
                  <a:cubicBezTo>
                    <a:pt x="17458" y="185"/>
                    <a:pt x="18049" y="0"/>
                    <a:pt x="19529" y="0"/>
                  </a:cubicBezTo>
                  <a:cubicBezTo>
                    <a:pt x="21008" y="0"/>
                    <a:pt x="21600" y="185"/>
                    <a:pt x="21600" y="185"/>
                  </a:cubicBezTo>
                  <a:lnTo>
                    <a:pt x="13019" y="16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82" name="Freeform 27"/>
            <p:cNvSpPr/>
            <p:nvPr/>
          </p:nvSpPr>
          <p:spPr>
            <a:xfrm>
              <a:off x="1260538" y="165574"/>
              <a:ext cx="62938" cy="112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11" y="21402"/>
                  </a:moveTo>
                  <a:cubicBezTo>
                    <a:pt x="5311" y="21402"/>
                    <a:pt x="4603" y="21600"/>
                    <a:pt x="2479" y="21600"/>
                  </a:cubicBezTo>
                  <a:cubicBezTo>
                    <a:pt x="708" y="21600"/>
                    <a:pt x="0" y="21402"/>
                    <a:pt x="0" y="2140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1246" y="0"/>
                    <a:pt x="21246" y="0"/>
                    <a:pt x="21246" y="0"/>
                  </a:cubicBezTo>
                  <a:cubicBezTo>
                    <a:pt x="21600" y="396"/>
                    <a:pt x="21600" y="793"/>
                    <a:pt x="21600" y="1387"/>
                  </a:cubicBezTo>
                  <a:cubicBezTo>
                    <a:pt x="21600" y="1783"/>
                    <a:pt x="21600" y="2180"/>
                    <a:pt x="21246" y="2576"/>
                  </a:cubicBezTo>
                  <a:cubicBezTo>
                    <a:pt x="5311" y="2576"/>
                    <a:pt x="5311" y="2576"/>
                    <a:pt x="5311" y="2576"/>
                  </a:cubicBezTo>
                  <a:cubicBezTo>
                    <a:pt x="5311" y="9908"/>
                    <a:pt x="5311" y="9908"/>
                    <a:pt x="5311" y="9908"/>
                  </a:cubicBezTo>
                  <a:cubicBezTo>
                    <a:pt x="19475" y="9908"/>
                    <a:pt x="19475" y="9908"/>
                    <a:pt x="19475" y="9908"/>
                  </a:cubicBezTo>
                  <a:cubicBezTo>
                    <a:pt x="19830" y="10106"/>
                    <a:pt x="19830" y="10503"/>
                    <a:pt x="19830" y="11097"/>
                  </a:cubicBezTo>
                  <a:cubicBezTo>
                    <a:pt x="19830" y="11494"/>
                    <a:pt x="19830" y="11890"/>
                    <a:pt x="19475" y="12286"/>
                  </a:cubicBezTo>
                  <a:cubicBezTo>
                    <a:pt x="5311" y="12286"/>
                    <a:pt x="5311" y="12286"/>
                    <a:pt x="5311" y="12286"/>
                  </a:cubicBezTo>
                  <a:lnTo>
                    <a:pt x="5311" y="2140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83" name="Freeform 28"/>
            <p:cNvSpPr/>
            <p:nvPr/>
          </p:nvSpPr>
          <p:spPr>
            <a:xfrm>
              <a:off x="1337876" y="196509"/>
              <a:ext cx="62405" cy="83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67"/>
                  </a:moveTo>
                  <a:cubicBezTo>
                    <a:pt x="0" y="267"/>
                    <a:pt x="708" y="0"/>
                    <a:pt x="2479" y="0"/>
                  </a:cubicBezTo>
                  <a:cubicBezTo>
                    <a:pt x="4249" y="0"/>
                    <a:pt x="5311" y="267"/>
                    <a:pt x="5311" y="267"/>
                  </a:cubicBezTo>
                  <a:cubicBezTo>
                    <a:pt x="5311" y="14667"/>
                    <a:pt x="5311" y="14667"/>
                    <a:pt x="5311" y="14667"/>
                  </a:cubicBezTo>
                  <a:cubicBezTo>
                    <a:pt x="5311" y="17067"/>
                    <a:pt x="6728" y="18133"/>
                    <a:pt x="10269" y="18133"/>
                  </a:cubicBezTo>
                  <a:cubicBezTo>
                    <a:pt x="12393" y="18133"/>
                    <a:pt x="14872" y="17333"/>
                    <a:pt x="16289" y="15733"/>
                  </a:cubicBezTo>
                  <a:cubicBezTo>
                    <a:pt x="16289" y="267"/>
                    <a:pt x="16289" y="267"/>
                    <a:pt x="16289" y="267"/>
                  </a:cubicBezTo>
                  <a:cubicBezTo>
                    <a:pt x="16289" y="267"/>
                    <a:pt x="17351" y="0"/>
                    <a:pt x="18767" y="0"/>
                  </a:cubicBezTo>
                  <a:cubicBezTo>
                    <a:pt x="20892" y="0"/>
                    <a:pt x="21600" y="267"/>
                    <a:pt x="21600" y="267"/>
                  </a:cubicBezTo>
                  <a:cubicBezTo>
                    <a:pt x="21600" y="20800"/>
                    <a:pt x="21600" y="20800"/>
                    <a:pt x="21600" y="20800"/>
                  </a:cubicBezTo>
                  <a:cubicBezTo>
                    <a:pt x="21600" y="20800"/>
                    <a:pt x="20892" y="21067"/>
                    <a:pt x="18767" y="21067"/>
                  </a:cubicBezTo>
                  <a:cubicBezTo>
                    <a:pt x="17351" y="21067"/>
                    <a:pt x="16289" y="20800"/>
                    <a:pt x="16289" y="20800"/>
                  </a:cubicBezTo>
                  <a:cubicBezTo>
                    <a:pt x="16289" y="18933"/>
                    <a:pt x="16289" y="18933"/>
                    <a:pt x="16289" y="18933"/>
                  </a:cubicBezTo>
                  <a:cubicBezTo>
                    <a:pt x="14164" y="20533"/>
                    <a:pt x="11331" y="21600"/>
                    <a:pt x="8144" y="21600"/>
                  </a:cubicBezTo>
                  <a:cubicBezTo>
                    <a:pt x="2833" y="21600"/>
                    <a:pt x="0" y="18933"/>
                    <a:pt x="0" y="15467"/>
                  </a:cubicBezTo>
                  <a:lnTo>
                    <a:pt x="0" y="267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84" name="Freeform 29"/>
            <p:cNvSpPr/>
            <p:nvPr/>
          </p:nvSpPr>
          <p:spPr>
            <a:xfrm>
              <a:off x="1423215" y="194376"/>
              <a:ext cx="62938" cy="83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892" y="21600"/>
                    <a:pt x="19121" y="21600"/>
                  </a:cubicBezTo>
                  <a:cubicBezTo>
                    <a:pt x="17351" y="21600"/>
                    <a:pt x="16289" y="21333"/>
                    <a:pt x="16289" y="21333"/>
                  </a:cubicBezTo>
                  <a:cubicBezTo>
                    <a:pt x="16289" y="6933"/>
                    <a:pt x="16289" y="6933"/>
                    <a:pt x="16289" y="6933"/>
                  </a:cubicBezTo>
                  <a:cubicBezTo>
                    <a:pt x="16289" y="4533"/>
                    <a:pt x="14872" y="3200"/>
                    <a:pt x="11331" y="3200"/>
                  </a:cubicBezTo>
                  <a:cubicBezTo>
                    <a:pt x="8852" y="3200"/>
                    <a:pt x="6728" y="4267"/>
                    <a:pt x="5311" y="5867"/>
                  </a:cubicBezTo>
                  <a:cubicBezTo>
                    <a:pt x="5311" y="21333"/>
                    <a:pt x="5311" y="21333"/>
                    <a:pt x="5311" y="21333"/>
                  </a:cubicBezTo>
                  <a:cubicBezTo>
                    <a:pt x="5311" y="21333"/>
                    <a:pt x="4249" y="21600"/>
                    <a:pt x="2479" y="21600"/>
                  </a:cubicBezTo>
                  <a:cubicBezTo>
                    <a:pt x="708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708" y="533"/>
                    <a:pt x="2479" y="533"/>
                  </a:cubicBezTo>
                  <a:cubicBezTo>
                    <a:pt x="4249" y="533"/>
                    <a:pt x="5311" y="800"/>
                    <a:pt x="5311" y="800"/>
                  </a:cubicBezTo>
                  <a:cubicBezTo>
                    <a:pt x="5311" y="2667"/>
                    <a:pt x="5311" y="2667"/>
                    <a:pt x="5311" y="2667"/>
                  </a:cubicBezTo>
                  <a:cubicBezTo>
                    <a:pt x="7082" y="1067"/>
                    <a:pt x="9915" y="0"/>
                    <a:pt x="13456" y="0"/>
                  </a:cubicBezTo>
                  <a:cubicBezTo>
                    <a:pt x="18767" y="0"/>
                    <a:pt x="21600" y="2400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85" name="Freeform 30"/>
            <p:cNvSpPr/>
            <p:nvPr/>
          </p:nvSpPr>
          <p:spPr>
            <a:xfrm>
              <a:off x="1504287" y="161307"/>
              <a:ext cx="68271" cy="118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127" y="8452"/>
                  </a:moveTo>
                  <a:cubicBezTo>
                    <a:pt x="7200" y="8452"/>
                    <a:pt x="5236" y="9579"/>
                    <a:pt x="5236" y="13711"/>
                  </a:cubicBezTo>
                  <a:cubicBezTo>
                    <a:pt x="5236" y="18031"/>
                    <a:pt x="7200" y="19158"/>
                    <a:pt x="11127" y="19158"/>
                  </a:cubicBezTo>
                  <a:cubicBezTo>
                    <a:pt x="14727" y="19158"/>
                    <a:pt x="16691" y="17468"/>
                    <a:pt x="16691" y="15590"/>
                  </a:cubicBezTo>
                  <a:cubicBezTo>
                    <a:pt x="16691" y="11833"/>
                    <a:pt x="16691" y="11833"/>
                    <a:pt x="16691" y="11833"/>
                  </a:cubicBezTo>
                  <a:cubicBezTo>
                    <a:pt x="16364" y="9955"/>
                    <a:pt x="14727" y="8452"/>
                    <a:pt x="11127" y="8452"/>
                  </a:cubicBezTo>
                  <a:moveTo>
                    <a:pt x="18982" y="0"/>
                  </a:moveTo>
                  <a:cubicBezTo>
                    <a:pt x="20618" y="0"/>
                    <a:pt x="21600" y="188"/>
                    <a:pt x="21600" y="188"/>
                  </a:cubicBezTo>
                  <a:cubicBezTo>
                    <a:pt x="21600" y="21037"/>
                    <a:pt x="21600" y="21037"/>
                    <a:pt x="21600" y="21037"/>
                  </a:cubicBezTo>
                  <a:cubicBezTo>
                    <a:pt x="21600" y="21037"/>
                    <a:pt x="20618" y="21224"/>
                    <a:pt x="19309" y="21224"/>
                  </a:cubicBezTo>
                  <a:cubicBezTo>
                    <a:pt x="18327" y="21224"/>
                    <a:pt x="17345" y="21037"/>
                    <a:pt x="17345" y="21037"/>
                  </a:cubicBezTo>
                  <a:cubicBezTo>
                    <a:pt x="16691" y="19534"/>
                    <a:pt x="16691" y="19534"/>
                    <a:pt x="16691" y="19534"/>
                  </a:cubicBezTo>
                  <a:cubicBezTo>
                    <a:pt x="15382" y="20849"/>
                    <a:pt x="13091" y="21600"/>
                    <a:pt x="9491" y="21600"/>
                  </a:cubicBezTo>
                  <a:cubicBezTo>
                    <a:pt x="3927" y="21600"/>
                    <a:pt x="0" y="19534"/>
                    <a:pt x="0" y="13711"/>
                  </a:cubicBezTo>
                  <a:cubicBezTo>
                    <a:pt x="0" y="8077"/>
                    <a:pt x="3927" y="6010"/>
                    <a:pt x="9491" y="6010"/>
                  </a:cubicBezTo>
                  <a:cubicBezTo>
                    <a:pt x="12764" y="6010"/>
                    <a:pt x="15055" y="6762"/>
                    <a:pt x="16691" y="7889"/>
                  </a:cubicBezTo>
                  <a:cubicBezTo>
                    <a:pt x="16691" y="188"/>
                    <a:pt x="16691" y="188"/>
                    <a:pt x="16691" y="188"/>
                  </a:cubicBezTo>
                  <a:cubicBezTo>
                    <a:pt x="16691" y="188"/>
                    <a:pt x="17345" y="0"/>
                    <a:pt x="18982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86" name="Freeform 31"/>
            <p:cNvSpPr/>
            <p:nvPr/>
          </p:nvSpPr>
          <p:spPr>
            <a:xfrm>
              <a:off x="1593892" y="196509"/>
              <a:ext cx="62938" cy="83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67"/>
                  </a:moveTo>
                  <a:cubicBezTo>
                    <a:pt x="0" y="267"/>
                    <a:pt x="1062" y="0"/>
                    <a:pt x="2833" y="0"/>
                  </a:cubicBezTo>
                  <a:cubicBezTo>
                    <a:pt x="4603" y="0"/>
                    <a:pt x="5311" y="267"/>
                    <a:pt x="5311" y="267"/>
                  </a:cubicBezTo>
                  <a:cubicBezTo>
                    <a:pt x="5311" y="14667"/>
                    <a:pt x="5311" y="14667"/>
                    <a:pt x="5311" y="14667"/>
                  </a:cubicBezTo>
                  <a:cubicBezTo>
                    <a:pt x="5311" y="17067"/>
                    <a:pt x="7082" y="18133"/>
                    <a:pt x="10269" y="18133"/>
                  </a:cubicBezTo>
                  <a:cubicBezTo>
                    <a:pt x="12748" y="18133"/>
                    <a:pt x="14872" y="17333"/>
                    <a:pt x="16289" y="15733"/>
                  </a:cubicBezTo>
                  <a:cubicBezTo>
                    <a:pt x="16289" y="267"/>
                    <a:pt x="16289" y="267"/>
                    <a:pt x="16289" y="267"/>
                  </a:cubicBezTo>
                  <a:cubicBezTo>
                    <a:pt x="16289" y="267"/>
                    <a:pt x="17351" y="0"/>
                    <a:pt x="19121" y="0"/>
                  </a:cubicBezTo>
                  <a:cubicBezTo>
                    <a:pt x="20892" y="0"/>
                    <a:pt x="21600" y="267"/>
                    <a:pt x="21600" y="267"/>
                  </a:cubicBezTo>
                  <a:cubicBezTo>
                    <a:pt x="21600" y="20800"/>
                    <a:pt x="21600" y="20800"/>
                    <a:pt x="21600" y="20800"/>
                  </a:cubicBezTo>
                  <a:cubicBezTo>
                    <a:pt x="21600" y="20800"/>
                    <a:pt x="20892" y="21067"/>
                    <a:pt x="19121" y="21067"/>
                  </a:cubicBezTo>
                  <a:cubicBezTo>
                    <a:pt x="17351" y="21067"/>
                    <a:pt x="16289" y="20800"/>
                    <a:pt x="16289" y="20800"/>
                  </a:cubicBezTo>
                  <a:cubicBezTo>
                    <a:pt x="16289" y="18933"/>
                    <a:pt x="16289" y="18933"/>
                    <a:pt x="16289" y="18933"/>
                  </a:cubicBezTo>
                  <a:cubicBezTo>
                    <a:pt x="14518" y="20533"/>
                    <a:pt x="11685" y="21600"/>
                    <a:pt x="8144" y="21600"/>
                  </a:cubicBezTo>
                  <a:cubicBezTo>
                    <a:pt x="2833" y="21600"/>
                    <a:pt x="0" y="18933"/>
                    <a:pt x="0" y="15467"/>
                  </a:cubicBezTo>
                  <a:lnTo>
                    <a:pt x="0" y="267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87" name="Freeform 32"/>
            <p:cNvSpPr/>
            <p:nvPr/>
          </p:nvSpPr>
          <p:spPr>
            <a:xfrm>
              <a:off x="1676564" y="194376"/>
              <a:ext cx="55471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200" y="0"/>
                  </a:moveTo>
                  <a:cubicBezTo>
                    <a:pt x="17200" y="0"/>
                    <a:pt x="20000" y="1041"/>
                    <a:pt x="20000" y="1041"/>
                  </a:cubicBezTo>
                  <a:cubicBezTo>
                    <a:pt x="20000" y="2082"/>
                    <a:pt x="19200" y="3383"/>
                    <a:pt x="18400" y="3904"/>
                  </a:cubicBezTo>
                  <a:cubicBezTo>
                    <a:pt x="18400" y="3904"/>
                    <a:pt x="15200" y="3383"/>
                    <a:pt x="12000" y="3383"/>
                  </a:cubicBezTo>
                  <a:cubicBezTo>
                    <a:pt x="8000" y="3383"/>
                    <a:pt x="5600" y="4164"/>
                    <a:pt x="5600" y="5986"/>
                  </a:cubicBezTo>
                  <a:cubicBezTo>
                    <a:pt x="5600" y="8067"/>
                    <a:pt x="9600" y="8588"/>
                    <a:pt x="13200" y="9369"/>
                  </a:cubicBezTo>
                  <a:cubicBezTo>
                    <a:pt x="17200" y="10149"/>
                    <a:pt x="21600" y="11451"/>
                    <a:pt x="21600" y="15094"/>
                  </a:cubicBezTo>
                  <a:cubicBezTo>
                    <a:pt x="21600" y="19258"/>
                    <a:pt x="17600" y="21600"/>
                    <a:pt x="10000" y="21600"/>
                  </a:cubicBezTo>
                  <a:cubicBezTo>
                    <a:pt x="3600" y="21600"/>
                    <a:pt x="0" y="20039"/>
                    <a:pt x="0" y="20039"/>
                  </a:cubicBezTo>
                  <a:cubicBezTo>
                    <a:pt x="0" y="18998"/>
                    <a:pt x="400" y="17957"/>
                    <a:pt x="1600" y="17176"/>
                  </a:cubicBezTo>
                  <a:cubicBezTo>
                    <a:pt x="1600" y="17176"/>
                    <a:pt x="5600" y="18217"/>
                    <a:pt x="9600" y="18217"/>
                  </a:cubicBezTo>
                  <a:cubicBezTo>
                    <a:pt x="13200" y="18217"/>
                    <a:pt x="15600" y="17176"/>
                    <a:pt x="15600" y="15354"/>
                  </a:cubicBezTo>
                  <a:cubicBezTo>
                    <a:pt x="15600" y="13272"/>
                    <a:pt x="12000" y="12752"/>
                    <a:pt x="8400" y="11971"/>
                  </a:cubicBezTo>
                  <a:cubicBezTo>
                    <a:pt x="4400" y="11190"/>
                    <a:pt x="0" y="10149"/>
                    <a:pt x="0" y="6246"/>
                  </a:cubicBezTo>
                  <a:cubicBezTo>
                    <a:pt x="0" y="2602"/>
                    <a:pt x="3600" y="0"/>
                    <a:pt x="112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88" name="Freeform 33"/>
            <p:cNvSpPr/>
            <p:nvPr/>
          </p:nvSpPr>
          <p:spPr>
            <a:xfrm>
              <a:off x="1743235" y="196509"/>
              <a:ext cx="59738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228" y="18319"/>
                  </a:moveTo>
                  <a:cubicBezTo>
                    <a:pt x="21228" y="18319"/>
                    <a:pt x="21600" y="18866"/>
                    <a:pt x="21600" y="19959"/>
                  </a:cubicBezTo>
                  <a:cubicBezTo>
                    <a:pt x="21600" y="21053"/>
                    <a:pt x="21228" y="21600"/>
                    <a:pt x="21228" y="21600"/>
                  </a:cubicBezTo>
                  <a:cubicBezTo>
                    <a:pt x="372" y="21600"/>
                    <a:pt x="372" y="21600"/>
                    <a:pt x="372" y="21600"/>
                  </a:cubicBezTo>
                  <a:cubicBezTo>
                    <a:pt x="372" y="21053"/>
                    <a:pt x="0" y="20506"/>
                    <a:pt x="0" y="19959"/>
                  </a:cubicBezTo>
                  <a:cubicBezTo>
                    <a:pt x="0" y="19139"/>
                    <a:pt x="372" y="18592"/>
                    <a:pt x="372" y="18319"/>
                  </a:cubicBezTo>
                  <a:cubicBezTo>
                    <a:pt x="15269" y="3281"/>
                    <a:pt x="15269" y="3281"/>
                    <a:pt x="15269" y="3281"/>
                  </a:cubicBezTo>
                  <a:cubicBezTo>
                    <a:pt x="1490" y="3281"/>
                    <a:pt x="1490" y="3281"/>
                    <a:pt x="1490" y="3281"/>
                  </a:cubicBezTo>
                  <a:cubicBezTo>
                    <a:pt x="1490" y="3281"/>
                    <a:pt x="1117" y="2734"/>
                    <a:pt x="1117" y="1641"/>
                  </a:cubicBezTo>
                  <a:cubicBezTo>
                    <a:pt x="1117" y="547"/>
                    <a:pt x="1490" y="0"/>
                    <a:pt x="1490" y="0"/>
                  </a:cubicBezTo>
                  <a:cubicBezTo>
                    <a:pt x="21228" y="0"/>
                    <a:pt x="21228" y="0"/>
                    <a:pt x="21228" y="0"/>
                  </a:cubicBezTo>
                  <a:cubicBezTo>
                    <a:pt x="21600" y="273"/>
                    <a:pt x="21600" y="820"/>
                    <a:pt x="21600" y="1641"/>
                  </a:cubicBezTo>
                  <a:cubicBezTo>
                    <a:pt x="21600" y="2187"/>
                    <a:pt x="21600" y="2734"/>
                    <a:pt x="21228" y="3281"/>
                  </a:cubicBezTo>
                  <a:cubicBezTo>
                    <a:pt x="6331" y="18319"/>
                    <a:pt x="6331" y="18319"/>
                    <a:pt x="6331" y="18319"/>
                  </a:cubicBezTo>
                  <a:lnTo>
                    <a:pt x="21228" y="1831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89" name="Freeform 34"/>
            <p:cNvSpPr/>
            <p:nvPr/>
          </p:nvSpPr>
          <p:spPr>
            <a:xfrm>
              <a:off x="431686" y="353852"/>
              <a:ext cx="78406" cy="111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547" y="10000"/>
                  </a:moveTo>
                  <a:cubicBezTo>
                    <a:pt x="10516" y="10000"/>
                    <a:pt x="10516" y="10000"/>
                    <a:pt x="10516" y="10000"/>
                  </a:cubicBezTo>
                  <a:cubicBezTo>
                    <a:pt x="13926" y="10000"/>
                    <a:pt x="15632" y="8600"/>
                    <a:pt x="15632" y="6200"/>
                  </a:cubicBezTo>
                  <a:cubicBezTo>
                    <a:pt x="15632" y="3800"/>
                    <a:pt x="13926" y="2400"/>
                    <a:pt x="10516" y="2400"/>
                  </a:cubicBezTo>
                  <a:cubicBezTo>
                    <a:pt x="4547" y="2400"/>
                    <a:pt x="4547" y="2400"/>
                    <a:pt x="4547" y="2400"/>
                  </a:cubicBezTo>
                  <a:lnTo>
                    <a:pt x="4547" y="10000"/>
                  </a:lnTo>
                  <a:close/>
                  <a:moveTo>
                    <a:pt x="11084" y="0"/>
                  </a:moveTo>
                  <a:cubicBezTo>
                    <a:pt x="16768" y="0"/>
                    <a:pt x="20179" y="2400"/>
                    <a:pt x="20179" y="6200"/>
                  </a:cubicBezTo>
                  <a:cubicBezTo>
                    <a:pt x="20179" y="9200"/>
                    <a:pt x="17905" y="11600"/>
                    <a:pt x="14211" y="12400"/>
                  </a:cubicBezTo>
                  <a:cubicBezTo>
                    <a:pt x="21600" y="21400"/>
                    <a:pt x="21600" y="21400"/>
                    <a:pt x="21600" y="21400"/>
                  </a:cubicBezTo>
                  <a:cubicBezTo>
                    <a:pt x="21600" y="21400"/>
                    <a:pt x="20747" y="21600"/>
                    <a:pt x="19042" y="21600"/>
                  </a:cubicBezTo>
                  <a:cubicBezTo>
                    <a:pt x="17621" y="21600"/>
                    <a:pt x="16768" y="21400"/>
                    <a:pt x="16768" y="21400"/>
                  </a:cubicBezTo>
                  <a:cubicBezTo>
                    <a:pt x="9663" y="12600"/>
                    <a:pt x="9663" y="12600"/>
                    <a:pt x="9663" y="12600"/>
                  </a:cubicBezTo>
                  <a:cubicBezTo>
                    <a:pt x="4547" y="12600"/>
                    <a:pt x="4547" y="12600"/>
                    <a:pt x="4547" y="12600"/>
                  </a:cubicBezTo>
                  <a:cubicBezTo>
                    <a:pt x="4547" y="21400"/>
                    <a:pt x="4547" y="21400"/>
                    <a:pt x="4547" y="21400"/>
                  </a:cubicBezTo>
                  <a:cubicBezTo>
                    <a:pt x="4547" y="21400"/>
                    <a:pt x="3695" y="21600"/>
                    <a:pt x="2274" y="21600"/>
                  </a:cubicBezTo>
                  <a:cubicBezTo>
                    <a:pt x="853" y="21600"/>
                    <a:pt x="0" y="21400"/>
                    <a:pt x="0" y="2140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1084" y="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90" name="Freeform 35"/>
            <p:cNvSpPr/>
            <p:nvPr/>
          </p:nvSpPr>
          <p:spPr>
            <a:xfrm>
              <a:off x="523425" y="381587"/>
              <a:ext cx="64539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14" y="3123"/>
                  </a:moveTo>
                  <a:cubicBezTo>
                    <a:pt x="8229" y="3123"/>
                    <a:pt x="5829" y="4945"/>
                    <a:pt x="5143" y="9108"/>
                  </a:cubicBezTo>
                  <a:cubicBezTo>
                    <a:pt x="16457" y="9108"/>
                    <a:pt x="16457" y="9108"/>
                    <a:pt x="16457" y="9108"/>
                  </a:cubicBezTo>
                  <a:cubicBezTo>
                    <a:pt x="16457" y="8848"/>
                    <a:pt x="16457" y="8328"/>
                    <a:pt x="16457" y="7547"/>
                  </a:cubicBezTo>
                  <a:cubicBezTo>
                    <a:pt x="16457" y="5205"/>
                    <a:pt x="15429" y="3123"/>
                    <a:pt x="11314" y="3123"/>
                  </a:cubicBezTo>
                  <a:moveTo>
                    <a:pt x="5143" y="11971"/>
                  </a:moveTo>
                  <a:cubicBezTo>
                    <a:pt x="5829" y="16655"/>
                    <a:pt x="8229" y="18217"/>
                    <a:pt x="12343" y="18217"/>
                  </a:cubicBezTo>
                  <a:cubicBezTo>
                    <a:pt x="16114" y="18217"/>
                    <a:pt x="18514" y="16916"/>
                    <a:pt x="18514" y="16916"/>
                  </a:cubicBezTo>
                  <a:cubicBezTo>
                    <a:pt x="19543" y="17696"/>
                    <a:pt x="20229" y="18737"/>
                    <a:pt x="20229" y="19778"/>
                  </a:cubicBezTo>
                  <a:cubicBezTo>
                    <a:pt x="20229" y="19778"/>
                    <a:pt x="17143" y="21600"/>
                    <a:pt x="11657" y="21600"/>
                  </a:cubicBezTo>
                  <a:cubicBezTo>
                    <a:pt x="3771" y="21600"/>
                    <a:pt x="0" y="17696"/>
                    <a:pt x="0" y="10670"/>
                  </a:cubicBezTo>
                  <a:cubicBezTo>
                    <a:pt x="0" y="3383"/>
                    <a:pt x="4457" y="0"/>
                    <a:pt x="11314" y="0"/>
                  </a:cubicBezTo>
                  <a:cubicBezTo>
                    <a:pt x="17829" y="0"/>
                    <a:pt x="21600" y="2863"/>
                    <a:pt x="21600" y="8067"/>
                  </a:cubicBezTo>
                  <a:cubicBezTo>
                    <a:pt x="21600" y="10410"/>
                    <a:pt x="21257" y="11971"/>
                    <a:pt x="21257" y="11971"/>
                  </a:cubicBezTo>
                  <a:lnTo>
                    <a:pt x="5143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91" name="Freeform 36"/>
            <p:cNvSpPr/>
            <p:nvPr/>
          </p:nvSpPr>
          <p:spPr>
            <a:xfrm>
              <a:off x="606630" y="348519"/>
              <a:ext cx="62939" cy="116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20892" y="21600"/>
                    <a:pt x="19121" y="21600"/>
                  </a:cubicBezTo>
                  <a:cubicBezTo>
                    <a:pt x="17351" y="21600"/>
                    <a:pt x="16289" y="21409"/>
                    <a:pt x="16289" y="21409"/>
                  </a:cubicBezTo>
                  <a:cubicBezTo>
                    <a:pt x="16289" y="11087"/>
                    <a:pt x="16289" y="11087"/>
                    <a:pt x="16289" y="11087"/>
                  </a:cubicBezTo>
                  <a:cubicBezTo>
                    <a:pt x="16289" y="9366"/>
                    <a:pt x="14872" y="8602"/>
                    <a:pt x="11331" y="8602"/>
                  </a:cubicBezTo>
                  <a:cubicBezTo>
                    <a:pt x="8852" y="8602"/>
                    <a:pt x="6728" y="9175"/>
                    <a:pt x="5311" y="10322"/>
                  </a:cubicBezTo>
                  <a:cubicBezTo>
                    <a:pt x="5311" y="21409"/>
                    <a:pt x="5311" y="21409"/>
                    <a:pt x="5311" y="21409"/>
                  </a:cubicBezTo>
                  <a:cubicBezTo>
                    <a:pt x="5311" y="21409"/>
                    <a:pt x="4249" y="21600"/>
                    <a:pt x="2479" y="21600"/>
                  </a:cubicBezTo>
                  <a:cubicBezTo>
                    <a:pt x="708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708" y="0"/>
                    <a:pt x="2479" y="0"/>
                  </a:cubicBezTo>
                  <a:cubicBezTo>
                    <a:pt x="4249" y="0"/>
                    <a:pt x="5311" y="191"/>
                    <a:pt x="5311" y="191"/>
                  </a:cubicBezTo>
                  <a:cubicBezTo>
                    <a:pt x="5311" y="8028"/>
                    <a:pt x="5311" y="8028"/>
                    <a:pt x="5311" y="8028"/>
                  </a:cubicBezTo>
                  <a:cubicBezTo>
                    <a:pt x="7082" y="6881"/>
                    <a:pt x="9915" y="6117"/>
                    <a:pt x="13456" y="6117"/>
                  </a:cubicBezTo>
                  <a:cubicBezTo>
                    <a:pt x="18767" y="6117"/>
                    <a:pt x="21600" y="8028"/>
                    <a:pt x="21600" y="10513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92" name="Freeform 37"/>
            <p:cNvSpPr/>
            <p:nvPr/>
          </p:nvSpPr>
          <p:spPr>
            <a:xfrm>
              <a:off x="687169" y="381587"/>
              <a:ext cx="624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311" y="12492"/>
                    <a:pt x="5311" y="14834"/>
                  </a:cubicBezTo>
                  <a:cubicBezTo>
                    <a:pt x="5311" y="17436"/>
                    <a:pt x="7082" y="18477"/>
                    <a:pt x="9915" y="18477"/>
                  </a:cubicBezTo>
                  <a:cubicBezTo>
                    <a:pt x="14164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2748" y="11451"/>
                    <a:pt x="10977" y="11451"/>
                  </a:cubicBezTo>
                  <a:moveTo>
                    <a:pt x="11331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0892" y="21080"/>
                    <a:pt x="19475" y="21080"/>
                  </a:cubicBezTo>
                  <a:cubicBezTo>
                    <a:pt x="18059" y="21080"/>
                    <a:pt x="17351" y="20819"/>
                    <a:pt x="17351" y="20819"/>
                  </a:cubicBezTo>
                  <a:cubicBezTo>
                    <a:pt x="16643" y="18217"/>
                    <a:pt x="16643" y="18217"/>
                    <a:pt x="16643" y="18217"/>
                  </a:cubicBezTo>
                  <a:cubicBezTo>
                    <a:pt x="15226" y="20299"/>
                    <a:pt x="12393" y="21600"/>
                    <a:pt x="8144" y="21600"/>
                  </a:cubicBezTo>
                  <a:cubicBezTo>
                    <a:pt x="3187" y="21600"/>
                    <a:pt x="0" y="19258"/>
                    <a:pt x="0" y="1483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623" y="3383"/>
                  </a:cubicBezTo>
                  <a:cubicBezTo>
                    <a:pt x="7082" y="3383"/>
                    <a:pt x="3541" y="4424"/>
                    <a:pt x="3541" y="4424"/>
                  </a:cubicBezTo>
                  <a:cubicBezTo>
                    <a:pt x="3541" y="4424"/>
                    <a:pt x="2833" y="3904"/>
                    <a:pt x="2479" y="3123"/>
                  </a:cubicBezTo>
                  <a:cubicBezTo>
                    <a:pt x="1770" y="2342"/>
                    <a:pt x="2125" y="1561"/>
                    <a:pt x="2125" y="1561"/>
                  </a:cubicBezTo>
                  <a:cubicBezTo>
                    <a:pt x="2125" y="1561"/>
                    <a:pt x="6020" y="0"/>
                    <a:pt x="1133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93" name="Freeform 38"/>
            <p:cNvSpPr/>
            <p:nvPr/>
          </p:nvSpPr>
          <p:spPr>
            <a:xfrm>
              <a:off x="772507" y="348519"/>
              <a:ext cx="66672" cy="11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8452"/>
                  </a:moveTo>
                  <a:cubicBezTo>
                    <a:pt x="6978" y="8452"/>
                    <a:pt x="4985" y="9955"/>
                    <a:pt x="4985" y="12021"/>
                  </a:cubicBezTo>
                  <a:cubicBezTo>
                    <a:pt x="4985" y="15590"/>
                    <a:pt x="4985" y="15590"/>
                    <a:pt x="4985" y="15590"/>
                  </a:cubicBezTo>
                  <a:cubicBezTo>
                    <a:pt x="4985" y="17468"/>
                    <a:pt x="6978" y="19158"/>
                    <a:pt x="10302" y="19158"/>
                  </a:cubicBezTo>
                  <a:cubicBezTo>
                    <a:pt x="14289" y="19158"/>
                    <a:pt x="16283" y="18031"/>
                    <a:pt x="16283" y="13711"/>
                  </a:cubicBezTo>
                  <a:cubicBezTo>
                    <a:pt x="16283" y="9579"/>
                    <a:pt x="14289" y="8452"/>
                    <a:pt x="10302" y="8452"/>
                  </a:cubicBezTo>
                  <a:moveTo>
                    <a:pt x="4985" y="7889"/>
                  </a:moveTo>
                  <a:cubicBezTo>
                    <a:pt x="6314" y="6762"/>
                    <a:pt x="8640" y="6010"/>
                    <a:pt x="11963" y="6010"/>
                  </a:cubicBezTo>
                  <a:cubicBezTo>
                    <a:pt x="17945" y="6010"/>
                    <a:pt x="21600" y="8077"/>
                    <a:pt x="21600" y="13711"/>
                  </a:cubicBezTo>
                  <a:cubicBezTo>
                    <a:pt x="21600" y="19534"/>
                    <a:pt x="17945" y="21600"/>
                    <a:pt x="11963" y="21600"/>
                  </a:cubicBezTo>
                  <a:cubicBezTo>
                    <a:pt x="8640" y="21600"/>
                    <a:pt x="6314" y="20849"/>
                    <a:pt x="4985" y="19722"/>
                  </a:cubicBezTo>
                  <a:cubicBezTo>
                    <a:pt x="4985" y="21037"/>
                    <a:pt x="4985" y="21037"/>
                    <a:pt x="4985" y="21037"/>
                  </a:cubicBezTo>
                  <a:cubicBezTo>
                    <a:pt x="4985" y="21037"/>
                    <a:pt x="3988" y="21224"/>
                    <a:pt x="2326" y="21224"/>
                  </a:cubicBezTo>
                  <a:cubicBezTo>
                    <a:pt x="665" y="21224"/>
                    <a:pt x="0" y="21037"/>
                    <a:pt x="0" y="21037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0" y="188"/>
                    <a:pt x="665" y="0"/>
                    <a:pt x="2326" y="0"/>
                  </a:cubicBezTo>
                  <a:cubicBezTo>
                    <a:pt x="3988" y="0"/>
                    <a:pt x="4985" y="188"/>
                    <a:pt x="4985" y="188"/>
                  </a:cubicBezTo>
                  <a:lnTo>
                    <a:pt x="4985" y="788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94" name="Freeform 39"/>
            <p:cNvSpPr/>
            <p:nvPr/>
          </p:nvSpPr>
          <p:spPr>
            <a:xfrm>
              <a:off x="857846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550" y="21600"/>
                    <a:pt x="10800" y="21600"/>
                  </a:cubicBezTo>
                  <a:cubicBezTo>
                    <a:pt x="4050" y="21600"/>
                    <a:pt x="1350" y="21404"/>
                    <a:pt x="1350" y="21404"/>
                  </a:cubicBezTo>
                  <a:cubicBezTo>
                    <a:pt x="1350" y="6284"/>
                    <a:pt x="1350" y="6284"/>
                    <a:pt x="1350" y="6284"/>
                  </a:cubicBezTo>
                  <a:cubicBezTo>
                    <a:pt x="1350" y="6284"/>
                    <a:pt x="4050" y="6087"/>
                    <a:pt x="10800" y="6087"/>
                  </a:cubicBezTo>
                  <a:cubicBezTo>
                    <a:pt x="1755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405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405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95" name="Freeform 40"/>
            <p:cNvSpPr/>
            <p:nvPr/>
          </p:nvSpPr>
          <p:spPr>
            <a:xfrm>
              <a:off x="897849" y="348519"/>
              <a:ext cx="15468" cy="116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17280" y="21600"/>
                    <a:pt x="10080" y="21600"/>
                  </a:cubicBezTo>
                  <a:cubicBezTo>
                    <a:pt x="2880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2880" y="0"/>
                    <a:pt x="10080" y="0"/>
                  </a:cubicBezTo>
                  <a:cubicBezTo>
                    <a:pt x="17280" y="0"/>
                    <a:pt x="21600" y="191"/>
                    <a:pt x="21600" y="191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96" name="Freeform 41"/>
            <p:cNvSpPr/>
            <p:nvPr/>
          </p:nvSpPr>
          <p:spPr>
            <a:xfrm>
              <a:off x="936251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550" y="21600"/>
                    <a:pt x="10800" y="21600"/>
                  </a:cubicBezTo>
                  <a:cubicBezTo>
                    <a:pt x="4050" y="21600"/>
                    <a:pt x="1350" y="21404"/>
                    <a:pt x="1350" y="21404"/>
                  </a:cubicBezTo>
                  <a:cubicBezTo>
                    <a:pt x="1350" y="6284"/>
                    <a:pt x="1350" y="6284"/>
                    <a:pt x="1350" y="6284"/>
                  </a:cubicBezTo>
                  <a:cubicBezTo>
                    <a:pt x="1350" y="6284"/>
                    <a:pt x="4050" y="6087"/>
                    <a:pt x="10800" y="6087"/>
                  </a:cubicBezTo>
                  <a:cubicBezTo>
                    <a:pt x="1755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405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405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97" name="Freeform 42"/>
            <p:cNvSpPr/>
            <p:nvPr/>
          </p:nvSpPr>
          <p:spPr>
            <a:xfrm>
              <a:off x="968253" y="366120"/>
              <a:ext cx="51204" cy="101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4" y="14988"/>
                  </a:moveTo>
                  <a:cubicBezTo>
                    <a:pt x="11664" y="17853"/>
                    <a:pt x="13824" y="18735"/>
                    <a:pt x="18144" y="18735"/>
                  </a:cubicBezTo>
                  <a:cubicBezTo>
                    <a:pt x="19440" y="18735"/>
                    <a:pt x="21168" y="18735"/>
                    <a:pt x="21168" y="18735"/>
                  </a:cubicBezTo>
                  <a:cubicBezTo>
                    <a:pt x="21168" y="18735"/>
                    <a:pt x="21600" y="19176"/>
                    <a:pt x="21600" y="20057"/>
                  </a:cubicBezTo>
                  <a:cubicBezTo>
                    <a:pt x="21600" y="20718"/>
                    <a:pt x="21168" y="21159"/>
                    <a:pt x="21168" y="21159"/>
                  </a:cubicBezTo>
                  <a:cubicBezTo>
                    <a:pt x="19872" y="21380"/>
                    <a:pt x="18144" y="21600"/>
                    <a:pt x="16416" y="21600"/>
                  </a:cubicBezTo>
                  <a:cubicBezTo>
                    <a:pt x="8208" y="21600"/>
                    <a:pt x="5184" y="19396"/>
                    <a:pt x="5184" y="14988"/>
                  </a:cubicBezTo>
                  <a:cubicBezTo>
                    <a:pt x="5184" y="6171"/>
                    <a:pt x="5184" y="6171"/>
                    <a:pt x="5184" y="6171"/>
                  </a:cubicBezTo>
                  <a:cubicBezTo>
                    <a:pt x="0" y="6171"/>
                    <a:pt x="0" y="6171"/>
                    <a:pt x="0" y="6171"/>
                  </a:cubicBezTo>
                  <a:cubicBezTo>
                    <a:pt x="0" y="6171"/>
                    <a:pt x="0" y="5731"/>
                    <a:pt x="0" y="5069"/>
                  </a:cubicBezTo>
                  <a:cubicBezTo>
                    <a:pt x="0" y="4188"/>
                    <a:pt x="0" y="3747"/>
                    <a:pt x="0" y="3747"/>
                  </a:cubicBezTo>
                  <a:cubicBezTo>
                    <a:pt x="5184" y="3747"/>
                    <a:pt x="5184" y="3747"/>
                    <a:pt x="5184" y="3747"/>
                  </a:cubicBezTo>
                  <a:cubicBezTo>
                    <a:pt x="5184" y="661"/>
                    <a:pt x="5184" y="661"/>
                    <a:pt x="5184" y="661"/>
                  </a:cubicBezTo>
                  <a:cubicBezTo>
                    <a:pt x="6912" y="220"/>
                    <a:pt x="9504" y="0"/>
                    <a:pt x="11664" y="0"/>
                  </a:cubicBezTo>
                  <a:cubicBezTo>
                    <a:pt x="11664" y="3747"/>
                    <a:pt x="11664" y="3747"/>
                    <a:pt x="11664" y="3747"/>
                  </a:cubicBezTo>
                  <a:cubicBezTo>
                    <a:pt x="20304" y="3747"/>
                    <a:pt x="20304" y="3747"/>
                    <a:pt x="20304" y="3747"/>
                  </a:cubicBezTo>
                  <a:cubicBezTo>
                    <a:pt x="20304" y="3747"/>
                    <a:pt x="20736" y="4188"/>
                    <a:pt x="20736" y="4849"/>
                  </a:cubicBezTo>
                  <a:cubicBezTo>
                    <a:pt x="20736" y="5731"/>
                    <a:pt x="20304" y="6171"/>
                    <a:pt x="20304" y="6171"/>
                  </a:cubicBezTo>
                  <a:cubicBezTo>
                    <a:pt x="11664" y="6171"/>
                    <a:pt x="11664" y="6171"/>
                    <a:pt x="11664" y="6171"/>
                  </a:cubicBezTo>
                  <a:lnTo>
                    <a:pt x="11664" y="14988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98" name="Freeform 43"/>
            <p:cNvSpPr/>
            <p:nvPr/>
          </p:nvSpPr>
          <p:spPr>
            <a:xfrm>
              <a:off x="1029057" y="381587"/>
              <a:ext cx="624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666" y="12492"/>
                    <a:pt x="5666" y="14834"/>
                  </a:cubicBezTo>
                  <a:cubicBezTo>
                    <a:pt x="5666" y="17436"/>
                    <a:pt x="7436" y="18477"/>
                    <a:pt x="10269" y="18477"/>
                  </a:cubicBezTo>
                  <a:cubicBezTo>
                    <a:pt x="14518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3102" y="11451"/>
                    <a:pt x="10977" y="11451"/>
                  </a:cubicBezTo>
                  <a:moveTo>
                    <a:pt x="11685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1246" y="21080"/>
                    <a:pt x="19830" y="21080"/>
                  </a:cubicBezTo>
                  <a:cubicBezTo>
                    <a:pt x="18413" y="21080"/>
                    <a:pt x="17705" y="20819"/>
                    <a:pt x="17705" y="20819"/>
                  </a:cubicBezTo>
                  <a:cubicBezTo>
                    <a:pt x="16643" y="18217"/>
                    <a:pt x="16643" y="18217"/>
                    <a:pt x="16643" y="18217"/>
                  </a:cubicBezTo>
                  <a:cubicBezTo>
                    <a:pt x="15226" y="20299"/>
                    <a:pt x="12393" y="21600"/>
                    <a:pt x="8498" y="21600"/>
                  </a:cubicBezTo>
                  <a:cubicBezTo>
                    <a:pt x="3187" y="21600"/>
                    <a:pt x="0" y="19258"/>
                    <a:pt x="0" y="1483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977" y="3383"/>
                  </a:cubicBezTo>
                  <a:cubicBezTo>
                    <a:pt x="7082" y="3383"/>
                    <a:pt x="3895" y="4424"/>
                    <a:pt x="3895" y="4424"/>
                  </a:cubicBezTo>
                  <a:cubicBezTo>
                    <a:pt x="3541" y="4424"/>
                    <a:pt x="3187" y="3904"/>
                    <a:pt x="2479" y="3123"/>
                  </a:cubicBezTo>
                  <a:cubicBezTo>
                    <a:pt x="2125" y="2342"/>
                    <a:pt x="2125" y="1561"/>
                    <a:pt x="2125" y="1561"/>
                  </a:cubicBezTo>
                  <a:cubicBezTo>
                    <a:pt x="2125" y="1561"/>
                    <a:pt x="6374" y="0"/>
                    <a:pt x="11685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899" name="Freeform 44"/>
            <p:cNvSpPr/>
            <p:nvPr/>
          </p:nvSpPr>
          <p:spPr>
            <a:xfrm>
              <a:off x="1110129" y="381587"/>
              <a:ext cx="56537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4" y="10670"/>
                  </a:moveTo>
                  <a:cubicBezTo>
                    <a:pt x="6284" y="15875"/>
                    <a:pt x="8640" y="18217"/>
                    <a:pt x="14531" y="18217"/>
                  </a:cubicBezTo>
                  <a:cubicBezTo>
                    <a:pt x="17673" y="18217"/>
                    <a:pt x="20029" y="17436"/>
                    <a:pt x="20029" y="17436"/>
                  </a:cubicBezTo>
                  <a:cubicBezTo>
                    <a:pt x="21207" y="18217"/>
                    <a:pt x="21600" y="19258"/>
                    <a:pt x="21600" y="20299"/>
                  </a:cubicBezTo>
                  <a:cubicBezTo>
                    <a:pt x="21600" y="20299"/>
                    <a:pt x="19244" y="21600"/>
                    <a:pt x="13353" y="21600"/>
                  </a:cubicBezTo>
                  <a:cubicBezTo>
                    <a:pt x="4713" y="21600"/>
                    <a:pt x="0" y="17696"/>
                    <a:pt x="0" y="10670"/>
                  </a:cubicBezTo>
                  <a:cubicBezTo>
                    <a:pt x="0" y="3904"/>
                    <a:pt x="4713" y="0"/>
                    <a:pt x="13353" y="0"/>
                  </a:cubicBezTo>
                  <a:cubicBezTo>
                    <a:pt x="18851" y="0"/>
                    <a:pt x="21207" y="1041"/>
                    <a:pt x="21207" y="1041"/>
                  </a:cubicBezTo>
                  <a:cubicBezTo>
                    <a:pt x="21207" y="2082"/>
                    <a:pt x="20422" y="3123"/>
                    <a:pt x="19244" y="3904"/>
                  </a:cubicBezTo>
                  <a:cubicBezTo>
                    <a:pt x="19244" y="3904"/>
                    <a:pt x="17280" y="3383"/>
                    <a:pt x="14138" y="3383"/>
                  </a:cubicBezTo>
                  <a:cubicBezTo>
                    <a:pt x="8640" y="3383"/>
                    <a:pt x="6284" y="5725"/>
                    <a:pt x="6284" y="1067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00" name="Freeform 45"/>
            <p:cNvSpPr/>
            <p:nvPr/>
          </p:nvSpPr>
          <p:spPr>
            <a:xfrm>
              <a:off x="1165599" y="351719"/>
              <a:ext cx="34136" cy="152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89"/>
                  </a:moveTo>
                  <a:cubicBezTo>
                    <a:pt x="21600" y="2189"/>
                    <a:pt x="19636" y="2335"/>
                    <a:pt x="16364" y="2335"/>
                  </a:cubicBezTo>
                  <a:cubicBezTo>
                    <a:pt x="13091" y="2335"/>
                    <a:pt x="11127" y="2189"/>
                    <a:pt x="11127" y="2189"/>
                  </a:cubicBezTo>
                  <a:cubicBezTo>
                    <a:pt x="11127" y="146"/>
                    <a:pt x="11127" y="146"/>
                    <a:pt x="11127" y="146"/>
                  </a:cubicBezTo>
                  <a:cubicBezTo>
                    <a:pt x="11127" y="146"/>
                    <a:pt x="13091" y="0"/>
                    <a:pt x="16364" y="0"/>
                  </a:cubicBezTo>
                  <a:cubicBezTo>
                    <a:pt x="19636" y="0"/>
                    <a:pt x="21600" y="146"/>
                    <a:pt x="21600" y="146"/>
                  </a:cubicBezTo>
                  <a:lnTo>
                    <a:pt x="21600" y="2189"/>
                  </a:lnTo>
                  <a:close/>
                  <a:moveTo>
                    <a:pt x="11782" y="4670"/>
                  </a:moveTo>
                  <a:cubicBezTo>
                    <a:pt x="11782" y="4670"/>
                    <a:pt x="13091" y="4524"/>
                    <a:pt x="16364" y="4524"/>
                  </a:cubicBezTo>
                  <a:cubicBezTo>
                    <a:pt x="19636" y="4524"/>
                    <a:pt x="21600" y="4670"/>
                    <a:pt x="21600" y="4670"/>
                  </a:cubicBezTo>
                  <a:cubicBezTo>
                    <a:pt x="21600" y="17951"/>
                    <a:pt x="21600" y="17951"/>
                    <a:pt x="21600" y="17951"/>
                  </a:cubicBezTo>
                  <a:cubicBezTo>
                    <a:pt x="21600" y="20286"/>
                    <a:pt x="16364" y="21600"/>
                    <a:pt x="7200" y="21600"/>
                  </a:cubicBezTo>
                  <a:cubicBezTo>
                    <a:pt x="3273" y="21600"/>
                    <a:pt x="655" y="21454"/>
                    <a:pt x="655" y="21454"/>
                  </a:cubicBezTo>
                  <a:cubicBezTo>
                    <a:pt x="655" y="21454"/>
                    <a:pt x="0" y="21162"/>
                    <a:pt x="0" y="20870"/>
                  </a:cubicBezTo>
                  <a:cubicBezTo>
                    <a:pt x="0" y="20141"/>
                    <a:pt x="1309" y="19703"/>
                    <a:pt x="1309" y="19703"/>
                  </a:cubicBezTo>
                  <a:cubicBezTo>
                    <a:pt x="1309" y="19703"/>
                    <a:pt x="2618" y="19849"/>
                    <a:pt x="4582" y="19849"/>
                  </a:cubicBezTo>
                  <a:cubicBezTo>
                    <a:pt x="9164" y="19849"/>
                    <a:pt x="11782" y="19265"/>
                    <a:pt x="11782" y="18097"/>
                  </a:cubicBezTo>
                  <a:lnTo>
                    <a:pt x="11782" y="467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01" name="Freeform 46"/>
            <p:cNvSpPr/>
            <p:nvPr/>
          </p:nvSpPr>
          <p:spPr>
            <a:xfrm>
              <a:off x="1222136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250" y="21404"/>
                  </a:moveTo>
                  <a:cubicBezTo>
                    <a:pt x="20250" y="21404"/>
                    <a:pt x="17550" y="21600"/>
                    <a:pt x="10800" y="21600"/>
                  </a:cubicBezTo>
                  <a:cubicBezTo>
                    <a:pt x="4050" y="21600"/>
                    <a:pt x="0" y="21404"/>
                    <a:pt x="0" y="21404"/>
                  </a:cubicBezTo>
                  <a:cubicBezTo>
                    <a:pt x="0" y="6284"/>
                    <a:pt x="0" y="6284"/>
                    <a:pt x="0" y="6284"/>
                  </a:cubicBezTo>
                  <a:cubicBezTo>
                    <a:pt x="0" y="6284"/>
                    <a:pt x="4050" y="6087"/>
                    <a:pt x="10800" y="6087"/>
                  </a:cubicBezTo>
                  <a:cubicBezTo>
                    <a:pt x="17550" y="6087"/>
                    <a:pt x="20250" y="6284"/>
                    <a:pt x="20250" y="6284"/>
                  </a:cubicBezTo>
                  <a:lnTo>
                    <a:pt x="2025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270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270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02" name="Freeform 47"/>
            <p:cNvSpPr/>
            <p:nvPr/>
          </p:nvSpPr>
          <p:spPr>
            <a:xfrm>
              <a:off x="1294673" y="351719"/>
              <a:ext cx="87474" cy="115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73" y="2507"/>
                  </a:moveTo>
                  <a:cubicBezTo>
                    <a:pt x="6607" y="2507"/>
                    <a:pt x="4066" y="4243"/>
                    <a:pt x="4066" y="10800"/>
                  </a:cubicBezTo>
                  <a:cubicBezTo>
                    <a:pt x="4066" y="17164"/>
                    <a:pt x="6607" y="19093"/>
                    <a:pt x="10673" y="19093"/>
                  </a:cubicBezTo>
                  <a:cubicBezTo>
                    <a:pt x="14739" y="19093"/>
                    <a:pt x="17280" y="17164"/>
                    <a:pt x="17280" y="10800"/>
                  </a:cubicBezTo>
                  <a:cubicBezTo>
                    <a:pt x="17280" y="4243"/>
                    <a:pt x="14739" y="2507"/>
                    <a:pt x="10673" y="2507"/>
                  </a:cubicBezTo>
                  <a:moveTo>
                    <a:pt x="10673" y="0"/>
                  </a:moveTo>
                  <a:cubicBezTo>
                    <a:pt x="17280" y="0"/>
                    <a:pt x="21600" y="3279"/>
                    <a:pt x="21600" y="10800"/>
                  </a:cubicBezTo>
                  <a:cubicBezTo>
                    <a:pt x="21600" y="18321"/>
                    <a:pt x="17280" y="21600"/>
                    <a:pt x="10673" y="21600"/>
                  </a:cubicBezTo>
                  <a:cubicBezTo>
                    <a:pt x="4066" y="21600"/>
                    <a:pt x="0" y="18321"/>
                    <a:pt x="0" y="10800"/>
                  </a:cubicBezTo>
                  <a:cubicBezTo>
                    <a:pt x="0" y="3279"/>
                    <a:pt x="4066" y="0"/>
                    <a:pt x="10673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03" name="Freeform 48"/>
            <p:cNvSpPr/>
            <p:nvPr/>
          </p:nvSpPr>
          <p:spPr>
            <a:xfrm>
              <a:off x="1398680" y="381587"/>
              <a:ext cx="54404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11" y="0"/>
                  </a:moveTo>
                  <a:cubicBezTo>
                    <a:pt x="17525" y="0"/>
                    <a:pt x="20377" y="1041"/>
                    <a:pt x="20377" y="1041"/>
                  </a:cubicBezTo>
                  <a:cubicBezTo>
                    <a:pt x="20377" y="2082"/>
                    <a:pt x="19562" y="3383"/>
                    <a:pt x="18747" y="3904"/>
                  </a:cubicBezTo>
                  <a:cubicBezTo>
                    <a:pt x="18747" y="3904"/>
                    <a:pt x="15487" y="3383"/>
                    <a:pt x="12226" y="3383"/>
                  </a:cubicBezTo>
                  <a:cubicBezTo>
                    <a:pt x="8151" y="3383"/>
                    <a:pt x="5706" y="4164"/>
                    <a:pt x="5706" y="6246"/>
                  </a:cubicBezTo>
                  <a:cubicBezTo>
                    <a:pt x="5706" y="8067"/>
                    <a:pt x="9781" y="8588"/>
                    <a:pt x="13449" y="9369"/>
                  </a:cubicBezTo>
                  <a:cubicBezTo>
                    <a:pt x="17525" y="10149"/>
                    <a:pt x="21600" y="11451"/>
                    <a:pt x="21600" y="15354"/>
                  </a:cubicBezTo>
                  <a:cubicBezTo>
                    <a:pt x="21600" y="19258"/>
                    <a:pt x="17932" y="21600"/>
                    <a:pt x="10189" y="21600"/>
                  </a:cubicBezTo>
                  <a:cubicBezTo>
                    <a:pt x="3668" y="21600"/>
                    <a:pt x="0" y="20039"/>
                    <a:pt x="0" y="20039"/>
                  </a:cubicBezTo>
                  <a:cubicBezTo>
                    <a:pt x="0" y="18998"/>
                    <a:pt x="408" y="17957"/>
                    <a:pt x="1630" y="17176"/>
                  </a:cubicBezTo>
                  <a:cubicBezTo>
                    <a:pt x="1630" y="17176"/>
                    <a:pt x="5706" y="18217"/>
                    <a:pt x="9781" y="18217"/>
                  </a:cubicBezTo>
                  <a:cubicBezTo>
                    <a:pt x="13449" y="18217"/>
                    <a:pt x="15894" y="17176"/>
                    <a:pt x="15894" y="15354"/>
                  </a:cubicBezTo>
                  <a:cubicBezTo>
                    <a:pt x="15894" y="13272"/>
                    <a:pt x="12226" y="12752"/>
                    <a:pt x="8558" y="11971"/>
                  </a:cubicBezTo>
                  <a:cubicBezTo>
                    <a:pt x="4483" y="11190"/>
                    <a:pt x="0" y="10149"/>
                    <a:pt x="0" y="6246"/>
                  </a:cubicBezTo>
                  <a:cubicBezTo>
                    <a:pt x="0" y="2602"/>
                    <a:pt x="3668" y="0"/>
                    <a:pt x="1141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04" name="Freeform 49"/>
            <p:cNvSpPr/>
            <p:nvPr/>
          </p:nvSpPr>
          <p:spPr>
            <a:xfrm>
              <a:off x="1467484" y="344020"/>
              <a:ext cx="68806" cy="123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11284" y="35"/>
                  </a:moveTo>
                  <a:cubicBezTo>
                    <a:pt x="12573" y="-145"/>
                    <a:pt x="14830" y="395"/>
                    <a:pt x="15475" y="1115"/>
                  </a:cubicBezTo>
                  <a:cubicBezTo>
                    <a:pt x="9349" y="4715"/>
                    <a:pt x="9349" y="4715"/>
                    <a:pt x="9349" y="4715"/>
                  </a:cubicBezTo>
                  <a:cubicBezTo>
                    <a:pt x="8060" y="4535"/>
                    <a:pt x="7093" y="4355"/>
                    <a:pt x="6448" y="3815"/>
                  </a:cubicBezTo>
                  <a:lnTo>
                    <a:pt x="11284" y="35"/>
                  </a:lnTo>
                  <a:close/>
                  <a:moveTo>
                    <a:pt x="10961" y="8675"/>
                  </a:moveTo>
                  <a:cubicBezTo>
                    <a:pt x="7415" y="8675"/>
                    <a:pt x="5158" y="9755"/>
                    <a:pt x="5158" y="13895"/>
                  </a:cubicBezTo>
                  <a:cubicBezTo>
                    <a:pt x="5158" y="18215"/>
                    <a:pt x="7415" y="19295"/>
                    <a:pt x="10961" y="19295"/>
                  </a:cubicBezTo>
                  <a:cubicBezTo>
                    <a:pt x="14507" y="19295"/>
                    <a:pt x="16764" y="18215"/>
                    <a:pt x="16764" y="13895"/>
                  </a:cubicBezTo>
                  <a:cubicBezTo>
                    <a:pt x="16764" y="9755"/>
                    <a:pt x="14507" y="8675"/>
                    <a:pt x="10961" y="8675"/>
                  </a:cubicBezTo>
                  <a:moveTo>
                    <a:pt x="10961" y="6515"/>
                  </a:moveTo>
                  <a:cubicBezTo>
                    <a:pt x="17731" y="6515"/>
                    <a:pt x="21600" y="8675"/>
                    <a:pt x="21600" y="13895"/>
                  </a:cubicBezTo>
                  <a:cubicBezTo>
                    <a:pt x="21600" y="19295"/>
                    <a:pt x="17409" y="21455"/>
                    <a:pt x="10961" y="21455"/>
                  </a:cubicBezTo>
                  <a:cubicBezTo>
                    <a:pt x="4191" y="21455"/>
                    <a:pt x="0" y="19295"/>
                    <a:pt x="0" y="13895"/>
                  </a:cubicBezTo>
                  <a:cubicBezTo>
                    <a:pt x="0" y="8675"/>
                    <a:pt x="4191" y="6515"/>
                    <a:pt x="10961" y="6515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05" name="Freeform 50"/>
            <p:cNvSpPr/>
            <p:nvPr/>
          </p:nvSpPr>
          <p:spPr>
            <a:xfrm>
              <a:off x="1556023" y="348519"/>
              <a:ext cx="66672" cy="11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8452"/>
                  </a:moveTo>
                  <a:cubicBezTo>
                    <a:pt x="6978" y="8452"/>
                    <a:pt x="4985" y="9955"/>
                    <a:pt x="4985" y="12021"/>
                  </a:cubicBezTo>
                  <a:cubicBezTo>
                    <a:pt x="4985" y="15590"/>
                    <a:pt x="4985" y="15590"/>
                    <a:pt x="4985" y="15590"/>
                  </a:cubicBezTo>
                  <a:cubicBezTo>
                    <a:pt x="4985" y="17468"/>
                    <a:pt x="6978" y="19158"/>
                    <a:pt x="10302" y="19158"/>
                  </a:cubicBezTo>
                  <a:cubicBezTo>
                    <a:pt x="14289" y="19158"/>
                    <a:pt x="16283" y="18031"/>
                    <a:pt x="16283" y="13711"/>
                  </a:cubicBezTo>
                  <a:cubicBezTo>
                    <a:pt x="16283" y="9579"/>
                    <a:pt x="14289" y="8452"/>
                    <a:pt x="10302" y="8452"/>
                  </a:cubicBezTo>
                  <a:moveTo>
                    <a:pt x="4985" y="7889"/>
                  </a:moveTo>
                  <a:cubicBezTo>
                    <a:pt x="6314" y="6762"/>
                    <a:pt x="8640" y="6010"/>
                    <a:pt x="12295" y="6010"/>
                  </a:cubicBezTo>
                  <a:cubicBezTo>
                    <a:pt x="17945" y="6010"/>
                    <a:pt x="21600" y="8077"/>
                    <a:pt x="21600" y="13711"/>
                  </a:cubicBezTo>
                  <a:cubicBezTo>
                    <a:pt x="21600" y="19534"/>
                    <a:pt x="17945" y="21600"/>
                    <a:pt x="12295" y="21600"/>
                  </a:cubicBezTo>
                  <a:cubicBezTo>
                    <a:pt x="8640" y="21600"/>
                    <a:pt x="6314" y="20849"/>
                    <a:pt x="4985" y="19722"/>
                  </a:cubicBezTo>
                  <a:cubicBezTo>
                    <a:pt x="4985" y="21037"/>
                    <a:pt x="4985" y="21037"/>
                    <a:pt x="4985" y="21037"/>
                  </a:cubicBezTo>
                  <a:cubicBezTo>
                    <a:pt x="4985" y="21037"/>
                    <a:pt x="3988" y="21224"/>
                    <a:pt x="2326" y="21224"/>
                  </a:cubicBezTo>
                  <a:cubicBezTo>
                    <a:pt x="665" y="21224"/>
                    <a:pt x="0" y="21037"/>
                    <a:pt x="0" y="21037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0" y="188"/>
                    <a:pt x="665" y="0"/>
                    <a:pt x="2326" y="0"/>
                  </a:cubicBezTo>
                  <a:cubicBezTo>
                    <a:pt x="3988" y="0"/>
                    <a:pt x="4985" y="188"/>
                    <a:pt x="4985" y="188"/>
                  </a:cubicBezTo>
                  <a:lnTo>
                    <a:pt x="4985" y="788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06" name="Freeform 51"/>
            <p:cNvSpPr/>
            <p:nvPr/>
          </p:nvSpPr>
          <p:spPr>
            <a:xfrm>
              <a:off x="431686" y="540531"/>
              <a:ext cx="81073" cy="111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9" y="7800"/>
                  </a:moveTo>
                  <a:cubicBezTo>
                    <a:pt x="4648" y="5800"/>
                    <a:pt x="3828" y="3800"/>
                    <a:pt x="3828" y="3800"/>
                  </a:cubicBezTo>
                  <a:cubicBezTo>
                    <a:pt x="3554" y="3800"/>
                    <a:pt x="3554" y="3800"/>
                    <a:pt x="3554" y="3800"/>
                  </a:cubicBezTo>
                  <a:cubicBezTo>
                    <a:pt x="3554" y="3800"/>
                    <a:pt x="4101" y="5800"/>
                    <a:pt x="4101" y="8800"/>
                  </a:cubicBezTo>
                  <a:cubicBezTo>
                    <a:pt x="4101" y="21400"/>
                    <a:pt x="4101" y="21400"/>
                    <a:pt x="4101" y="21400"/>
                  </a:cubicBezTo>
                  <a:cubicBezTo>
                    <a:pt x="4101" y="21400"/>
                    <a:pt x="3281" y="21600"/>
                    <a:pt x="1914" y="21600"/>
                  </a:cubicBezTo>
                  <a:cubicBezTo>
                    <a:pt x="547" y="21600"/>
                    <a:pt x="0" y="21400"/>
                    <a:pt x="0" y="21400"/>
                  </a:cubicBezTo>
                  <a:cubicBezTo>
                    <a:pt x="0" y="200"/>
                    <a:pt x="0" y="200"/>
                    <a:pt x="0" y="200"/>
                  </a:cubicBezTo>
                  <a:cubicBezTo>
                    <a:pt x="0" y="200"/>
                    <a:pt x="820" y="0"/>
                    <a:pt x="2734" y="0"/>
                  </a:cubicBezTo>
                  <a:cubicBezTo>
                    <a:pt x="4375" y="0"/>
                    <a:pt x="5195" y="200"/>
                    <a:pt x="5195" y="200"/>
                  </a:cubicBezTo>
                  <a:cubicBezTo>
                    <a:pt x="15311" y="13800"/>
                    <a:pt x="15311" y="13800"/>
                    <a:pt x="15311" y="13800"/>
                  </a:cubicBezTo>
                  <a:cubicBezTo>
                    <a:pt x="16952" y="15800"/>
                    <a:pt x="18046" y="17800"/>
                    <a:pt x="18046" y="17800"/>
                  </a:cubicBezTo>
                  <a:cubicBezTo>
                    <a:pt x="18046" y="17800"/>
                    <a:pt x="18046" y="17800"/>
                    <a:pt x="18046" y="17800"/>
                  </a:cubicBezTo>
                  <a:cubicBezTo>
                    <a:pt x="18046" y="17800"/>
                    <a:pt x="17772" y="15600"/>
                    <a:pt x="17772" y="12800"/>
                  </a:cubicBezTo>
                  <a:cubicBezTo>
                    <a:pt x="17772" y="200"/>
                    <a:pt x="17772" y="200"/>
                    <a:pt x="17772" y="200"/>
                  </a:cubicBezTo>
                  <a:cubicBezTo>
                    <a:pt x="17772" y="200"/>
                    <a:pt x="18319" y="0"/>
                    <a:pt x="19686" y="0"/>
                  </a:cubicBezTo>
                  <a:cubicBezTo>
                    <a:pt x="21053" y="0"/>
                    <a:pt x="21600" y="200"/>
                    <a:pt x="21600" y="200"/>
                  </a:cubicBezTo>
                  <a:cubicBezTo>
                    <a:pt x="21600" y="21400"/>
                    <a:pt x="21600" y="21400"/>
                    <a:pt x="21600" y="21400"/>
                  </a:cubicBezTo>
                  <a:cubicBezTo>
                    <a:pt x="21600" y="21400"/>
                    <a:pt x="20780" y="21600"/>
                    <a:pt x="19139" y="21600"/>
                  </a:cubicBezTo>
                  <a:cubicBezTo>
                    <a:pt x="17499" y="21600"/>
                    <a:pt x="16678" y="21400"/>
                    <a:pt x="16678" y="21400"/>
                  </a:cubicBezTo>
                  <a:lnTo>
                    <a:pt x="6289" y="7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07" name="Freeform 52"/>
            <p:cNvSpPr/>
            <p:nvPr/>
          </p:nvSpPr>
          <p:spPr>
            <a:xfrm>
              <a:off x="538893" y="538397"/>
              <a:ext cx="15468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280" y="21600"/>
                    <a:pt x="10080" y="21600"/>
                  </a:cubicBezTo>
                  <a:cubicBezTo>
                    <a:pt x="2880" y="21600"/>
                    <a:pt x="0" y="21404"/>
                    <a:pt x="0" y="21404"/>
                  </a:cubicBezTo>
                  <a:cubicBezTo>
                    <a:pt x="0" y="6284"/>
                    <a:pt x="0" y="6284"/>
                    <a:pt x="0" y="6284"/>
                  </a:cubicBezTo>
                  <a:cubicBezTo>
                    <a:pt x="0" y="6284"/>
                    <a:pt x="2880" y="6087"/>
                    <a:pt x="10080" y="6087"/>
                  </a:cubicBezTo>
                  <a:cubicBezTo>
                    <a:pt x="1728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8720" y="3338"/>
                    <a:pt x="10080" y="3338"/>
                  </a:cubicBezTo>
                  <a:cubicBezTo>
                    <a:pt x="288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2880" y="0"/>
                    <a:pt x="10080" y="0"/>
                  </a:cubicBezTo>
                  <a:cubicBezTo>
                    <a:pt x="1872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08" name="Freeform 53"/>
            <p:cNvSpPr/>
            <p:nvPr/>
          </p:nvSpPr>
          <p:spPr>
            <a:xfrm>
              <a:off x="573562" y="568799"/>
              <a:ext cx="65071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14" y="3123"/>
                  </a:moveTo>
                  <a:cubicBezTo>
                    <a:pt x="7886" y="3123"/>
                    <a:pt x="5829" y="4945"/>
                    <a:pt x="5143" y="9369"/>
                  </a:cubicBezTo>
                  <a:cubicBezTo>
                    <a:pt x="16457" y="9369"/>
                    <a:pt x="16457" y="9369"/>
                    <a:pt x="16457" y="9369"/>
                  </a:cubicBezTo>
                  <a:cubicBezTo>
                    <a:pt x="16457" y="8848"/>
                    <a:pt x="16457" y="8328"/>
                    <a:pt x="16457" y="7547"/>
                  </a:cubicBezTo>
                  <a:cubicBezTo>
                    <a:pt x="16457" y="5205"/>
                    <a:pt x="15086" y="3123"/>
                    <a:pt x="11314" y="3123"/>
                  </a:cubicBezTo>
                  <a:moveTo>
                    <a:pt x="5143" y="11971"/>
                  </a:moveTo>
                  <a:cubicBezTo>
                    <a:pt x="5829" y="16655"/>
                    <a:pt x="8229" y="18217"/>
                    <a:pt x="12343" y="18217"/>
                  </a:cubicBezTo>
                  <a:cubicBezTo>
                    <a:pt x="16114" y="18217"/>
                    <a:pt x="18514" y="17176"/>
                    <a:pt x="18514" y="17176"/>
                  </a:cubicBezTo>
                  <a:cubicBezTo>
                    <a:pt x="19543" y="17696"/>
                    <a:pt x="20229" y="18737"/>
                    <a:pt x="20229" y="19778"/>
                  </a:cubicBezTo>
                  <a:cubicBezTo>
                    <a:pt x="20229" y="19778"/>
                    <a:pt x="17143" y="21600"/>
                    <a:pt x="11657" y="21600"/>
                  </a:cubicBezTo>
                  <a:cubicBezTo>
                    <a:pt x="3771" y="21600"/>
                    <a:pt x="0" y="17696"/>
                    <a:pt x="0" y="10670"/>
                  </a:cubicBezTo>
                  <a:cubicBezTo>
                    <a:pt x="0" y="3383"/>
                    <a:pt x="4457" y="0"/>
                    <a:pt x="11314" y="0"/>
                  </a:cubicBezTo>
                  <a:cubicBezTo>
                    <a:pt x="17829" y="0"/>
                    <a:pt x="21600" y="2863"/>
                    <a:pt x="21600" y="8067"/>
                  </a:cubicBezTo>
                  <a:cubicBezTo>
                    <a:pt x="21600" y="10410"/>
                    <a:pt x="21257" y="11971"/>
                    <a:pt x="21257" y="11971"/>
                  </a:cubicBezTo>
                  <a:lnTo>
                    <a:pt x="5143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09" name="Freeform 54"/>
            <p:cNvSpPr/>
            <p:nvPr/>
          </p:nvSpPr>
          <p:spPr>
            <a:xfrm>
              <a:off x="657300" y="568799"/>
              <a:ext cx="66672" cy="11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2421"/>
                  </a:moveTo>
                  <a:cubicBezTo>
                    <a:pt x="6978" y="2421"/>
                    <a:pt x="4985" y="4097"/>
                    <a:pt x="4985" y="5959"/>
                  </a:cubicBezTo>
                  <a:cubicBezTo>
                    <a:pt x="4985" y="9497"/>
                    <a:pt x="4985" y="9497"/>
                    <a:pt x="4985" y="9497"/>
                  </a:cubicBezTo>
                  <a:cubicBezTo>
                    <a:pt x="4985" y="11545"/>
                    <a:pt x="6978" y="13034"/>
                    <a:pt x="10302" y="13034"/>
                  </a:cubicBezTo>
                  <a:cubicBezTo>
                    <a:pt x="14289" y="13034"/>
                    <a:pt x="16615" y="11917"/>
                    <a:pt x="16615" y="7821"/>
                  </a:cubicBezTo>
                  <a:cubicBezTo>
                    <a:pt x="16615" y="3538"/>
                    <a:pt x="14289" y="2421"/>
                    <a:pt x="10302" y="2421"/>
                  </a:cubicBezTo>
                  <a:moveTo>
                    <a:pt x="12295" y="0"/>
                  </a:moveTo>
                  <a:cubicBezTo>
                    <a:pt x="17945" y="0"/>
                    <a:pt x="21600" y="2048"/>
                    <a:pt x="21600" y="7821"/>
                  </a:cubicBezTo>
                  <a:cubicBezTo>
                    <a:pt x="21600" y="13407"/>
                    <a:pt x="17945" y="15455"/>
                    <a:pt x="12295" y="15455"/>
                  </a:cubicBezTo>
                  <a:cubicBezTo>
                    <a:pt x="8640" y="15455"/>
                    <a:pt x="6314" y="14710"/>
                    <a:pt x="4985" y="13593"/>
                  </a:cubicBezTo>
                  <a:cubicBezTo>
                    <a:pt x="4985" y="21414"/>
                    <a:pt x="4985" y="21414"/>
                    <a:pt x="4985" y="21414"/>
                  </a:cubicBezTo>
                  <a:cubicBezTo>
                    <a:pt x="4985" y="21414"/>
                    <a:pt x="3988" y="21600"/>
                    <a:pt x="2326" y="21600"/>
                  </a:cubicBezTo>
                  <a:cubicBezTo>
                    <a:pt x="665" y="21600"/>
                    <a:pt x="0" y="21414"/>
                    <a:pt x="0" y="21414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665" y="372"/>
                    <a:pt x="2326" y="372"/>
                  </a:cubicBezTo>
                  <a:cubicBezTo>
                    <a:pt x="3988" y="372"/>
                    <a:pt x="4985" y="559"/>
                    <a:pt x="4985" y="559"/>
                  </a:cubicBezTo>
                  <a:cubicBezTo>
                    <a:pt x="4985" y="1862"/>
                    <a:pt x="4985" y="1862"/>
                    <a:pt x="4985" y="1862"/>
                  </a:cubicBezTo>
                  <a:cubicBezTo>
                    <a:pt x="6314" y="745"/>
                    <a:pt x="8640" y="0"/>
                    <a:pt x="12295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10" name="Freeform 55"/>
            <p:cNvSpPr/>
            <p:nvPr/>
          </p:nvSpPr>
          <p:spPr>
            <a:xfrm>
              <a:off x="739439" y="568799"/>
              <a:ext cx="661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75" y="3123"/>
                  </a:moveTo>
                  <a:cubicBezTo>
                    <a:pt x="8100" y="3123"/>
                    <a:pt x="5737" y="4945"/>
                    <a:pt x="5400" y="9369"/>
                  </a:cubicBezTo>
                  <a:cubicBezTo>
                    <a:pt x="16200" y="9369"/>
                    <a:pt x="16200" y="9369"/>
                    <a:pt x="16200" y="9369"/>
                  </a:cubicBezTo>
                  <a:cubicBezTo>
                    <a:pt x="16200" y="8848"/>
                    <a:pt x="16537" y="8328"/>
                    <a:pt x="16537" y="7547"/>
                  </a:cubicBezTo>
                  <a:cubicBezTo>
                    <a:pt x="16537" y="5205"/>
                    <a:pt x="15187" y="3123"/>
                    <a:pt x="11475" y="3123"/>
                  </a:cubicBezTo>
                  <a:moveTo>
                    <a:pt x="5400" y="11971"/>
                  </a:moveTo>
                  <a:cubicBezTo>
                    <a:pt x="5737" y="16655"/>
                    <a:pt x="8100" y="18217"/>
                    <a:pt x="12487" y="18217"/>
                  </a:cubicBezTo>
                  <a:cubicBezTo>
                    <a:pt x="16200" y="18217"/>
                    <a:pt x="18562" y="17176"/>
                    <a:pt x="18562" y="17176"/>
                  </a:cubicBezTo>
                  <a:cubicBezTo>
                    <a:pt x="19237" y="17696"/>
                    <a:pt x="19912" y="18737"/>
                    <a:pt x="20250" y="19778"/>
                  </a:cubicBezTo>
                  <a:cubicBezTo>
                    <a:pt x="20250" y="19778"/>
                    <a:pt x="17212" y="21600"/>
                    <a:pt x="11812" y="21600"/>
                  </a:cubicBezTo>
                  <a:cubicBezTo>
                    <a:pt x="3712" y="21600"/>
                    <a:pt x="0" y="17696"/>
                    <a:pt x="0" y="10670"/>
                  </a:cubicBezTo>
                  <a:cubicBezTo>
                    <a:pt x="0" y="3383"/>
                    <a:pt x="4725" y="0"/>
                    <a:pt x="11475" y="0"/>
                  </a:cubicBezTo>
                  <a:cubicBezTo>
                    <a:pt x="17887" y="0"/>
                    <a:pt x="21600" y="2863"/>
                    <a:pt x="21600" y="8067"/>
                  </a:cubicBezTo>
                  <a:cubicBezTo>
                    <a:pt x="21600" y="10410"/>
                    <a:pt x="20925" y="11971"/>
                    <a:pt x="20925" y="11971"/>
                  </a:cubicBezTo>
                  <a:lnTo>
                    <a:pt x="5400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11" name="Freeform 56"/>
            <p:cNvSpPr/>
            <p:nvPr/>
          </p:nvSpPr>
          <p:spPr>
            <a:xfrm>
              <a:off x="815710" y="535730"/>
              <a:ext cx="46404" cy="116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560" y="0"/>
                  </a:moveTo>
                  <a:cubicBezTo>
                    <a:pt x="12960" y="0"/>
                    <a:pt x="14400" y="191"/>
                    <a:pt x="14400" y="191"/>
                  </a:cubicBezTo>
                  <a:cubicBezTo>
                    <a:pt x="14400" y="8219"/>
                    <a:pt x="14400" y="8219"/>
                    <a:pt x="14400" y="8219"/>
                  </a:cubicBezTo>
                  <a:cubicBezTo>
                    <a:pt x="19200" y="7073"/>
                    <a:pt x="19200" y="7073"/>
                    <a:pt x="19200" y="7073"/>
                  </a:cubicBezTo>
                  <a:cubicBezTo>
                    <a:pt x="19680" y="7073"/>
                    <a:pt x="20160" y="7264"/>
                    <a:pt x="20640" y="7646"/>
                  </a:cubicBezTo>
                  <a:cubicBezTo>
                    <a:pt x="21600" y="8219"/>
                    <a:pt x="21600" y="8602"/>
                    <a:pt x="21600" y="8602"/>
                  </a:cubicBezTo>
                  <a:cubicBezTo>
                    <a:pt x="14400" y="10322"/>
                    <a:pt x="14400" y="10322"/>
                    <a:pt x="14400" y="10322"/>
                  </a:cubicBezTo>
                  <a:cubicBezTo>
                    <a:pt x="14400" y="21409"/>
                    <a:pt x="14400" y="21409"/>
                    <a:pt x="14400" y="21409"/>
                  </a:cubicBezTo>
                  <a:cubicBezTo>
                    <a:pt x="14400" y="21409"/>
                    <a:pt x="12960" y="21600"/>
                    <a:pt x="10560" y="21600"/>
                  </a:cubicBezTo>
                  <a:cubicBezTo>
                    <a:pt x="8160" y="21600"/>
                    <a:pt x="7200" y="21409"/>
                    <a:pt x="7200" y="21409"/>
                  </a:cubicBezTo>
                  <a:cubicBezTo>
                    <a:pt x="7200" y="11851"/>
                    <a:pt x="7200" y="11851"/>
                    <a:pt x="7200" y="11851"/>
                  </a:cubicBezTo>
                  <a:cubicBezTo>
                    <a:pt x="2400" y="12998"/>
                    <a:pt x="2400" y="12998"/>
                    <a:pt x="2400" y="12998"/>
                  </a:cubicBezTo>
                  <a:cubicBezTo>
                    <a:pt x="1920" y="12998"/>
                    <a:pt x="1440" y="12807"/>
                    <a:pt x="960" y="12425"/>
                  </a:cubicBezTo>
                  <a:cubicBezTo>
                    <a:pt x="0" y="11851"/>
                    <a:pt x="0" y="11469"/>
                    <a:pt x="0" y="11469"/>
                  </a:cubicBezTo>
                  <a:cubicBezTo>
                    <a:pt x="7200" y="9940"/>
                    <a:pt x="7200" y="9940"/>
                    <a:pt x="7200" y="9940"/>
                  </a:cubicBezTo>
                  <a:cubicBezTo>
                    <a:pt x="7200" y="191"/>
                    <a:pt x="7200" y="191"/>
                    <a:pt x="7200" y="191"/>
                  </a:cubicBezTo>
                  <a:cubicBezTo>
                    <a:pt x="7200" y="191"/>
                    <a:pt x="8160" y="0"/>
                    <a:pt x="1056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12" name="Freeform 57"/>
            <p:cNvSpPr/>
            <p:nvPr/>
          </p:nvSpPr>
          <p:spPr>
            <a:xfrm>
              <a:off x="876514" y="568799"/>
              <a:ext cx="63472" cy="8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555" y="21600"/>
                    <a:pt x="18813" y="21600"/>
                  </a:cubicBezTo>
                  <a:cubicBezTo>
                    <a:pt x="17071" y="21600"/>
                    <a:pt x="16026" y="21333"/>
                    <a:pt x="16026" y="21333"/>
                  </a:cubicBezTo>
                  <a:cubicBezTo>
                    <a:pt x="16026" y="6933"/>
                    <a:pt x="16026" y="6933"/>
                    <a:pt x="16026" y="6933"/>
                  </a:cubicBezTo>
                  <a:cubicBezTo>
                    <a:pt x="16026" y="4533"/>
                    <a:pt x="14632" y="3467"/>
                    <a:pt x="11148" y="3467"/>
                  </a:cubicBezTo>
                  <a:cubicBezTo>
                    <a:pt x="9058" y="3467"/>
                    <a:pt x="6619" y="4267"/>
                    <a:pt x="5226" y="5867"/>
                  </a:cubicBezTo>
                  <a:cubicBezTo>
                    <a:pt x="5226" y="21333"/>
                    <a:pt x="5226" y="21333"/>
                    <a:pt x="5226" y="21333"/>
                  </a:cubicBezTo>
                  <a:cubicBezTo>
                    <a:pt x="5226" y="21333"/>
                    <a:pt x="4529" y="21600"/>
                    <a:pt x="2787" y="21600"/>
                  </a:cubicBezTo>
                  <a:cubicBezTo>
                    <a:pt x="1045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1045" y="533"/>
                    <a:pt x="2787" y="533"/>
                  </a:cubicBezTo>
                  <a:cubicBezTo>
                    <a:pt x="4529" y="533"/>
                    <a:pt x="5226" y="800"/>
                    <a:pt x="5226" y="800"/>
                  </a:cubicBezTo>
                  <a:cubicBezTo>
                    <a:pt x="5226" y="2667"/>
                    <a:pt x="5226" y="2667"/>
                    <a:pt x="5226" y="2667"/>
                  </a:cubicBezTo>
                  <a:cubicBezTo>
                    <a:pt x="7316" y="1067"/>
                    <a:pt x="10103" y="0"/>
                    <a:pt x="13239" y="0"/>
                  </a:cubicBezTo>
                  <a:cubicBezTo>
                    <a:pt x="18465" y="0"/>
                    <a:pt x="21600" y="2667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13" name="Freeform 58"/>
            <p:cNvSpPr/>
            <p:nvPr/>
          </p:nvSpPr>
          <p:spPr>
            <a:xfrm>
              <a:off x="958652" y="568799"/>
              <a:ext cx="69339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39" y="3123"/>
                  </a:moveTo>
                  <a:cubicBezTo>
                    <a:pt x="7093" y="3123"/>
                    <a:pt x="4836" y="4684"/>
                    <a:pt x="4836" y="10930"/>
                  </a:cubicBezTo>
                  <a:cubicBezTo>
                    <a:pt x="4836" y="16916"/>
                    <a:pt x="7093" y="18477"/>
                    <a:pt x="10639" y="18477"/>
                  </a:cubicBezTo>
                  <a:cubicBezTo>
                    <a:pt x="14185" y="18477"/>
                    <a:pt x="16442" y="16916"/>
                    <a:pt x="16442" y="10930"/>
                  </a:cubicBezTo>
                  <a:cubicBezTo>
                    <a:pt x="16442" y="4684"/>
                    <a:pt x="14185" y="3123"/>
                    <a:pt x="10639" y="3123"/>
                  </a:cubicBezTo>
                  <a:moveTo>
                    <a:pt x="10639" y="0"/>
                  </a:moveTo>
                  <a:cubicBezTo>
                    <a:pt x="17409" y="0"/>
                    <a:pt x="21600" y="3123"/>
                    <a:pt x="21600" y="10930"/>
                  </a:cubicBezTo>
                  <a:cubicBezTo>
                    <a:pt x="21600" y="18477"/>
                    <a:pt x="17409" y="21600"/>
                    <a:pt x="10639" y="21600"/>
                  </a:cubicBezTo>
                  <a:cubicBezTo>
                    <a:pt x="3869" y="21600"/>
                    <a:pt x="0" y="18477"/>
                    <a:pt x="0" y="10930"/>
                  </a:cubicBezTo>
                  <a:cubicBezTo>
                    <a:pt x="0" y="3123"/>
                    <a:pt x="3869" y="0"/>
                    <a:pt x="10639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14" name="Freeform 59"/>
            <p:cNvSpPr/>
            <p:nvPr/>
          </p:nvSpPr>
          <p:spPr>
            <a:xfrm>
              <a:off x="1042391" y="568799"/>
              <a:ext cx="55471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00" y="0"/>
                  </a:moveTo>
                  <a:cubicBezTo>
                    <a:pt x="17600" y="0"/>
                    <a:pt x="20000" y="1041"/>
                    <a:pt x="20000" y="1041"/>
                  </a:cubicBezTo>
                  <a:cubicBezTo>
                    <a:pt x="20000" y="2082"/>
                    <a:pt x="19600" y="3383"/>
                    <a:pt x="18400" y="3904"/>
                  </a:cubicBezTo>
                  <a:cubicBezTo>
                    <a:pt x="18400" y="3904"/>
                    <a:pt x="15600" y="3383"/>
                    <a:pt x="12400" y="3383"/>
                  </a:cubicBezTo>
                  <a:cubicBezTo>
                    <a:pt x="8000" y="3383"/>
                    <a:pt x="6000" y="4424"/>
                    <a:pt x="6000" y="6246"/>
                  </a:cubicBezTo>
                  <a:cubicBezTo>
                    <a:pt x="6000" y="8067"/>
                    <a:pt x="10000" y="8588"/>
                    <a:pt x="13600" y="9369"/>
                  </a:cubicBezTo>
                  <a:cubicBezTo>
                    <a:pt x="17600" y="10149"/>
                    <a:pt x="21600" y="11451"/>
                    <a:pt x="21600" y="15354"/>
                  </a:cubicBezTo>
                  <a:cubicBezTo>
                    <a:pt x="21600" y="19258"/>
                    <a:pt x="18000" y="21600"/>
                    <a:pt x="10400" y="21600"/>
                  </a:cubicBezTo>
                  <a:cubicBezTo>
                    <a:pt x="4000" y="21600"/>
                    <a:pt x="0" y="20039"/>
                    <a:pt x="0" y="20039"/>
                  </a:cubicBezTo>
                  <a:cubicBezTo>
                    <a:pt x="0" y="18998"/>
                    <a:pt x="800" y="17957"/>
                    <a:pt x="2000" y="17176"/>
                  </a:cubicBezTo>
                  <a:cubicBezTo>
                    <a:pt x="2000" y="17176"/>
                    <a:pt x="5600" y="18217"/>
                    <a:pt x="10000" y="18217"/>
                  </a:cubicBezTo>
                  <a:cubicBezTo>
                    <a:pt x="13600" y="18217"/>
                    <a:pt x="15600" y="17436"/>
                    <a:pt x="15600" y="15354"/>
                  </a:cubicBezTo>
                  <a:cubicBezTo>
                    <a:pt x="15600" y="13272"/>
                    <a:pt x="12400" y="12752"/>
                    <a:pt x="8800" y="11971"/>
                  </a:cubicBezTo>
                  <a:cubicBezTo>
                    <a:pt x="4800" y="11190"/>
                    <a:pt x="400" y="10149"/>
                    <a:pt x="400" y="6246"/>
                  </a:cubicBezTo>
                  <a:cubicBezTo>
                    <a:pt x="400" y="2602"/>
                    <a:pt x="4000" y="0"/>
                    <a:pt x="116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15" name="Freeform 60"/>
            <p:cNvSpPr/>
            <p:nvPr/>
          </p:nvSpPr>
          <p:spPr>
            <a:xfrm>
              <a:off x="1116529" y="568799"/>
              <a:ext cx="66672" cy="11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2421"/>
                  </a:moveTo>
                  <a:cubicBezTo>
                    <a:pt x="6978" y="2421"/>
                    <a:pt x="4985" y="4097"/>
                    <a:pt x="4985" y="5959"/>
                  </a:cubicBezTo>
                  <a:cubicBezTo>
                    <a:pt x="4985" y="9497"/>
                    <a:pt x="4985" y="9497"/>
                    <a:pt x="4985" y="9497"/>
                  </a:cubicBezTo>
                  <a:cubicBezTo>
                    <a:pt x="4985" y="11545"/>
                    <a:pt x="6978" y="13034"/>
                    <a:pt x="10302" y="13034"/>
                  </a:cubicBezTo>
                  <a:cubicBezTo>
                    <a:pt x="14289" y="13034"/>
                    <a:pt x="16283" y="11917"/>
                    <a:pt x="16283" y="7821"/>
                  </a:cubicBezTo>
                  <a:cubicBezTo>
                    <a:pt x="16283" y="3538"/>
                    <a:pt x="14289" y="2421"/>
                    <a:pt x="10302" y="2421"/>
                  </a:cubicBezTo>
                  <a:moveTo>
                    <a:pt x="11963" y="0"/>
                  </a:moveTo>
                  <a:cubicBezTo>
                    <a:pt x="17945" y="0"/>
                    <a:pt x="21600" y="2048"/>
                    <a:pt x="21600" y="7821"/>
                  </a:cubicBezTo>
                  <a:cubicBezTo>
                    <a:pt x="21600" y="13407"/>
                    <a:pt x="17945" y="15455"/>
                    <a:pt x="11963" y="15455"/>
                  </a:cubicBezTo>
                  <a:cubicBezTo>
                    <a:pt x="8640" y="15455"/>
                    <a:pt x="6314" y="14710"/>
                    <a:pt x="4985" y="13593"/>
                  </a:cubicBezTo>
                  <a:cubicBezTo>
                    <a:pt x="4985" y="21414"/>
                    <a:pt x="4985" y="21414"/>
                    <a:pt x="4985" y="21414"/>
                  </a:cubicBezTo>
                  <a:cubicBezTo>
                    <a:pt x="4985" y="21414"/>
                    <a:pt x="3988" y="21600"/>
                    <a:pt x="2326" y="21600"/>
                  </a:cubicBezTo>
                  <a:cubicBezTo>
                    <a:pt x="665" y="21600"/>
                    <a:pt x="0" y="21414"/>
                    <a:pt x="0" y="21414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665" y="372"/>
                    <a:pt x="2326" y="372"/>
                  </a:cubicBezTo>
                  <a:cubicBezTo>
                    <a:pt x="3988" y="372"/>
                    <a:pt x="4985" y="559"/>
                    <a:pt x="4985" y="559"/>
                  </a:cubicBezTo>
                  <a:cubicBezTo>
                    <a:pt x="4985" y="1862"/>
                    <a:pt x="4985" y="1862"/>
                    <a:pt x="4985" y="1862"/>
                  </a:cubicBezTo>
                  <a:cubicBezTo>
                    <a:pt x="6314" y="745"/>
                    <a:pt x="8640" y="0"/>
                    <a:pt x="11963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16" name="Freeform 61"/>
            <p:cNvSpPr/>
            <p:nvPr/>
          </p:nvSpPr>
          <p:spPr>
            <a:xfrm>
              <a:off x="1202934" y="569332"/>
              <a:ext cx="47471" cy="82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496" y="0"/>
                  </a:moveTo>
                  <a:cubicBezTo>
                    <a:pt x="18313" y="0"/>
                    <a:pt x="20191" y="270"/>
                    <a:pt x="21600" y="810"/>
                  </a:cubicBezTo>
                  <a:cubicBezTo>
                    <a:pt x="21600" y="2430"/>
                    <a:pt x="20661" y="3510"/>
                    <a:pt x="18783" y="4320"/>
                  </a:cubicBezTo>
                  <a:cubicBezTo>
                    <a:pt x="17374" y="3780"/>
                    <a:pt x="15965" y="3510"/>
                    <a:pt x="14087" y="3510"/>
                  </a:cubicBezTo>
                  <a:cubicBezTo>
                    <a:pt x="11270" y="3510"/>
                    <a:pt x="8922" y="4590"/>
                    <a:pt x="7043" y="6480"/>
                  </a:cubicBezTo>
                  <a:cubicBezTo>
                    <a:pt x="7043" y="21330"/>
                    <a:pt x="7043" y="21330"/>
                    <a:pt x="7043" y="21330"/>
                  </a:cubicBezTo>
                  <a:cubicBezTo>
                    <a:pt x="7043" y="21330"/>
                    <a:pt x="5635" y="21600"/>
                    <a:pt x="3287" y="21600"/>
                  </a:cubicBezTo>
                  <a:cubicBezTo>
                    <a:pt x="939" y="21600"/>
                    <a:pt x="0" y="21330"/>
                    <a:pt x="0" y="21330"/>
                  </a:cubicBezTo>
                  <a:cubicBezTo>
                    <a:pt x="0" y="540"/>
                    <a:pt x="0" y="540"/>
                    <a:pt x="0" y="540"/>
                  </a:cubicBezTo>
                  <a:cubicBezTo>
                    <a:pt x="0" y="540"/>
                    <a:pt x="939" y="270"/>
                    <a:pt x="3287" y="270"/>
                  </a:cubicBezTo>
                  <a:cubicBezTo>
                    <a:pt x="5635" y="270"/>
                    <a:pt x="7043" y="540"/>
                    <a:pt x="7043" y="540"/>
                  </a:cubicBezTo>
                  <a:cubicBezTo>
                    <a:pt x="7043" y="3240"/>
                    <a:pt x="7043" y="3240"/>
                    <a:pt x="7043" y="3240"/>
                  </a:cubicBezTo>
                  <a:cubicBezTo>
                    <a:pt x="9391" y="810"/>
                    <a:pt x="12678" y="0"/>
                    <a:pt x="15496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17" name="Freeform 62"/>
            <p:cNvSpPr/>
            <p:nvPr/>
          </p:nvSpPr>
          <p:spPr>
            <a:xfrm>
              <a:off x="1257338" y="568799"/>
              <a:ext cx="629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666" y="12492"/>
                    <a:pt x="5666" y="15094"/>
                  </a:cubicBezTo>
                  <a:cubicBezTo>
                    <a:pt x="5666" y="17436"/>
                    <a:pt x="7436" y="18477"/>
                    <a:pt x="10269" y="18477"/>
                  </a:cubicBezTo>
                  <a:cubicBezTo>
                    <a:pt x="14518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3102" y="11451"/>
                    <a:pt x="10977" y="11451"/>
                  </a:cubicBezTo>
                  <a:moveTo>
                    <a:pt x="11331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1246" y="21080"/>
                    <a:pt x="19475" y="21080"/>
                  </a:cubicBezTo>
                  <a:cubicBezTo>
                    <a:pt x="18413" y="21080"/>
                    <a:pt x="17351" y="20819"/>
                    <a:pt x="17351" y="20819"/>
                  </a:cubicBezTo>
                  <a:cubicBezTo>
                    <a:pt x="16643" y="18477"/>
                    <a:pt x="16643" y="18477"/>
                    <a:pt x="16643" y="18477"/>
                  </a:cubicBezTo>
                  <a:cubicBezTo>
                    <a:pt x="15226" y="20559"/>
                    <a:pt x="12393" y="21600"/>
                    <a:pt x="8144" y="21600"/>
                  </a:cubicBezTo>
                  <a:cubicBezTo>
                    <a:pt x="3187" y="21600"/>
                    <a:pt x="0" y="19518"/>
                    <a:pt x="0" y="1509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977" y="3383"/>
                  </a:cubicBezTo>
                  <a:cubicBezTo>
                    <a:pt x="7082" y="3383"/>
                    <a:pt x="3541" y="4424"/>
                    <a:pt x="3541" y="4424"/>
                  </a:cubicBezTo>
                  <a:cubicBezTo>
                    <a:pt x="3541" y="4424"/>
                    <a:pt x="2833" y="3904"/>
                    <a:pt x="2479" y="3123"/>
                  </a:cubicBezTo>
                  <a:cubicBezTo>
                    <a:pt x="2125" y="2342"/>
                    <a:pt x="2125" y="1561"/>
                    <a:pt x="2125" y="1561"/>
                  </a:cubicBezTo>
                  <a:cubicBezTo>
                    <a:pt x="2125" y="1561"/>
                    <a:pt x="6020" y="0"/>
                    <a:pt x="1133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18" name="Freeform 63"/>
            <p:cNvSpPr/>
            <p:nvPr/>
          </p:nvSpPr>
          <p:spPr>
            <a:xfrm>
              <a:off x="1334676" y="570399"/>
              <a:ext cx="116275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375"/>
                  </a:cubicBezTo>
                  <a:cubicBezTo>
                    <a:pt x="10704" y="4375"/>
                    <a:pt x="10704" y="4375"/>
                    <a:pt x="10704" y="4375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5926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338" y="0"/>
                  </a:cubicBezTo>
                  <a:cubicBezTo>
                    <a:pt x="2485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311"/>
                    <a:pt x="5926" y="16678"/>
                    <a:pt x="5926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117" y="16678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311"/>
                    <a:pt x="15483" y="16678"/>
                    <a:pt x="15483" y="17499"/>
                  </a:cubicBezTo>
                  <a:cubicBezTo>
                    <a:pt x="15674" y="17499"/>
                    <a:pt x="15674" y="17499"/>
                    <a:pt x="15674" y="17499"/>
                  </a:cubicBezTo>
                  <a:cubicBezTo>
                    <a:pt x="15674" y="16678"/>
                    <a:pt x="15865" y="15311"/>
                    <a:pt x="16248" y="13397"/>
                  </a:cubicBezTo>
                  <a:cubicBezTo>
                    <a:pt x="18924" y="273"/>
                    <a:pt x="18924" y="273"/>
                    <a:pt x="18924" y="273"/>
                  </a:cubicBezTo>
                  <a:cubicBezTo>
                    <a:pt x="18924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057" y="21600"/>
                    <a:pt x="15483" y="21600"/>
                  </a:cubicBezTo>
                  <a:cubicBezTo>
                    <a:pt x="14910" y="21600"/>
                    <a:pt x="14336" y="21600"/>
                    <a:pt x="13763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19" name="Freeform 64"/>
            <p:cNvSpPr/>
            <p:nvPr/>
          </p:nvSpPr>
          <p:spPr>
            <a:xfrm>
              <a:off x="1465351" y="568799"/>
              <a:ext cx="64005" cy="8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555" y="21600"/>
                    <a:pt x="18813" y="21600"/>
                  </a:cubicBezTo>
                  <a:cubicBezTo>
                    <a:pt x="17071" y="21600"/>
                    <a:pt x="16374" y="21333"/>
                    <a:pt x="16374" y="21333"/>
                  </a:cubicBezTo>
                  <a:cubicBezTo>
                    <a:pt x="16374" y="6933"/>
                    <a:pt x="16374" y="6933"/>
                    <a:pt x="16374" y="6933"/>
                  </a:cubicBezTo>
                  <a:cubicBezTo>
                    <a:pt x="16374" y="4533"/>
                    <a:pt x="14632" y="3467"/>
                    <a:pt x="11497" y="3467"/>
                  </a:cubicBezTo>
                  <a:cubicBezTo>
                    <a:pt x="9058" y="3467"/>
                    <a:pt x="6619" y="4267"/>
                    <a:pt x="5574" y="5867"/>
                  </a:cubicBezTo>
                  <a:cubicBezTo>
                    <a:pt x="5574" y="21333"/>
                    <a:pt x="5574" y="21333"/>
                    <a:pt x="5574" y="21333"/>
                  </a:cubicBezTo>
                  <a:cubicBezTo>
                    <a:pt x="5574" y="21333"/>
                    <a:pt x="4529" y="21600"/>
                    <a:pt x="2787" y="21600"/>
                  </a:cubicBezTo>
                  <a:cubicBezTo>
                    <a:pt x="1045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1045" y="533"/>
                    <a:pt x="2787" y="533"/>
                  </a:cubicBezTo>
                  <a:cubicBezTo>
                    <a:pt x="4529" y="533"/>
                    <a:pt x="5574" y="800"/>
                    <a:pt x="5574" y="800"/>
                  </a:cubicBezTo>
                  <a:cubicBezTo>
                    <a:pt x="5574" y="2667"/>
                    <a:pt x="5574" y="2667"/>
                    <a:pt x="5574" y="2667"/>
                  </a:cubicBezTo>
                  <a:cubicBezTo>
                    <a:pt x="7316" y="1067"/>
                    <a:pt x="10103" y="0"/>
                    <a:pt x="13239" y="0"/>
                  </a:cubicBezTo>
                  <a:cubicBezTo>
                    <a:pt x="18465" y="0"/>
                    <a:pt x="21600" y="2667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20" name="Freeform 65"/>
            <p:cNvSpPr/>
            <p:nvPr/>
          </p:nvSpPr>
          <p:spPr>
            <a:xfrm>
              <a:off x="1541622" y="570399"/>
              <a:ext cx="75206" cy="12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19" y="16800"/>
                  </a:moveTo>
                  <a:cubicBezTo>
                    <a:pt x="11540" y="19938"/>
                    <a:pt x="10060" y="21600"/>
                    <a:pt x="5030" y="21600"/>
                  </a:cubicBezTo>
                  <a:cubicBezTo>
                    <a:pt x="3551" y="21600"/>
                    <a:pt x="2663" y="21415"/>
                    <a:pt x="2663" y="21415"/>
                  </a:cubicBezTo>
                  <a:cubicBezTo>
                    <a:pt x="2663" y="21231"/>
                    <a:pt x="2367" y="20862"/>
                    <a:pt x="2367" y="20308"/>
                  </a:cubicBezTo>
                  <a:cubicBezTo>
                    <a:pt x="2367" y="19754"/>
                    <a:pt x="2663" y="19200"/>
                    <a:pt x="2663" y="19200"/>
                  </a:cubicBezTo>
                  <a:cubicBezTo>
                    <a:pt x="2663" y="19200"/>
                    <a:pt x="3551" y="19385"/>
                    <a:pt x="4734" y="19385"/>
                  </a:cubicBezTo>
                  <a:cubicBezTo>
                    <a:pt x="6805" y="19385"/>
                    <a:pt x="7693" y="19015"/>
                    <a:pt x="9173" y="16246"/>
                  </a:cubicBezTo>
                  <a:cubicBezTo>
                    <a:pt x="10060" y="14585"/>
                    <a:pt x="10060" y="14585"/>
                    <a:pt x="10060" y="14585"/>
                  </a:cubicBezTo>
                  <a:cubicBezTo>
                    <a:pt x="9468" y="14585"/>
                    <a:pt x="9173" y="14585"/>
                    <a:pt x="8581" y="14400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85"/>
                    <a:pt x="888" y="0"/>
                    <a:pt x="2367" y="0"/>
                  </a:cubicBezTo>
                  <a:cubicBezTo>
                    <a:pt x="3847" y="0"/>
                    <a:pt x="4734" y="185"/>
                    <a:pt x="4734" y="185"/>
                  </a:cubicBezTo>
                  <a:cubicBezTo>
                    <a:pt x="9764" y="8677"/>
                    <a:pt x="9764" y="8677"/>
                    <a:pt x="9764" y="8677"/>
                  </a:cubicBezTo>
                  <a:cubicBezTo>
                    <a:pt x="10948" y="10523"/>
                    <a:pt x="11540" y="12000"/>
                    <a:pt x="11540" y="12000"/>
                  </a:cubicBezTo>
                  <a:cubicBezTo>
                    <a:pt x="11540" y="12000"/>
                    <a:pt x="11540" y="12000"/>
                    <a:pt x="11540" y="12000"/>
                  </a:cubicBezTo>
                  <a:cubicBezTo>
                    <a:pt x="11540" y="12000"/>
                    <a:pt x="12132" y="10523"/>
                    <a:pt x="13019" y="8677"/>
                  </a:cubicBezTo>
                  <a:cubicBezTo>
                    <a:pt x="17458" y="185"/>
                    <a:pt x="17458" y="185"/>
                    <a:pt x="17458" y="185"/>
                  </a:cubicBezTo>
                  <a:cubicBezTo>
                    <a:pt x="17458" y="185"/>
                    <a:pt x="18049" y="0"/>
                    <a:pt x="19529" y="0"/>
                  </a:cubicBezTo>
                  <a:cubicBezTo>
                    <a:pt x="21008" y="0"/>
                    <a:pt x="21600" y="185"/>
                    <a:pt x="21600" y="185"/>
                  </a:cubicBezTo>
                  <a:lnTo>
                    <a:pt x="13019" y="16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21" name="Freeform 66"/>
            <p:cNvSpPr/>
            <p:nvPr/>
          </p:nvSpPr>
          <p:spPr>
            <a:xfrm>
              <a:off x="1628028" y="568799"/>
              <a:ext cx="565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4" y="10930"/>
                  </a:moveTo>
                  <a:cubicBezTo>
                    <a:pt x="6284" y="15875"/>
                    <a:pt x="8640" y="18217"/>
                    <a:pt x="14531" y="18217"/>
                  </a:cubicBezTo>
                  <a:cubicBezTo>
                    <a:pt x="17673" y="18217"/>
                    <a:pt x="20029" y="17436"/>
                    <a:pt x="20029" y="17436"/>
                  </a:cubicBezTo>
                  <a:cubicBezTo>
                    <a:pt x="20815" y="18217"/>
                    <a:pt x="21600" y="19258"/>
                    <a:pt x="21600" y="20299"/>
                  </a:cubicBezTo>
                  <a:cubicBezTo>
                    <a:pt x="21600" y="20299"/>
                    <a:pt x="19244" y="21600"/>
                    <a:pt x="12960" y="21600"/>
                  </a:cubicBezTo>
                  <a:cubicBezTo>
                    <a:pt x="4320" y="21600"/>
                    <a:pt x="0" y="17696"/>
                    <a:pt x="0" y="10930"/>
                  </a:cubicBezTo>
                  <a:cubicBezTo>
                    <a:pt x="0" y="3904"/>
                    <a:pt x="4320" y="0"/>
                    <a:pt x="12960" y="0"/>
                  </a:cubicBezTo>
                  <a:cubicBezTo>
                    <a:pt x="18851" y="0"/>
                    <a:pt x="21207" y="1041"/>
                    <a:pt x="21207" y="1041"/>
                  </a:cubicBezTo>
                  <a:cubicBezTo>
                    <a:pt x="21207" y="2082"/>
                    <a:pt x="20422" y="3123"/>
                    <a:pt x="19244" y="3904"/>
                  </a:cubicBezTo>
                  <a:cubicBezTo>
                    <a:pt x="19244" y="3904"/>
                    <a:pt x="17280" y="3383"/>
                    <a:pt x="14138" y="3383"/>
                  </a:cubicBezTo>
                  <a:cubicBezTo>
                    <a:pt x="8640" y="3383"/>
                    <a:pt x="6284" y="5725"/>
                    <a:pt x="6284" y="1093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22" name="Freeform 67"/>
            <p:cNvSpPr/>
            <p:nvPr/>
          </p:nvSpPr>
          <p:spPr>
            <a:xfrm>
              <a:off x="1701099" y="535730"/>
              <a:ext cx="64005" cy="116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20555" y="21600"/>
                    <a:pt x="18813" y="21600"/>
                  </a:cubicBezTo>
                  <a:cubicBezTo>
                    <a:pt x="17071" y="21600"/>
                    <a:pt x="16026" y="21409"/>
                    <a:pt x="16026" y="21409"/>
                  </a:cubicBezTo>
                  <a:cubicBezTo>
                    <a:pt x="16026" y="11087"/>
                    <a:pt x="16026" y="11087"/>
                    <a:pt x="16026" y="11087"/>
                  </a:cubicBezTo>
                  <a:cubicBezTo>
                    <a:pt x="16026" y="9366"/>
                    <a:pt x="14632" y="8602"/>
                    <a:pt x="11148" y="8602"/>
                  </a:cubicBezTo>
                  <a:cubicBezTo>
                    <a:pt x="9058" y="8602"/>
                    <a:pt x="6619" y="9175"/>
                    <a:pt x="5226" y="10322"/>
                  </a:cubicBezTo>
                  <a:cubicBezTo>
                    <a:pt x="5226" y="21409"/>
                    <a:pt x="5226" y="21409"/>
                    <a:pt x="5226" y="21409"/>
                  </a:cubicBezTo>
                  <a:cubicBezTo>
                    <a:pt x="5226" y="21409"/>
                    <a:pt x="4529" y="21600"/>
                    <a:pt x="2787" y="21600"/>
                  </a:cubicBezTo>
                  <a:cubicBezTo>
                    <a:pt x="697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697" y="0"/>
                    <a:pt x="2787" y="0"/>
                  </a:cubicBezTo>
                  <a:cubicBezTo>
                    <a:pt x="4529" y="0"/>
                    <a:pt x="5226" y="191"/>
                    <a:pt x="5226" y="191"/>
                  </a:cubicBezTo>
                  <a:cubicBezTo>
                    <a:pt x="5226" y="8028"/>
                    <a:pt x="5226" y="8028"/>
                    <a:pt x="5226" y="8028"/>
                  </a:cubicBezTo>
                  <a:cubicBezTo>
                    <a:pt x="7316" y="6881"/>
                    <a:pt x="10103" y="6117"/>
                    <a:pt x="13239" y="6117"/>
                  </a:cubicBezTo>
                  <a:cubicBezTo>
                    <a:pt x="18465" y="6117"/>
                    <a:pt x="21600" y="8028"/>
                    <a:pt x="21600" y="10513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23" name="Freeform 68"/>
            <p:cNvSpPr/>
            <p:nvPr/>
          </p:nvSpPr>
          <p:spPr>
            <a:xfrm>
              <a:off x="22061" y="342118"/>
              <a:ext cx="27736" cy="309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200" y="0"/>
                  </a:moveTo>
                  <a:cubicBezTo>
                    <a:pt x="4800" y="0"/>
                    <a:pt x="0" y="432"/>
                    <a:pt x="0" y="1008"/>
                  </a:cubicBezTo>
                  <a:cubicBezTo>
                    <a:pt x="0" y="20592"/>
                    <a:pt x="0" y="20592"/>
                    <a:pt x="0" y="20592"/>
                  </a:cubicBezTo>
                  <a:cubicBezTo>
                    <a:pt x="0" y="21096"/>
                    <a:pt x="4800" y="21600"/>
                    <a:pt x="11200" y="21600"/>
                  </a:cubicBezTo>
                  <a:cubicBezTo>
                    <a:pt x="16800" y="21600"/>
                    <a:pt x="21600" y="21096"/>
                    <a:pt x="21600" y="20592"/>
                  </a:cubicBezTo>
                  <a:cubicBezTo>
                    <a:pt x="21600" y="1008"/>
                    <a:pt x="21600" y="1008"/>
                    <a:pt x="21600" y="1008"/>
                  </a:cubicBezTo>
                  <a:cubicBezTo>
                    <a:pt x="21600" y="432"/>
                    <a:pt x="16800" y="0"/>
                    <a:pt x="11200" y="0"/>
                  </a:cubicBezTo>
                </a:path>
              </a:pathLst>
            </a:custGeom>
            <a:solidFill>
              <a:srgbClr val="48A23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24" name="Freeform 69"/>
            <p:cNvSpPr/>
            <p:nvPr/>
          </p:nvSpPr>
          <p:spPr>
            <a:xfrm>
              <a:off x="82820" y="272017"/>
              <a:ext cx="225126" cy="379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77" h="21492" fill="norm" stroke="1" extrusionOk="0">
                  <a:moveTo>
                    <a:pt x="4142" y="13824"/>
                  </a:moveTo>
                  <a:cubicBezTo>
                    <a:pt x="6311" y="9726"/>
                    <a:pt x="10830" y="6858"/>
                    <a:pt x="16614" y="5804"/>
                  </a:cubicBezTo>
                  <a:cubicBezTo>
                    <a:pt x="14626" y="9199"/>
                    <a:pt x="10559" y="12653"/>
                    <a:pt x="4142" y="13824"/>
                  </a:cubicBezTo>
                  <a:moveTo>
                    <a:pt x="18331" y="3872"/>
                  </a:moveTo>
                  <a:cubicBezTo>
                    <a:pt x="11282" y="4575"/>
                    <a:pt x="5588" y="7560"/>
                    <a:pt x="2605" y="12009"/>
                  </a:cubicBezTo>
                  <a:cubicBezTo>
                    <a:pt x="2425" y="8380"/>
                    <a:pt x="3238" y="4399"/>
                    <a:pt x="5498" y="1121"/>
                  </a:cubicBezTo>
                  <a:cubicBezTo>
                    <a:pt x="5769" y="712"/>
                    <a:pt x="5498" y="243"/>
                    <a:pt x="4865" y="68"/>
                  </a:cubicBezTo>
                  <a:cubicBezTo>
                    <a:pt x="4232" y="-108"/>
                    <a:pt x="3509" y="68"/>
                    <a:pt x="3148" y="477"/>
                  </a:cubicBezTo>
                  <a:cubicBezTo>
                    <a:pt x="-1823" y="7619"/>
                    <a:pt x="-196" y="17570"/>
                    <a:pt x="3148" y="21141"/>
                  </a:cubicBezTo>
                  <a:cubicBezTo>
                    <a:pt x="3419" y="21375"/>
                    <a:pt x="3780" y="21492"/>
                    <a:pt x="4232" y="21492"/>
                  </a:cubicBezTo>
                  <a:cubicBezTo>
                    <a:pt x="4503" y="21492"/>
                    <a:pt x="4684" y="21492"/>
                    <a:pt x="4865" y="21375"/>
                  </a:cubicBezTo>
                  <a:cubicBezTo>
                    <a:pt x="5498" y="21141"/>
                    <a:pt x="5678" y="20672"/>
                    <a:pt x="5317" y="20263"/>
                  </a:cubicBezTo>
                  <a:cubicBezTo>
                    <a:pt x="4323" y="19209"/>
                    <a:pt x="3600" y="17687"/>
                    <a:pt x="3057" y="15638"/>
                  </a:cubicBezTo>
                  <a:cubicBezTo>
                    <a:pt x="12366" y="14585"/>
                    <a:pt x="17789" y="9433"/>
                    <a:pt x="19687" y="4926"/>
                  </a:cubicBezTo>
                  <a:cubicBezTo>
                    <a:pt x="19687" y="4926"/>
                    <a:pt x="19687" y="4926"/>
                    <a:pt x="19687" y="4926"/>
                  </a:cubicBezTo>
                  <a:cubicBezTo>
                    <a:pt x="19777" y="4809"/>
                    <a:pt x="19777" y="4692"/>
                    <a:pt x="19777" y="4575"/>
                  </a:cubicBezTo>
                  <a:cubicBezTo>
                    <a:pt x="19596" y="4165"/>
                    <a:pt x="18964" y="3814"/>
                    <a:pt x="18331" y="3872"/>
                  </a:cubicBezTo>
                </a:path>
              </a:pathLst>
            </a:custGeom>
            <a:solidFill>
              <a:srgbClr val="48A23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25" name="Freeform 70"/>
            <p:cNvSpPr/>
            <p:nvPr/>
          </p:nvSpPr>
          <p:spPr>
            <a:xfrm>
              <a:off x="0" y="367718"/>
              <a:ext cx="144395" cy="53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0978" fill="norm" stroke="1" extrusionOk="0">
                  <a:moveTo>
                    <a:pt x="2153" y="20978"/>
                  </a:moveTo>
                  <a:cubicBezTo>
                    <a:pt x="1088" y="20978"/>
                    <a:pt x="327" y="19378"/>
                    <a:pt x="23" y="16578"/>
                  </a:cubicBezTo>
                  <a:cubicBezTo>
                    <a:pt x="-129" y="13778"/>
                    <a:pt x="479" y="10578"/>
                    <a:pt x="1696" y="9778"/>
                  </a:cubicBezTo>
                  <a:cubicBezTo>
                    <a:pt x="18733" y="178"/>
                    <a:pt x="18733" y="178"/>
                    <a:pt x="18733" y="178"/>
                  </a:cubicBezTo>
                  <a:cubicBezTo>
                    <a:pt x="19950" y="-622"/>
                    <a:pt x="21015" y="1378"/>
                    <a:pt x="21319" y="4178"/>
                  </a:cubicBezTo>
                  <a:cubicBezTo>
                    <a:pt x="21471" y="7378"/>
                    <a:pt x="20863" y="10178"/>
                    <a:pt x="19646" y="10978"/>
                  </a:cubicBezTo>
                  <a:cubicBezTo>
                    <a:pt x="2609" y="20978"/>
                    <a:pt x="2609" y="20978"/>
                    <a:pt x="2609" y="20978"/>
                  </a:cubicBezTo>
                  <a:cubicBezTo>
                    <a:pt x="2457" y="20978"/>
                    <a:pt x="2305" y="20978"/>
                    <a:pt x="2153" y="20978"/>
                  </a:cubicBezTo>
                </a:path>
              </a:pathLst>
            </a:custGeom>
            <a:solidFill>
              <a:srgbClr val="CB333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26" name="Freeform 71"/>
            <p:cNvSpPr/>
            <p:nvPr/>
          </p:nvSpPr>
          <p:spPr>
            <a:xfrm>
              <a:off x="23294" y="-1"/>
              <a:ext cx="300984" cy="302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540" fill="norm" stroke="1" extrusionOk="0">
                  <a:moveTo>
                    <a:pt x="17156" y="13578"/>
                  </a:moveTo>
                  <a:cubicBezTo>
                    <a:pt x="16287" y="17117"/>
                    <a:pt x="13242" y="19550"/>
                    <a:pt x="9691" y="19550"/>
                  </a:cubicBezTo>
                  <a:cubicBezTo>
                    <a:pt x="9038" y="19550"/>
                    <a:pt x="8458" y="19476"/>
                    <a:pt x="7806" y="19255"/>
                  </a:cubicBezTo>
                  <a:cubicBezTo>
                    <a:pt x="5849" y="18812"/>
                    <a:pt x="4182" y="17559"/>
                    <a:pt x="3095" y="15716"/>
                  </a:cubicBezTo>
                  <a:cubicBezTo>
                    <a:pt x="2080" y="13947"/>
                    <a:pt x="1718" y="11883"/>
                    <a:pt x="2225" y="9818"/>
                  </a:cubicBezTo>
                  <a:cubicBezTo>
                    <a:pt x="3747" y="3700"/>
                    <a:pt x="3747" y="3700"/>
                    <a:pt x="3747" y="3700"/>
                  </a:cubicBezTo>
                  <a:cubicBezTo>
                    <a:pt x="5632" y="6870"/>
                    <a:pt x="5632" y="6870"/>
                    <a:pt x="5632" y="6870"/>
                  </a:cubicBezTo>
                  <a:cubicBezTo>
                    <a:pt x="5777" y="7165"/>
                    <a:pt x="5994" y="7312"/>
                    <a:pt x="6284" y="7386"/>
                  </a:cubicBezTo>
                  <a:cubicBezTo>
                    <a:pt x="6501" y="7459"/>
                    <a:pt x="6791" y="7386"/>
                    <a:pt x="7009" y="7238"/>
                  </a:cubicBezTo>
                  <a:cubicBezTo>
                    <a:pt x="11430" y="4584"/>
                    <a:pt x="11430" y="4584"/>
                    <a:pt x="11430" y="4584"/>
                  </a:cubicBezTo>
                  <a:cubicBezTo>
                    <a:pt x="13532" y="8123"/>
                    <a:pt x="13532" y="8123"/>
                    <a:pt x="13532" y="8123"/>
                  </a:cubicBezTo>
                  <a:cubicBezTo>
                    <a:pt x="9183" y="10851"/>
                    <a:pt x="9183" y="10851"/>
                    <a:pt x="9183" y="10851"/>
                  </a:cubicBezTo>
                  <a:cubicBezTo>
                    <a:pt x="8676" y="11145"/>
                    <a:pt x="8531" y="11735"/>
                    <a:pt x="8821" y="12251"/>
                  </a:cubicBezTo>
                  <a:cubicBezTo>
                    <a:pt x="9038" y="12546"/>
                    <a:pt x="9328" y="12767"/>
                    <a:pt x="9691" y="12767"/>
                  </a:cubicBezTo>
                  <a:cubicBezTo>
                    <a:pt x="9836" y="12767"/>
                    <a:pt x="10053" y="12694"/>
                    <a:pt x="10198" y="12620"/>
                  </a:cubicBezTo>
                  <a:cubicBezTo>
                    <a:pt x="15489" y="9376"/>
                    <a:pt x="15489" y="9376"/>
                    <a:pt x="15489" y="9376"/>
                  </a:cubicBezTo>
                  <a:cubicBezTo>
                    <a:pt x="15489" y="9376"/>
                    <a:pt x="15489" y="9376"/>
                    <a:pt x="15489" y="9376"/>
                  </a:cubicBezTo>
                  <a:cubicBezTo>
                    <a:pt x="18606" y="7459"/>
                    <a:pt x="18606" y="7459"/>
                    <a:pt x="18606" y="7459"/>
                  </a:cubicBezTo>
                  <a:lnTo>
                    <a:pt x="17156" y="13578"/>
                  </a:lnTo>
                  <a:close/>
                  <a:moveTo>
                    <a:pt x="20781" y="4437"/>
                  </a:moveTo>
                  <a:cubicBezTo>
                    <a:pt x="20491" y="4216"/>
                    <a:pt x="19983" y="4216"/>
                    <a:pt x="19693" y="4363"/>
                  </a:cubicBezTo>
                  <a:cubicBezTo>
                    <a:pt x="15272" y="7091"/>
                    <a:pt x="15272" y="7091"/>
                    <a:pt x="15272" y="7091"/>
                  </a:cubicBezTo>
                  <a:cubicBezTo>
                    <a:pt x="12662" y="2594"/>
                    <a:pt x="12662" y="2594"/>
                    <a:pt x="12662" y="2594"/>
                  </a:cubicBezTo>
                  <a:cubicBezTo>
                    <a:pt x="12518" y="2373"/>
                    <a:pt x="12300" y="2225"/>
                    <a:pt x="12010" y="2152"/>
                  </a:cubicBezTo>
                  <a:cubicBezTo>
                    <a:pt x="11720" y="2078"/>
                    <a:pt x="11503" y="2152"/>
                    <a:pt x="11285" y="2299"/>
                  </a:cubicBezTo>
                  <a:cubicBezTo>
                    <a:pt x="6864" y="4953"/>
                    <a:pt x="6864" y="4953"/>
                    <a:pt x="6864" y="4953"/>
                  </a:cubicBezTo>
                  <a:cubicBezTo>
                    <a:pt x="4182" y="530"/>
                    <a:pt x="4182" y="530"/>
                    <a:pt x="4182" y="530"/>
                  </a:cubicBezTo>
                  <a:cubicBezTo>
                    <a:pt x="4037" y="161"/>
                    <a:pt x="3602" y="-60"/>
                    <a:pt x="3167" y="14"/>
                  </a:cubicBezTo>
                  <a:cubicBezTo>
                    <a:pt x="2805" y="87"/>
                    <a:pt x="2442" y="382"/>
                    <a:pt x="2370" y="751"/>
                  </a:cubicBezTo>
                  <a:cubicBezTo>
                    <a:pt x="268" y="9376"/>
                    <a:pt x="268" y="9376"/>
                    <a:pt x="268" y="9376"/>
                  </a:cubicBezTo>
                  <a:cubicBezTo>
                    <a:pt x="-312" y="11883"/>
                    <a:pt x="50" y="14537"/>
                    <a:pt x="1355" y="16822"/>
                  </a:cubicBezTo>
                  <a:cubicBezTo>
                    <a:pt x="2732" y="19034"/>
                    <a:pt x="4834" y="20655"/>
                    <a:pt x="7371" y="21245"/>
                  </a:cubicBezTo>
                  <a:cubicBezTo>
                    <a:pt x="8096" y="21466"/>
                    <a:pt x="8893" y="21540"/>
                    <a:pt x="9691" y="21540"/>
                  </a:cubicBezTo>
                  <a:cubicBezTo>
                    <a:pt x="14112" y="21540"/>
                    <a:pt x="18026" y="18517"/>
                    <a:pt x="19114" y="14094"/>
                  </a:cubicBezTo>
                  <a:cubicBezTo>
                    <a:pt x="21143" y="5543"/>
                    <a:pt x="21143" y="5543"/>
                    <a:pt x="21143" y="5543"/>
                  </a:cubicBezTo>
                  <a:cubicBezTo>
                    <a:pt x="21288" y="5100"/>
                    <a:pt x="21143" y="4732"/>
                    <a:pt x="20781" y="4437"/>
                  </a:cubicBezTo>
                </a:path>
              </a:pathLst>
            </a:custGeom>
            <a:solidFill>
              <a:srgbClr val="CB333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928" name="Symbol zastępczy zawartości 3"/>
          <p:cNvSpPr txBox="1"/>
          <p:nvPr/>
        </p:nvSpPr>
        <p:spPr>
          <a:xfrm>
            <a:off x="805007" y="1437477"/>
            <a:ext cx="10619586" cy="3329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28600" indent="-228600" defTabSz="914400">
              <a:lnSpc>
                <a:spcPct val="150000"/>
              </a:lnSpc>
              <a:spcBef>
                <a:spcPts val="1000"/>
              </a:spcBef>
              <a:buSzPct val="100000"/>
              <a:buFont typeface="Arial"/>
              <a:buChar char="•"/>
              <a:defRPr sz="2800" u="sng"/>
            </a:pPr>
            <a:r>
              <a:t>Od stycznia do czerwca 2020 roku 50 tys. elektronicznych wniosków </a:t>
            </a:r>
            <a:r>
              <a:rPr u="none"/>
              <a:t>- głównym źródłem pozyskania wniosków będą:</a:t>
            </a:r>
          </a:p>
          <a:p>
            <a:pPr lvl="1" marL="914400" indent="-457200" defTabSz="914400">
              <a:lnSpc>
                <a:spcPct val="150000"/>
              </a:lnSpc>
              <a:spcBef>
                <a:spcPts val="500"/>
              </a:spcBef>
              <a:buSzPct val="100000"/>
              <a:buAutoNum type="arabicPeriod" startAt="2"/>
              <a:defRPr sz="2400"/>
            </a:pPr>
            <a:r>
              <a:t>Przedmioty ortopedyczne i środki pomocnicze - W pierwszym półroczu 2019 roku do jednostek samorządu powiatowego złożono 157 366 wniosków, z tego w pierwszym kwartale 98 280 wniosków, w drugim natomiast 59 086.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Tytuł 1"/>
          <p:cNvSpPr txBox="1"/>
          <p:nvPr/>
        </p:nvSpPr>
        <p:spPr>
          <a:xfrm>
            <a:off x="478585" y="1269837"/>
            <a:ext cx="11183147" cy="13255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defTabSz="914400">
              <a:lnSpc>
                <a:spcPct val="90000"/>
              </a:lnSpc>
              <a:defRPr b="1" sz="4400"/>
            </a:pPr>
            <a:br/>
            <a:r>
              <a:t>Dziękuję za uwagę </a:t>
            </a:r>
          </a:p>
        </p:txBody>
      </p:sp>
      <p:pic>
        <p:nvPicPr>
          <p:cNvPr id="931" name="Obraz 5" descr="Obraz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53057" y="595312"/>
            <a:ext cx="5905501" cy="56673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4" name="Obraz 4" descr="Obraz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05283" y="41782"/>
            <a:ext cx="1584177" cy="1648908"/>
          </a:xfrm>
          <a:prstGeom prst="rect">
            <a:avLst/>
          </a:prstGeom>
          <a:ln w="12700">
            <a:miter lim="400000"/>
          </a:ln>
        </p:spPr>
      </p:pic>
      <p:pic>
        <p:nvPicPr>
          <p:cNvPr id="255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8729" y="5692588"/>
            <a:ext cx="1666148" cy="935353"/>
          </a:xfrm>
          <a:prstGeom prst="rect">
            <a:avLst/>
          </a:prstGeom>
          <a:ln w="12700">
            <a:miter lim="400000"/>
          </a:ln>
        </p:spPr>
      </p:pic>
      <p:pic>
        <p:nvPicPr>
          <p:cNvPr id="256" name="Picture 3" descr="Picture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737796" y="5709287"/>
            <a:ext cx="2867488" cy="935353"/>
          </a:xfrm>
          <a:prstGeom prst="rect">
            <a:avLst/>
          </a:prstGeom>
          <a:ln w="12700">
            <a:miter lim="400000"/>
          </a:ln>
        </p:spPr>
      </p:pic>
      <p:sp>
        <p:nvSpPr>
          <p:cNvPr id="257" name="Tytuł 1"/>
          <p:cNvSpPr txBox="1"/>
          <p:nvPr/>
        </p:nvSpPr>
        <p:spPr>
          <a:xfrm>
            <a:off x="2468043" y="292844"/>
            <a:ext cx="8380485" cy="101811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>
            <a:lvl1pPr algn="ctr" defTabSz="411479">
              <a:lnSpc>
                <a:spcPct val="90000"/>
              </a:lnSpc>
              <a:defRPr b="1" sz="3600">
                <a:solidFill>
                  <a:srgbClr val="FFFFFF"/>
                </a:solidFill>
              </a:defRPr>
            </a:lvl1pPr>
          </a:lstStyle>
          <a:p>
            <a:pPr/>
            <a:r>
              <a:t>Realizacja 100% wskaźników produktu </a:t>
            </a:r>
          </a:p>
        </p:txBody>
      </p:sp>
      <p:grpSp>
        <p:nvGrpSpPr>
          <p:cNvPr id="312" name="Group 17"/>
          <p:cNvGrpSpPr/>
          <p:nvPr/>
        </p:nvGrpSpPr>
        <p:grpSpPr>
          <a:xfrm>
            <a:off x="479459" y="454088"/>
            <a:ext cx="1802974" cy="691475"/>
            <a:chOff x="0" y="0"/>
            <a:chExt cx="1802972" cy="691473"/>
          </a:xfrm>
        </p:grpSpPr>
        <p:sp>
          <p:nvSpPr>
            <p:cNvPr id="258" name="Freeform 18"/>
            <p:cNvSpPr/>
            <p:nvPr/>
          </p:nvSpPr>
          <p:spPr>
            <a:xfrm>
              <a:off x="431686" y="165574"/>
              <a:ext cx="74139" cy="112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00" y="10701"/>
                  </a:moveTo>
                  <a:cubicBezTo>
                    <a:pt x="15000" y="10701"/>
                    <a:pt x="16800" y="9116"/>
                    <a:pt x="16800" y="6738"/>
                  </a:cubicBezTo>
                  <a:cubicBezTo>
                    <a:pt x="16800" y="4161"/>
                    <a:pt x="15000" y="2576"/>
                    <a:pt x="11400" y="2576"/>
                  </a:cubicBezTo>
                  <a:cubicBezTo>
                    <a:pt x="4800" y="2576"/>
                    <a:pt x="4800" y="2576"/>
                    <a:pt x="4800" y="2576"/>
                  </a:cubicBezTo>
                  <a:cubicBezTo>
                    <a:pt x="4800" y="10701"/>
                    <a:pt x="4800" y="10701"/>
                    <a:pt x="4800" y="10701"/>
                  </a:cubicBezTo>
                  <a:lnTo>
                    <a:pt x="11400" y="10701"/>
                  </a:lnTo>
                  <a:close/>
                  <a:moveTo>
                    <a:pt x="4800" y="21402"/>
                  </a:moveTo>
                  <a:cubicBezTo>
                    <a:pt x="4800" y="21402"/>
                    <a:pt x="3900" y="21600"/>
                    <a:pt x="2400" y="21600"/>
                  </a:cubicBezTo>
                  <a:cubicBezTo>
                    <a:pt x="900" y="21600"/>
                    <a:pt x="0" y="21402"/>
                    <a:pt x="0" y="2140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000" y="0"/>
                    <a:pt x="12000" y="0"/>
                    <a:pt x="12000" y="0"/>
                  </a:cubicBezTo>
                  <a:cubicBezTo>
                    <a:pt x="18000" y="0"/>
                    <a:pt x="21600" y="2774"/>
                    <a:pt x="21600" y="6738"/>
                  </a:cubicBezTo>
                  <a:cubicBezTo>
                    <a:pt x="21600" y="10503"/>
                    <a:pt x="18000" y="13277"/>
                    <a:pt x="12000" y="13277"/>
                  </a:cubicBezTo>
                  <a:cubicBezTo>
                    <a:pt x="4800" y="13277"/>
                    <a:pt x="4800" y="13277"/>
                    <a:pt x="4800" y="13277"/>
                  </a:cubicBezTo>
                  <a:lnTo>
                    <a:pt x="4800" y="2140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59" name="Freeform 19"/>
            <p:cNvSpPr/>
            <p:nvPr/>
          </p:nvSpPr>
          <p:spPr>
            <a:xfrm>
              <a:off x="515958" y="194376"/>
              <a:ext cx="640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11451"/>
                  </a:moveTo>
                  <a:cubicBezTo>
                    <a:pt x="7316" y="11451"/>
                    <a:pt x="5574" y="12492"/>
                    <a:pt x="5574" y="14834"/>
                  </a:cubicBezTo>
                  <a:cubicBezTo>
                    <a:pt x="5574" y="17436"/>
                    <a:pt x="7316" y="18477"/>
                    <a:pt x="10103" y="18477"/>
                  </a:cubicBezTo>
                  <a:cubicBezTo>
                    <a:pt x="14284" y="18477"/>
                    <a:pt x="16026" y="15875"/>
                    <a:pt x="16026" y="13012"/>
                  </a:cubicBezTo>
                  <a:cubicBezTo>
                    <a:pt x="16026" y="11711"/>
                    <a:pt x="16026" y="11711"/>
                    <a:pt x="16026" y="11711"/>
                  </a:cubicBezTo>
                  <a:cubicBezTo>
                    <a:pt x="14981" y="11711"/>
                    <a:pt x="12890" y="11451"/>
                    <a:pt x="10800" y="11451"/>
                  </a:cubicBezTo>
                  <a:moveTo>
                    <a:pt x="11497" y="0"/>
                  </a:moveTo>
                  <a:cubicBezTo>
                    <a:pt x="19161" y="0"/>
                    <a:pt x="21600" y="2602"/>
                    <a:pt x="21600" y="754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0903" y="21080"/>
                    <a:pt x="19510" y="21080"/>
                  </a:cubicBezTo>
                  <a:cubicBezTo>
                    <a:pt x="18116" y="21080"/>
                    <a:pt x="17419" y="20819"/>
                    <a:pt x="17419" y="20819"/>
                  </a:cubicBezTo>
                  <a:cubicBezTo>
                    <a:pt x="16374" y="18217"/>
                    <a:pt x="16374" y="18217"/>
                    <a:pt x="16374" y="18217"/>
                  </a:cubicBezTo>
                  <a:cubicBezTo>
                    <a:pt x="14981" y="20299"/>
                    <a:pt x="12194" y="21600"/>
                    <a:pt x="8361" y="21600"/>
                  </a:cubicBezTo>
                  <a:cubicBezTo>
                    <a:pt x="3135" y="21600"/>
                    <a:pt x="0" y="19258"/>
                    <a:pt x="0" y="14834"/>
                  </a:cubicBezTo>
                  <a:cubicBezTo>
                    <a:pt x="0" y="10670"/>
                    <a:pt x="3484" y="8848"/>
                    <a:pt x="10103" y="8848"/>
                  </a:cubicBezTo>
                  <a:cubicBezTo>
                    <a:pt x="12542" y="8848"/>
                    <a:pt x="14981" y="8848"/>
                    <a:pt x="16026" y="9108"/>
                  </a:cubicBezTo>
                  <a:cubicBezTo>
                    <a:pt x="16026" y="7547"/>
                    <a:pt x="16026" y="7547"/>
                    <a:pt x="16026" y="7547"/>
                  </a:cubicBezTo>
                  <a:cubicBezTo>
                    <a:pt x="16026" y="4945"/>
                    <a:pt x="14981" y="3383"/>
                    <a:pt x="10800" y="3383"/>
                  </a:cubicBezTo>
                  <a:cubicBezTo>
                    <a:pt x="6968" y="3383"/>
                    <a:pt x="3832" y="4424"/>
                    <a:pt x="3832" y="4424"/>
                  </a:cubicBezTo>
                  <a:cubicBezTo>
                    <a:pt x="3832" y="4164"/>
                    <a:pt x="3135" y="3904"/>
                    <a:pt x="2439" y="3123"/>
                  </a:cubicBezTo>
                  <a:cubicBezTo>
                    <a:pt x="2090" y="2342"/>
                    <a:pt x="2090" y="1561"/>
                    <a:pt x="2090" y="1561"/>
                  </a:cubicBezTo>
                  <a:cubicBezTo>
                    <a:pt x="2090" y="1561"/>
                    <a:pt x="6271" y="0"/>
                    <a:pt x="11497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60" name="Freeform 20"/>
            <p:cNvSpPr/>
            <p:nvPr/>
          </p:nvSpPr>
          <p:spPr>
            <a:xfrm>
              <a:off x="601297" y="157338"/>
              <a:ext cx="62938" cy="120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9207" y="4794"/>
                  </a:moveTo>
                  <a:cubicBezTo>
                    <a:pt x="7790" y="4611"/>
                    <a:pt x="6728" y="4428"/>
                    <a:pt x="6020" y="3879"/>
                  </a:cubicBezTo>
                  <a:cubicBezTo>
                    <a:pt x="11331" y="35"/>
                    <a:pt x="11331" y="35"/>
                    <a:pt x="11331" y="35"/>
                  </a:cubicBezTo>
                  <a:cubicBezTo>
                    <a:pt x="12748" y="-148"/>
                    <a:pt x="14872" y="401"/>
                    <a:pt x="15934" y="1133"/>
                  </a:cubicBezTo>
                  <a:lnTo>
                    <a:pt x="9207" y="4794"/>
                  </a:lnTo>
                  <a:close/>
                  <a:moveTo>
                    <a:pt x="21600" y="21269"/>
                  </a:moveTo>
                  <a:cubicBezTo>
                    <a:pt x="21600" y="21269"/>
                    <a:pt x="20892" y="21452"/>
                    <a:pt x="19121" y="21452"/>
                  </a:cubicBezTo>
                  <a:cubicBezTo>
                    <a:pt x="17351" y="21452"/>
                    <a:pt x="16289" y="21269"/>
                    <a:pt x="16289" y="21269"/>
                  </a:cubicBezTo>
                  <a:cubicBezTo>
                    <a:pt x="16289" y="11384"/>
                    <a:pt x="16289" y="11384"/>
                    <a:pt x="16289" y="11384"/>
                  </a:cubicBezTo>
                  <a:cubicBezTo>
                    <a:pt x="16289" y="9737"/>
                    <a:pt x="14872" y="8821"/>
                    <a:pt x="11331" y="8821"/>
                  </a:cubicBezTo>
                  <a:cubicBezTo>
                    <a:pt x="8852" y="8821"/>
                    <a:pt x="6728" y="9554"/>
                    <a:pt x="5311" y="10652"/>
                  </a:cubicBezTo>
                  <a:cubicBezTo>
                    <a:pt x="5311" y="21269"/>
                    <a:pt x="5311" y="21269"/>
                    <a:pt x="5311" y="21269"/>
                  </a:cubicBezTo>
                  <a:cubicBezTo>
                    <a:pt x="5311" y="21269"/>
                    <a:pt x="4249" y="21452"/>
                    <a:pt x="2833" y="21452"/>
                  </a:cubicBezTo>
                  <a:cubicBezTo>
                    <a:pt x="708" y="21452"/>
                    <a:pt x="0" y="21269"/>
                    <a:pt x="0" y="21269"/>
                  </a:cubicBezTo>
                  <a:cubicBezTo>
                    <a:pt x="0" y="7174"/>
                    <a:pt x="0" y="7174"/>
                    <a:pt x="0" y="7174"/>
                  </a:cubicBezTo>
                  <a:cubicBezTo>
                    <a:pt x="0" y="7174"/>
                    <a:pt x="708" y="6991"/>
                    <a:pt x="2833" y="6991"/>
                  </a:cubicBezTo>
                  <a:cubicBezTo>
                    <a:pt x="4249" y="6991"/>
                    <a:pt x="5311" y="7174"/>
                    <a:pt x="5311" y="7174"/>
                  </a:cubicBezTo>
                  <a:cubicBezTo>
                    <a:pt x="5311" y="8455"/>
                    <a:pt x="5311" y="8455"/>
                    <a:pt x="5311" y="8455"/>
                  </a:cubicBezTo>
                  <a:cubicBezTo>
                    <a:pt x="7082" y="7357"/>
                    <a:pt x="9915" y="6625"/>
                    <a:pt x="13456" y="6625"/>
                  </a:cubicBezTo>
                  <a:cubicBezTo>
                    <a:pt x="18767" y="6625"/>
                    <a:pt x="21600" y="8272"/>
                    <a:pt x="21600" y="10835"/>
                  </a:cubicBezTo>
                  <a:lnTo>
                    <a:pt x="21600" y="2126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61" name="Freeform 21"/>
            <p:cNvSpPr/>
            <p:nvPr/>
          </p:nvSpPr>
          <p:spPr>
            <a:xfrm>
              <a:off x="682902" y="194376"/>
              <a:ext cx="55471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00" y="0"/>
                  </a:moveTo>
                  <a:cubicBezTo>
                    <a:pt x="17600" y="0"/>
                    <a:pt x="20000" y="1041"/>
                    <a:pt x="20000" y="1041"/>
                  </a:cubicBezTo>
                  <a:cubicBezTo>
                    <a:pt x="20000" y="2082"/>
                    <a:pt x="19600" y="3383"/>
                    <a:pt x="18400" y="3904"/>
                  </a:cubicBezTo>
                  <a:cubicBezTo>
                    <a:pt x="18400" y="3904"/>
                    <a:pt x="15600" y="3383"/>
                    <a:pt x="12000" y="3383"/>
                  </a:cubicBezTo>
                  <a:cubicBezTo>
                    <a:pt x="8000" y="3383"/>
                    <a:pt x="6000" y="4164"/>
                    <a:pt x="6000" y="5986"/>
                  </a:cubicBezTo>
                  <a:cubicBezTo>
                    <a:pt x="6000" y="8067"/>
                    <a:pt x="9600" y="8588"/>
                    <a:pt x="13600" y="9369"/>
                  </a:cubicBezTo>
                  <a:cubicBezTo>
                    <a:pt x="17600" y="10149"/>
                    <a:pt x="21600" y="11451"/>
                    <a:pt x="21600" y="15094"/>
                  </a:cubicBezTo>
                  <a:cubicBezTo>
                    <a:pt x="21600" y="19258"/>
                    <a:pt x="17600" y="21600"/>
                    <a:pt x="10000" y="21600"/>
                  </a:cubicBezTo>
                  <a:cubicBezTo>
                    <a:pt x="3600" y="21600"/>
                    <a:pt x="0" y="20039"/>
                    <a:pt x="0" y="20039"/>
                  </a:cubicBezTo>
                  <a:cubicBezTo>
                    <a:pt x="0" y="18998"/>
                    <a:pt x="400" y="17957"/>
                    <a:pt x="1600" y="17176"/>
                  </a:cubicBezTo>
                  <a:cubicBezTo>
                    <a:pt x="1600" y="17176"/>
                    <a:pt x="5600" y="18217"/>
                    <a:pt x="10000" y="18217"/>
                  </a:cubicBezTo>
                  <a:cubicBezTo>
                    <a:pt x="13600" y="18217"/>
                    <a:pt x="15600" y="17176"/>
                    <a:pt x="15600" y="15354"/>
                  </a:cubicBezTo>
                  <a:cubicBezTo>
                    <a:pt x="15600" y="13272"/>
                    <a:pt x="12400" y="12752"/>
                    <a:pt x="8800" y="11971"/>
                  </a:cubicBezTo>
                  <a:cubicBezTo>
                    <a:pt x="4800" y="11190"/>
                    <a:pt x="0" y="10149"/>
                    <a:pt x="0" y="6246"/>
                  </a:cubicBezTo>
                  <a:cubicBezTo>
                    <a:pt x="0" y="2602"/>
                    <a:pt x="4000" y="0"/>
                    <a:pt x="116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62" name="Freeform 22"/>
            <p:cNvSpPr/>
            <p:nvPr/>
          </p:nvSpPr>
          <p:spPr>
            <a:xfrm>
              <a:off x="748506" y="178601"/>
              <a:ext cx="51738" cy="101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11664" y="14895"/>
                  </a:moveTo>
                  <a:cubicBezTo>
                    <a:pt x="11664" y="17731"/>
                    <a:pt x="13824" y="18604"/>
                    <a:pt x="18144" y="18604"/>
                  </a:cubicBezTo>
                  <a:cubicBezTo>
                    <a:pt x="19440" y="18604"/>
                    <a:pt x="21168" y="18604"/>
                    <a:pt x="21168" y="18604"/>
                  </a:cubicBezTo>
                  <a:cubicBezTo>
                    <a:pt x="21168" y="18604"/>
                    <a:pt x="21600" y="19040"/>
                    <a:pt x="21600" y="19913"/>
                  </a:cubicBezTo>
                  <a:cubicBezTo>
                    <a:pt x="21600" y="20567"/>
                    <a:pt x="21168" y="21004"/>
                    <a:pt x="21168" y="21004"/>
                  </a:cubicBezTo>
                  <a:cubicBezTo>
                    <a:pt x="19872" y="21222"/>
                    <a:pt x="18144" y="21440"/>
                    <a:pt x="16416" y="21440"/>
                  </a:cubicBezTo>
                  <a:cubicBezTo>
                    <a:pt x="8640" y="21440"/>
                    <a:pt x="5184" y="19040"/>
                    <a:pt x="5184" y="14895"/>
                  </a:cubicBezTo>
                  <a:cubicBezTo>
                    <a:pt x="5184" y="6167"/>
                    <a:pt x="5184" y="6167"/>
                    <a:pt x="5184" y="6167"/>
                  </a:cubicBezTo>
                  <a:cubicBezTo>
                    <a:pt x="432" y="6167"/>
                    <a:pt x="432" y="6167"/>
                    <a:pt x="432" y="6167"/>
                  </a:cubicBezTo>
                  <a:cubicBezTo>
                    <a:pt x="432" y="6167"/>
                    <a:pt x="0" y="5731"/>
                    <a:pt x="0" y="4858"/>
                  </a:cubicBezTo>
                  <a:cubicBezTo>
                    <a:pt x="0" y="4204"/>
                    <a:pt x="432" y="3767"/>
                    <a:pt x="432" y="3767"/>
                  </a:cubicBezTo>
                  <a:cubicBezTo>
                    <a:pt x="5184" y="3767"/>
                    <a:pt x="5184" y="3767"/>
                    <a:pt x="5184" y="3767"/>
                  </a:cubicBezTo>
                  <a:cubicBezTo>
                    <a:pt x="5184" y="713"/>
                    <a:pt x="5184" y="713"/>
                    <a:pt x="5184" y="713"/>
                  </a:cubicBezTo>
                  <a:cubicBezTo>
                    <a:pt x="6912" y="276"/>
                    <a:pt x="9504" y="-160"/>
                    <a:pt x="11664" y="58"/>
                  </a:cubicBezTo>
                  <a:cubicBezTo>
                    <a:pt x="11664" y="3767"/>
                    <a:pt x="11664" y="3767"/>
                    <a:pt x="11664" y="3767"/>
                  </a:cubicBezTo>
                  <a:cubicBezTo>
                    <a:pt x="20304" y="3767"/>
                    <a:pt x="20304" y="3767"/>
                    <a:pt x="20304" y="3767"/>
                  </a:cubicBezTo>
                  <a:cubicBezTo>
                    <a:pt x="20304" y="3767"/>
                    <a:pt x="20736" y="4204"/>
                    <a:pt x="20736" y="4858"/>
                  </a:cubicBezTo>
                  <a:cubicBezTo>
                    <a:pt x="20736" y="5731"/>
                    <a:pt x="20304" y="6167"/>
                    <a:pt x="20304" y="6167"/>
                  </a:cubicBezTo>
                  <a:cubicBezTo>
                    <a:pt x="11664" y="6167"/>
                    <a:pt x="11664" y="6167"/>
                    <a:pt x="11664" y="6167"/>
                  </a:cubicBezTo>
                  <a:lnTo>
                    <a:pt x="11664" y="14895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63" name="Freeform 23"/>
            <p:cNvSpPr/>
            <p:nvPr/>
          </p:nvSpPr>
          <p:spPr>
            <a:xfrm>
              <a:off x="807176" y="196509"/>
              <a:ext cx="116809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101"/>
                  </a:cubicBezTo>
                  <a:cubicBezTo>
                    <a:pt x="10704" y="4101"/>
                    <a:pt x="10704" y="4101"/>
                    <a:pt x="10704" y="4101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6117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529" y="0"/>
                  </a:cubicBezTo>
                  <a:cubicBezTo>
                    <a:pt x="2485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038"/>
                    <a:pt x="5926" y="16678"/>
                    <a:pt x="6117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308" y="16405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038"/>
                    <a:pt x="15483" y="16678"/>
                    <a:pt x="15483" y="17499"/>
                  </a:cubicBezTo>
                  <a:cubicBezTo>
                    <a:pt x="15674" y="17499"/>
                    <a:pt x="15674" y="17499"/>
                    <a:pt x="15674" y="17499"/>
                  </a:cubicBezTo>
                  <a:cubicBezTo>
                    <a:pt x="15674" y="16678"/>
                    <a:pt x="15865" y="15311"/>
                    <a:pt x="16439" y="13397"/>
                  </a:cubicBezTo>
                  <a:cubicBezTo>
                    <a:pt x="19115" y="273"/>
                    <a:pt x="19115" y="273"/>
                    <a:pt x="19115" y="273"/>
                  </a:cubicBezTo>
                  <a:cubicBezTo>
                    <a:pt x="19115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248" y="21600"/>
                    <a:pt x="15483" y="21600"/>
                  </a:cubicBezTo>
                  <a:cubicBezTo>
                    <a:pt x="14910" y="21600"/>
                    <a:pt x="14527" y="21600"/>
                    <a:pt x="13954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64" name="Freeform 24"/>
            <p:cNvSpPr/>
            <p:nvPr/>
          </p:nvSpPr>
          <p:spPr>
            <a:xfrm>
              <a:off x="934118" y="194376"/>
              <a:ext cx="688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39" y="3123"/>
                  </a:moveTo>
                  <a:cubicBezTo>
                    <a:pt x="7093" y="3123"/>
                    <a:pt x="4836" y="4684"/>
                    <a:pt x="4836" y="10670"/>
                  </a:cubicBezTo>
                  <a:cubicBezTo>
                    <a:pt x="4836" y="16916"/>
                    <a:pt x="7093" y="18477"/>
                    <a:pt x="10639" y="18477"/>
                  </a:cubicBezTo>
                  <a:cubicBezTo>
                    <a:pt x="14185" y="18477"/>
                    <a:pt x="16442" y="16916"/>
                    <a:pt x="16442" y="10670"/>
                  </a:cubicBezTo>
                  <a:cubicBezTo>
                    <a:pt x="16442" y="4684"/>
                    <a:pt x="14185" y="3123"/>
                    <a:pt x="10639" y="3123"/>
                  </a:cubicBezTo>
                  <a:moveTo>
                    <a:pt x="10639" y="0"/>
                  </a:moveTo>
                  <a:cubicBezTo>
                    <a:pt x="17409" y="0"/>
                    <a:pt x="21600" y="3123"/>
                    <a:pt x="21600" y="10670"/>
                  </a:cubicBezTo>
                  <a:cubicBezTo>
                    <a:pt x="21600" y="18477"/>
                    <a:pt x="17409" y="21600"/>
                    <a:pt x="10639" y="21600"/>
                  </a:cubicBezTo>
                  <a:cubicBezTo>
                    <a:pt x="4191" y="21600"/>
                    <a:pt x="0" y="18477"/>
                    <a:pt x="0" y="10670"/>
                  </a:cubicBezTo>
                  <a:cubicBezTo>
                    <a:pt x="0" y="3123"/>
                    <a:pt x="4191" y="0"/>
                    <a:pt x="10639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65" name="Freeform 25"/>
            <p:cNvSpPr/>
            <p:nvPr/>
          </p:nvSpPr>
          <p:spPr>
            <a:xfrm>
              <a:off x="1013589" y="196509"/>
              <a:ext cx="116275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101"/>
                  </a:cubicBezTo>
                  <a:cubicBezTo>
                    <a:pt x="10704" y="4101"/>
                    <a:pt x="10704" y="4101"/>
                    <a:pt x="10704" y="4101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5926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338" y="0"/>
                  </a:cubicBezTo>
                  <a:cubicBezTo>
                    <a:pt x="2294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038"/>
                    <a:pt x="5926" y="16678"/>
                    <a:pt x="5926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117" y="16405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038"/>
                    <a:pt x="15483" y="16678"/>
                    <a:pt x="15483" y="17499"/>
                  </a:cubicBezTo>
                  <a:cubicBezTo>
                    <a:pt x="15483" y="17499"/>
                    <a:pt x="15483" y="17499"/>
                    <a:pt x="15483" y="17499"/>
                  </a:cubicBezTo>
                  <a:cubicBezTo>
                    <a:pt x="15674" y="16678"/>
                    <a:pt x="15865" y="15311"/>
                    <a:pt x="16248" y="13397"/>
                  </a:cubicBezTo>
                  <a:cubicBezTo>
                    <a:pt x="18924" y="273"/>
                    <a:pt x="18924" y="273"/>
                    <a:pt x="18924" y="273"/>
                  </a:cubicBezTo>
                  <a:cubicBezTo>
                    <a:pt x="18924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057" y="21600"/>
                    <a:pt x="15483" y="21600"/>
                  </a:cubicBezTo>
                  <a:cubicBezTo>
                    <a:pt x="14910" y="21600"/>
                    <a:pt x="14336" y="21600"/>
                    <a:pt x="13763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66" name="Freeform 26"/>
            <p:cNvSpPr/>
            <p:nvPr/>
          </p:nvSpPr>
          <p:spPr>
            <a:xfrm>
              <a:off x="1135730" y="196509"/>
              <a:ext cx="75206" cy="12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19" y="16800"/>
                  </a:moveTo>
                  <a:cubicBezTo>
                    <a:pt x="11540" y="19754"/>
                    <a:pt x="10060" y="21600"/>
                    <a:pt x="5030" y="21600"/>
                  </a:cubicBezTo>
                  <a:cubicBezTo>
                    <a:pt x="3551" y="21600"/>
                    <a:pt x="2663" y="21231"/>
                    <a:pt x="2663" y="21231"/>
                  </a:cubicBezTo>
                  <a:cubicBezTo>
                    <a:pt x="2663" y="21231"/>
                    <a:pt x="2367" y="20862"/>
                    <a:pt x="2367" y="20308"/>
                  </a:cubicBezTo>
                  <a:cubicBezTo>
                    <a:pt x="2367" y="19569"/>
                    <a:pt x="2663" y="19200"/>
                    <a:pt x="2663" y="19200"/>
                  </a:cubicBezTo>
                  <a:cubicBezTo>
                    <a:pt x="2663" y="19200"/>
                    <a:pt x="3551" y="19200"/>
                    <a:pt x="4734" y="19200"/>
                  </a:cubicBezTo>
                  <a:cubicBezTo>
                    <a:pt x="6805" y="19200"/>
                    <a:pt x="7693" y="18831"/>
                    <a:pt x="9173" y="16246"/>
                  </a:cubicBezTo>
                  <a:cubicBezTo>
                    <a:pt x="10060" y="14585"/>
                    <a:pt x="10060" y="14585"/>
                    <a:pt x="10060" y="14585"/>
                  </a:cubicBezTo>
                  <a:cubicBezTo>
                    <a:pt x="9468" y="14585"/>
                    <a:pt x="9173" y="14585"/>
                    <a:pt x="8581" y="14400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85"/>
                    <a:pt x="888" y="0"/>
                    <a:pt x="2367" y="0"/>
                  </a:cubicBezTo>
                  <a:cubicBezTo>
                    <a:pt x="3847" y="0"/>
                    <a:pt x="4734" y="185"/>
                    <a:pt x="4734" y="185"/>
                  </a:cubicBezTo>
                  <a:cubicBezTo>
                    <a:pt x="9764" y="8677"/>
                    <a:pt x="9764" y="8677"/>
                    <a:pt x="9764" y="8677"/>
                  </a:cubicBezTo>
                  <a:cubicBezTo>
                    <a:pt x="10948" y="10523"/>
                    <a:pt x="11244" y="11815"/>
                    <a:pt x="11244" y="11815"/>
                  </a:cubicBezTo>
                  <a:cubicBezTo>
                    <a:pt x="11540" y="11815"/>
                    <a:pt x="11540" y="11815"/>
                    <a:pt x="11540" y="11815"/>
                  </a:cubicBezTo>
                  <a:cubicBezTo>
                    <a:pt x="11540" y="11815"/>
                    <a:pt x="12132" y="10523"/>
                    <a:pt x="13019" y="8677"/>
                  </a:cubicBezTo>
                  <a:cubicBezTo>
                    <a:pt x="17458" y="185"/>
                    <a:pt x="17458" y="185"/>
                    <a:pt x="17458" y="185"/>
                  </a:cubicBezTo>
                  <a:cubicBezTo>
                    <a:pt x="17458" y="185"/>
                    <a:pt x="18049" y="0"/>
                    <a:pt x="19529" y="0"/>
                  </a:cubicBezTo>
                  <a:cubicBezTo>
                    <a:pt x="21008" y="0"/>
                    <a:pt x="21600" y="185"/>
                    <a:pt x="21600" y="185"/>
                  </a:cubicBezTo>
                  <a:lnTo>
                    <a:pt x="13019" y="16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67" name="Freeform 27"/>
            <p:cNvSpPr/>
            <p:nvPr/>
          </p:nvSpPr>
          <p:spPr>
            <a:xfrm>
              <a:off x="1260538" y="165574"/>
              <a:ext cx="62938" cy="112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11" y="21402"/>
                  </a:moveTo>
                  <a:cubicBezTo>
                    <a:pt x="5311" y="21402"/>
                    <a:pt x="4603" y="21600"/>
                    <a:pt x="2479" y="21600"/>
                  </a:cubicBezTo>
                  <a:cubicBezTo>
                    <a:pt x="708" y="21600"/>
                    <a:pt x="0" y="21402"/>
                    <a:pt x="0" y="2140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1246" y="0"/>
                    <a:pt x="21246" y="0"/>
                    <a:pt x="21246" y="0"/>
                  </a:cubicBezTo>
                  <a:cubicBezTo>
                    <a:pt x="21600" y="396"/>
                    <a:pt x="21600" y="793"/>
                    <a:pt x="21600" y="1387"/>
                  </a:cubicBezTo>
                  <a:cubicBezTo>
                    <a:pt x="21600" y="1783"/>
                    <a:pt x="21600" y="2180"/>
                    <a:pt x="21246" y="2576"/>
                  </a:cubicBezTo>
                  <a:cubicBezTo>
                    <a:pt x="5311" y="2576"/>
                    <a:pt x="5311" y="2576"/>
                    <a:pt x="5311" y="2576"/>
                  </a:cubicBezTo>
                  <a:cubicBezTo>
                    <a:pt x="5311" y="9908"/>
                    <a:pt x="5311" y="9908"/>
                    <a:pt x="5311" y="9908"/>
                  </a:cubicBezTo>
                  <a:cubicBezTo>
                    <a:pt x="19475" y="9908"/>
                    <a:pt x="19475" y="9908"/>
                    <a:pt x="19475" y="9908"/>
                  </a:cubicBezTo>
                  <a:cubicBezTo>
                    <a:pt x="19830" y="10106"/>
                    <a:pt x="19830" y="10503"/>
                    <a:pt x="19830" y="11097"/>
                  </a:cubicBezTo>
                  <a:cubicBezTo>
                    <a:pt x="19830" y="11494"/>
                    <a:pt x="19830" y="11890"/>
                    <a:pt x="19475" y="12286"/>
                  </a:cubicBezTo>
                  <a:cubicBezTo>
                    <a:pt x="5311" y="12286"/>
                    <a:pt x="5311" y="12286"/>
                    <a:pt x="5311" y="12286"/>
                  </a:cubicBezTo>
                  <a:lnTo>
                    <a:pt x="5311" y="2140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68" name="Freeform 28"/>
            <p:cNvSpPr/>
            <p:nvPr/>
          </p:nvSpPr>
          <p:spPr>
            <a:xfrm>
              <a:off x="1337876" y="196509"/>
              <a:ext cx="62405" cy="83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67"/>
                  </a:moveTo>
                  <a:cubicBezTo>
                    <a:pt x="0" y="267"/>
                    <a:pt x="708" y="0"/>
                    <a:pt x="2479" y="0"/>
                  </a:cubicBezTo>
                  <a:cubicBezTo>
                    <a:pt x="4249" y="0"/>
                    <a:pt x="5311" y="267"/>
                    <a:pt x="5311" y="267"/>
                  </a:cubicBezTo>
                  <a:cubicBezTo>
                    <a:pt x="5311" y="14667"/>
                    <a:pt x="5311" y="14667"/>
                    <a:pt x="5311" y="14667"/>
                  </a:cubicBezTo>
                  <a:cubicBezTo>
                    <a:pt x="5311" y="17067"/>
                    <a:pt x="6728" y="18133"/>
                    <a:pt x="10269" y="18133"/>
                  </a:cubicBezTo>
                  <a:cubicBezTo>
                    <a:pt x="12393" y="18133"/>
                    <a:pt x="14872" y="17333"/>
                    <a:pt x="16289" y="15733"/>
                  </a:cubicBezTo>
                  <a:cubicBezTo>
                    <a:pt x="16289" y="267"/>
                    <a:pt x="16289" y="267"/>
                    <a:pt x="16289" y="267"/>
                  </a:cubicBezTo>
                  <a:cubicBezTo>
                    <a:pt x="16289" y="267"/>
                    <a:pt x="17351" y="0"/>
                    <a:pt x="18767" y="0"/>
                  </a:cubicBezTo>
                  <a:cubicBezTo>
                    <a:pt x="20892" y="0"/>
                    <a:pt x="21600" y="267"/>
                    <a:pt x="21600" y="267"/>
                  </a:cubicBezTo>
                  <a:cubicBezTo>
                    <a:pt x="21600" y="20800"/>
                    <a:pt x="21600" y="20800"/>
                    <a:pt x="21600" y="20800"/>
                  </a:cubicBezTo>
                  <a:cubicBezTo>
                    <a:pt x="21600" y="20800"/>
                    <a:pt x="20892" y="21067"/>
                    <a:pt x="18767" y="21067"/>
                  </a:cubicBezTo>
                  <a:cubicBezTo>
                    <a:pt x="17351" y="21067"/>
                    <a:pt x="16289" y="20800"/>
                    <a:pt x="16289" y="20800"/>
                  </a:cubicBezTo>
                  <a:cubicBezTo>
                    <a:pt x="16289" y="18933"/>
                    <a:pt x="16289" y="18933"/>
                    <a:pt x="16289" y="18933"/>
                  </a:cubicBezTo>
                  <a:cubicBezTo>
                    <a:pt x="14164" y="20533"/>
                    <a:pt x="11331" y="21600"/>
                    <a:pt x="8144" y="21600"/>
                  </a:cubicBezTo>
                  <a:cubicBezTo>
                    <a:pt x="2833" y="21600"/>
                    <a:pt x="0" y="18933"/>
                    <a:pt x="0" y="15467"/>
                  </a:cubicBezTo>
                  <a:lnTo>
                    <a:pt x="0" y="267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69" name="Freeform 29"/>
            <p:cNvSpPr/>
            <p:nvPr/>
          </p:nvSpPr>
          <p:spPr>
            <a:xfrm>
              <a:off x="1423215" y="194376"/>
              <a:ext cx="62938" cy="83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892" y="21600"/>
                    <a:pt x="19121" y="21600"/>
                  </a:cubicBezTo>
                  <a:cubicBezTo>
                    <a:pt x="17351" y="21600"/>
                    <a:pt x="16289" y="21333"/>
                    <a:pt x="16289" y="21333"/>
                  </a:cubicBezTo>
                  <a:cubicBezTo>
                    <a:pt x="16289" y="6933"/>
                    <a:pt x="16289" y="6933"/>
                    <a:pt x="16289" y="6933"/>
                  </a:cubicBezTo>
                  <a:cubicBezTo>
                    <a:pt x="16289" y="4533"/>
                    <a:pt x="14872" y="3200"/>
                    <a:pt x="11331" y="3200"/>
                  </a:cubicBezTo>
                  <a:cubicBezTo>
                    <a:pt x="8852" y="3200"/>
                    <a:pt x="6728" y="4267"/>
                    <a:pt x="5311" y="5867"/>
                  </a:cubicBezTo>
                  <a:cubicBezTo>
                    <a:pt x="5311" y="21333"/>
                    <a:pt x="5311" y="21333"/>
                    <a:pt x="5311" y="21333"/>
                  </a:cubicBezTo>
                  <a:cubicBezTo>
                    <a:pt x="5311" y="21333"/>
                    <a:pt x="4249" y="21600"/>
                    <a:pt x="2479" y="21600"/>
                  </a:cubicBezTo>
                  <a:cubicBezTo>
                    <a:pt x="708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708" y="533"/>
                    <a:pt x="2479" y="533"/>
                  </a:cubicBezTo>
                  <a:cubicBezTo>
                    <a:pt x="4249" y="533"/>
                    <a:pt x="5311" y="800"/>
                    <a:pt x="5311" y="800"/>
                  </a:cubicBezTo>
                  <a:cubicBezTo>
                    <a:pt x="5311" y="2667"/>
                    <a:pt x="5311" y="2667"/>
                    <a:pt x="5311" y="2667"/>
                  </a:cubicBezTo>
                  <a:cubicBezTo>
                    <a:pt x="7082" y="1067"/>
                    <a:pt x="9915" y="0"/>
                    <a:pt x="13456" y="0"/>
                  </a:cubicBezTo>
                  <a:cubicBezTo>
                    <a:pt x="18767" y="0"/>
                    <a:pt x="21600" y="2400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70" name="Freeform 30"/>
            <p:cNvSpPr/>
            <p:nvPr/>
          </p:nvSpPr>
          <p:spPr>
            <a:xfrm>
              <a:off x="1504287" y="161307"/>
              <a:ext cx="68271" cy="118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127" y="8452"/>
                  </a:moveTo>
                  <a:cubicBezTo>
                    <a:pt x="7200" y="8452"/>
                    <a:pt x="5236" y="9579"/>
                    <a:pt x="5236" y="13711"/>
                  </a:cubicBezTo>
                  <a:cubicBezTo>
                    <a:pt x="5236" y="18031"/>
                    <a:pt x="7200" y="19158"/>
                    <a:pt x="11127" y="19158"/>
                  </a:cubicBezTo>
                  <a:cubicBezTo>
                    <a:pt x="14727" y="19158"/>
                    <a:pt x="16691" y="17468"/>
                    <a:pt x="16691" y="15590"/>
                  </a:cubicBezTo>
                  <a:cubicBezTo>
                    <a:pt x="16691" y="11833"/>
                    <a:pt x="16691" y="11833"/>
                    <a:pt x="16691" y="11833"/>
                  </a:cubicBezTo>
                  <a:cubicBezTo>
                    <a:pt x="16364" y="9955"/>
                    <a:pt x="14727" y="8452"/>
                    <a:pt x="11127" y="8452"/>
                  </a:cubicBezTo>
                  <a:moveTo>
                    <a:pt x="18982" y="0"/>
                  </a:moveTo>
                  <a:cubicBezTo>
                    <a:pt x="20618" y="0"/>
                    <a:pt x="21600" y="188"/>
                    <a:pt x="21600" y="188"/>
                  </a:cubicBezTo>
                  <a:cubicBezTo>
                    <a:pt x="21600" y="21037"/>
                    <a:pt x="21600" y="21037"/>
                    <a:pt x="21600" y="21037"/>
                  </a:cubicBezTo>
                  <a:cubicBezTo>
                    <a:pt x="21600" y="21037"/>
                    <a:pt x="20618" y="21224"/>
                    <a:pt x="19309" y="21224"/>
                  </a:cubicBezTo>
                  <a:cubicBezTo>
                    <a:pt x="18327" y="21224"/>
                    <a:pt x="17345" y="21037"/>
                    <a:pt x="17345" y="21037"/>
                  </a:cubicBezTo>
                  <a:cubicBezTo>
                    <a:pt x="16691" y="19534"/>
                    <a:pt x="16691" y="19534"/>
                    <a:pt x="16691" y="19534"/>
                  </a:cubicBezTo>
                  <a:cubicBezTo>
                    <a:pt x="15382" y="20849"/>
                    <a:pt x="13091" y="21600"/>
                    <a:pt x="9491" y="21600"/>
                  </a:cubicBezTo>
                  <a:cubicBezTo>
                    <a:pt x="3927" y="21600"/>
                    <a:pt x="0" y="19534"/>
                    <a:pt x="0" y="13711"/>
                  </a:cubicBezTo>
                  <a:cubicBezTo>
                    <a:pt x="0" y="8077"/>
                    <a:pt x="3927" y="6010"/>
                    <a:pt x="9491" y="6010"/>
                  </a:cubicBezTo>
                  <a:cubicBezTo>
                    <a:pt x="12764" y="6010"/>
                    <a:pt x="15055" y="6762"/>
                    <a:pt x="16691" y="7889"/>
                  </a:cubicBezTo>
                  <a:cubicBezTo>
                    <a:pt x="16691" y="188"/>
                    <a:pt x="16691" y="188"/>
                    <a:pt x="16691" y="188"/>
                  </a:cubicBezTo>
                  <a:cubicBezTo>
                    <a:pt x="16691" y="188"/>
                    <a:pt x="17345" y="0"/>
                    <a:pt x="18982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71" name="Freeform 31"/>
            <p:cNvSpPr/>
            <p:nvPr/>
          </p:nvSpPr>
          <p:spPr>
            <a:xfrm>
              <a:off x="1593892" y="196509"/>
              <a:ext cx="62938" cy="83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67"/>
                  </a:moveTo>
                  <a:cubicBezTo>
                    <a:pt x="0" y="267"/>
                    <a:pt x="1062" y="0"/>
                    <a:pt x="2833" y="0"/>
                  </a:cubicBezTo>
                  <a:cubicBezTo>
                    <a:pt x="4603" y="0"/>
                    <a:pt x="5311" y="267"/>
                    <a:pt x="5311" y="267"/>
                  </a:cubicBezTo>
                  <a:cubicBezTo>
                    <a:pt x="5311" y="14667"/>
                    <a:pt x="5311" y="14667"/>
                    <a:pt x="5311" y="14667"/>
                  </a:cubicBezTo>
                  <a:cubicBezTo>
                    <a:pt x="5311" y="17067"/>
                    <a:pt x="7082" y="18133"/>
                    <a:pt x="10269" y="18133"/>
                  </a:cubicBezTo>
                  <a:cubicBezTo>
                    <a:pt x="12748" y="18133"/>
                    <a:pt x="14872" y="17333"/>
                    <a:pt x="16289" y="15733"/>
                  </a:cubicBezTo>
                  <a:cubicBezTo>
                    <a:pt x="16289" y="267"/>
                    <a:pt x="16289" y="267"/>
                    <a:pt x="16289" y="267"/>
                  </a:cubicBezTo>
                  <a:cubicBezTo>
                    <a:pt x="16289" y="267"/>
                    <a:pt x="17351" y="0"/>
                    <a:pt x="19121" y="0"/>
                  </a:cubicBezTo>
                  <a:cubicBezTo>
                    <a:pt x="20892" y="0"/>
                    <a:pt x="21600" y="267"/>
                    <a:pt x="21600" y="267"/>
                  </a:cubicBezTo>
                  <a:cubicBezTo>
                    <a:pt x="21600" y="20800"/>
                    <a:pt x="21600" y="20800"/>
                    <a:pt x="21600" y="20800"/>
                  </a:cubicBezTo>
                  <a:cubicBezTo>
                    <a:pt x="21600" y="20800"/>
                    <a:pt x="20892" y="21067"/>
                    <a:pt x="19121" y="21067"/>
                  </a:cubicBezTo>
                  <a:cubicBezTo>
                    <a:pt x="17351" y="21067"/>
                    <a:pt x="16289" y="20800"/>
                    <a:pt x="16289" y="20800"/>
                  </a:cubicBezTo>
                  <a:cubicBezTo>
                    <a:pt x="16289" y="18933"/>
                    <a:pt x="16289" y="18933"/>
                    <a:pt x="16289" y="18933"/>
                  </a:cubicBezTo>
                  <a:cubicBezTo>
                    <a:pt x="14518" y="20533"/>
                    <a:pt x="11685" y="21600"/>
                    <a:pt x="8144" y="21600"/>
                  </a:cubicBezTo>
                  <a:cubicBezTo>
                    <a:pt x="2833" y="21600"/>
                    <a:pt x="0" y="18933"/>
                    <a:pt x="0" y="15467"/>
                  </a:cubicBezTo>
                  <a:lnTo>
                    <a:pt x="0" y="267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72" name="Freeform 32"/>
            <p:cNvSpPr/>
            <p:nvPr/>
          </p:nvSpPr>
          <p:spPr>
            <a:xfrm>
              <a:off x="1676564" y="194376"/>
              <a:ext cx="55471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200" y="0"/>
                  </a:moveTo>
                  <a:cubicBezTo>
                    <a:pt x="17200" y="0"/>
                    <a:pt x="20000" y="1041"/>
                    <a:pt x="20000" y="1041"/>
                  </a:cubicBezTo>
                  <a:cubicBezTo>
                    <a:pt x="20000" y="2082"/>
                    <a:pt x="19200" y="3383"/>
                    <a:pt x="18400" y="3904"/>
                  </a:cubicBezTo>
                  <a:cubicBezTo>
                    <a:pt x="18400" y="3904"/>
                    <a:pt x="15200" y="3383"/>
                    <a:pt x="12000" y="3383"/>
                  </a:cubicBezTo>
                  <a:cubicBezTo>
                    <a:pt x="8000" y="3383"/>
                    <a:pt x="5600" y="4164"/>
                    <a:pt x="5600" y="5986"/>
                  </a:cubicBezTo>
                  <a:cubicBezTo>
                    <a:pt x="5600" y="8067"/>
                    <a:pt x="9600" y="8588"/>
                    <a:pt x="13200" y="9369"/>
                  </a:cubicBezTo>
                  <a:cubicBezTo>
                    <a:pt x="17200" y="10149"/>
                    <a:pt x="21600" y="11451"/>
                    <a:pt x="21600" y="15094"/>
                  </a:cubicBezTo>
                  <a:cubicBezTo>
                    <a:pt x="21600" y="19258"/>
                    <a:pt x="17600" y="21600"/>
                    <a:pt x="10000" y="21600"/>
                  </a:cubicBezTo>
                  <a:cubicBezTo>
                    <a:pt x="3600" y="21600"/>
                    <a:pt x="0" y="20039"/>
                    <a:pt x="0" y="20039"/>
                  </a:cubicBezTo>
                  <a:cubicBezTo>
                    <a:pt x="0" y="18998"/>
                    <a:pt x="400" y="17957"/>
                    <a:pt x="1600" y="17176"/>
                  </a:cubicBezTo>
                  <a:cubicBezTo>
                    <a:pt x="1600" y="17176"/>
                    <a:pt x="5600" y="18217"/>
                    <a:pt x="9600" y="18217"/>
                  </a:cubicBezTo>
                  <a:cubicBezTo>
                    <a:pt x="13200" y="18217"/>
                    <a:pt x="15600" y="17176"/>
                    <a:pt x="15600" y="15354"/>
                  </a:cubicBezTo>
                  <a:cubicBezTo>
                    <a:pt x="15600" y="13272"/>
                    <a:pt x="12000" y="12752"/>
                    <a:pt x="8400" y="11971"/>
                  </a:cubicBezTo>
                  <a:cubicBezTo>
                    <a:pt x="4400" y="11190"/>
                    <a:pt x="0" y="10149"/>
                    <a:pt x="0" y="6246"/>
                  </a:cubicBezTo>
                  <a:cubicBezTo>
                    <a:pt x="0" y="2602"/>
                    <a:pt x="3600" y="0"/>
                    <a:pt x="112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73" name="Freeform 33"/>
            <p:cNvSpPr/>
            <p:nvPr/>
          </p:nvSpPr>
          <p:spPr>
            <a:xfrm>
              <a:off x="1743235" y="196509"/>
              <a:ext cx="59738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228" y="18319"/>
                  </a:moveTo>
                  <a:cubicBezTo>
                    <a:pt x="21228" y="18319"/>
                    <a:pt x="21600" y="18866"/>
                    <a:pt x="21600" y="19959"/>
                  </a:cubicBezTo>
                  <a:cubicBezTo>
                    <a:pt x="21600" y="21053"/>
                    <a:pt x="21228" y="21600"/>
                    <a:pt x="21228" y="21600"/>
                  </a:cubicBezTo>
                  <a:cubicBezTo>
                    <a:pt x="372" y="21600"/>
                    <a:pt x="372" y="21600"/>
                    <a:pt x="372" y="21600"/>
                  </a:cubicBezTo>
                  <a:cubicBezTo>
                    <a:pt x="372" y="21053"/>
                    <a:pt x="0" y="20506"/>
                    <a:pt x="0" y="19959"/>
                  </a:cubicBezTo>
                  <a:cubicBezTo>
                    <a:pt x="0" y="19139"/>
                    <a:pt x="372" y="18592"/>
                    <a:pt x="372" y="18319"/>
                  </a:cubicBezTo>
                  <a:cubicBezTo>
                    <a:pt x="15269" y="3281"/>
                    <a:pt x="15269" y="3281"/>
                    <a:pt x="15269" y="3281"/>
                  </a:cubicBezTo>
                  <a:cubicBezTo>
                    <a:pt x="1490" y="3281"/>
                    <a:pt x="1490" y="3281"/>
                    <a:pt x="1490" y="3281"/>
                  </a:cubicBezTo>
                  <a:cubicBezTo>
                    <a:pt x="1490" y="3281"/>
                    <a:pt x="1117" y="2734"/>
                    <a:pt x="1117" y="1641"/>
                  </a:cubicBezTo>
                  <a:cubicBezTo>
                    <a:pt x="1117" y="547"/>
                    <a:pt x="1490" y="0"/>
                    <a:pt x="1490" y="0"/>
                  </a:cubicBezTo>
                  <a:cubicBezTo>
                    <a:pt x="21228" y="0"/>
                    <a:pt x="21228" y="0"/>
                    <a:pt x="21228" y="0"/>
                  </a:cubicBezTo>
                  <a:cubicBezTo>
                    <a:pt x="21600" y="273"/>
                    <a:pt x="21600" y="820"/>
                    <a:pt x="21600" y="1641"/>
                  </a:cubicBezTo>
                  <a:cubicBezTo>
                    <a:pt x="21600" y="2187"/>
                    <a:pt x="21600" y="2734"/>
                    <a:pt x="21228" y="3281"/>
                  </a:cubicBezTo>
                  <a:cubicBezTo>
                    <a:pt x="6331" y="18319"/>
                    <a:pt x="6331" y="18319"/>
                    <a:pt x="6331" y="18319"/>
                  </a:cubicBezTo>
                  <a:lnTo>
                    <a:pt x="21228" y="1831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74" name="Freeform 34"/>
            <p:cNvSpPr/>
            <p:nvPr/>
          </p:nvSpPr>
          <p:spPr>
            <a:xfrm>
              <a:off x="431686" y="353852"/>
              <a:ext cx="78406" cy="111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547" y="10000"/>
                  </a:moveTo>
                  <a:cubicBezTo>
                    <a:pt x="10516" y="10000"/>
                    <a:pt x="10516" y="10000"/>
                    <a:pt x="10516" y="10000"/>
                  </a:cubicBezTo>
                  <a:cubicBezTo>
                    <a:pt x="13926" y="10000"/>
                    <a:pt x="15632" y="8600"/>
                    <a:pt x="15632" y="6200"/>
                  </a:cubicBezTo>
                  <a:cubicBezTo>
                    <a:pt x="15632" y="3800"/>
                    <a:pt x="13926" y="2400"/>
                    <a:pt x="10516" y="2400"/>
                  </a:cubicBezTo>
                  <a:cubicBezTo>
                    <a:pt x="4547" y="2400"/>
                    <a:pt x="4547" y="2400"/>
                    <a:pt x="4547" y="2400"/>
                  </a:cubicBezTo>
                  <a:lnTo>
                    <a:pt x="4547" y="10000"/>
                  </a:lnTo>
                  <a:close/>
                  <a:moveTo>
                    <a:pt x="11084" y="0"/>
                  </a:moveTo>
                  <a:cubicBezTo>
                    <a:pt x="16768" y="0"/>
                    <a:pt x="20179" y="2400"/>
                    <a:pt x="20179" y="6200"/>
                  </a:cubicBezTo>
                  <a:cubicBezTo>
                    <a:pt x="20179" y="9200"/>
                    <a:pt x="17905" y="11600"/>
                    <a:pt x="14211" y="12400"/>
                  </a:cubicBezTo>
                  <a:cubicBezTo>
                    <a:pt x="21600" y="21400"/>
                    <a:pt x="21600" y="21400"/>
                    <a:pt x="21600" y="21400"/>
                  </a:cubicBezTo>
                  <a:cubicBezTo>
                    <a:pt x="21600" y="21400"/>
                    <a:pt x="20747" y="21600"/>
                    <a:pt x="19042" y="21600"/>
                  </a:cubicBezTo>
                  <a:cubicBezTo>
                    <a:pt x="17621" y="21600"/>
                    <a:pt x="16768" y="21400"/>
                    <a:pt x="16768" y="21400"/>
                  </a:cubicBezTo>
                  <a:cubicBezTo>
                    <a:pt x="9663" y="12600"/>
                    <a:pt x="9663" y="12600"/>
                    <a:pt x="9663" y="12600"/>
                  </a:cubicBezTo>
                  <a:cubicBezTo>
                    <a:pt x="4547" y="12600"/>
                    <a:pt x="4547" y="12600"/>
                    <a:pt x="4547" y="12600"/>
                  </a:cubicBezTo>
                  <a:cubicBezTo>
                    <a:pt x="4547" y="21400"/>
                    <a:pt x="4547" y="21400"/>
                    <a:pt x="4547" y="21400"/>
                  </a:cubicBezTo>
                  <a:cubicBezTo>
                    <a:pt x="4547" y="21400"/>
                    <a:pt x="3695" y="21600"/>
                    <a:pt x="2274" y="21600"/>
                  </a:cubicBezTo>
                  <a:cubicBezTo>
                    <a:pt x="853" y="21600"/>
                    <a:pt x="0" y="21400"/>
                    <a:pt x="0" y="2140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1084" y="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75" name="Freeform 35"/>
            <p:cNvSpPr/>
            <p:nvPr/>
          </p:nvSpPr>
          <p:spPr>
            <a:xfrm>
              <a:off x="523425" y="381587"/>
              <a:ext cx="64539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14" y="3123"/>
                  </a:moveTo>
                  <a:cubicBezTo>
                    <a:pt x="8229" y="3123"/>
                    <a:pt x="5829" y="4945"/>
                    <a:pt x="5143" y="9108"/>
                  </a:cubicBezTo>
                  <a:cubicBezTo>
                    <a:pt x="16457" y="9108"/>
                    <a:pt x="16457" y="9108"/>
                    <a:pt x="16457" y="9108"/>
                  </a:cubicBezTo>
                  <a:cubicBezTo>
                    <a:pt x="16457" y="8848"/>
                    <a:pt x="16457" y="8328"/>
                    <a:pt x="16457" y="7547"/>
                  </a:cubicBezTo>
                  <a:cubicBezTo>
                    <a:pt x="16457" y="5205"/>
                    <a:pt x="15429" y="3123"/>
                    <a:pt x="11314" y="3123"/>
                  </a:cubicBezTo>
                  <a:moveTo>
                    <a:pt x="5143" y="11971"/>
                  </a:moveTo>
                  <a:cubicBezTo>
                    <a:pt x="5829" y="16655"/>
                    <a:pt x="8229" y="18217"/>
                    <a:pt x="12343" y="18217"/>
                  </a:cubicBezTo>
                  <a:cubicBezTo>
                    <a:pt x="16114" y="18217"/>
                    <a:pt x="18514" y="16916"/>
                    <a:pt x="18514" y="16916"/>
                  </a:cubicBezTo>
                  <a:cubicBezTo>
                    <a:pt x="19543" y="17696"/>
                    <a:pt x="20229" y="18737"/>
                    <a:pt x="20229" y="19778"/>
                  </a:cubicBezTo>
                  <a:cubicBezTo>
                    <a:pt x="20229" y="19778"/>
                    <a:pt x="17143" y="21600"/>
                    <a:pt x="11657" y="21600"/>
                  </a:cubicBezTo>
                  <a:cubicBezTo>
                    <a:pt x="3771" y="21600"/>
                    <a:pt x="0" y="17696"/>
                    <a:pt x="0" y="10670"/>
                  </a:cubicBezTo>
                  <a:cubicBezTo>
                    <a:pt x="0" y="3383"/>
                    <a:pt x="4457" y="0"/>
                    <a:pt x="11314" y="0"/>
                  </a:cubicBezTo>
                  <a:cubicBezTo>
                    <a:pt x="17829" y="0"/>
                    <a:pt x="21600" y="2863"/>
                    <a:pt x="21600" y="8067"/>
                  </a:cubicBezTo>
                  <a:cubicBezTo>
                    <a:pt x="21600" y="10410"/>
                    <a:pt x="21257" y="11971"/>
                    <a:pt x="21257" y="11971"/>
                  </a:cubicBezTo>
                  <a:lnTo>
                    <a:pt x="5143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76" name="Freeform 36"/>
            <p:cNvSpPr/>
            <p:nvPr/>
          </p:nvSpPr>
          <p:spPr>
            <a:xfrm>
              <a:off x="606630" y="348519"/>
              <a:ext cx="62939" cy="116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20892" y="21600"/>
                    <a:pt x="19121" y="21600"/>
                  </a:cubicBezTo>
                  <a:cubicBezTo>
                    <a:pt x="17351" y="21600"/>
                    <a:pt x="16289" y="21409"/>
                    <a:pt x="16289" y="21409"/>
                  </a:cubicBezTo>
                  <a:cubicBezTo>
                    <a:pt x="16289" y="11087"/>
                    <a:pt x="16289" y="11087"/>
                    <a:pt x="16289" y="11087"/>
                  </a:cubicBezTo>
                  <a:cubicBezTo>
                    <a:pt x="16289" y="9366"/>
                    <a:pt x="14872" y="8602"/>
                    <a:pt x="11331" y="8602"/>
                  </a:cubicBezTo>
                  <a:cubicBezTo>
                    <a:pt x="8852" y="8602"/>
                    <a:pt x="6728" y="9175"/>
                    <a:pt x="5311" y="10322"/>
                  </a:cubicBezTo>
                  <a:cubicBezTo>
                    <a:pt x="5311" y="21409"/>
                    <a:pt x="5311" y="21409"/>
                    <a:pt x="5311" y="21409"/>
                  </a:cubicBezTo>
                  <a:cubicBezTo>
                    <a:pt x="5311" y="21409"/>
                    <a:pt x="4249" y="21600"/>
                    <a:pt x="2479" y="21600"/>
                  </a:cubicBezTo>
                  <a:cubicBezTo>
                    <a:pt x="708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708" y="0"/>
                    <a:pt x="2479" y="0"/>
                  </a:cubicBezTo>
                  <a:cubicBezTo>
                    <a:pt x="4249" y="0"/>
                    <a:pt x="5311" y="191"/>
                    <a:pt x="5311" y="191"/>
                  </a:cubicBezTo>
                  <a:cubicBezTo>
                    <a:pt x="5311" y="8028"/>
                    <a:pt x="5311" y="8028"/>
                    <a:pt x="5311" y="8028"/>
                  </a:cubicBezTo>
                  <a:cubicBezTo>
                    <a:pt x="7082" y="6881"/>
                    <a:pt x="9915" y="6117"/>
                    <a:pt x="13456" y="6117"/>
                  </a:cubicBezTo>
                  <a:cubicBezTo>
                    <a:pt x="18767" y="6117"/>
                    <a:pt x="21600" y="8028"/>
                    <a:pt x="21600" y="10513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77" name="Freeform 37"/>
            <p:cNvSpPr/>
            <p:nvPr/>
          </p:nvSpPr>
          <p:spPr>
            <a:xfrm>
              <a:off x="687169" y="381587"/>
              <a:ext cx="624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311" y="12492"/>
                    <a:pt x="5311" y="14834"/>
                  </a:cubicBezTo>
                  <a:cubicBezTo>
                    <a:pt x="5311" y="17436"/>
                    <a:pt x="7082" y="18477"/>
                    <a:pt x="9915" y="18477"/>
                  </a:cubicBezTo>
                  <a:cubicBezTo>
                    <a:pt x="14164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2748" y="11451"/>
                    <a:pt x="10977" y="11451"/>
                  </a:cubicBezTo>
                  <a:moveTo>
                    <a:pt x="11331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0892" y="21080"/>
                    <a:pt x="19475" y="21080"/>
                  </a:cubicBezTo>
                  <a:cubicBezTo>
                    <a:pt x="18059" y="21080"/>
                    <a:pt x="17351" y="20819"/>
                    <a:pt x="17351" y="20819"/>
                  </a:cubicBezTo>
                  <a:cubicBezTo>
                    <a:pt x="16643" y="18217"/>
                    <a:pt x="16643" y="18217"/>
                    <a:pt x="16643" y="18217"/>
                  </a:cubicBezTo>
                  <a:cubicBezTo>
                    <a:pt x="15226" y="20299"/>
                    <a:pt x="12393" y="21600"/>
                    <a:pt x="8144" y="21600"/>
                  </a:cubicBezTo>
                  <a:cubicBezTo>
                    <a:pt x="3187" y="21600"/>
                    <a:pt x="0" y="19258"/>
                    <a:pt x="0" y="1483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623" y="3383"/>
                  </a:cubicBezTo>
                  <a:cubicBezTo>
                    <a:pt x="7082" y="3383"/>
                    <a:pt x="3541" y="4424"/>
                    <a:pt x="3541" y="4424"/>
                  </a:cubicBezTo>
                  <a:cubicBezTo>
                    <a:pt x="3541" y="4424"/>
                    <a:pt x="2833" y="3904"/>
                    <a:pt x="2479" y="3123"/>
                  </a:cubicBezTo>
                  <a:cubicBezTo>
                    <a:pt x="1770" y="2342"/>
                    <a:pt x="2125" y="1561"/>
                    <a:pt x="2125" y="1561"/>
                  </a:cubicBezTo>
                  <a:cubicBezTo>
                    <a:pt x="2125" y="1561"/>
                    <a:pt x="6020" y="0"/>
                    <a:pt x="1133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78" name="Freeform 38"/>
            <p:cNvSpPr/>
            <p:nvPr/>
          </p:nvSpPr>
          <p:spPr>
            <a:xfrm>
              <a:off x="772507" y="348519"/>
              <a:ext cx="66672" cy="11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8452"/>
                  </a:moveTo>
                  <a:cubicBezTo>
                    <a:pt x="6978" y="8452"/>
                    <a:pt x="4985" y="9955"/>
                    <a:pt x="4985" y="12021"/>
                  </a:cubicBezTo>
                  <a:cubicBezTo>
                    <a:pt x="4985" y="15590"/>
                    <a:pt x="4985" y="15590"/>
                    <a:pt x="4985" y="15590"/>
                  </a:cubicBezTo>
                  <a:cubicBezTo>
                    <a:pt x="4985" y="17468"/>
                    <a:pt x="6978" y="19158"/>
                    <a:pt x="10302" y="19158"/>
                  </a:cubicBezTo>
                  <a:cubicBezTo>
                    <a:pt x="14289" y="19158"/>
                    <a:pt x="16283" y="18031"/>
                    <a:pt x="16283" y="13711"/>
                  </a:cubicBezTo>
                  <a:cubicBezTo>
                    <a:pt x="16283" y="9579"/>
                    <a:pt x="14289" y="8452"/>
                    <a:pt x="10302" y="8452"/>
                  </a:cubicBezTo>
                  <a:moveTo>
                    <a:pt x="4985" y="7889"/>
                  </a:moveTo>
                  <a:cubicBezTo>
                    <a:pt x="6314" y="6762"/>
                    <a:pt x="8640" y="6010"/>
                    <a:pt x="11963" y="6010"/>
                  </a:cubicBezTo>
                  <a:cubicBezTo>
                    <a:pt x="17945" y="6010"/>
                    <a:pt x="21600" y="8077"/>
                    <a:pt x="21600" y="13711"/>
                  </a:cubicBezTo>
                  <a:cubicBezTo>
                    <a:pt x="21600" y="19534"/>
                    <a:pt x="17945" y="21600"/>
                    <a:pt x="11963" y="21600"/>
                  </a:cubicBezTo>
                  <a:cubicBezTo>
                    <a:pt x="8640" y="21600"/>
                    <a:pt x="6314" y="20849"/>
                    <a:pt x="4985" y="19722"/>
                  </a:cubicBezTo>
                  <a:cubicBezTo>
                    <a:pt x="4985" y="21037"/>
                    <a:pt x="4985" y="21037"/>
                    <a:pt x="4985" y="21037"/>
                  </a:cubicBezTo>
                  <a:cubicBezTo>
                    <a:pt x="4985" y="21037"/>
                    <a:pt x="3988" y="21224"/>
                    <a:pt x="2326" y="21224"/>
                  </a:cubicBezTo>
                  <a:cubicBezTo>
                    <a:pt x="665" y="21224"/>
                    <a:pt x="0" y="21037"/>
                    <a:pt x="0" y="21037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0" y="188"/>
                    <a:pt x="665" y="0"/>
                    <a:pt x="2326" y="0"/>
                  </a:cubicBezTo>
                  <a:cubicBezTo>
                    <a:pt x="3988" y="0"/>
                    <a:pt x="4985" y="188"/>
                    <a:pt x="4985" y="188"/>
                  </a:cubicBezTo>
                  <a:lnTo>
                    <a:pt x="4985" y="788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79" name="Freeform 39"/>
            <p:cNvSpPr/>
            <p:nvPr/>
          </p:nvSpPr>
          <p:spPr>
            <a:xfrm>
              <a:off x="857846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550" y="21600"/>
                    <a:pt x="10800" y="21600"/>
                  </a:cubicBezTo>
                  <a:cubicBezTo>
                    <a:pt x="4050" y="21600"/>
                    <a:pt x="1350" y="21404"/>
                    <a:pt x="1350" y="21404"/>
                  </a:cubicBezTo>
                  <a:cubicBezTo>
                    <a:pt x="1350" y="6284"/>
                    <a:pt x="1350" y="6284"/>
                    <a:pt x="1350" y="6284"/>
                  </a:cubicBezTo>
                  <a:cubicBezTo>
                    <a:pt x="1350" y="6284"/>
                    <a:pt x="4050" y="6087"/>
                    <a:pt x="10800" y="6087"/>
                  </a:cubicBezTo>
                  <a:cubicBezTo>
                    <a:pt x="1755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405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405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0" name="Freeform 40"/>
            <p:cNvSpPr/>
            <p:nvPr/>
          </p:nvSpPr>
          <p:spPr>
            <a:xfrm>
              <a:off x="897849" y="348519"/>
              <a:ext cx="15468" cy="116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17280" y="21600"/>
                    <a:pt x="10080" y="21600"/>
                  </a:cubicBezTo>
                  <a:cubicBezTo>
                    <a:pt x="2880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2880" y="0"/>
                    <a:pt x="10080" y="0"/>
                  </a:cubicBezTo>
                  <a:cubicBezTo>
                    <a:pt x="17280" y="0"/>
                    <a:pt x="21600" y="191"/>
                    <a:pt x="21600" y="191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1" name="Freeform 41"/>
            <p:cNvSpPr/>
            <p:nvPr/>
          </p:nvSpPr>
          <p:spPr>
            <a:xfrm>
              <a:off x="936251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550" y="21600"/>
                    <a:pt x="10800" y="21600"/>
                  </a:cubicBezTo>
                  <a:cubicBezTo>
                    <a:pt x="4050" y="21600"/>
                    <a:pt x="1350" y="21404"/>
                    <a:pt x="1350" y="21404"/>
                  </a:cubicBezTo>
                  <a:cubicBezTo>
                    <a:pt x="1350" y="6284"/>
                    <a:pt x="1350" y="6284"/>
                    <a:pt x="1350" y="6284"/>
                  </a:cubicBezTo>
                  <a:cubicBezTo>
                    <a:pt x="1350" y="6284"/>
                    <a:pt x="4050" y="6087"/>
                    <a:pt x="10800" y="6087"/>
                  </a:cubicBezTo>
                  <a:cubicBezTo>
                    <a:pt x="1755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405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405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2" name="Freeform 42"/>
            <p:cNvSpPr/>
            <p:nvPr/>
          </p:nvSpPr>
          <p:spPr>
            <a:xfrm>
              <a:off x="968253" y="366120"/>
              <a:ext cx="51204" cy="101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4" y="14988"/>
                  </a:moveTo>
                  <a:cubicBezTo>
                    <a:pt x="11664" y="17853"/>
                    <a:pt x="13824" y="18735"/>
                    <a:pt x="18144" y="18735"/>
                  </a:cubicBezTo>
                  <a:cubicBezTo>
                    <a:pt x="19440" y="18735"/>
                    <a:pt x="21168" y="18735"/>
                    <a:pt x="21168" y="18735"/>
                  </a:cubicBezTo>
                  <a:cubicBezTo>
                    <a:pt x="21168" y="18735"/>
                    <a:pt x="21600" y="19176"/>
                    <a:pt x="21600" y="20057"/>
                  </a:cubicBezTo>
                  <a:cubicBezTo>
                    <a:pt x="21600" y="20718"/>
                    <a:pt x="21168" y="21159"/>
                    <a:pt x="21168" y="21159"/>
                  </a:cubicBezTo>
                  <a:cubicBezTo>
                    <a:pt x="19872" y="21380"/>
                    <a:pt x="18144" y="21600"/>
                    <a:pt x="16416" y="21600"/>
                  </a:cubicBezTo>
                  <a:cubicBezTo>
                    <a:pt x="8208" y="21600"/>
                    <a:pt x="5184" y="19396"/>
                    <a:pt x="5184" y="14988"/>
                  </a:cubicBezTo>
                  <a:cubicBezTo>
                    <a:pt x="5184" y="6171"/>
                    <a:pt x="5184" y="6171"/>
                    <a:pt x="5184" y="6171"/>
                  </a:cubicBezTo>
                  <a:cubicBezTo>
                    <a:pt x="0" y="6171"/>
                    <a:pt x="0" y="6171"/>
                    <a:pt x="0" y="6171"/>
                  </a:cubicBezTo>
                  <a:cubicBezTo>
                    <a:pt x="0" y="6171"/>
                    <a:pt x="0" y="5731"/>
                    <a:pt x="0" y="5069"/>
                  </a:cubicBezTo>
                  <a:cubicBezTo>
                    <a:pt x="0" y="4188"/>
                    <a:pt x="0" y="3747"/>
                    <a:pt x="0" y="3747"/>
                  </a:cubicBezTo>
                  <a:cubicBezTo>
                    <a:pt x="5184" y="3747"/>
                    <a:pt x="5184" y="3747"/>
                    <a:pt x="5184" y="3747"/>
                  </a:cubicBezTo>
                  <a:cubicBezTo>
                    <a:pt x="5184" y="661"/>
                    <a:pt x="5184" y="661"/>
                    <a:pt x="5184" y="661"/>
                  </a:cubicBezTo>
                  <a:cubicBezTo>
                    <a:pt x="6912" y="220"/>
                    <a:pt x="9504" y="0"/>
                    <a:pt x="11664" y="0"/>
                  </a:cubicBezTo>
                  <a:cubicBezTo>
                    <a:pt x="11664" y="3747"/>
                    <a:pt x="11664" y="3747"/>
                    <a:pt x="11664" y="3747"/>
                  </a:cubicBezTo>
                  <a:cubicBezTo>
                    <a:pt x="20304" y="3747"/>
                    <a:pt x="20304" y="3747"/>
                    <a:pt x="20304" y="3747"/>
                  </a:cubicBezTo>
                  <a:cubicBezTo>
                    <a:pt x="20304" y="3747"/>
                    <a:pt x="20736" y="4188"/>
                    <a:pt x="20736" y="4849"/>
                  </a:cubicBezTo>
                  <a:cubicBezTo>
                    <a:pt x="20736" y="5731"/>
                    <a:pt x="20304" y="6171"/>
                    <a:pt x="20304" y="6171"/>
                  </a:cubicBezTo>
                  <a:cubicBezTo>
                    <a:pt x="11664" y="6171"/>
                    <a:pt x="11664" y="6171"/>
                    <a:pt x="11664" y="6171"/>
                  </a:cubicBezTo>
                  <a:lnTo>
                    <a:pt x="11664" y="14988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3" name="Freeform 43"/>
            <p:cNvSpPr/>
            <p:nvPr/>
          </p:nvSpPr>
          <p:spPr>
            <a:xfrm>
              <a:off x="1029057" y="381587"/>
              <a:ext cx="624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666" y="12492"/>
                    <a:pt x="5666" y="14834"/>
                  </a:cubicBezTo>
                  <a:cubicBezTo>
                    <a:pt x="5666" y="17436"/>
                    <a:pt x="7436" y="18477"/>
                    <a:pt x="10269" y="18477"/>
                  </a:cubicBezTo>
                  <a:cubicBezTo>
                    <a:pt x="14518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3102" y="11451"/>
                    <a:pt x="10977" y="11451"/>
                  </a:cubicBezTo>
                  <a:moveTo>
                    <a:pt x="11685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1246" y="21080"/>
                    <a:pt x="19830" y="21080"/>
                  </a:cubicBezTo>
                  <a:cubicBezTo>
                    <a:pt x="18413" y="21080"/>
                    <a:pt x="17705" y="20819"/>
                    <a:pt x="17705" y="20819"/>
                  </a:cubicBezTo>
                  <a:cubicBezTo>
                    <a:pt x="16643" y="18217"/>
                    <a:pt x="16643" y="18217"/>
                    <a:pt x="16643" y="18217"/>
                  </a:cubicBezTo>
                  <a:cubicBezTo>
                    <a:pt x="15226" y="20299"/>
                    <a:pt x="12393" y="21600"/>
                    <a:pt x="8498" y="21600"/>
                  </a:cubicBezTo>
                  <a:cubicBezTo>
                    <a:pt x="3187" y="21600"/>
                    <a:pt x="0" y="19258"/>
                    <a:pt x="0" y="1483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977" y="3383"/>
                  </a:cubicBezTo>
                  <a:cubicBezTo>
                    <a:pt x="7082" y="3383"/>
                    <a:pt x="3895" y="4424"/>
                    <a:pt x="3895" y="4424"/>
                  </a:cubicBezTo>
                  <a:cubicBezTo>
                    <a:pt x="3541" y="4424"/>
                    <a:pt x="3187" y="3904"/>
                    <a:pt x="2479" y="3123"/>
                  </a:cubicBezTo>
                  <a:cubicBezTo>
                    <a:pt x="2125" y="2342"/>
                    <a:pt x="2125" y="1561"/>
                    <a:pt x="2125" y="1561"/>
                  </a:cubicBezTo>
                  <a:cubicBezTo>
                    <a:pt x="2125" y="1561"/>
                    <a:pt x="6374" y="0"/>
                    <a:pt x="11685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4" name="Freeform 44"/>
            <p:cNvSpPr/>
            <p:nvPr/>
          </p:nvSpPr>
          <p:spPr>
            <a:xfrm>
              <a:off x="1110129" y="381587"/>
              <a:ext cx="56537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4" y="10670"/>
                  </a:moveTo>
                  <a:cubicBezTo>
                    <a:pt x="6284" y="15875"/>
                    <a:pt x="8640" y="18217"/>
                    <a:pt x="14531" y="18217"/>
                  </a:cubicBezTo>
                  <a:cubicBezTo>
                    <a:pt x="17673" y="18217"/>
                    <a:pt x="20029" y="17436"/>
                    <a:pt x="20029" y="17436"/>
                  </a:cubicBezTo>
                  <a:cubicBezTo>
                    <a:pt x="21207" y="18217"/>
                    <a:pt x="21600" y="19258"/>
                    <a:pt x="21600" y="20299"/>
                  </a:cubicBezTo>
                  <a:cubicBezTo>
                    <a:pt x="21600" y="20299"/>
                    <a:pt x="19244" y="21600"/>
                    <a:pt x="13353" y="21600"/>
                  </a:cubicBezTo>
                  <a:cubicBezTo>
                    <a:pt x="4713" y="21600"/>
                    <a:pt x="0" y="17696"/>
                    <a:pt x="0" y="10670"/>
                  </a:cubicBezTo>
                  <a:cubicBezTo>
                    <a:pt x="0" y="3904"/>
                    <a:pt x="4713" y="0"/>
                    <a:pt x="13353" y="0"/>
                  </a:cubicBezTo>
                  <a:cubicBezTo>
                    <a:pt x="18851" y="0"/>
                    <a:pt x="21207" y="1041"/>
                    <a:pt x="21207" y="1041"/>
                  </a:cubicBezTo>
                  <a:cubicBezTo>
                    <a:pt x="21207" y="2082"/>
                    <a:pt x="20422" y="3123"/>
                    <a:pt x="19244" y="3904"/>
                  </a:cubicBezTo>
                  <a:cubicBezTo>
                    <a:pt x="19244" y="3904"/>
                    <a:pt x="17280" y="3383"/>
                    <a:pt x="14138" y="3383"/>
                  </a:cubicBezTo>
                  <a:cubicBezTo>
                    <a:pt x="8640" y="3383"/>
                    <a:pt x="6284" y="5725"/>
                    <a:pt x="6284" y="1067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5" name="Freeform 45"/>
            <p:cNvSpPr/>
            <p:nvPr/>
          </p:nvSpPr>
          <p:spPr>
            <a:xfrm>
              <a:off x="1165599" y="351719"/>
              <a:ext cx="34136" cy="152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89"/>
                  </a:moveTo>
                  <a:cubicBezTo>
                    <a:pt x="21600" y="2189"/>
                    <a:pt x="19636" y="2335"/>
                    <a:pt x="16364" y="2335"/>
                  </a:cubicBezTo>
                  <a:cubicBezTo>
                    <a:pt x="13091" y="2335"/>
                    <a:pt x="11127" y="2189"/>
                    <a:pt x="11127" y="2189"/>
                  </a:cubicBezTo>
                  <a:cubicBezTo>
                    <a:pt x="11127" y="146"/>
                    <a:pt x="11127" y="146"/>
                    <a:pt x="11127" y="146"/>
                  </a:cubicBezTo>
                  <a:cubicBezTo>
                    <a:pt x="11127" y="146"/>
                    <a:pt x="13091" y="0"/>
                    <a:pt x="16364" y="0"/>
                  </a:cubicBezTo>
                  <a:cubicBezTo>
                    <a:pt x="19636" y="0"/>
                    <a:pt x="21600" y="146"/>
                    <a:pt x="21600" y="146"/>
                  </a:cubicBezTo>
                  <a:lnTo>
                    <a:pt x="21600" y="2189"/>
                  </a:lnTo>
                  <a:close/>
                  <a:moveTo>
                    <a:pt x="11782" y="4670"/>
                  </a:moveTo>
                  <a:cubicBezTo>
                    <a:pt x="11782" y="4670"/>
                    <a:pt x="13091" y="4524"/>
                    <a:pt x="16364" y="4524"/>
                  </a:cubicBezTo>
                  <a:cubicBezTo>
                    <a:pt x="19636" y="4524"/>
                    <a:pt x="21600" y="4670"/>
                    <a:pt x="21600" y="4670"/>
                  </a:cubicBezTo>
                  <a:cubicBezTo>
                    <a:pt x="21600" y="17951"/>
                    <a:pt x="21600" y="17951"/>
                    <a:pt x="21600" y="17951"/>
                  </a:cubicBezTo>
                  <a:cubicBezTo>
                    <a:pt x="21600" y="20286"/>
                    <a:pt x="16364" y="21600"/>
                    <a:pt x="7200" y="21600"/>
                  </a:cubicBezTo>
                  <a:cubicBezTo>
                    <a:pt x="3273" y="21600"/>
                    <a:pt x="655" y="21454"/>
                    <a:pt x="655" y="21454"/>
                  </a:cubicBezTo>
                  <a:cubicBezTo>
                    <a:pt x="655" y="21454"/>
                    <a:pt x="0" y="21162"/>
                    <a:pt x="0" y="20870"/>
                  </a:cubicBezTo>
                  <a:cubicBezTo>
                    <a:pt x="0" y="20141"/>
                    <a:pt x="1309" y="19703"/>
                    <a:pt x="1309" y="19703"/>
                  </a:cubicBezTo>
                  <a:cubicBezTo>
                    <a:pt x="1309" y="19703"/>
                    <a:pt x="2618" y="19849"/>
                    <a:pt x="4582" y="19849"/>
                  </a:cubicBezTo>
                  <a:cubicBezTo>
                    <a:pt x="9164" y="19849"/>
                    <a:pt x="11782" y="19265"/>
                    <a:pt x="11782" y="18097"/>
                  </a:cubicBezTo>
                  <a:lnTo>
                    <a:pt x="11782" y="467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6" name="Freeform 46"/>
            <p:cNvSpPr/>
            <p:nvPr/>
          </p:nvSpPr>
          <p:spPr>
            <a:xfrm>
              <a:off x="1222136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250" y="21404"/>
                  </a:moveTo>
                  <a:cubicBezTo>
                    <a:pt x="20250" y="21404"/>
                    <a:pt x="17550" y="21600"/>
                    <a:pt x="10800" y="21600"/>
                  </a:cubicBezTo>
                  <a:cubicBezTo>
                    <a:pt x="4050" y="21600"/>
                    <a:pt x="0" y="21404"/>
                    <a:pt x="0" y="21404"/>
                  </a:cubicBezTo>
                  <a:cubicBezTo>
                    <a:pt x="0" y="6284"/>
                    <a:pt x="0" y="6284"/>
                    <a:pt x="0" y="6284"/>
                  </a:cubicBezTo>
                  <a:cubicBezTo>
                    <a:pt x="0" y="6284"/>
                    <a:pt x="4050" y="6087"/>
                    <a:pt x="10800" y="6087"/>
                  </a:cubicBezTo>
                  <a:cubicBezTo>
                    <a:pt x="17550" y="6087"/>
                    <a:pt x="20250" y="6284"/>
                    <a:pt x="20250" y="6284"/>
                  </a:cubicBezTo>
                  <a:lnTo>
                    <a:pt x="2025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270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270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7" name="Freeform 47"/>
            <p:cNvSpPr/>
            <p:nvPr/>
          </p:nvSpPr>
          <p:spPr>
            <a:xfrm>
              <a:off x="1294673" y="351719"/>
              <a:ext cx="87474" cy="115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73" y="2507"/>
                  </a:moveTo>
                  <a:cubicBezTo>
                    <a:pt x="6607" y="2507"/>
                    <a:pt x="4066" y="4243"/>
                    <a:pt x="4066" y="10800"/>
                  </a:cubicBezTo>
                  <a:cubicBezTo>
                    <a:pt x="4066" y="17164"/>
                    <a:pt x="6607" y="19093"/>
                    <a:pt x="10673" y="19093"/>
                  </a:cubicBezTo>
                  <a:cubicBezTo>
                    <a:pt x="14739" y="19093"/>
                    <a:pt x="17280" y="17164"/>
                    <a:pt x="17280" y="10800"/>
                  </a:cubicBezTo>
                  <a:cubicBezTo>
                    <a:pt x="17280" y="4243"/>
                    <a:pt x="14739" y="2507"/>
                    <a:pt x="10673" y="2507"/>
                  </a:cubicBezTo>
                  <a:moveTo>
                    <a:pt x="10673" y="0"/>
                  </a:moveTo>
                  <a:cubicBezTo>
                    <a:pt x="17280" y="0"/>
                    <a:pt x="21600" y="3279"/>
                    <a:pt x="21600" y="10800"/>
                  </a:cubicBezTo>
                  <a:cubicBezTo>
                    <a:pt x="21600" y="18321"/>
                    <a:pt x="17280" y="21600"/>
                    <a:pt x="10673" y="21600"/>
                  </a:cubicBezTo>
                  <a:cubicBezTo>
                    <a:pt x="4066" y="21600"/>
                    <a:pt x="0" y="18321"/>
                    <a:pt x="0" y="10800"/>
                  </a:cubicBezTo>
                  <a:cubicBezTo>
                    <a:pt x="0" y="3279"/>
                    <a:pt x="4066" y="0"/>
                    <a:pt x="10673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8" name="Freeform 48"/>
            <p:cNvSpPr/>
            <p:nvPr/>
          </p:nvSpPr>
          <p:spPr>
            <a:xfrm>
              <a:off x="1398680" y="381587"/>
              <a:ext cx="54404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11" y="0"/>
                  </a:moveTo>
                  <a:cubicBezTo>
                    <a:pt x="17525" y="0"/>
                    <a:pt x="20377" y="1041"/>
                    <a:pt x="20377" y="1041"/>
                  </a:cubicBezTo>
                  <a:cubicBezTo>
                    <a:pt x="20377" y="2082"/>
                    <a:pt x="19562" y="3383"/>
                    <a:pt x="18747" y="3904"/>
                  </a:cubicBezTo>
                  <a:cubicBezTo>
                    <a:pt x="18747" y="3904"/>
                    <a:pt x="15487" y="3383"/>
                    <a:pt x="12226" y="3383"/>
                  </a:cubicBezTo>
                  <a:cubicBezTo>
                    <a:pt x="8151" y="3383"/>
                    <a:pt x="5706" y="4164"/>
                    <a:pt x="5706" y="6246"/>
                  </a:cubicBezTo>
                  <a:cubicBezTo>
                    <a:pt x="5706" y="8067"/>
                    <a:pt x="9781" y="8588"/>
                    <a:pt x="13449" y="9369"/>
                  </a:cubicBezTo>
                  <a:cubicBezTo>
                    <a:pt x="17525" y="10149"/>
                    <a:pt x="21600" y="11451"/>
                    <a:pt x="21600" y="15354"/>
                  </a:cubicBezTo>
                  <a:cubicBezTo>
                    <a:pt x="21600" y="19258"/>
                    <a:pt x="17932" y="21600"/>
                    <a:pt x="10189" y="21600"/>
                  </a:cubicBezTo>
                  <a:cubicBezTo>
                    <a:pt x="3668" y="21600"/>
                    <a:pt x="0" y="20039"/>
                    <a:pt x="0" y="20039"/>
                  </a:cubicBezTo>
                  <a:cubicBezTo>
                    <a:pt x="0" y="18998"/>
                    <a:pt x="408" y="17957"/>
                    <a:pt x="1630" y="17176"/>
                  </a:cubicBezTo>
                  <a:cubicBezTo>
                    <a:pt x="1630" y="17176"/>
                    <a:pt x="5706" y="18217"/>
                    <a:pt x="9781" y="18217"/>
                  </a:cubicBezTo>
                  <a:cubicBezTo>
                    <a:pt x="13449" y="18217"/>
                    <a:pt x="15894" y="17176"/>
                    <a:pt x="15894" y="15354"/>
                  </a:cubicBezTo>
                  <a:cubicBezTo>
                    <a:pt x="15894" y="13272"/>
                    <a:pt x="12226" y="12752"/>
                    <a:pt x="8558" y="11971"/>
                  </a:cubicBezTo>
                  <a:cubicBezTo>
                    <a:pt x="4483" y="11190"/>
                    <a:pt x="0" y="10149"/>
                    <a:pt x="0" y="6246"/>
                  </a:cubicBezTo>
                  <a:cubicBezTo>
                    <a:pt x="0" y="2602"/>
                    <a:pt x="3668" y="0"/>
                    <a:pt x="1141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89" name="Freeform 49"/>
            <p:cNvSpPr/>
            <p:nvPr/>
          </p:nvSpPr>
          <p:spPr>
            <a:xfrm>
              <a:off x="1467484" y="344020"/>
              <a:ext cx="68806" cy="123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11284" y="35"/>
                  </a:moveTo>
                  <a:cubicBezTo>
                    <a:pt x="12573" y="-145"/>
                    <a:pt x="14830" y="395"/>
                    <a:pt x="15475" y="1115"/>
                  </a:cubicBezTo>
                  <a:cubicBezTo>
                    <a:pt x="9349" y="4715"/>
                    <a:pt x="9349" y="4715"/>
                    <a:pt x="9349" y="4715"/>
                  </a:cubicBezTo>
                  <a:cubicBezTo>
                    <a:pt x="8060" y="4535"/>
                    <a:pt x="7093" y="4355"/>
                    <a:pt x="6448" y="3815"/>
                  </a:cubicBezTo>
                  <a:lnTo>
                    <a:pt x="11284" y="35"/>
                  </a:lnTo>
                  <a:close/>
                  <a:moveTo>
                    <a:pt x="10961" y="8675"/>
                  </a:moveTo>
                  <a:cubicBezTo>
                    <a:pt x="7415" y="8675"/>
                    <a:pt x="5158" y="9755"/>
                    <a:pt x="5158" y="13895"/>
                  </a:cubicBezTo>
                  <a:cubicBezTo>
                    <a:pt x="5158" y="18215"/>
                    <a:pt x="7415" y="19295"/>
                    <a:pt x="10961" y="19295"/>
                  </a:cubicBezTo>
                  <a:cubicBezTo>
                    <a:pt x="14507" y="19295"/>
                    <a:pt x="16764" y="18215"/>
                    <a:pt x="16764" y="13895"/>
                  </a:cubicBezTo>
                  <a:cubicBezTo>
                    <a:pt x="16764" y="9755"/>
                    <a:pt x="14507" y="8675"/>
                    <a:pt x="10961" y="8675"/>
                  </a:cubicBezTo>
                  <a:moveTo>
                    <a:pt x="10961" y="6515"/>
                  </a:moveTo>
                  <a:cubicBezTo>
                    <a:pt x="17731" y="6515"/>
                    <a:pt x="21600" y="8675"/>
                    <a:pt x="21600" y="13895"/>
                  </a:cubicBezTo>
                  <a:cubicBezTo>
                    <a:pt x="21600" y="19295"/>
                    <a:pt x="17409" y="21455"/>
                    <a:pt x="10961" y="21455"/>
                  </a:cubicBezTo>
                  <a:cubicBezTo>
                    <a:pt x="4191" y="21455"/>
                    <a:pt x="0" y="19295"/>
                    <a:pt x="0" y="13895"/>
                  </a:cubicBezTo>
                  <a:cubicBezTo>
                    <a:pt x="0" y="8675"/>
                    <a:pt x="4191" y="6515"/>
                    <a:pt x="10961" y="6515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0" name="Freeform 50"/>
            <p:cNvSpPr/>
            <p:nvPr/>
          </p:nvSpPr>
          <p:spPr>
            <a:xfrm>
              <a:off x="1556023" y="348519"/>
              <a:ext cx="66672" cy="11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8452"/>
                  </a:moveTo>
                  <a:cubicBezTo>
                    <a:pt x="6978" y="8452"/>
                    <a:pt x="4985" y="9955"/>
                    <a:pt x="4985" y="12021"/>
                  </a:cubicBezTo>
                  <a:cubicBezTo>
                    <a:pt x="4985" y="15590"/>
                    <a:pt x="4985" y="15590"/>
                    <a:pt x="4985" y="15590"/>
                  </a:cubicBezTo>
                  <a:cubicBezTo>
                    <a:pt x="4985" y="17468"/>
                    <a:pt x="6978" y="19158"/>
                    <a:pt x="10302" y="19158"/>
                  </a:cubicBezTo>
                  <a:cubicBezTo>
                    <a:pt x="14289" y="19158"/>
                    <a:pt x="16283" y="18031"/>
                    <a:pt x="16283" y="13711"/>
                  </a:cubicBezTo>
                  <a:cubicBezTo>
                    <a:pt x="16283" y="9579"/>
                    <a:pt x="14289" y="8452"/>
                    <a:pt x="10302" y="8452"/>
                  </a:cubicBezTo>
                  <a:moveTo>
                    <a:pt x="4985" y="7889"/>
                  </a:moveTo>
                  <a:cubicBezTo>
                    <a:pt x="6314" y="6762"/>
                    <a:pt x="8640" y="6010"/>
                    <a:pt x="12295" y="6010"/>
                  </a:cubicBezTo>
                  <a:cubicBezTo>
                    <a:pt x="17945" y="6010"/>
                    <a:pt x="21600" y="8077"/>
                    <a:pt x="21600" y="13711"/>
                  </a:cubicBezTo>
                  <a:cubicBezTo>
                    <a:pt x="21600" y="19534"/>
                    <a:pt x="17945" y="21600"/>
                    <a:pt x="12295" y="21600"/>
                  </a:cubicBezTo>
                  <a:cubicBezTo>
                    <a:pt x="8640" y="21600"/>
                    <a:pt x="6314" y="20849"/>
                    <a:pt x="4985" y="19722"/>
                  </a:cubicBezTo>
                  <a:cubicBezTo>
                    <a:pt x="4985" y="21037"/>
                    <a:pt x="4985" y="21037"/>
                    <a:pt x="4985" y="21037"/>
                  </a:cubicBezTo>
                  <a:cubicBezTo>
                    <a:pt x="4985" y="21037"/>
                    <a:pt x="3988" y="21224"/>
                    <a:pt x="2326" y="21224"/>
                  </a:cubicBezTo>
                  <a:cubicBezTo>
                    <a:pt x="665" y="21224"/>
                    <a:pt x="0" y="21037"/>
                    <a:pt x="0" y="21037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0" y="188"/>
                    <a:pt x="665" y="0"/>
                    <a:pt x="2326" y="0"/>
                  </a:cubicBezTo>
                  <a:cubicBezTo>
                    <a:pt x="3988" y="0"/>
                    <a:pt x="4985" y="188"/>
                    <a:pt x="4985" y="188"/>
                  </a:cubicBezTo>
                  <a:lnTo>
                    <a:pt x="4985" y="788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1" name="Freeform 51"/>
            <p:cNvSpPr/>
            <p:nvPr/>
          </p:nvSpPr>
          <p:spPr>
            <a:xfrm>
              <a:off x="431686" y="540531"/>
              <a:ext cx="81073" cy="111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9" y="7800"/>
                  </a:moveTo>
                  <a:cubicBezTo>
                    <a:pt x="4648" y="5800"/>
                    <a:pt x="3828" y="3800"/>
                    <a:pt x="3828" y="3800"/>
                  </a:cubicBezTo>
                  <a:cubicBezTo>
                    <a:pt x="3554" y="3800"/>
                    <a:pt x="3554" y="3800"/>
                    <a:pt x="3554" y="3800"/>
                  </a:cubicBezTo>
                  <a:cubicBezTo>
                    <a:pt x="3554" y="3800"/>
                    <a:pt x="4101" y="5800"/>
                    <a:pt x="4101" y="8800"/>
                  </a:cubicBezTo>
                  <a:cubicBezTo>
                    <a:pt x="4101" y="21400"/>
                    <a:pt x="4101" y="21400"/>
                    <a:pt x="4101" y="21400"/>
                  </a:cubicBezTo>
                  <a:cubicBezTo>
                    <a:pt x="4101" y="21400"/>
                    <a:pt x="3281" y="21600"/>
                    <a:pt x="1914" y="21600"/>
                  </a:cubicBezTo>
                  <a:cubicBezTo>
                    <a:pt x="547" y="21600"/>
                    <a:pt x="0" y="21400"/>
                    <a:pt x="0" y="21400"/>
                  </a:cubicBezTo>
                  <a:cubicBezTo>
                    <a:pt x="0" y="200"/>
                    <a:pt x="0" y="200"/>
                    <a:pt x="0" y="200"/>
                  </a:cubicBezTo>
                  <a:cubicBezTo>
                    <a:pt x="0" y="200"/>
                    <a:pt x="820" y="0"/>
                    <a:pt x="2734" y="0"/>
                  </a:cubicBezTo>
                  <a:cubicBezTo>
                    <a:pt x="4375" y="0"/>
                    <a:pt x="5195" y="200"/>
                    <a:pt x="5195" y="200"/>
                  </a:cubicBezTo>
                  <a:cubicBezTo>
                    <a:pt x="15311" y="13800"/>
                    <a:pt x="15311" y="13800"/>
                    <a:pt x="15311" y="13800"/>
                  </a:cubicBezTo>
                  <a:cubicBezTo>
                    <a:pt x="16952" y="15800"/>
                    <a:pt x="18046" y="17800"/>
                    <a:pt x="18046" y="17800"/>
                  </a:cubicBezTo>
                  <a:cubicBezTo>
                    <a:pt x="18046" y="17800"/>
                    <a:pt x="18046" y="17800"/>
                    <a:pt x="18046" y="17800"/>
                  </a:cubicBezTo>
                  <a:cubicBezTo>
                    <a:pt x="18046" y="17800"/>
                    <a:pt x="17772" y="15600"/>
                    <a:pt x="17772" y="12800"/>
                  </a:cubicBezTo>
                  <a:cubicBezTo>
                    <a:pt x="17772" y="200"/>
                    <a:pt x="17772" y="200"/>
                    <a:pt x="17772" y="200"/>
                  </a:cubicBezTo>
                  <a:cubicBezTo>
                    <a:pt x="17772" y="200"/>
                    <a:pt x="18319" y="0"/>
                    <a:pt x="19686" y="0"/>
                  </a:cubicBezTo>
                  <a:cubicBezTo>
                    <a:pt x="21053" y="0"/>
                    <a:pt x="21600" y="200"/>
                    <a:pt x="21600" y="200"/>
                  </a:cubicBezTo>
                  <a:cubicBezTo>
                    <a:pt x="21600" y="21400"/>
                    <a:pt x="21600" y="21400"/>
                    <a:pt x="21600" y="21400"/>
                  </a:cubicBezTo>
                  <a:cubicBezTo>
                    <a:pt x="21600" y="21400"/>
                    <a:pt x="20780" y="21600"/>
                    <a:pt x="19139" y="21600"/>
                  </a:cubicBezTo>
                  <a:cubicBezTo>
                    <a:pt x="17499" y="21600"/>
                    <a:pt x="16678" y="21400"/>
                    <a:pt x="16678" y="21400"/>
                  </a:cubicBezTo>
                  <a:lnTo>
                    <a:pt x="6289" y="7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2" name="Freeform 52"/>
            <p:cNvSpPr/>
            <p:nvPr/>
          </p:nvSpPr>
          <p:spPr>
            <a:xfrm>
              <a:off x="538893" y="538397"/>
              <a:ext cx="15468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280" y="21600"/>
                    <a:pt x="10080" y="21600"/>
                  </a:cubicBezTo>
                  <a:cubicBezTo>
                    <a:pt x="2880" y="21600"/>
                    <a:pt x="0" y="21404"/>
                    <a:pt x="0" y="21404"/>
                  </a:cubicBezTo>
                  <a:cubicBezTo>
                    <a:pt x="0" y="6284"/>
                    <a:pt x="0" y="6284"/>
                    <a:pt x="0" y="6284"/>
                  </a:cubicBezTo>
                  <a:cubicBezTo>
                    <a:pt x="0" y="6284"/>
                    <a:pt x="2880" y="6087"/>
                    <a:pt x="10080" y="6087"/>
                  </a:cubicBezTo>
                  <a:cubicBezTo>
                    <a:pt x="1728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8720" y="3338"/>
                    <a:pt x="10080" y="3338"/>
                  </a:cubicBezTo>
                  <a:cubicBezTo>
                    <a:pt x="288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2880" y="0"/>
                    <a:pt x="10080" y="0"/>
                  </a:cubicBezTo>
                  <a:cubicBezTo>
                    <a:pt x="1872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3" name="Freeform 53"/>
            <p:cNvSpPr/>
            <p:nvPr/>
          </p:nvSpPr>
          <p:spPr>
            <a:xfrm>
              <a:off x="573562" y="568799"/>
              <a:ext cx="65071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14" y="3123"/>
                  </a:moveTo>
                  <a:cubicBezTo>
                    <a:pt x="7886" y="3123"/>
                    <a:pt x="5829" y="4945"/>
                    <a:pt x="5143" y="9369"/>
                  </a:cubicBezTo>
                  <a:cubicBezTo>
                    <a:pt x="16457" y="9369"/>
                    <a:pt x="16457" y="9369"/>
                    <a:pt x="16457" y="9369"/>
                  </a:cubicBezTo>
                  <a:cubicBezTo>
                    <a:pt x="16457" y="8848"/>
                    <a:pt x="16457" y="8328"/>
                    <a:pt x="16457" y="7547"/>
                  </a:cubicBezTo>
                  <a:cubicBezTo>
                    <a:pt x="16457" y="5205"/>
                    <a:pt x="15086" y="3123"/>
                    <a:pt x="11314" y="3123"/>
                  </a:cubicBezTo>
                  <a:moveTo>
                    <a:pt x="5143" y="11971"/>
                  </a:moveTo>
                  <a:cubicBezTo>
                    <a:pt x="5829" y="16655"/>
                    <a:pt x="8229" y="18217"/>
                    <a:pt x="12343" y="18217"/>
                  </a:cubicBezTo>
                  <a:cubicBezTo>
                    <a:pt x="16114" y="18217"/>
                    <a:pt x="18514" y="17176"/>
                    <a:pt x="18514" y="17176"/>
                  </a:cubicBezTo>
                  <a:cubicBezTo>
                    <a:pt x="19543" y="17696"/>
                    <a:pt x="20229" y="18737"/>
                    <a:pt x="20229" y="19778"/>
                  </a:cubicBezTo>
                  <a:cubicBezTo>
                    <a:pt x="20229" y="19778"/>
                    <a:pt x="17143" y="21600"/>
                    <a:pt x="11657" y="21600"/>
                  </a:cubicBezTo>
                  <a:cubicBezTo>
                    <a:pt x="3771" y="21600"/>
                    <a:pt x="0" y="17696"/>
                    <a:pt x="0" y="10670"/>
                  </a:cubicBezTo>
                  <a:cubicBezTo>
                    <a:pt x="0" y="3383"/>
                    <a:pt x="4457" y="0"/>
                    <a:pt x="11314" y="0"/>
                  </a:cubicBezTo>
                  <a:cubicBezTo>
                    <a:pt x="17829" y="0"/>
                    <a:pt x="21600" y="2863"/>
                    <a:pt x="21600" y="8067"/>
                  </a:cubicBezTo>
                  <a:cubicBezTo>
                    <a:pt x="21600" y="10410"/>
                    <a:pt x="21257" y="11971"/>
                    <a:pt x="21257" y="11971"/>
                  </a:cubicBezTo>
                  <a:lnTo>
                    <a:pt x="5143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4" name="Freeform 54"/>
            <p:cNvSpPr/>
            <p:nvPr/>
          </p:nvSpPr>
          <p:spPr>
            <a:xfrm>
              <a:off x="657300" y="568799"/>
              <a:ext cx="66672" cy="11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2421"/>
                  </a:moveTo>
                  <a:cubicBezTo>
                    <a:pt x="6978" y="2421"/>
                    <a:pt x="4985" y="4097"/>
                    <a:pt x="4985" y="5959"/>
                  </a:cubicBezTo>
                  <a:cubicBezTo>
                    <a:pt x="4985" y="9497"/>
                    <a:pt x="4985" y="9497"/>
                    <a:pt x="4985" y="9497"/>
                  </a:cubicBezTo>
                  <a:cubicBezTo>
                    <a:pt x="4985" y="11545"/>
                    <a:pt x="6978" y="13034"/>
                    <a:pt x="10302" y="13034"/>
                  </a:cubicBezTo>
                  <a:cubicBezTo>
                    <a:pt x="14289" y="13034"/>
                    <a:pt x="16615" y="11917"/>
                    <a:pt x="16615" y="7821"/>
                  </a:cubicBezTo>
                  <a:cubicBezTo>
                    <a:pt x="16615" y="3538"/>
                    <a:pt x="14289" y="2421"/>
                    <a:pt x="10302" y="2421"/>
                  </a:cubicBezTo>
                  <a:moveTo>
                    <a:pt x="12295" y="0"/>
                  </a:moveTo>
                  <a:cubicBezTo>
                    <a:pt x="17945" y="0"/>
                    <a:pt x="21600" y="2048"/>
                    <a:pt x="21600" y="7821"/>
                  </a:cubicBezTo>
                  <a:cubicBezTo>
                    <a:pt x="21600" y="13407"/>
                    <a:pt x="17945" y="15455"/>
                    <a:pt x="12295" y="15455"/>
                  </a:cubicBezTo>
                  <a:cubicBezTo>
                    <a:pt x="8640" y="15455"/>
                    <a:pt x="6314" y="14710"/>
                    <a:pt x="4985" y="13593"/>
                  </a:cubicBezTo>
                  <a:cubicBezTo>
                    <a:pt x="4985" y="21414"/>
                    <a:pt x="4985" y="21414"/>
                    <a:pt x="4985" y="21414"/>
                  </a:cubicBezTo>
                  <a:cubicBezTo>
                    <a:pt x="4985" y="21414"/>
                    <a:pt x="3988" y="21600"/>
                    <a:pt x="2326" y="21600"/>
                  </a:cubicBezTo>
                  <a:cubicBezTo>
                    <a:pt x="665" y="21600"/>
                    <a:pt x="0" y="21414"/>
                    <a:pt x="0" y="21414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665" y="372"/>
                    <a:pt x="2326" y="372"/>
                  </a:cubicBezTo>
                  <a:cubicBezTo>
                    <a:pt x="3988" y="372"/>
                    <a:pt x="4985" y="559"/>
                    <a:pt x="4985" y="559"/>
                  </a:cubicBezTo>
                  <a:cubicBezTo>
                    <a:pt x="4985" y="1862"/>
                    <a:pt x="4985" y="1862"/>
                    <a:pt x="4985" y="1862"/>
                  </a:cubicBezTo>
                  <a:cubicBezTo>
                    <a:pt x="6314" y="745"/>
                    <a:pt x="8640" y="0"/>
                    <a:pt x="12295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5" name="Freeform 55"/>
            <p:cNvSpPr/>
            <p:nvPr/>
          </p:nvSpPr>
          <p:spPr>
            <a:xfrm>
              <a:off x="739439" y="568799"/>
              <a:ext cx="661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75" y="3123"/>
                  </a:moveTo>
                  <a:cubicBezTo>
                    <a:pt x="8100" y="3123"/>
                    <a:pt x="5737" y="4945"/>
                    <a:pt x="5400" y="9369"/>
                  </a:cubicBezTo>
                  <a:cubicBezTo>
                    <a:pt x="16200" y="9369"/>
                    <a:pt x="16200" y="9369"/>
                    <a:pt x="16200" y="9369"/>
                  </a:cubicBezTo>
                  <a:cubicBezTo>
                    <a:pt x="16200" y="8848"/>
                    <a:pt x="16537" y="8328"/>
                    <a:pt x="16537" y="7547"/>
                  </a:cubicBezTo>
                  <a:cubicBezTo>
                    <a:pt x="16537" y="5205"/>
                    <a:pt x="15187" y="3123"/>
                    <a:pt x="11475" y="3123"/>
                  </a:cubicBezTo>
                  <a:moveTo>
                    <a:pt x="5400" y="11971"/>
                  </a:moveTo>
                  <a:cubicBezTo>
                    <a:pt x="5737" y="16655"/>
                    <a:pt x="8100" y="18217"/>
                    <a:pt x="12487" y="18217"/>
                  </a:cubicBezTo>
                  <a:cubicBezTo>
                    <a:pt x="16200" y="18217"/>
                    <a:pt x="18562" y="17176"/>
                    <a:pt x="18562" y="17176"/>
                  </a:cubicBezTo>
                  <a:cubicBezTo>
                    <a:pt x="19237" y="17696"/>
                    <a:pt x="19912" y="18737"/>
                    <a:pt x="20250" y="19778"/>
                  </a:cubicBezTo>
                  <a:cubicBezTo>
                    <a:pt x="20250" y="19778"/>
                    <a:pt x="17212" y="21600"/>
                    <a:pt x="11812" y="21600"/>
                  </a:cubicBezTo>
                  <a:cubicBezTo>
                    <a:pt x="3712" y="21600"/>
                    <a:pt x="0" y="17696"/>
                    <a:pt x="0" y="10670"/>
                  </a:cubicBezTo>
                  <a:cubicBezTo>
                    <a:pt x="0" y="3383"/>
                    <a:pt x="4725" y="0"/>
                    <a:pt x="11475" y="0"/>
                  </a:cubicBezTo>
                  <a:cubicBezTo>
                    <a:pt x="17887" y="0"/>
                    <a:pt x="21600" y="2863"/>
                    <a:pt x="21600" y="8067"/>
                  </a:cubicBezTo>
                  <a:cubicBezTo>
                    <a:pt x="21600" y="10410"/>
                    <a:pt x="20925" y="11971"/>
                    <a:pt x="20925" y="11971"/>
                  </a:cubicBezTo>
                  <a:lnTo>
                    <a:pt x="5400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6" name="Freeform 56"/>
            <p:cNvSpPr/>
            <p:nvPr/>
          </p:nvSpPr>
          <p:spPr>
            <a:xfrm>
              <a:off x="815710" y="535730"/>
              <a:ext cx="46404" cy="116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560" y="0"/>
                  </a:moveTo>
                  <a:cubicBezTo>
                    <a:pt x="12960" y="0"/>
                    <a:pt x="14400" y="191"/>
                    <a:pt x="14400" y="191"/>
                  </a:cubicBezTo>
                  <a:cubicBezTo>
                    <a:pt x="14400" y="8219"/>
                    <a:pt x="14400" y="8219"/>
                    <a:pt x="14400" y="8219"/>
                  </a:cubicBezTo>
                  <a:cubicBezTo>
                    <a:pt x="19200" y="7073"/>
                    <a:pt x="19200" y="7073"/>
                    <a:pt x="19200" y="7073"/>
                  </a:cubicBezTo>
                  <a:cubicBezTo>
                    <a:pt x="19680" y="7073"/>
                    <a:pt x="20160" y="7264"/>
                    <a:pt x="20640" y="7646"/>
                  </a:cubicBezTo>
                  <a:cubicBezTo>
                    <a:pt x="21600" y="8219"/>
                    <a:pt x="21600" y="8602"/>
                    <a:pt x="21600" y="8602"/>
                  </a:cubicBezTo>
                  <a:cubicBezTo>
                    <a:pt x="14400" y="10322"/>
                    <a:pt x="14400" y="10322"/>
                    <a:pt x="14400" y="10322"/>
                  </a:cubicBezTo>
                  <a:cubicBezTo>
                    <a:pt x="14400" y="21409"/>
                    <a:pt x="14400" y="21409"/>
                    <a:pt x="14400" y="21409"/>
                  </a:cubicBezTo>
                  <a:cubicBezTo>
                    <a:pt x="14400" y="21409"/>
                    <a:pt x="12960" y="21600"/>
                    <a:pt x="10560" y="21600"/>
                  </a:cubicBezTo>
                  <a:cubicBezTo>
                    <a:pt x="8160" y="21600"/>
                    <a:pt x="7200" y="21409"/>
                    <a:pt x="7200" y="21409"/>
                  </a:cubicBezTo>
                  <a:cubicBezTo>
                    <a:pt x="7200" y="11851"/>
                    <a:pt x="7200" y="11851"/>
                    <a:pt x="7200" y="11851"/>
                  </a:cubicBezTo>
                  <a:cubicBezTo>
                    <a:pt x="2400" y="12998"/>
                    <a:pt x="2400" y="12998"/>
                    <a:pt x="2400" y="12998"/>
                  </a:cubicBezTo>
                  <a:cubicBezTo>
                    <a:pt x="1920" y="12998"/>
                    <a:pt x="1440" y="12807"/>
                    <a:pt x="960" y="12425"/>
                  </a:cubicBezTo>
                  <a:cubicBezTo>
                    <a:pt x="0" y="11851"/>
                    <a:pt x="0" y="11469"/>
                    <a:pt x="0" y="11469"/>
                  </a:cubicBezTo>
                  <a:cubicBezTo>
                    <a:pt x="7200" y="9940"/>
                    <a:pt x="7200" y="9940"/>
                    <a:pt x="7200" y="9940"/>
                  </a:cubicBezTo>
                  <a:cubicBezTo>
                    <a:pt x="7200" y="191"/>
                    <a:pt x="7200" y="191"/>
                    <a:pt x="7200" y="191"/>
                  </a:cubicBezTo>
                  <a:cubicBezTo>
                    <a:pt x="7200" y="191"/>
                    <a:pt x="8160" y="0"/>
                    <a:pt x="1056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7" name="Freeform 57"/>
            <p:cNvSpPr/>
            <p:nvPr/>
          </p:nvSpPr>
          <p:spPr>
            <a:xfrm>
              <a:off x="876514" y="568799"/>
              <a:ext cx="63472" cy="8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555" y="21600"/>
                    <a:pt x="18813" y="21600"/>
                  </a:cubicBezTo>
                  <a:cubicBezTo>
                    <a:pt x="17071" y="21600"/>
                    <a:pt x="16026" y="21333"/>
                    <a:pt x="16026" y="21333"/>
                  </a:cubicBezTo>
                  <a:cubicBezTo>
                    <a:pt x="16026" y="6933"/>
                    <a:pt x="16026" y="6933"/>
                    <a:pt x="16026" y="6933"/>
                  </a:cubicBezTo>
                  <a:cubicBezTo>
                    <a:pt x="16026" y="4533"/>
                    <a:pt x="14632" y="3467"/>
                    <a:pt x="11148" y="3467"/>
                  </a:cubicBezTo>
                  <a:cubicBezTo>
                    <a:pt x="9058" y="3467"/>
                    <a:pt x="6619" y="4267"/>
                    <a:pt x="5226" y="5867"/>
                  </a:cubicBezTo>
                  <a:cubicBezTo>
                    <a:pt x="5226" y="21333"/>
                    <a:pt x="5226" y="21333"/>
                    <a:pt x="5226" y="21333"/>
                  </a:cubicBezTo>
                  <a:cubicBezTo>
                    <a:pt x="5226" y="21333"/>
                    <a:pt x="4529" y="21600"/>
                    <a:pt x="2787" y="21600"/>
                  </a:cubicBezTo>
                  <a:cubicBezTo>
                    <a:pt x="1045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1045" y="533"/>
                    <a:pt x="2787" y="533"/>
                  </a:cubicBezTo>
                  <a:cubicBezTo>
                    <a:pt x="4529" y="533"/>
                    <a:pt x="5226" y="800"/>
                    <a:pt x="5226" y="800"/>
                  </a:cubicBezTo>
                  <a:cubicBezTo>
                    <a:pt x="5226" y="2667"/>
                    <a:pt x="5226" y="2667"/>
                    <a:pt x="5226" y="2667"/>
                  </a:cubicBezTo>
                  <a:cubicBezTo>
                    <a:pt x="7316" y="1067"/>
                    <a:pt x="10103" y="0"/>
                    <a:pt x="13239" y="0"/>
                  </a:cubicBezTo>
                  <a:cubicBezTo>
                    <a:pt x="18465" y="0"/>
                    <a:pt x="21600" y="2667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8" name="Freeform 58"/>
            <p:cNvSpPr/>
            <p:nvPr/>
          </p:nvSpPr>
          <p:spPr>
            <a:xfrm>
              <a:off x="958652" y="568799"/>
              <a:ext cx="69339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39" y="3123"/>
                  </a:moveTo>
                  <a:cubicBezTo>
                    <a:pt x="7093" y="3123"/>
                    <a:pt x="4836" y="4684"/>
                    <a:pt x="4836" y="10930"/>
                  </a:cubicBezTo>
                  <a:cubicBezTo>
                    <a:pt x="4836" y="16916"/>
                    <a:pt x="7093" y="18477"/>
                    <a:pt x="10639" y="18477"/>
                  </a:cubicBezTo>
                  <a:cubicBezTo>
                    <a:pt x="14185" y="18477"/>
                    <a:pt x="16442" y="16916"/>
                    <a:pt x="16442" y="10930"/>
                  </a:cubicBezTo>
                  <a:cubicBezTo>
                    <a:pt x="16442" y="4684"/>
                    <a:pt x="14185" y="3123"/>
                    <a:pt x="10639" y="3123"/>
                  </a:cubicBezTo>
                  <a:moveTo>
                    <a:pt x="10639" y="0"/>
                  </a:moveTo>
                  <a:cubicBezTo>
                    <a:pt x="17409" y="0"/>
                    <a:pt x="21600" y="3123"/>
                    <a:pt x="21600" y="10930"/>
                  </a:cubicBezTo>
                  <a:cubicBezTo>
                    <a:pt x="21600" y="18477"/>
                    <a:pt x="17409" y="21600"/>
                    <a:pt x="10639" y="21600"/>
                  </a:cubicBezTo>
                  <a:cubicBezTo>
                    <a:pt x="3869" y="21600"/>
                    <a:pt x="0" y="18477"/>
                    <a:pt x="0" y="10930"/>
                  </a:cubicBezTo>
                  <a:cubicBezTo>
                    <a:pt x="0" y="3123"/>
                    <a:pt x="3869" y="0"/>
                    <a:pt x="10639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9" name="Freeform 59"/>
            <p:cNvSpPr/>
            <p:nvPr/>
          </p:nvSpPr>
          <p:spPr>
            <a:xfrm>
              <a:off x="1042391" y="568799"/>
              <a:ext cx="55471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00" y="0"/>
                  </a:moveTo>
                  <a:cubicBezTo>
                    <a:pt x="17600" y="0"/>
                    <a:pt x="20000" y="1041"/>
                    <a:pt x="20000" y="1041"/>
                  </a:cubicBezTo>
                  <a:cubicBezTo>
                    <a:pt x="20000" y="2082"/>
                    <a:pt x="19600" y="3383"/>
                    <a:pt x="18400" y="3904"/>
                  </a:cubicBezTo>
                  <a:cubicBezTo>
                    <a:pt x="18400" y="3904"/>
                    <a:pt x="15600" y="3383"/>
                    <a:pt x="12400" y="3383"/>
                  </a:cubicBezTo>
                  <a:cubicBezTo>
                    <a:pt x="8000" y="3383"/>
                    <a:pt x="6000" y="4424"/>
                    <a:pt x="6000" y="6246"/>
                  </a:cubicBezTo>
                  <a:cubicBezTo>
                    <a:pt x="6000" y="8067"/>
                    <a:pt x="10000" y="8588"/>
                    <a:pt x="13600" y="9369"/>
                  </a:cubicBezTo>
                  <a:cubicBezTo>
                    <a:pt x="17600" y="10149"/>
                    <a:pt x="21600" y="11451"/>
                    <a:pt x="21600" y="15354"/>
                  </a:cubicBezTo>
                  <a:cubicBezTo>
                    <a:pt x="21600" y="19258"/>
                    <a:pt x="18000" y="21600"/>
                    <a:pt x="10400" y="21600"/>
                  </a:cubicBezTo>
                  <a:cubicBezTo>
                    <a:pt x="4000" y="21600"/>
                    <a:pt x="0" y="20039"/>
                    <a:pt x="0" y="20039"/>
                  </a:cubicBezTo>
                  <a:cubicBezTo>
                    <a:pt x="0" y="18998"/>
                    <a:pt x="800" y="17957"/>
                    <a:pt x="2000" y="17176"/>
                  </a:cubicBezTo>
                  <a:cubicBezTo>
                    <a:pt x="2000" y="17176"/>
                    <a:pt x="5600" y="18217"/>
                    <a:pt x="10000" y="18217"/>
                  </a:cubicBezTo>
                  <a:cubicBezTo>
                    <a:pt x="13600" y="18217"/>
                    <a:pt x="15600" y="17436"/>
                    <a:pt x="15600" y="15354"/>
                  </a:cubicBezTo>
                  <a:cubicBezTo>
                    <a:pt x="15600" y="13272"/>
                    <a:pt x="12400" y="12752"/>
                    <a:pt x="8800" y="11971"/>
                  </a:cubicBezTo>
                  <a:cubicBezTo>
                    <a:pt x="4800" y="11190"/>
                    <a:pt x="400" y="10149"/>
                    <a:pt x="400" y="6246"/>
                  </a:cubicBezTo>
                  <a:cubicBezTo>
                    <a:pt x="400" y="2602"/>
                    <a:pt x="4000" y="0"/>
                    <a:pt x="116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0" name="Freeform 60"/>
            <p:cNvSpPr/>
            <p:nvPr/>
          </p:nvSpPr>
          <p:spPr>
            <a:xfrm>
              <a:off x="1116529" y="568799"/>
              <a:ext cx="66672" cy="11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2421"/>
                  </a:moveTo>
                  <a:cubicBezTo>
                    <a:pt x="6978" y="2421"/>
                    <a:pt x="4985" y="4097"/>
                    <a:pt x="4985" y="5959"/>
                  </a:cubicBezTo>
                  <a:cubicBezTo>
                    <a:pt x="4985" y="9497"/>
                    <a:pt x="4985" y="9497"/>
                    <a:pt x="4985" y="9497"/>
                  </a:cubicBezTo>
                  <a:cubicBezTo>
                    <a:pt x="4985" y="11545"/>
                    <a:pt x="6978" y="13034"/>
                    <a:pt x="10302" y="13034"/>
                  </a:cubicBezTo>
                  <a:cubicBezTo>
                    <a:pt x="14289" y="13034"/>
                    <a:pt x="16283" y="11917"/>
                    <a:pt x="16283" y="7821"/>
                  </a:cubicBezTo>
                  <a:cubicBezTo>
                    <a:pt x="16283" y="3538"/>
                    <a:pt x="14289" y="2421"/>
                    <a:pt x="10302" y="2421"/>
                  </a:cubicBezTo>
                  <a:moveTo>
                    <a:pt x="11963" y="0"/>
                  </a:moveTo>
                  <a:cubicBezTo>
                    <a:pt x="17945" y="0"/>
                    <a:pt x="21600" y="2048"/>
                    <a:pt x="21600" y="7821"/>
                  </a:cubicBezTo>
                  <a:cubicBezTo>
                    <a:pt x="21600" y="13407"/>
                    <a:pt x="17945" y="15455"/>
                    <a:pt x="11963" y="15455"/>
                  </a:cubicBezTo>
                  <a:cubicBezTo>
                    <a:pt x="8640" y="15455"/>
                    <a:pt x="6314" y="14710"/>
                    <a:pt x="4985" y="13593"/>
                  </a:cubicBezTo>
                  <a:cubicBezTo>
                    <a:pt x="4985" y="21414"/>
                    <a:pt x="4985" y="21414"/>
                    <a:pt x="4985" y="21414"/>
                  </a:cubicBezTo>
                  <a:cubicBezTo>
                    <a:pt x="4985" y="21414"/>
                    <a:pt x="3988" y="21600"/>
                    <a:pt x="2326" y="21600"/>
                  </a:cubicBezTo>
                  <a:cubicBezTo>
                    <a:pt x="665" y="21600"/>
                    <a:pt x="0" y="21414"/>
                    <a:pt x="0" y="21414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665" y="372"/>
                    <a:pt x="2326" y="372"/>
                  </a:cubicBezTo>
                  <a:cubicBezTo>
                    <a:pt x="3988" y="372"/>
                    <a:pt x="4985" y="559"/>
                    <a:pt x="4985" y="559"/>
                  </a:cubicBezTo>
                  <a:cubicBezTo>
                    <a:pt x="4985" y="1862"/>
                    <a:pt x="4985" y="1862"/>
                    <a:pt x="4985" y="1862"/>
                  </a:cubicBezTo>
                  <a:cubicBezTo>
                    <a:pt x="6314" y="745"/>
                    <a:pt x="8640" y="0"/>
                    <a:pt x="11963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1" name="Freeform 61"/>
            <p:cNvSpPr/>
            <p:nvPr/>
          </p:nvSpPr>
          <p:spPr>
            <a:xfrm>
              <a:off x="1202934" y="569332"/>
              <a:ext cx="47471" cy="82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496" y="0"/>
                  </a:moveTo>
                  <a:cubicBezTo>
                    <a:pt x="18313" y="0"/>
                    <a:pt x="20191" y="270"/>
                    <a:pt x="21600" y="810"/>
                  </a:cubicBezTo>
                  <a:cubicBezTo>
                    <a:pt x="21600" y="2430"/>
                    <a:pt x="20661" y="3510"/>
                    <a:pt x="18783" y="4320"/>
                  </a:cubicBezTo>
                  <a:cubicBezTo>
                    <a:pt x="17374" y="3780"/>
                    <a:pt x="15965" y="3510"/>
                    <a:pt x="14087" y="3510"/>
                  </a:cubicBezTo>
                  <a:cubicBezTo>
                    <a:pt x="11270" y="3510"/>
                    <a:pt x="8922" y="4590"/>
                    <a:pt x="7043" y="6480"/>
                  </a:cubicBezTo>
                  <a:cubicBezTo>
                    <a:pt x="7043" y="21330"/>
                    <a:pt x="7043" y="21330"/>
                    <a:pt x="7043" y="21330"/>
                  </a:cubicBezTo>
                  <a:cubicBezTo>
                    <a:pt x="7043" y="21330"/>
                    <a:pt x="5635" y="21600"/>
                    <a:pt x="3287" y="21600"/>
                  </a:cubicBezTo>
                  <a:cubicBezTo>
                    <a:pt x="939" y="21600"/>
                    <a:pt x="0" y="21330"/>
                    <a:pt x="0" y="21330"/>
                  </a:cubicBezTo>
                  <a:cubicBezTo>
                    <a:pt x="0" y="540"/>
                    <a:pt x="0" y="540"/>
                    <a:pt x="0" y="540"/>
                  </a:cubicBezTo>
                  <a:cubicBezTo>
                    <a:pt x="0" y="540"/>
                    <a:pt x="939" y="270"/>
                    <a:pt x="3287" y="270"/>
                  </a:cubicBezTo>
                  <a:cubicBezTo>
                    <a:pt x="5635" y="270"/>
                    <a:pt x="7043" y="540"/>
                    <a:pt x="7043" y="540"/>
                  </a:cubicBezTo>
                  <a:cubicBezTo>
                    <a:pt x="7043" y="3240"/>
                    <a:pt x="7043" y="3240"/>
                    <a:pt x="7043" y="3240"/>
                  </a:cubicBezTo>
                  <a:cubicBezTo>
                    <a:pt x="9391" y="810"/>
                    <a:pt x="12678" y="0"/>
                    <a:pt x="15496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2" name="Freeform 62"/>
            <p:cNvSpPr/>
            <p:nvPr/>
          </p:nvSpPr>
          <p:spPr>
            <a:xfrm>
              <a:off x="1257338" y="568799"/>
              <a:ext cx="629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666" y="12492"/>
                    <a:pt x="5666" y="15094"/>
                  </a:cubicBezTo>
                  <a:cubicBezTo>
                    <a:pt x="5666" y="17436"/>
                    <a:pt x="7436" y="18477"/>
                    <a:pt x="10269" y="18477"/>
                  </a:cubicBezTo>
                  <a:cubicBezTo>
                    <a:pt x="14518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3102" y="11451"/>
                    <a:pt x="10977" y="11451"/>
                  </a:cubicBezTo>
                  <a:moveTo>
                    <a:pt x="11331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1246" y="21080"/>
                    <a:pt x="19475" y="21080"/>
                  </a:cubicBezTo>
                  <a:cubicBezTo>
                    <a:pt x="18413" y="21080"/>
                    <a:pt x="17351" y="20819"/>
                    <a:pt x="17351" y="20819"/>
                  </a:cubicBezTo>
                  <a:cubicBezTo>
                    <a:pt x="16643" y="18477"/>
                    <a:pt x="16643" y="18477"/>
                    <a:pt x="16643" y="18477"/>
                  </a:cubicBezTo>
                  <a:cubicBezTo>
                    <a:pt x="15226" y="20559"/>
                    <a:pt x="12393" y="21600"/>
                    <a:pt x="8144" y="21600"/>
                  </a:cubicBezTo>
                  <a:cubicBezTo>
                    <a:pt x="3187" y="21600"/>
                    <a:pt x="0" y="19518"/>
                    <a:pt x="0" y="1509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977" y="3383"/>
                  </a:cubicBezTo>
                  <a:cubicBezTo>
                    <a:pt x="7082" y="3383"/>
                    <a:pt x="3541" y="4424"/>
                    <a:pt x="3541" y="4424"/>
                  </a:cubicBezTo>
                  <a:cubicBezTo>
                    <a:pt x="3541" y="4424"/>
                    <a:pt x="2833" y="3904"/>
                    <a:pt x="2479" y="3123"/>
                  </a:cubicBezTo>
                  <a:cubicBezTo>
                    <a:pt x="2125" y="2342"/>
                    <a:pt x="2125" y="1561"/>
                    <a:pt x="2125" y="1561"/>
                  </a:cubicBezTo>
                  <a:cubicBezTo>
                    <a:pt x="2125" y="1561"/>
                    <a:pt x="6020" y="0"/>
                    <a:pt x="1133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3" name="Freeform 63"/>
            <p:cNvSpPr/>
            <p:nvPr/>
          </p:nvSpPr>
          <p:spPr>
            <a:xfrm>
              <a:off x="1334676" y="570399"/>
              <a:ext cx="116275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375"/>
                  </a:cubicBezTo>
                  <a:cubicBezTo>
                    <a:pt x="10704" y="4375"/>
                    <a:pt x="10704" y="4375"/>
                    <a:pt x="10704" y="4375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5926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338" y="0"/>
                  </a:cubicBezTo>
                  <a:cubicBezTo>
                    <a:pt x="2485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311"/>
                    <a:pt x="5926" y="16678"/>
                    <a:pt x="5926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117" y="16678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311"/>
                    <a:pt x="15483" y="16678"/>
                    <a:pt x="15483" y="17499"/>
                  </a:cubicBezTo>
                  <a:cubicBezTo>
                    <a:pt x="15674" y="17499"/>
                    <a:pt x="15674" y="17499"/>
                    <a:pt x="15674" y="17499"/>
                  </a:cubicBezTo>
                  <a:cubicBezTo>
                    <a:pt x="15674" y="16678"/>
                    <a:pt x="15865" y="15311"/>
                    <a:pt x="16248" y="13397"/>
                  </a:cubicBezTo>
                  <a:cubicBezTo>
                    <a:pt x="18924" y="273"/>
                    <a:pt x="18924" y="273"/>
                    <a:pt x="18924" y="273"/>
                  </a:cubicBezTo>
                  <a:cubicBezTo>
                    <a:pt x="18924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057" y="21600"/>
                    <a:pt x="15483" y="21600"/>
                  </a:cubicBezTo>
                  <a:cubicBezTo>
                    <a:pt x="14910" y="21600"/>
                    <a:pt x="14336" y="21600"/>
                    <a:pt x="13763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4" name="Freeform 64"/>
            <p:cNvSpPr/>
            <p:nvPr/>
          </p:nvSpPr>
          <p:spPr>
            <a:xfrm>
              <a:off x="1465351" y="568799"/>
              <a:ext cx="64005" cy="8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555" y="21600"/>
                    <a:pt x="18813" y="21600"/>
                  </a:cubicBezTo>
                  <a:cubicBezTo>
                    <a:pt x="17071" y="21600"/>
                    <a:pt x="16374" y="21333"/>
                    <a:pt x="16374" y="21333"/>
                  </a:cubicBezTo>
                  <a:cubicBezTo>
                    <a:pt x="16374" y="6933"/>
                    <a:pt x="16374" y="6933"/>
                    <a:pt x="16374" y="6933"/>
                  </a:cubicBezTo>
                  <a:cubicBezTo>
                    <a:pt x="16374" y="4533"/>
                    <a:pt x="14632" y="3467"/>
                    <a:pt x="11497" y="3467"/>
                  </a:cubicBezTo>
                  <a:cubicBezTo>
                    <a:pt x="9058" y="3467"/>
                    <a:pt x="6619" y="4267"/>
                    <a:pt x="5574" y="5867"/>
                  </a:cubicBezTo>
                  <a:cubicBezTo>
                    <a:pt x="5574" y="21333"/>
                    <a:pt x="5574" y="21333"/>
                    <a:pt x="5574" y="21333"/>
                  </a:cubicBezTo>
                  <a:cubicBezTo>
                    <a:pt x="5574" y="21333"/>
                    <a:pt x="4529" y="21600"/>
                    <a:pt x="2787" y="21600"/>
                  </a:cubicBezTo>
                  <a:cubicBezTo>
                    <a:pt x="1045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1045" y="533"/>
                    <a:pt x="2787" y="533"/>
                  </a:cubicBezTo>
                  <a:cubicBezTo>
                    <a:pt x="4529" y="533"/>
                    <a:pt x="5574" y="800"/>
                    <a:pt x="5574" y="800"/>
                  </a:cubicBezTo>
                  <a:cubicBezTo>
                    <a:pt x="5574" y="2667"/>
                    <a:pt x="5574" y="2667"/>
                    <a:pt x="5574" y="2667"/>
                  </a:cubicBezTo>
                  <a:cubicBezTo>
                    <a:pt x="7316" y="1067"/>
                    <a:pt x="10103" y="0"/>
                    <a:pt x="13239" y="0"/>
                  </a:cubicBezTo>
                  <a:cubicBezTo>
                    <a:pt x="18465" y="0"/>
                    <a:pt x="21600" y="2667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5" name="Freeform 65"/>
            <p:cNvSpPr/>
            <p:nvPr/>
          </p:nvSpPr>
          <p:spPr>
            <a:xfrm>
              <a:off x="1541622" y="570399"/>
              <a:ext cx="75206" cy="12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19" y="16800"/>
                  </a:moveTo>
                  <a:cubicBezTo>
                    <a:pt x="11540" y="19938"/>
                    <a:pt x="10060" y="21600"/>
                    <a:pt x="5030" y="21600"/>
                  </a:cubicBezTo>
                  <a:cubicBezTo>
                    <a:pt x="3551" y="21600"/>
                    <a:pt x="2663" y="21415"/>
                    <a:pt x="2663" y="21415"/>
                  </a:cubicBezTo>
                  <a:cubicBezTo>
                    <a:pt x="2663" y="21231"/>
                    <a:pt x="2367" y="20862"/>
                    <a:pt x="2367" y="20308"/>
                  </a:cubicBezTo>
                  <a:cubicBezTo>
                    <a:pt x="2367" y="19754"/>
                    <a:pt x="2663" y="19200"/>
                    <a:pt x="2663" y="19200"/>
                  </a:cubicBezTo>
                  <a:cubicBezTo>
                    <a:pt x="2663" y="19200"/>
                    <a:pt x="3551" y="19385"/>
                    <a:pt x="4734" y="19385"/>
                  </a:cubicBezTo>
                  <a:cubicBezTo>
                    <a:pt x="6805" y="19385"/>
                    <a:pt x="7693" y="19015"/>
                    <a:pt x="9173" y="16246"/>
                  </a:cubicBezTo>
                  <a:cubicBezTo>
                    <a:pt x="10060" y="14585"/>
                    <a:pt x="10060" y="14585"/>
                    <a:pt x="10060" y="14585"/>
                  </a:cubicBezTo>
                  <a:cubicBezTo>
                    <a:pt x="9468" y="14585"/>
                    <a:pt x="9173" y="14585"/>
                    <a:pt x="8581" y="14400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85"/>
                    <a:pt x="888" y="0"/>
                    <a:pt x="2367" y="0"/>
                  </a:cubicBezTo>
                  <a:cubicBezTo>
                    <a:pt x="3847" y="0"/>
                    <a:pt x="4734" y="185"/>
                    <a:pt x="4734" y="185"/>
                  </a:cubicBezTo>
                  <a:cubicBezTo>
                    <a:pt x="9764" y="8677"/>
                    <a:pt x="9764" y="8677"/>
                    <a:pt x="9764" y="8677"/>
                  </a:cubicBezTo>
                  <a:cubicBezTo>
                    <a:pt x="10948" y="10523"/>
                    <a:pt x="11540" y="12000"/>
                    <a:pt x="11540" y="12000"/>
                  </a:cubicBezTo>
                  <a:cubicBezTo>
                    <a:pt x="11540" y="12000"/>
                    <a:pt x="11540" y="12000"/>
                    <a:pt x="11540" y="12000"/>
                  </a:cubicBezTo>
                  <a:cubicBezTo>
                    <a:pt x="11540" y="12000"/>
                    <a:pt x="12132" y="10523"/>
                    <a:pt x="13019" y="8677"/>
                  </a:cubicBezTo>
                  <a:cubicBezTo>
                    <a:pt x="17458" y="185"/>
                    <a:pt x="17458" y="185"/>
                    <a:pt x="17458" y="185"/>
                  </a:cubicBezTo>
                  <a:cubicBezTo>
                    <a:pt x="17458" y="185"/>
                    <a:pt x="18049" y="0"/>
                    <a:pt x="19529" y="0"/>
                  </a:cubicBezTo>
                  <a:cubicBezTo>
                    <a:pt x="21008" y="0"/>
                    <a:pt x="21600" y="185"/>
                    <a:pt x="21600" y="185"/>
                  </a:cubicBezTo>
                  <a:lnTo>
                    <a:pt x="13019" y="16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6" name="Freeform 66"/>
            <p:cNvSpPr/>
            <p:nvPr/>
          </p:nvSpPr>
          <p:spPr>
            <a:xfrm>
              <a:off x="1628028" y="568799"/>
              <a:ext cx="565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4" y="10930"/>
                  </a:moveTo>
                  <a:cubicBezTo>
                    <a:pt x="6284" y="15875"/>
                    <a:pt x="8640" y="18217"/>
                    <a:pt x="14531" y="18217"/>
                  </a:cubicBezTo>
                  <a:cubicBezTo>
                    <a:pt x="17673" y="18217"/>
                    <a:pt x="20029" y="17436"/>
                    <a:pt x="20029" y="17436"/>
                  </a:cubicBezTo>
                  <a:cubicBezTo>
                    <a:pt x="20815" y="18217"/>
                    <a:pt x="21600" y="19258"/>
                    <a:pt x="21600" y="20299"/>
                  </a:cubicBezTo>
                  <a:cubicBezTo>
                    <a:pt x="21600" y="20299"/>
                    <a:pt x="19244" y="21600"/>
                    <a:pt x="12960" y="21600"/>
                  </a:cubicBezTo>
                  <a:cubicBezTo>
                    <a:pt x="4320" y="21600"/>
                    <a:pt x="0" y="17696"/>
                    <a:pt x="0" y="10930"/>
                  </a:cubicBezTo>
                  <a:cubicBezTo>
                    <a:pt x="0" y="3904"/>
                    <a:pt x="4320" y="0"/>
                    <a:pt x="12960" y="0"/>
                  </a:cubicBezTo>
                  <a:cubicBezTo>
                    <a:pt x="18851" y="0"/>
                    <a:pt x="21207" y="1041"/>
                    <a:pt x="21207" y="1041"/>
                  </a:cubicBezTo>
                  <a:cubicBezTo>
                    <a:pt x="21207" y="2082"/>
                    <a:pt x="20422" y="3123"/>
                    <a:pt x="19244" y="3904"/>
                  </a:cubicBezTo>
                  <a:cubicBezTo>
                    <a:pt x="19244" y="3904"/>
                    <a:pt x="17280" y="3383"/>
                    <a:pt x="14138" y="3383"/>
                  </a:cubicBezTo>
                  <a:cubicBezTo>
                    <a:pt x="8640" y="3383"/>
                    <a:pt x="6284" y="5725"/>
                    <a:pt x="6284" y="1093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7" name="Freeform 67"/>
            <p:cNvSpPr/>
            <p:nvPr/>
          </p:nvSpPr>
          <p:spPr>
            <a:xfrm>
              <a:off x="1701099" y="535730"/>
              <a:ext cx="64005" cy="116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20555" y="21600"/>
                    <a:pt x="18813" y="21600"/>
                  </a:cubicBezTo>
                  <a:cubicBezTo>
                    <a:pt x="17071" y="21600"/>
                    <a:pt x="16026" y="21409"/>
                    <a:pt x="16026" y="21409"/>
                  </a:cubicBezTo>
                  <a:cubicBezTo>
                    <a:pt x="16026" y="11087"/>
                    <a:pt x="16026" y="11087"/>
                    <a:pt x="16026" y="11087"/>
                  </a:cubicBezTo>
                  <a:cubicBezTo>
                    <a:pt x="16026" y="9366"/>
                    <a:pt x="14632" y="8602"/>
                    <a:pt x="11148" y="8602"/>
                  </a:cubicBezTo>
                  <a:cubicBezTo>
                    <a:pt x="9058" y="8602"/>
                    <a:pt x="6619" y="9175"/>
                    <a:pt x="5226" y="10322"/>
                  </a:cubicBezTo>
                  <a:cubicBezTo>
                    <a:pt x="5226" y="21409"/>
                    <a:pt x="5226" y="21409"/>
                    <a:pt x="5226" y="21409"/>
                  </a:cubicBezTo>
                  <a:cubicBezTo>
                    <a:pt x="5226" y="21409"/>
                    <a:pt x="4529" y="21600"/>
                    <a:pt x="2787" y="21600"/>
                  </a:cubicBezTo>
                  <a:cubicBezTo>
                    <a:pt x="697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697" y="0"/>
                    <a:pt x="2787" y="0"/>
                  </a:cubicBezTo>
                  <a:cubicBezTo>
                    <a:pt x="4529" y="0"/>
                    <a:pt x="5226" y="191"/>
                    <a:pt x="5226" y="191"/>
                  </a:cubicBezTo>
                  <a:cubicBezTo>
                    <a:pt x="5226" y="8028"/>
                    <a:pt x="5226" y="8028"/>
                    <a:pt x="5226" y="8028"/>
                  </a:cubicBezTo>
                  <a:cubicBezTo>
                    <a:pt x="7316" y="6881"/>
                    <a:pt x="10103" y="6117"/>
                    <a:pt x="13239" y="6117"/>
                  </a:cubicBezTo>
                  <a:cubicBezTo>
                    <a:pt x="18465" y="6117"/>
                    <a:pt x="21600" y="8028"/>
                    <a:pt x="21600" y="10513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8" name="Freeform 68"/>
            <p:cNvSpPr/>
            <p:nvPr/>
          </p:nvSpPr>
          <p:spPr>
            <a:xfrm>
              <a:off x="22061" y="342118"/>
              <a:ext cx="27736" cy="309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200" y="0"/>
                  </a:moveTo>
                  <a:cubicBezTo>
                    <a:pt x="4800" y="0"/>
                    <a:pt x="0" y="432"/>
                    <a:pt x="0" y="1008"/>
                  </a:cubicBezTo>
                  <a:cubicBezTo>
                    <a:pt x="0" y="20592"/>
                    <a:pt x="0" y="20592"/>
                    <a:pt x="0" y="20592"/>
                  </a:cubicBezTo>
                  <a:cubicBezTo>
                    <a:pt x="0" y="21096"/>
                    <a:pt x="4800" y="21600"/>
                    <a:pt x="11200" y="21600"/>
                  </a:cubicBezTo>
                  <a:cubicBezTo>
                    <a:pt x="16800" y="21600"/>
                    <a:pt x="21600" y="21096"/>
                    <a:pt x="21600" y="20592"/>
                  </a:cubicBezTo>
                  <a:cubicBezTo>
                    <a:pt x="21600" y="1008"/>
                    <a:pt x="21600" y="1008"/>
                    <a:pt x="21600" y="1008"/>
                  </a:cubicBezTo>
                  <a:cubicBezTo>
                    <a:pt x="21600" y="432"/>
                    <a:pt x="16800" y="0"/>
                    <a:pt x="11200" y="0"/>
                  </a:cubicBezTo>
                </a:path>
              </a:pathLst>
            </a:custGeom>
            <a:solidFill>
              <a:srgbClr val="48A23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9" name="Freeform 69"/>
            <p:cNvSpPr/>
            <p:nvPr/>
          </p:nvSpPr>
          <p:spPr>
            <a:xfrm>
              <a:off x="82820" y="272017"/>
              <a:ext cx="225126" cy="379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77" h="21492" fill="norm" stroke="1" extrusionOk="0">
                  <a:moveTo>
                    <a:pt x="4142" y="13824"/>
                  </a:moveTo>
                  <a:cubicBezTo>
                    <a:pt x="6311" y="9726"/>
                    <a:pt x="10830" y="6858"/>
                    <a:pt x="16614" y="5804"/>
                  </a:cubicBezTo>
                  <a:cubicBezTo>
                    <a:pt x="14626" y="9199"/>
                    <a:pt x="10559" y="12653"/>
                    <a:pt x="4142" y="13824"/>
                  </a:cubicBezTo>
                  <a:moveTo>
                    <a:pt x="18331" y="3872"/>
                  </a:moveTo>
                  <a:cubicBezTo>
                    <a:pt x="11282" y="4575"/>
                    <a:pt x="5588" y="7560"/>
                    <a:pt x="2605" y="12009"/>
                  </a:cubicBezTo>
                  <a:cubicBezTo>
                    <a:pt x="2425" y="8380"/>
                    <a:pt x="3238" y="4399"/>
                    <a:pt x="5498" y="1121"/>
                  </a:cubicBezTo>
                  <a:cubicBezTo>
                    <a:pt x="5769" y="712"/>
                    <a:pt x="5498" y="243"/>
                    <a:pt x="4865" y="68"/>
                  </a:cubicBezTo>
                  <a:cubicBezTo>
                    <a:pt x="4232" y="-108"/>
                    <a:pt x="3509" y="68"/>
                    <a:pt x="3148" y="477"/>
                  </a:cubicBezTo>
                  <a:cubicBezTo>
                    <a:pt x="-1823" y="7619"/>
                    <a:pt x="-196" y="17570"/>
                    <a:pt x="3148" y="21141"/>
                  </a:cubicBezTo>
                  <a:cubicBezTo>
                    <a:pt x="3419" y="21375"/>
                    <a:pt x="3780" y="21492"/>
                    <a:pt x="4232" y="21492"/>
                  </a:cubicBezTo>
                  <a:cubicBezTo>
                    <a:pt x="4503" y="21492"/>
                    <a:pt x="4684" y="21492"/>
                    <a:pt x="4865" y="21375"/>
                  </a:cubicBezTo>
                  <a:cubicBezTo>
                    <a:pt x="5498" y="21141"/>
                    <a:pt x="5678" y="20672"/>
                    <a:pt x="5317" y="20263"/>
                  </a:cubicBezTo>
                  <a:cubicBezTo>
                    <a:pt x="4323" y="19209"/>
                    <a:pt x="3600" y="17687"/>
                    <a:pt x="3057" y="15638"/>
                  </a:cubicBezTo>
                  <a:cubicBezTo>
                    <a:pt x="12366" y="14585"/>
                    <a:pt x="17789" y="9433"/>
                    <a:pt x="19687" y="4926"/>
                  </a:cubicBezTo>
                  <a:cubicBezTo>
                    <a:pt x="19687" y="4926"/>
                    <a:pt x="19687" y="4926"/>
                    <a:pt x="19687" y="4926"/>
                  </a:cubicBezTo>
                  <a:cubicBezTo>
                    <a:pt x="19777" y="4809"/>
                    <a:pt x="19777" y="4692"/>
                    <a:pt x="19777" y="4575"/>
                  </a:cubicBezTo>
                  <a:cubicBezTo>
                    <a:pt x="19596" y="4165"/>
                    <a:pt x="18964" y="3814"/>
                    <a:pt x="18331" y="3872"/>
                  </a:cubicBezTo>
                </a:path>
              </a:pathLst>
            </a:custGeom>
            <a:solidFill>
              <a:srgbClr val="48A23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10" name="Freeform 70"/>
            <p:cNvSpPr/>
            <p:nvPr/>
          </p:nvSpPr>
          <p:spPr>
            <a:xfrm>
              <a:off x="0" y="367718"/>
              <a:ext cx="144395" cy="53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0978" fill="norm" stroke="1" extrusionOk="0">
                  <a:moveTo>
                    <a:pt x="2153" y="20978"/>
                  </a:moveTo>
                  <a:cubicBezTo>
                    <a:pt x="1088" y="20978"/>
                    <a:pt x="327" y="19378"/>
                    <a:pt x="23" y="16578"/>
                  </a:cubicBezTo>
                  <a:cubicBezTo>
                    <a:pt x="-129" y="13778"/>
                    <a:pt x="479" y="10578"/>
                    <a:pt x="1696" y="9778"/>
                  </a:cubicBezTo>
                  <a:cubicBezTo>
                    <a:pt x="18733" y="178"/>
                    <a:pt x="18733" y="178"/>
                    <a:pt x="18733" y="178"/>
                  </a:cubicBezTo>
                  <a:cubicBezTo>
                    <a:pt x="19950" y="-622"/>
                    <a:pt x="21015" y="1378"/>
                    <a:pt x="21319" y="4178"/>
                  </a:cubicBezTo>
                  <a:cubicBezTo>
                    <a:pt x="21471" y="7378"/>
                    <a:pt x="20863" y="10178"/>
                    <a:pt x="19646" y="10978"/>
                  </a:cubicBezTo>
                  <a:cubicBezTo>
                    <a:pt x="2609" y="20978"/>
                    <a:pt x="2609" y="20978"/>
                    <a:pt x="2609" y="20978"/>
                  </a:cubicBezTo>
                  <a:cubicBezTo>
                    <a:pt x="2457" y="20978"/>
                    <a:pt x="2305" y="20978"/>
                    <a:pt x="2153" y="20978"/>
                  </a:cubicBezTo>
                </a:path>
              </a:pathLst>
            </a:custGeom>
            <a:solidFill>
              <a:srgbClr val="CB333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11" name="Freeform 71"/>
            <p:cNvSpPr/>
            <p:nvPr/>
          </p:nvSpPr>
          <p:spPr>
            <a:xfrm>
              <a:off x="23294" y="-1"/>
              <a:ext cx="300984" cy="302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540" fill="norm" stroke="1" extrusionOk="0">
                  <a:moveTo>
                    <a:pt x="17156" y="13578"/>
                  </a:moveTo>
                  <a:cubicBezTo>
                    <a:pt x="16287" y="17117"/>
                    <a:pt x="13242" y="19550"/>
                    <a:pt x="9691" y="19550"/>
                  </a:cubicBezTo>
                  <a:cubicBezTo>
                    <a:pt x="9038" y="19550"/>
                    <a:pt x="8458" y="19476"/>
                    <a:pt x="7806" y="19255"/>
                  </a:cubicBezTo>
                  <a:cubicBezTo>
                    <a:pt x="5849" y="18812"/>
                    <a:pt x="4182" y="17559"/>
                    <a:pt x="3095" y="15716"/>
                  </a:cubicBezTo>
                  <a:cubicBezTo>
                    <a:pt x="2080" y="13947"/>
                    <a:pt x="1718" y="11883"/>
                    <a:pt x="2225" y="9818"/>
                  </a:cubicBezTo>
                  <a:cubicBezTo>
                    <a:pt x="3747" y="3700"/>
                    <a:pt x="3747" y="3700"/>
                    <a:pt x="3747" y="3700"/>
                  </a:cubicBezTo>
                  <a:cubicBezTo>
                    <a:pt x="5632" y="6870"/>
                    <a:pt x="5632" y="6870"/>
                    <a:pt x="5632" y="6870"/>
                  </a:cubicBezTo>
                  <a:cubicBezTo>
                    <a:pt x="5777" y="7165"/>
                    <a:pt x="5994" y="7312"/>
                    <a:pt x="6284" y="7386"/>
                  </a:cubicBezTo>
                  <a:cubicBezTo>
                    <a:pt x="6501" y="7459"/>
                    <a:pt x="6791" y="7386"/>
                    <a:pt x="7009" y="7238"/>
                  </a:cubicBezTo>
                  <a:cubicBezTo>
                    <a:pt x="11430" y="4584"/>
                    <a:pt x="11430" y="4584"/>
                    <a:pt x="11430" y="4584"/>
                  </a:cubicBezTo>
                  <a:cubicBezTo>
                    <a:pt x="13532" y="8123"/>
                    <a:pt x="13532" y="8123"/>
                    <a:pt x="13532" y="8123"/>
                  </a:cubicBezTo>
                  <a:cubicBezTo>
                    <a:pt x="9183" y="10851"/>
                    <a:pt x="9183" y="10851"/>
                    <a:pt x="9183" y="10851"/>
                  </a:cubicBezTo>
                  <a:cubicBezTo>
                    <a:pt x="8676" y="11145"/>
                    <a:pt x="8531" y="11735"/>
                    <a:pt x="8821" y="12251"/>
                  </a:cubicBezTo>
                  <a:cubicBezTo>
                    <a:pt x="9038" y="12546"/>
                    <a:pt x="9328" y="12767"/>
                    <a:pt x="9691" y="12767"/>
                  </a:cubicBezTo>
                  <a:cubicBezTo>
                    <a:pt x="9836" y="12767"/>
                    <a:pt x="10053" y="12694"/>
                    <a:pt x="10198" y="12620"/>
                  </a:cubicBezTo>
                  <a:cubicBezTo>
                    <a:pt x="15489" y="9376"/>
                    <a:pt x="15489" y="9376"/>
                    <a:pt x="15489" y="9376"/>
                  </a:cubicBezTo>
                  <a:cubicBezTo>
                    <a:pt x="15489" y="9376"/>
                    <a:pt x="15489" y="9376"/>
                    <a:pt x="15489" y="9376"/>
                  </a:cubicBezTo>
                  <a:cubicBezTo>
                    <a:pt x="18606" y="7459"/>
                    <a:pt x="18606" y="7459"/>
                    <a:pt x="18606" y="7459"/>
                  </a:cubicBezTo>
                  <a:lnTo>
                    <a:pt x="17156" y="13578"/>
                  </a:lnTo>
                  <a:close/>
                  <a:moveTo>
                    <a:pt x="20781" y="4437"/>
                  </a:moveTo>
                  <a:cubicBezTo>
                    <a:pt x="20491" y="4216"/>
                    <a:pt x="19983" y="4216"/>
                    <a:pt x="19693" y="4363"/>
                  </a:cubicBezTo>
                  <a:cubicBezTo>
                    <a:pt x="15272" y="7091"/>
                    <a:pt x="15272" y="7091"/>
                    <a:pt x="15272" y="7091"/>
                  </a:cubicBezTo>
                  <a:cubicBezTo>
                    <a:pt x="12662" y="2594"/>
                    <a:pt x="12662" y="2594"/>
                    <a:pt x="12662" y="2594"/>
                  </a:cubicBezTo>
                  <a:cubicBezTo>
                    <a:pt x="12518" y="2373"/>
                    <a:pt x="12300" y="2225"/>
                    <a:pt x="12010" y="2152"/>
                  </a:cubicBezTo>
                  <a:cubicBezTo>
                    <a:pt x="11720" y="2078"/>
                    <a:pt x="11503" y="2152"/>
                    <a:pt x="11285" y="2299"/>
                  </a:cubicBezTo>
                  <a:cubicBezTo>
                    <a:pt x="6864" y="4953"/>
                    <a:pt x="6864" y="4953"/>
                    <a:pt x="6864" y="4953"/>
                  </a:cubicBezTo>
                  <a:cubicBezTo>
                    <a:pt x="4182" y="530"/>
                    <a:pt x="4182" y="530"/>
                    <a:pt x="4182" y="530"/>
                  </a:cubicBezTo>
                  <a:cubicBezTo>
                    <a:pt x="4037" y="161"/>
                    <a:pt x="3602" y="-60"/>
                    <a:pt x="3167" y="14"/>
                  </a:cubicBezTo>
                  <a:cubicBezTo>
                    <a:pt x="2805" y="87"/>
                    <a:pt x="2442" y="382"/>
                    <a:pt x="2370" y="751"/>
                  </a:cubicBezTo>
                  <a:cubicBezTo>
                    <a:pt x="268" y="9376"/>
                    <a:pt x="268" y="9376"/>
                    <a:pt x="268" y="9376"/>
                  </a:cubicBezTo>
                  <a:cubicBezTo>
                    <a:pt x="-312" y="11883"/>
                    <a:pt x="50" y="14537"/>
                    <a:pt x="1355" y="16822"/>
                  </a:cubicBezTo>
                  <a:cubicBezTo>
                    <a:pt x="2732" y="19034"/>
                    <a:pt x="4834" y="20655"/>
                    <a:pt x="7371" y="21245"/>
                  </a:cubicBezTo>
                  <a:cubicBezTo>
                    <a:pt x="8096" y="21466"/>
                    <a:pt x="8893" y="21540"/>
                    <a:pt x="9691" y="21540"/>
                  </a:cubicBezTo>
                  <a:cubicBezTo>
                    <a:pt x="14112" y="21540"/>
                    <a:pt x="18026" y="18517"/>
                    <a:pt x="19114" y="14094"/>
                  </a:cubicBezTo>
                  <a:cubicBezTo>
                    <a:pt x="21143" y="5543"/>
                    <a:pt x="21143" y="5543"/>
                    <a:pt x="21143" y="5543"/>
                  </a:cubicBezTo>
                  <a:cubicBezTo>
                    <a:pt x="21288" y="5100"/>
                    <a:pt x="21143" y="4732"/>
                    <a:pt x="20781" y="4437"/>
                  </a:cubicBezTo>
                </a:path>
              </a:pathLst>
            </a:custGeom>
            <a:solidFill>
              <a:srgbClr val="CB333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313" name="Symbol zastępczy zawartości 3"/>
          <p:cNvSpPr txBox="1"/>
          <p:nvPr/>
        </p:nvSpPr>
        <p:spPr>
          <a:xfrm>
            <a:off x="1545060" y="1437477"/>
            <a:ext cx="9508013" cy="4241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28600" indent="-228600" defTabSz="914400">
              <a:lnSpc>
                <a:spcPct val="120000"/>
              </a:lnSpc>
              <a:spcBef>
                <a:spcPts val="1000"/>
              </a:spcBef>
              <a:buSzPct val="100000"/>
              <a:buFont typeface="Arial"/>
              <a:buChar char="•"/>
              <a:defRPr sz="2400"/>
            </a:pPr>
            <a:r>
              <a:t>Liczba usług publicznych udostępnionych on-line o stopniu dojrzałości 3 – dwustronna interakcja – </a:t>
            </a:r>
            <a:r>
              <a:rPr b="1"/>
              <a:t>1</a:t>
            </a:r>
          </a:p>
          <a:p>
            <a:pPr marL="228600" indent="-228600" defTabSz="914400">
              <a:lnSpc>
                <a:spcPct val="120000"/>
              </a:lnSpc>
              <a:spcBef>
                <a:spcPts val="1000"/>
              </a:spcBef>
              <a:buSzPct val="100000"/>
              <a:buFont typeface="Arial"/>
              <a:buChar char="•"/>
              <a:defRPr sz="2400"/>
            </a:pPr>
            <a:r>
              <a:t>Liczba usług publicznych udostępnionych on-line o stopniu dojrzałości 4 - transakcja – </a:t>
            </a:r>
            <a:r>
              <a:rPr b="1"/>
              <a:t>1</a:t>
            </a:r>
          </a:p>
          <a:p>
            <a:pPr marL="228600" indent="-228600" defTabSz="914400">
              <a:lnSpc>
                <a:spcPct val="120000"/>
              </a:lnSpc>
              <a:spcBef>
                <a:spcPts val="1000"/>
              </a:spcBef>
              <a:buSzPct val="100000"/>
              <a:buFont typeface="Arial"/>
              <a:buChar char="•"/>
              <a:defRPr sz="2400"/>
            </a:pPr>
            <a:r>
              <a:t>Liczba pracowników podmiotów wykonujących zadania publiczne niebędących pracownikami IT, objętych wsparciem szkoleniowym – </a:t>
            </a:r>
            <a:r>
              <a:rPr b="1"/>
              <a:t>1255 </a:t>
            </a:r>
            <a:r>
              <a:t>[1200]</a:t>
            </a:r>
            <a:endParaRPr sz="2800"/>
          </a:p>
          <a:p>
            <a:pPr marL="228600" indent="-228600" defTabSz="914400">
              <a:lnSpc>
                <a:spcPct val="120000"/>
              </a:lnSpc>
              <a:spcBef>
                <a:spcPts val="1000"/>
              </a:spcBef>
              <a:buSzPct val="100000"/>
              <a:buFont typeface="Arial"/>
              <a:buChar char="•"/>
              <a:defRPr sz="2400"/>
            </a:pPr>
            <a:r>
              <a:t>Liczba uruchomionych systemów teleinformatycznych w podmiotach wykonujących zadania publiczne – </a:t>
            </a:r>
            <a:r>
              <a:rPr b="1"/>
              <a:t>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ymbol zastępczy zawartości 3"/>
          <p:cNvSpPr txBox="1"/>
          <p:nvPr>
            <p:ph type="body" idx="1"/>
          </p:nvPr>
        </p:nvSpPr>
        <p:spPr>
          <a:xfrm>
            <a:off x="983431" y="1537489"/>
            <a:ext cx="9678963" cy="406620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</a:pPr>
            <a:r>
              <a:t>Liczba urzędów, które dokonały awansu cyfrowego</a:t>
            </a:r>
          </a:p>
          <a:p>
            <a:pPr lvl="1" marL="685800" indent="-228600">
              <a:lnSpc>
                <a:spcPct val="150000"/>
              </a:lnSpc>
              <a:spcBef>
                <a:spcPts val="500"/>
              </a:spcBef>
              <a:defRPr sz="2400"/>
            </a:pPr>
            <a:r>
              <a:t>Wartość osiągnięta – </a:t>
            </a:r>
            <a:r>
              <a:rPr b="1"/>
              <a:t>1</a:t>
            </a:r>
          </a:p>
          <a:p>
            <a:pPr lvl="1" marL="685800" indent="-228600">
              <a:lnSpc>
                <a:spcPct val="150000"/>
              </a:lnSpc>
              <a:spcBef>
                <a:spcPts val="500"/>
              </a:spcBef>
              <a:defRPr sz="2400"/>
            </a:pPr>
            <a:r>
              <a:t>Wartość docelowa  – </a:t>
            </a:r>
            <a:r>
              <a:rPr b="1"/>
              <a:t>1</a:t>
            </a:r>
          </a:p>
          <a:p>
            <a:pPr>
              <a:lnSpc>
                <a:spcPct val="150000"/>
              </a:lnSpc>
            </a:pPr>
            <a:r>
              <a:t>Liczba wniosków składanych za pomocą systemu </a:t>
            </a:r>
          </a:p>
          <a:p>
            <a:pPr lvl="1" marL="685800" indent="-228600">
              <a:lnSpc>
                <a:spcPct val="150000"/>
              </a:lnSpc>
              <a:spcBef>
                <a:spcPts val="500"/>
              </a:spcBef>
              <a:defRPr sz="2400"/>
            </a:pPr>
            <a:r>
              <a:t>Wartość aktualna  –    </a:t>
            </a:r>
            <a:r>
              <a:rPr b="1"/>
              <a:t>2 564 </a:t>
            </a:r>
            <a:r>
              <a:t>wniosków</a:t>
            </a:r>
          </a:p>
          <a:p>
            <a:pPr lvl="1" marL="685800" indent="-228600">
              <a:lnSpc>
                <a:spcPct val="150000"/>
              </a:lnSpc>
              <a:spcBef>
                <a:spcPts val="500"/>
              </a:spcBef>
              <a:defRPr sz="2400"/>
            </a:pPr>
            <a:r>
              <a:t>Wartość docelowa – </a:t>
            </a:r>
            <a:r>
              <a:rPr b="1"/>
              <a:t>50 000 </a:t>
            </a:r>
            <a:r>
              <a:t>wniosków </a:t>
            </a:r>
            <a:r>
              <a:rPr b="1"/>
              <a:t>do 28.02.2020</a:t>
            </a:r>
          </a:p>
        </p:txBody>
      </p:sp>
      <p:pic>
        <p:nvPicPr>
          <p:cNvPr id="316" name="Obraz 4" descr="Obraz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05283" y="41782"/>
            <a:ext cx="1584177" cy="164890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7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8729" y="5692588"/>
            <a:ext cx="1666148" cy="935353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Picture 3" descr="Picture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737796" y="5709287"/>
            <a:ext cx="2867488" cy="935353"/>
          </a:xfrm>
          <a:prstGeom prst="rect">
            <a:avLst/>
          </a:prstGeom>
          <a:ln w="12700">
            <a:miter lim="400000"/>
          </a:ln>
        </p:spPr>
      </p:pic>
      <p:sp>
        <p:nvSpPr>
          <p:cNvPr id="319" name="Tytuł 1"/>
          <p:cNvSpPr txBox="1"/>
          <p:nvPr/>
        </p:nvSpPr>
        <p:spPr>
          <a:xfrm>
            <a:off x="2927648" y="292844"/>
            <a:ext cx="7920881" cy="101811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>
            <a:lvl1pPr algn="ctr" defTabSz="416052">
              <a:lnSpc>
                <a:spcPct val="90000"/>
              </a:lnSpc>
              <a:defRPr b="1" sz="4004">
                <a:solidFill>
                  <a:srgbClr val="FFFFFF"/>
                </a:solidFill>
              </a:defRPr>
            </a:lvl1pPr>
          </a:lstStyle>
          <a:p>
            <a:pPr/>
            <a:r>
              <a:t>Realizacja wskaźników rezultatu </a:t>
            </a:r>
          </a:p>
        </p:txBody>
      </p:sp>
      <p:grpSp>
        <p:nvGrpSpPr>
          <p:cNvPr id="374" name="Group 17"/>
          <p:cNvGrpSpPr/>
          <p:nvPr/>
        </p:nvGrpSpPr>
        <p:grpSpPr>
          <a:xfrm>
            <a:off x="479459" y="454088"/>
            <a:ext cx="1802974" cy="691475"/>
            <a:chOff x="0" y="0"/>
            <a:chExt cx="1802972" cy="691473"/>
          </a:xfrm>
        </p:grpSpPr>
        <p:sp>
          <p:nvSpPr>
            <p:cNvPr id="320" name="Freeform 18"/>
            <p:cNvSpPr/>
            <p:nvPr/>
          </p:nvSpPr>
          <p:spPr>
            <a:xfrm>
              <a:off x="431686" y="165574"/>
              <a:ext cx="74139" cy="112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00" y="10701"/>
                  </a:moveTo>
                  <a:cubicBezTo>
                    <a:pt x="15000" y="10701"/>
                    <a:pt x="16800" y="9116"/>
                    <a:pt x="16800" y="6738"/>
                  </a:cubicBezTo>
                  <a:cubicBezTo>
                    <a:pt x="16800" y="4161"/>
                    <a:pt x="15000" y="2576"/>
                    <a:pt x="11400" y="2576"/>
                  </a:cubicBezTo>
                  <a:cubicBezTo>
                    <a:pt x="4800" y="2576"/>
                    <a:pt x="4800" y="2576"/>
                    <a:pt x="4800" y="2576"/>
                  </a:cubicBezTo>
                  <a:cubicBezTo>
                    <a:pt x="4800" y="10701"/>
                    <a:pt x="4800" y="10701"/>
                    <a:pt x="4800" y="10701"/>
                  </a:cubicBezTo>
                  <a:lnTo>
                    <a:pt x="11400" y="10701"/>
                  </a:lnTo>
                  <a:close/>
                  <a:moveTo>
                    <a:pt x="4800" y="21402"/>
                  </a:moveTo>
                  <a:cubicBezTo>
                    <a:pt x="4800" y="21402"/>
                    <a:pt x="3900" y="21600"/>
                    <a:pt x="2400" y="21600"/>
                  </a:cubicBezTo>
                  <a:cubicBezTo>
                    <a:pt x="900" y="21600"/>
                    <a:pt x="0" y="21402"/>
                    <a:pt x="0" y="2140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000" y="0"/>
                    <a:pt x="12000" y="0"/>
                    <a:pt x="12000" y="0"/>
                  </a:cubicBezTo>
                  <a:cubicBezTo>
                    <a:pt x="18000" y="0"/>
                    <a:pt x="21600" y="2774"/>
                    <a:pt x="21600" y="6738"/>
                  </a:cubicBezTo>
                  <a:cubicBezTo>
                    <a:pt x="21600" y="10503"/>
                    <a:pt x="18000" y="13277"/>
                    <a:pt x="12000" y="13277"/>
                  </a:cubicBezTo>
                  <a:cubicBezTo>
                    <a:pt x="4800" y="13277"/>
                    <a:pt x="4800" y="13277"/>
                    <a:pt x="4800" y="13277"/>
                  </a:cubicBezTo>
                  <a:lnTo>
                    <a:pt x="4800" y="2140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21" name="Freeform 19"/>
            <p:cNvSpPr/>
            <p:nvPr/>
          </p:nvSpPr>
          <p:spPr>
            <a:xfrm>
              <a:off x="515958" y="194376"/>
              <a:ext cx="640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11451"/>
                  </a:moveTo>
                  <a:cubicBezTo>
                    <a:pt x="7316" y="11451"/>
                    <a:pt x="5574" y="12492"/>
                    <a:pt x="5574" y="14834"/>
                  </a:cubicBezTo>
                  <a:cubicBezTo>
                    <a:pt x="5574" y="17436"/>
                    <a:pt x="7316" y="18477"/>
                    <a:pt x="10103" y="18477"/>
                  </a:cubicBezTo>
                  <a:cubicBezTo>
                    <a:pt x="14284" y="18477"/>
                    <a:pt x="16026" y="15875"/>
                    <a:pt x="16026" y="13012"/>
                  </a:cubicBezTo>
                  <a:cubicBezTo>
                    <a:pt x="16026" y="11711"/>
                    <a:pt x="16026" y="11711"/>
                    <a:pt x="16026" y="11711"/>
                  </a:cubicBezTo>
                  <a:cubicBezTo>
                    <a:pt x="14981" y="11711"/>
                    <a:pt x="12890" y="11451"/>
                    <a:pt x="10800" y="11451"/>
                  </a:cubicBezTo>
                  <a:moveTo>
                    <a:pt x="11497" y="0"/>
                  </a:moveTo>
                  <a:cubicBezTo>
                    <a:pt x="19161" y="0"/>
                    <a:pt x="21600" y="2602"/>
                    <a:pt x="21600" y="754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0903" y="21080"/>
                    <a:pt x="19510" y="21080"/>
                  </a:cubicBezTo>
                  <a:cubicBezTo>
                    <a:pt x="18116" y="21080"/>
                    <a:pt x="17419" y="20819"/>
                    <a:pt x="17419" y="20819"/>
                  </a:cubicBezTo>
                  <a:cubicBezTo>
                    <a:pt x="16374" y="18217"/>
                    <a:pt x="16374" y="18217"/>
                    <a:pt x="16374" y="18217"/>
                  </a:cubicBezTo>
                  <a:cubicBezTo>
                    <a:pt x="14981" y="20299"/>
                    <a:pt x="12194" y="21600"/>
                    <a:pt x="8361" y="21600"/>
                  </a:cubicBezTo>
                  <a:cubicBezTo>
                    <a:pt x="3135" y="21600"/>
                    <a:pt x="0" y="19258"/>
                    <a:pt x="0" y="14834"/>
                  </a:cubicBezTo>
                  <a:cubicBezTo>
                    <a:pt x="0" y="10670"/>
                    <a:pt x="3484" y="8848"/>
                    <a:pt x="10103" y="8848"/>
                  </a:cubicBezTo>
                  <a:cubicBezTo>
                    <a:pt x="12542" y="8848"/>
                    <a:pt x="14981" y="8848"/>
                    <a:pt x="16026" y="9108"/>
                  </a:cubicBezTo>
                  <a:cubicBezTo>
                    <a:pt x="16026" y="7547"/>
                    <a:pt x="16026" y="7547"/>
                    <a:pt x="16026" y="7547"/>
                  </a:cubicBezTo>
                  <a:cubicBezTo>
                    <a:pt x="16026" y="4945"/>
                    <a:pt x="14981" y="3383"/>
                    <a:pt x="10800" y="3383"/>
                  </a:cubicBezTo>
                  <a:cubicBezTo>
                    <a:pt x="6968" y="3383"/>
                    <a:pt x="3832" y="4424"/>
                    <a:pt x="3832" y="4424"/>
                  </a:cubicBezTo>
                  <a:cubicBezTo>
                    <a:pt x="3832" y="4164"/>
                    <a:pt x="3135" y="3904"/>
                    <a:pt x="2439" y="3123"/>
                  </a:cubicBezTo>
                  <a:cubicBezTo>
                    <a:pt x="2090" y="2342"/>
                    <a:pt x="2090" y="1561"/>
                    <a:pt x="2090" y="1561"/>
                  </a:cubicBezTo>
                  <a:cubicBezTo>
                    <a:pt x="2090" y="1561"/>
                    <a:pt x="6271" y="0"/>
                    <a:pt x="11497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22" name="Freeform 20"/>
            <p:cNvSpPr/>
            <p:nvPr/>
          </p:nvSpPr>
          <p:spPr>
            <a:xfrm>
              <a:off x="601297" y="157338"/>
              <a:ext cx="62938" cy="120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9207" y="4794"/>
                  </a:moveTo>
                  <a:cubicBezTo>
                    <a:pt x="7790" y="4611"/>
                    <a:pt x="6728" y="4428"/>
                    <a:pt x="6020" y="3879"/>
                  </a:cubicBezTo>
                  <a:cubicBezTo>
                    <a:pt x="11331" y="35"/>
                    <a:pt x="11331" y="35"/>
                    <a:pt x="11331" y="35"/>
                  </a:cubicBezTo>
                  <a:cubicBezTo>
                    <a:pt x="12748" y="-148"/>
                    <a:pt x="14872" y="401"/>
                    <a:pt x="15934" y="1133"/>
                  </a:cubicBezTo>
                  <a:lnTo>
                    <a:pt x="9207" y="4794"/>
                  </a:lnTo>
                  <a:close/>
                  <a:moveTo>
                    <a:pt x="21600" y="21269"/>
                  </a:moveTo>
                  <a:cubicBezTo>
                    <a:pt x="21600" y="21269"/>
                    <a:pt x="20892" y="21452"/>
                    <a:pt x="19121" y="21452"/>
                  </a:cubicBezTo>
                  <a:cubicBezTo>
                    <a:pt x="17351" y="21452"/>
                    <a:pt x="16289" y="21269"/>
                    <a:pt x="16289" y="21269"/>
                  </a:cubicBezTo>
                  <a:cubicBezTo>
                    <a:pt x="16289" y="11384"/>
                    <a:pt x="16289" y="11384"/>
                    <a:pt x="16289" y="11384"/>
                  </a:cubicBezTo>
                  <a:cubicBezTo>
                    <a:pt x="16289" y="9737"/>
                    <a:pt x="14872" y="8821"/>
                    <a:pt x="11331" y="8821"/>
                  </a:cubicBezTo>
                  <a:cubicBezTo>
                    <a:pt x="8852" y="8821"/>
                    <a:pt x="6728" y="9554"/>
                    <a:pt x="5311" y="10652"/>
                  </a:cubicBezTo>
                  <a:cubicBezTo>
                    <a:pt x="5311" y="21269"/>
                    <a:pt x="5311" y="21269"/>
                    <a:pt x="5311" y="21269"/>
                  </a:cubicBezTo>
                  <a:cubicBezTo>
                    <a:pt x="5311" y="21269"/>
                    <a:pt x="4249" y="21452"/>
                    <a:pt x="2833" y="21452"/>
                  </a:cubicBezTo>
                  <a:cubicBezTo>
                    <a:pt x="708" y="21452"/>
                    <a:pt x="0" y="21269"/>
                    <a:pt x="0" y="21269"/>
                  </a:cubicBezTo>
                  <a:cubicBezTo>
                    <a:pt x="0" y="7174"/>
                    <a:pt x="0" y="7174"/>
                    <a:pt x="0" y="7174"/>
                  </a:cubicBezTo>
                  <a:cubicBezTo>
                    <a:pt x="0" y="7174"/>
                    <a:pt x="708" y="6991"/>
                    <a:pt x="2833" y="6991"/>
                  </a:cubicBezTo>
                  <a:cubicBezTo>
                    <a:pt x="4249" y="6991"/>
                    <a:pt x="5311" y="7174"/>
                    <a:pt x="5311" y="7174"/>
                  </a:cubicBezTo>
                  <a:cubicBezTo>
                    <a:pt x="5311" y="8455"/>
                    <a:pt x="5311" y="8455"/>
                    <a:pt x="5311" y="8455"/>
                  </a:cubicBezTo>
                  <a:cubicBezTo>
                    <a:pt x="7082" y="7357"/>
                    <a:pt x="9915" y="6625"/>
                    <a:pt x="13456" y="6625"/>
                  </a:cubicBezTo>
                  <a:cubicBezTo>
                    <a:pt x="18767" y="6625"/>
                    <a:pt x="21600" y="8272"/>
                    <a:pt x="21600" y="10835"/>
                  </a:cubicBezTo>
                  <a:lnTo>
                    <a:pt x="21600" y="2126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23" name="Freeform 21"/>
            <p:cNvSpPr/>
            <p:nvPr/>
          </p:nvSpPr>
          <p:spPr>
            <a:xfrm>
              <a:off x="682902" y="194376"/>
              <a:ext cx="55471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00" y="0"/>
                  </a:moveTo>
                  <a:cubicBezTo>
                    <a:pt x="17600" y="0"/>
                    <a:pt x="20000" y="1041"/>
                    <a:pt x="20000" y="1041"/>
                  </a:cubicBezTo>
                  <a:cubicBezTo>
                    <a:pt x="20000" y="2082"/>
                    <a:pt x="19600" y="3383"/>
                    <a:pt x="18400" y="3904"/>
                  </a:cubicBezTo>
                  <a:cubicBezTo>
                    <a:pt x="18400" y="3904"/>
                    <a:pt x="15600" y="3383"/>
                    <a:pt x="12000" y="3383"/>
                  </a:cubicBezTo>
                  <a:cubicBezTo>
                    <a:pt x="8000" y="3383"/>
                    <a:pt x="6000" y="4164"/>
                    <a:pt x="6000" y="5986"/>
                  </a:cubicBezTo>
                  <a:cubicBezTo>
                    <a:pt x="6000" y="8067"/>
                    <a:pt x="9600" y="8588"/>
                    <a:pt x="13600" y="9369"/>
                  </a:cubicBezTo>
                  <a:cubicBezTo>
                    <a:pt x="17600" y="10149"/>
                    <a:pt x="21600" y="11451"/>
                    <a:pt x="21600" y="15094"/>
                  </a:cubicBezTo>
                  <a:cubicBezTo>
                    <a:pt x="21600" y="19258"/>
                    <a:pt x="17600" y="21600"/>
                    <a:pt x="10000" y="21600"/>
                  </a:cubicBezTo>
                  <a:cubicBezTo>
                    <a:pt x="3600" y="21600"/>
                    <a:pt x="0" y="20039"/>
                    <a:pt x="0" y="20039"/>
                  </a:cubicBezTo>
                  <a:cubicBezTo>
                    <a:pt x="0" y="18998"/>
                    <a:pt x="400" y="17957"/>
                    <a:pt x="1600" y="17176"/>
                  </a:cubicBezTo>
                  <a:cubicBezTo>
                    <a:pt x="1600" y="17176"/>
                    <a:pt x="5600" y="18217"/>
                    <a:pt x="10000" y="18217"/>
                  </a:cubicBezTo>
                  <a:cubicBezTo>
                    <a:pt x="13600" y="18217"/>
                    <a:pt x="15600" y="17176"/>
                    <a:pt x="15600" y="15354"/>
                  </a:cubicBezTo>
                  <a:cubicBezTo>
                    <a:pt x="15600" y="13272"/>
                    <a:pt x="12400" y="12752"/>
                    <a:pt x="8800" y="11971"/>
                  </a:cubicBezTo>
                  <a:cubicBezTo>
                    <a:pt x="4800" y="11190"/>
                    <a:pt x="0" y="10149"/>
                    <a:pt x="0" y="6246"/>
                  </a:cubicBezTo>
                  <a:cubicBezTo>
                    <a:pt x="0" y="2602"/>
                    <a:pt x="4000" y="0"/>
                    <a:pt x="116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24" name="Freeform 22"/>
            <p:cNvSpPr/>
            <p:nvPr/>
          </p:nvSpPr>
          <p:spPr>
            <a:xfrm>
              <a:off x="748506" y="178601"/>
              <a:ext cx="51738" cy="101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11664" y="14895"/>
                  </a:moveTo>
                  <a:cubicBezTo>
                    <a:pt x="11664" y="17731"/>
                    <a:pt x="13824" y="18604"/>
                    <a:pt x="18144" y="18604"/>
                  </a:cubicBezTo>
                  <a:cubicBezTo>
                    <a:pt x="19440" y="18604"/>
                    <a:pt x="21168" y="18604"/>
                    <a:pt x="21168" y="18604"/>
                  </a:cubicBezTo>
                  <a:cubicBezTo>
                    <a:pt x="21168" y="18604"/>
                    <a:pt x="21600" y="19040"/>
                    <a:pt x="21600" y="19913"/>
                  </a:cubicBezTo>
                  <a:cubicBezTo>
                    <a:pt x="21600" y="20567"/>
                    <a:pt x="21168" y="21004"/>
                    <a:pt x="21168" y="21004"/>
                  </a:cubicBezTo>
                  <a:cubicBezTo>
                    <a:pt x="19872" y="21222"/>
                    <a:pt x="18144" y="21440"/>
                    <a:pt x="16416" y="21440"/>
                  </a:cubicBezTo>
                  <a:cubicBezTo>
                    <a:pt x="8640" y="21440"/>
                    <a:pt x="5184" y="19040"/>
                    <a:pt x="5184" y="14895"/>
                  </a:cubicBezTo>
                  <a:cubicBezTo>
                    <a:pt x="5184" y="6167"/>
                    <a:pt x="5184" y="6167"/>
                    <a:pt x="5184" y="6167"/>
                  </a:cubicBezTo>
                  <a:cubicBezTo>
                    <a:pt x="432" y="6167"/>
                    <a:pt x="432" y="6167"/>
                    <a:pt x="432" y="6167"/>
                  </a:cubicBezTo>
                  <a:cubicBezTo>
                    <a:pt x="432" y="6167"/>
                    <a:pt x="0" y="5731"/>
                    <a:pt x="0" y="4858"/>
                  </a:cubicBezTo>
                  <a:cubicBezTo>
                    <a:pt x="0" y="4204"/>
                    <a:pt x="432" y="3767"/>
                    <a:pt x="432" y="3767"/>
                  </a:cubicBezTo>
                  <a:cubicBezTo>
                    <a:pt x="5184" y="3767"/>
                    <a:pt x="5184" y="3767"/>
                    <a:pt x="5184" y="3767"/>
                  </a:cubicBezTo>
                  <a:cubicBezTo>
                    <a:pt x="5184" y="713"/>
                    <a:pt x="5184" y="713"/>
                    <a:pt x="5184" y="713"/>
                  </a:cubicBezTo>
                  <a:cubicBezTo>
                    <a:pt x="6912" y="276"/>
                    <a:pt x="9504" y="-160"/>
                    <a:pt x="11664" y="58"/>
                  </a:cubicBezTo>
                  <a:cubicBezTo>
                    <a:pt x="11664" y="3767"/>
                    <a:pt x="11664" y="3767"/>
                    <a:pt x="11664" y="3767"/>
                  </a:cubicBezTo>
                  <a:cubicBezTo>
                    <a:pt x="20304" y="3767"/>
                    <a:pt x="20304" y="3767"/>
                    <a:pt x="20304" y="3767"/>
                  </a:cubicBezTo>
                  <a:cubicBezTo>
                    <a:pt x="20304" y="3767"/>
                    <a:pt x="20736" y="4204"/>
                    <a:pt x="20736" y="4858"/>
                  </a:cubicBezTo>
                  <a:cubicBezTo>
                    <a:pt x="20736" y="5731"/>
                    <a:pt x="20304" y="6167"/>
                    <a:pt x="20304" y="6167"/>
                  </a:cubicBezTo>
                  <a:cubicBezTo>
                    <a:pt x="11664" y="6167"/>
                    <a:pt x="11664" y="6167"/>
                    <a:pt x="11664" y="6167"/>
                  </a:cubicBezTo>
                  <a:lnTo>
                    <a:pt x="11664" y="14895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25" name="Freeform 23"/>
            <p:cNvSpPr/>
            <p:nvPr/>
          </p:nvSpPr>
          <p:spPr>
            <a:xfrm>
              <a:off x="807176" y="196509"/>
              <a:ext cx="116809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101"/>
                  </a:cubicBezTo>
                  <a:cubicBezTo>
                    <a:pt x="10704" y="4101"/>
                    <a:pt x="10704" y="4101"/>
                    <a:pt x="10704" y="4101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6117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529" y="0"/>
                  </a:cubicBezTo>
                  <a:cubicBezTo>
                    <a:pt x="2485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038"/>
                    <a:pt x="5926" y="16678"/>
                    <a:pt x="6117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308" y="16405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038"/>
                    <a:pt x="15483" y="16678"/>
                    <a:pt x="15483" y="17499"/>
                  </a:cubicBezTo>
                  <a:cubicBezTo>
                    <a:pt x="15674" y="17499"/>
                    <a:pt x="15674" y="17499"/>
                    <a:pt x="15674" y="17499"/>
                  </a:cubicBezTo>
                  <a:cubicBezTo>
                    <a:pt x="15674" y="16678"/>
                    <a:pt x="15865" y="15311"/>
                    <a:pt x="16439" y="13397"/>
                  </a:cubicBezTo>
                  <a:cubicBezTo>
                    <a:pt x="19115" y="273"/>
                    <a:pt x="19115" y="273"/>
                    <a:pt x="19115" y="273"/>
                  </a:cubicBezTo>
                  <a:cubicBezTo>
                    <a:pt x="19115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248" y="21600"/>
                    <a:pt x="15483" y="21600"/>
                  </a:cubicBezTo>
                  <a:cubicBezTo>
                    <a:pt x="14910" y="21600"/>
                    <a:pt x="14527" y="21600"/>
                    <a:pt x="13954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26" name="Freeform 24"/>
            <p:cNvSpPr/>
            <p:nvPr/>
          </p:nvSpPr>
          <p:spPr>
            <a:xfrm>
              <a:off x="934118" y="194376"/>
              <a:ext cx="688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39" y="3123"/>
                  </a:moveTo>
                  <a:cubicBezTo>
                    <a:pt x="7093" y="3123"/>
                    <a:pt x="4836" y="4684"/>
                    <a:pt x="4836" y="10670"/>
                  </a:cubicBezTo>
                  <a:cubicBezTo>
                    <a:pt x="4836" y="16916"/>
                    <a:pt x="7093" y="18477"/>
                    <a:pt x="10639" y="18477"/>
                  </a:cubicBezTo>
                  <a:cubicBezTo>
                    <a:pt x="14185" y="18477"/>
                    <a:pt x="16442" y="16916"/>
                    <a:pt x="16442" y="10670"/>
                  </a:cubicBezTo>
                  <a:cubicBezTo>
                    <a:pt x="16442" y="4684"/>
                    <a:pt x="14185" y="3123"/>
                    <a:pt x="10639" y="3123"/>
                  </a:cubicBezTo>
                  <a:moveTo>
                    <a:pt x="10639" y="0"/>
                  </a:moveTo>
                  <a:cubicBezTo>
                    <a:pt x="17409" y="0"/>
                    <a:pt x="21600" y="3123"/>
                    <a:pt x="21600" y="10670"/>
                  </a:cubicBezTo>
                  <a:cubicBezTo>
                    <a:pt x="21600" y="18477"/>
                    <a:pt x="17409" y="21600"/>
                    <a:pt x="10639" y="21600"/>
                  </a:cubicBezTo>
                  <a:cubicBezTo>
                    <a:pt x="4191" y="21600"/>
                    <a:pt x="0" y="18477"/>
                    <a:pt x="0" y="10670"/>
                  </a:cubicBezTo>
                  <a:cubicBezTo>
                    <a:pt x="0" y="3123"/>
                    <a:pt x="4191" y="0"/>
                    <a:pt x="10639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27" name="Freeform 25"/>
            <p:cNvSpPr/>
            <p:nvPr/>
          </p:nvSpPr>
          <p:spPr>
            <a:xfrm>
              <a:off x="1013589" y="196509"/>
              <a:ext cx="116275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101"/>
                  </a:cubicBezTo>
                  <a:cubicBezTo>
                    <a:pt x="10704" y="4101"/>
                    <a:pt x="10704" y="4101"/>
                    <a:pt x="10704" y="4101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5926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338" y="0"/>
                  </a:cubicBezTo>
                  <a:cubicBezTo>
                    <a:pt x="2294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038"/>
                    <a:pt x="5926" y="16678"/>
                    <a:pt x="5926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117" y="16405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038"/>
                    <a:pt x="15483" y="16678"/>
                    <a:pt x="15483" y="17499"/>
                  </a:cubicBezTo>
                  <a:cubicBezTo>
                    <a:pt x="15483" y="17499"/>
                    <a:pt x="15483" y="17499"/>
                    <a:pt x="15483" y="17499"/>
                  </a:cubicBezTo>
                  <a:cubicBezTo>
                    <a:pt x="15674" y="16678"/>
                    <a:pt x="15865" y="15311"/>
                    <a:pt x="16248" y="13397"/>
                  </a:cubicBezTo>
                  <a:cubicBezTo>
                    <a:pt x="18924" y="273"/>
                    <a:pt x="18924" y="273"/>
                    <a:pt x="18924" y="273"/>
                  </a:cubicBezTo>
                  <a:cubicBezTo>
                    <a:pt x="18924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057" y="21600"/>
                    <a:pt x="15483" y="21600"/>
                  </a:cubicBezTo>
                  <a:cubicBezTo>
                    <a:pt x="14910" y="21600"/>
                    <a:pt x="14336" y="21600"/>
                    <a:pt x="13763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28" name="Freeform 26"/>
            <p:cNvSpPr/>
            <p:nvPr/>
          </p:nvSpPr>
          <p:spPr>
            <a:xfrm>
              <a:off x="1135730" y="196509"/>
              <a:ext cx="75206" cy="12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19" y="16800"/>
                  </a:moveTo>
                  <a:cubicBezTo>
                    <a:pt x="11540" y="19754"/>
                    <a:pt x="10060" y="21600"/>
                    <a:pt x="5030" y="21600"/>
                  </a:cubicBezTo>
                  <a:cubicBezTo>
                    <a:pt x="3551" y="21600"/>
                    <a:pt x="2663" y="21231"/>
                    <a:pt x="2663" y="21231"/>
                  </a:cubicBezTo>
                  <a:cubicBezTo>
                    <a:pt x="2663" y="21231"/>
                    <a:pt x="2367" y="20862"/>
                    <a:pt x="2367" y="20308"/>
                  </a:cubicBezTo>
                  <a:cubicBezTo>
                    <a:pt x="2367" y="19569"/>
                    <a:pt x="2663" y="19200"/>
                    <a:pt x="2663" y="19200"/>
                  </a:cubicBezTo>
                  <a:cubicBezTo>
                    <a:pt x="2663" y="19200"/>
                    <a:pt x="3551" y="19200"/>
                    <a:pt x="4734" y="19200"/>
                  </a:cubicBezTo>
                  <a:cubicBezTo>
                    <a:pt x="6805" y="19200"/>
                    <a:pt x="7693" y="18831"/>
                    <a:pt x="9173" y="16246"/>
                  </a:cubicBezTo>
                  <a:cubicBezTo>
                    <a:pt x="10060" y="14585"/>
                    <a:pt x="10060" y="14585"/>
                    <a:pt x="10060" y="14585"/>
                  </a:cubicBezTo>
                  <a:cubicBezTo>
                    <a:pt x="9468" y="14585"/>
                    <a:pt x="9173" y="14585"/>
                    <a:pt x="8581" y="14400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85"/>
                    <a:pt x="888" y="0"/>
                    <a:pt x="2367" y="0"/>
                  </a:cubicBezTo>
                  <a:cubicBezTo>
                    <a:pt x="3847" y="0"/>
                    <a:pt x="4734" y="185"/>
                    <a:pt x="4734" y="185"/>
                  </a:cubicBezTo>
                  <a:cubicBezTo>
                    <a:pt x="9764" y="8677"/>
                    <a:pt x="9764" y="8677"/>
                    <a:pt x="9764" y="8677"/>
                  </a:cubicBezTo>
                  <a:cubicBezTo>
                    <a:pt x="10948" y="10523"/>
                    <a:pt x="11244" y="11815"/>
                    <a:pt x="11244" y="11815"/>
                  </a:cubicBezTo>
                  <a:cubicBezTo>
                    <a:pt x="11540" y="11815"/>
                    <a:pt x="11540" y="11815"/>
                    <a:pt x="11540" y="11815"/>
                  </a:cubicBezTo>
                  <a:cubicBezTo>
                    <a:pt x="11540" y="11815"/>
                    <a:pt x="12132" y="10523"/>
                    <a:pt x="13019" y="8677"/>
                  </a:cubicBezTo>
                  <a:cubicBezTo>
                    <a:pt x="17458" y="185"/>
                    <a:pt x="17458" y="185"/>
                    <a:pt x="17458" y="185"/>
                  </a:cubicBezTo>
                  <a:cubicBezTo>
                    <a:pt x="17458" y="185"/>
                    <a:pt x="18049" y="0"/>
                    <a:pt x="19529" y="0"/>
                  </a:cubicBezTo>
                  <a:cubicBezTo>
                    <a:pt x="21008" y="0"/>
                    <a:pt x="21600" y="185"/>
                    <a:pt x="21600" y="185"/>
                  </a:cubicBezTo>
                  <a:lnTo>
                    <a:pt x="13019" y="16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29" name="Freeform 27"/>
            <p:cNvSpPr/>
            <p:nvPr/>
          </p:nvSpPr>
          <p:spPr>
            <a:xfrm>
              <a:off x="1260538" y="165574"/>
              <a:ext cx="62938" cy="112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11" y="21402"/>
                  </a:moveTo>
                  <a:cubicBezTo>
                    <a:pt x="5311" y="21402"/>
                    <a:pt x="4603" y="21600"/>
                    <a:pt x="2479" y="21600"/>
                  </a:cubicBezTo>
                  <a:cubicBezTo>
                    <a:pt x="708" y="21600"/>
                    <a:pt x="0" y="21402"/>
                    <a:pt x="0" y="2140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1246" y="0"/>
                    <a:pt x="21246" y="0"/>
                    <a:pt x="21246" y="0"/>
                  </a:cubicBezTo>
                  <a:cubicBezTo>
                    <a:pt x="21600" y="396"/>
                    <a:pt x="21600" y="793"/>
                    <a:pt x="21600" y="1387"/>
                  </a:cubicBezTo>
                  <a:cubicBezTo>
                    <a:pt x="21600" y="1783"/>
                    <a:pt x="21600" y="2180"/>
                    <a:pt x="21246" y="2576"/>
                  </a:cubicBezTo>
                  <a:cubicBezTo>
                    <a:pt x="5311" y="2576"/>
                    <a:pt x="5311" y="2576"/>
                    <a:pt x="5311" y="2576"/>
                  </a:cubicBezTo>
                  <a:cubicBezTo>
                    <a:pt x="5311" y="9908"/>
                    <a:pt x="5311" y="9908"/>
                    <a:pt x="5311" y="9908"/>
                  </a:cubicBezTo>
                  <a:cubicBezTo>
                    <a:pt x="19475" y="9908"/>
                    <a:pt x="19475" y="9908"/>
                    <a:pt x="19475" y="9908"/>
                  </a:cubicBezTo>
                  <a:cubicBezTo>
                    <a:pt x="19830" y="10106"/>
                    <a:pt x="19830" y="10503"/>
                    <a:pt x="19830" y="11097"/>
                  </a:cubicBezTo>
                  <a:cubicBezTo>
                    <a:pt x="19830" y="11494"/>
                    <a:pt x="19830" y="11890"/>
                    <a:pt x="19475" y="12286"/>
                  </a:cubicBezTo>
                  <a:cubicBezTo>
                    <a:pt x="5311" y="12286"/>
                    <a:pt x="5311" y="12286"/>
                    <a:pt x="5311" y="12286"/>
                  </a:cubicBezTo>
                  <a:lnTo>
                    <a:pt x="5311" y="2140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0" name="Freeform 28"/>
            <p:cNvSpPr/>
            <p:nvPr/>
          </p:nvSpPr>
          <p:spPr>
            <a:xfrm>
              <a:off x="1337876" y="196509"/>
              <a:ext cx="62405" cy="83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67"/>
                  </a:moveTo>
                  <a:cubicBezTo>
                    <a:pt x="0" y="267"/>
                    <a:pt x="708" y="0"/>
                    <a:pt x="2479" y="0"/>
                  </a:cubicBezTo>
                  <a:cubicBezTo>
                    <a:pt x="4249" y="0"/>
                    <a:pt x="5311" y="267"/>
                    <a:pt x="5311" y="267"/>
                  </a:cubicBezTo>
                  <a:cubicBezTo>
                    <a:pt x="5311" y="14667"/>
                    <a:pt x="5311" y="14667"/>
                    <a:pt x="5311" y="14667"/>
                  </a:cubicBezTo>
                  <a:cubicBezTo>
                    <a:pt x="5311" y="17067"/>
                    <a:pt x="6728" y="18133"/>
                    <a:pt x="10269" y="18133"/>
                  </a:cubicBezTo>
                  <a:cubicBezTo>
                    <a:pt x="12393" y="18133"/>
                    <a:pt x="14872" y="17333"/>
                    <a:pt x="16289" y="15733"/>
                  </a:cubicBezTo>
                  <a:cubicBezTo>
                    <a:pt x="16289" y="267"/>
                    <a:pt x="16289" y="267"/>
                    <a:pt x="16289" y="267"/>
                  </a:cubicBezTo>
                  <a:cubicBezTo>
                    <a:pt x="16289" y="267"/>
                    <a:pt x="17351" y="0"/>
                    <a:pt x="18767" y="0"/>
                  </a:cubicBezTo>
                  <a:cubicBezTo>
                    <a:pt x="20892" y="0"/>
                    <a:pt x="21600" y="267"/>
                    <a:pt x="21600" y="267"/>
                  </a:cubicBezTo>
                  <a:cubicBezTo>
                    <a:pt x="21600" y="20800"/>
                    <a:pt x="21600" y="20800"/>
                    <a:pt x="21600" y="20800"/>
                  </a:cubicBezTo>
                  <a:cubicBezTo>
                    <a:pt x="21600" y="20800"/>
                    <a:pt x="20892" y="21067"/>
                    <a:pt x="18767" y="21067"/>
                  </a:cubicBezTo>
                  <a:cubicBezTo>
                    <a:pt x="17351" y="21067"/>
                    <a:pt x="16289" y="20800"/>
                    <a:pt x="16289" y="20800"/>
                  </a:cubicBezTo>
                  <a:cubicBezTo>
                    <a:pt x="16289" y="18933"/>
                    <a:pt x="16289" y="18933"/>
                    <a:pt x="16289" y="18933"/>
                  </a:cubicBezTo>
                  <a:cubicBezTo>
                    <a:pt x="14164" y="20533"/>
                    <a:pt x="11331" y="21600"/>
                    <a:pt x="8144" y="21600"/>
                  </a:cubicBezTo>
                  <a:cubicBezTo>
                    <a:pt x="2833" y="21600"/>
                    <a:pt x="0" y="18933"/>
                    <a:pt x="0" y="15467"/>
                  </a:cubicBezTo>
                  <a:lnTo>
                    <a:pt x="0" y="267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1" name="Freeform 29"/>
            <p:cNvSpPr/>
            <p:nvPr/>
          </p:nvSpPr>
          <p:spPr>
            <a:xfrm>
              <a:off x="1423215" y="194376"/>
              <a:ext cx="62938" cy="83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892" y="21600"/>
                    <a:pt x="19121" y="21600"/>
                  </a:cubicBezTo>
                  <a:cubicBezTo>
                    <a:pt x="17351" y="21600"/>
                    <a:pt x="16289" y="21333"/>
                    <a:pt x="16289" y="21333"/>
                  </a:cubicBezTo>
                  <a:cubicBezTo>
                    <a:pt x="16289" y="6933"/>
                    <a:pt x="16289" y="6933"/>
                    <a:pt x="16289" y="6933"/>
                  </a:cubicBezTo>
                  <a:cubicBezTo>
                    <a:pt x="16289" y="4533"/>
                    <a:pt x="14872" y="3200"/>
                    <a:pt x="11331" y="3200"/>
                  </a:cubicBezTo>
                  <a:cubicBezTo>
                    <a:pt x="8852" y="3200"/>
                    <a:pt x="6728" y="4267"/>
                    <a:pt x="5311" y="5867"/>
                  </a:cubicBezTo>
                  <a:cubicBezTo>
                    <a:pt x="5311" y="21333"/>
                    <a:pt x="5311" y="21333"/>
                    <a:pt x="5311" y="21333"/>
                  </a:cubicBezTo>
                  <a:cubicBezTo>
                    <a:pt x="5311" y="21333"/>
                    <a:pt x="4249" y="21600"/>
                    <a:pt x="2479" y="21600"/>
                  </a:cubicBezTo>
                  <a:cubicBezTo>
                    <a:pt x="708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708" y="533"/>
                    <a:pt x="2479" y="533"/>
                  </a:cubicBezTo>
                  <a:cubicBezTo>
                    <a:pt x="4249" y="533"/>
                    <a:pt x="5311" y="800"/>
                    <a:pt x="5311" y="800"/>
                  </a:cubicBezTo>
                  <a:cubicBezTo>
                    <a:pt x="5311" y="2667"/>
                    <a:pt x="5311" y="2667"/>
                    <a:pt x="5311" y="2667"/>
                  </a:cubicBezTo>
                  <a:cubicBezTo>
                    <a:pt x="7082" y="1067"/>
                    <a:pt x="9915" y="0"/>
                    <a:pt x="13456" y="0"/>
                  </a:cubicBezTo>
                  <a:cubicBezTo>
                    <a:pt x="18767" y="0"/>
                    <a:pt x="21600" y="2400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2" name="Freeform 30"/>
            <p:cNvSpPr/>
            <p:nvPr/>
          </p:nvSpPr>
          <p:spPr>
            <a:xfrm>
              <a:off x="1504287" y="161307"/>
              <a:ext cx="68271" cy="118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127" y="8452"/>
                  </a:moveTo>
                  <a:cubicBezTo>
                    <a:pt x="7200" y="8452"/>
                    <a:pt x="5236" y="9579"/>
                    <a:pt x="5236" y="13711"/>
                  </a:cubicBezTo>
                  <a:cubicBezTo>
                    <a:pt x="5236" y="18031"/>
                    <a:pt x="7200" y="19158"/>
                    <a:pt x="11127" y="19158"/>
                  </a:cubicBezTo>
                  <a:cubicBezTo>
                    <a:pt x="14727" y="19158"/>
                    <a:pt x="16691" y="17468"/>
                    <a:pt x="16691" y="15590"/>
                  </a:cubicBezTo>
                  <a:cubicBezTo>
                    <a:pt x="16691" y="11833"/>
                    <a:pt x="16691" y="11833"/>
                    <a:pt x="16691" y="11833"/>
                  </a:cubicBezTo>
                  <a:cubicBezTo>
                    <a:pt x="16364" y="9955"/>
                    <a:pt x="14727" y="8452"/>
                    <a:pt x="11127" y="8452"/>
                  </a:cubicBezTo>
                  <a:moveTo>
                    <a:pt x="18982" y="0"/>
                  </a:moveTo>
                  <a:cubicBezTo>
                    <a:pt x="20618" y="0"/>
                    <a:pt x="21600" y="188"/>
                    <a:pt x="21600" y="188"/>
                  </a:cubicBezTo>
                  <a:cubicBezTo>
                    <a:pt x="21600" y="21037"/>
                    <a:pt x="21600" y="21037"/>
                    <a:pt x="21600" y="21037"/>
                  </a:cubicBezTo>
                  <a:cubicBezTo>
                    <a:pt x="21600" y="21037"/>
                    <a:pt x="20618" y="21224"/>
                    <a:pt x="19309" y="21224"/>
                  </a:cubicBezTo>
                  <a:cubicBezTo>
                    <a:pt x="18327" y="21224"/>
                    <a:pt x="17345" y="21037"/>
                    <a:pt x="17345" y="21037"/>
                  </a:cubicBezTo>
                  <a:cubicBezTo>
                    <a:pt x="16691" y="19534"/>
                    <a:pt x="16691" y="19534"/>
                    <a:pt x="16691" y="19534"/>
                  </a:cubicBezTo>
                  <a:cubicBezTo>
                    <a:pt x="15382" y="20849"/>
                    <a:pt x="13091" y="21600"/>
                    <a:pt x="9491" y="21600"/>
                  </a:cubicBezTo>
                  <a:cubicBezTo>
                    <a:pt x="3927" y="21600"/>
                    <a:pt x="0" y="19534"/>
                    <a:pt x="0" y="13711"/>
                  </a:cubicBezTo>
                  <a:cubicBezTo>
                    <a:pt x="0" y="8077"/>
                    <a:pt x="3927" y="6010"/>
                    <a:pt x="9491" y="6010"/>
                  </a:cubicBezTo>
                  <a:cubicBezTo>
                    <a:pt x="12764" y="6010"/>
                    <a:pt x="15055" y="6762"/>
                    <a:pt x="16691" y="7889"/>
                  </a:cubicBezTo>
                  <a:cubicBezTo>
                    <a:pt x="16691" y="188"/>
                    <a:pt x="16691" y="188"/>
                    <a:pt x="16691" y="188"/>
                  </a:cubicBezTo>
                  <a:cubicBezTo>
                    <a:pt x="16691" y="188"/>
                    <a:pt x="17345" y="0"/>
                    <a:pt x="18982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3" name="Freeform 31"/>
            <p:cNvSpPr/>
            <p:nvPr/>
          </p:nvSpPr>
          <p:spPr>
            <a:xfrm>
              <a:off x="1593892" y="196509"/>
              <a:ext cx="62938" cy="83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67"/>
                  </a:moveTo>
                  <a:cubicBezTo>
                    <a:pt x="0" y="267"/>
                    <a:pt x="1062" y="0"/>
                    <a:pt x="2833" y="0"/>
                  </a:cubicBezTo>
                  <a:cubicBezTo>
                    <a:pt x="4603" y="0"/>
                    <a:pt x="5311" y="267"/>
                    <a:pt x="5311" y="267"/>
                  </a:cubicBezTo>
                  <a:cubicBezTo>
                    <a:pt x="5311" y="14667"/>
                    <a:pt x="5311" y="14667"/>
                    <a:pt x="5311" y="14667"/>
                  </a:cubicBezTo>
                  <a:cubicBezTo>
                    <a:pt x="5311" y="17067"/>
                    <a:pt x="7082" y="18133"/>
                    <a:pt x="10269" y="18133"/>
                  </a:cubicBezTo>
                  <a:cubicBezTo>
                    <a:pt x="12748" y="18133"/>
                    <a:pt x="14872" y="17333"/>
                    <a:pt x="16289" y="15733"/>
                  </a:cubicBezTo>
                  <a:cubicBezTo>
                    <a:pt x="16289" y="267"/>
                    <a:pt x="16289" y="267"/>
                    <a:pt x="16289" y="267"/>
                  </a:cubicBezTo>
                  <a:cubicBezTo>
                    <a:pt x="16289" y="267"/>
                    <a:pt x="17351" y="0"/>
                    <a:pt x="19121" y="0"/>
                  </a:cubicBezTo>
                  <a:cubicBezTo>
                    <a:pt x="20892" y="0"/>
                    <a:pt x="21600" y="267"/>
                    <a:pt x="21600" y="267"/>
                  </a:cubicBezTo>
                  <a:cubicBezTo>
                    <a:pt x="21600" y="20800"/>
                    <a:pt x="21600" y="20800"/>
                    <a:pt x="21600" y="20800"/>
                  </a:cubicBezTo>
                  <a:cubicBezTo>
                    <a:pt x="21600" y="20800"/>
                    <a:pt x="20892" y="21067"/>
                    <a:pt x="19121" y="21067"/>
                  </a:cubicBezTo>
                  <a:cubicBezTo>
                    <a:pt x="17351" y="21067"/>
                    <a:pt x="16289" y="20800"/>
                    <a:pt x="16289" y="20800"/>
                  </a:cubicBezTo>
                  <a:cubicBezTo>
                    <a:pt x="16289" y="18933"/>
                    <a:pt x="16289" y="18933"/>
                    <a:pt x="16289" y="18933"/>
                  </a:cubicBezTo>
                  <a:cubicBezTo>
                    <a:pt x="14518" y="20533"/>
                    <a:pt x="11685" y="21600"/>
                    <a:pt x="8144" y="21600"/>
                  </a:cubicBezTo>
                  <a:cubicBezTo>
                    <a:pt x="2833" y="21600"/>
                    <a:pt x="0" y="18933"/>
                    <a:pt x="0" y="15467"/>
                  </a:cubicBezTo>
                  <a:lnTo>
                    <a:pt x="0" y="267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4" name="Freeform 32"/>
            <p:cNvSpPr/>
            <p:nvPr/>
          </p:nvSpPr>
          <p:spPr>
            <a:xfrm>
              <a:off x="1676564" y="194376"/>
              <a:ext cx="55471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200" y="0"/>
                  </a:moveTo>
                  <a:cubicBezTo>
                    <a:pt x="17200" y="0"/>
                    <a:pt x="20000" y="1041"/>
                    <a:pt x="20000" y="1041"/>
                  </a:cubicBezTo>
                  <a:cubicBezTo>
                    <a:pt x="20000" y="2082"/>
                    <a:pt x="19200" y="3383"/>
                    <a:pt x="18400" y="3904"/>
                  </a:cubicBezTo>
                  <a:cubicBezTo>
                    <a:pt x="18400" y="3904"/>
                    <a:pt x="15200" y="3383"/>
                    <a:pt x="12000" y="3383"/>
                  </a:cubicBezTo>
                  <a:cubicBezTo>
                    <a:pt x="8000" y="3383"/>
                    <a:pt x="5600" y="4164"/>
                    <a:pt x="5600" y="5986"/>
                  </a:cubicBezTo>
                  <a:cubicBezTo>
                    <a:pt x="5600" y="8067"/>
                    <a:pt x="9600" y="8588"/>
                    <a:pt x="13200" y="9369"/>
                  </a:cubicBezTo>
                  <a:cubicBezTo>
                    <a:pt x="17200" y="10149"/>
                    <a:pt x="21600" y="11451"/>
                    <a:pt x="21600" y="15094"/>
                  </a:cubicBezTo>
                  <a:cubicBezTo>
                    <a:pt x="21600" y="19258"/>
                    <a:pt x="17600" y="21600"/>
                    <a:pt x="10000" y="21600"/>
                  </a:cubicBezTo>
                  <a:cubicBezTo>
                    <a:pt x="3600" y="21600"/>
                    <a:pt x="0" y="20039"/>
                    <a:pt x="0" y="20039"/>
                  </a:cubicBezTo>
                  <a:cubicBezTo>
                    <a:pt x="0" y="18998"/>
                    <a:pt x="400" y="17957"/>
                    <a:pt x="1600" y="17176"/>
                  </a:cubicBezTo>
                  <a:cubicBezTo>
                    <a:pt x="1600" y="17176"/>
                    <a:pt x="5600" y="18217"/>
                    <a:pt x="9600" y="18217"/>
                  </a:cubicBezTo>
                  <a:cubicBezTo>
                    <a:pt x="13200" y="18217"/>
                    <a:pt x="15600" y="17176"/>
                    <a:pt x="15600" y="15354"/>
                  </a:cubicBezTo>
                  <a:cubicBezTo>
                    <a:pt x="15600" y="13272"/>
                    <a:pt x="12000" y="12752"/>
                    <a:pt x="8400" y="11971"/>
                  </a:cubicBezTo>
                  <a:cubicBezTo>
                    <a:pt x="4400" y="11190"/>
                    <a:pt x="0" y="10149"/>
                    <a:pt x="0" y="6246"/>
                  </a:cubicBezTo>
                  <a:cubicBezTo>
                    <a:pt x="0" y="2602"/>
                    <a:pt x="3600" y="0"/>
                    <a:pt x="112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5" name="Freeform 33"/>
            <p:cNvSpPr/>
            <p:nvPr/>
          </p:nvSpPr>
          <p:spPr>
            <a:xfrm>
              <a:off x="1743235" y="196509"/>
              <a:ext cx="59738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228" y="18319"/>
                  </a:moveTo>
                  <a:cubicBezTo>
                    <a:pt x="21228" y="18319"/>
                    <a:pt x="21600" y="18866"/>
                    <a:pt x="21600" y="19959"/>
                  </a:cubicBezTo>
                  <a:cubicBezTo>
                    <a:pt x="21600" y="21053"/>
                    <a:pt x="21228" y="21600"/>
                    <a:pt x="21228" y="21600"/>
                  </a:cubicBezTo>
                  <a:cubicBezTo>
                    <a:pt x="372" y="21600"/>
                    <a:pt x="372" y="21600"/>
                    <a:pt x="372" y="21600"/>
                  </a:cubicBezTo>
                  <a:cubicBezTo>
                    <a:pt x="372" y="21053"/>
                    <a:pt x="0" y="20506"/>
                    <a:pt x="0" y="19959"/>
                  </a:cubicBezTo>
                  <a:cubicBezTo>
                    <a:pt x="0" y="19139"/>
                    <a:pt x="372" y="18592"/>
                    <a:pt x="372" y="18319"/>
                  </a:cubicBezTo>
                  <a:cubicBezTo>
                    <a:pt x="15269" y="3281"/>
                    <a:pt x="15269" y="3281"/>
                    <a:pt x="15269" y="3281"/>
                  </a:cubicBezTo>
                  <a:cubicBezTo>
                    <a:pt x="1490" y="3281"/>
                    <a:pt x="1490" y="3281"/>
                    <a:pt x="1490" y="3281"/>
                  </a:cubicBezTo>
                  <a:cubicBezTo>
                    <a:pt x="1490" y="3281"/>
                    <a:pt x="1117" y="2734"/>
                    <a:pt x="1117" y="1641"/>
                  </a:cubicBezTo>
                  <a:cubicBezTo>
                    <a:pt x="1117" y="547"/>
                    <a:pt x="1490" y="0"/>
                    <a:pt x="1490" y="0"/>
                  </a:cubicBezTo>
                  <a:cubicBezTo>
                    <a:pt x="21228" y="0"/>
                    <a:pt x="21228" y="0"/>
                    <a:pt x="21228" y="0"/>
                  </a:cubicBezTo>
                  <a:cubicBezTo>
                    <a:pt x="21600" y="273"/>
                    <a:pt x="21600" y="820"/>
                    <a:pt x="21600" y="1641"/>
                  </a:cubicBezTo>
                  <a:cubicBezTo>
                    <a:pt x="21600" y="2187"/>
                    <a:pt x="21600" y="2734"/>
                    <a:pt x="21228" y="3281"/>
                  </a:cubicBezTo>
                  <a:cubicBezTo>
                    <a:pt x="6331" y="18319"/>
                    <a:pt x="6331" y="18319"/>
                    <a:pt x="6331" y="18319"/>
                  </a:cubicBezTo>
                  <a:lnTo>
                    <a:pt x="21228" y="1831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6" name="Freeform 34"/>
            <p:cNvSpPr/>
            <p:nvPr/>
          </p:nvSpPr>
          <p:spPr>
            <a:xfrm>
              <a:off x="431686" y="353852"/>
              <a:ext cx="78406" cy="111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547" y="10000"/>
                  </a:moveTo>
                  <a:cubicBezTo>
                    <a:pt x="10516" y="10000"/>
                    <a:pt x="10516" y="10000"/>
                    <a:pt x="10516" y="10000"/>
                  </a:cubicBezTo>
                  <a:cubicBezTo>
                    <a:pt x="13926" y="10000"/>
                    <a:pt x="15632" y="8600"/>
                    <a:pt x="15632" y="6200"/>
                  </a:cubicBezTo>
                  <a:cubicBezTo>
                    <a:pt x="15632" y="3800"/>
                    <a:pt x="13926" y="2400"/>
                    <a:pt x="10516" y="2400"/>
                  </a:cubicBezTo>
                  <a:cubicBezTo>
                    <a:pt x="4547" y="2400"/>
                    <a:pt x="4547" y="2400"/>
                    <a:pt x="4547" y="2400"/>
                  </a:cubicBezTo>
                  <a:lnTo>
                    <a:pt x="4547" y="10000"/>
                  </a:lnTo>
                  <a:close/>
                  <a:moveTo>
                    <a:pt x="11084" y="0"/>
                  </a:moveTo>
                  <a:cubicBezTo>
                    <a:pt x="16768" y="0"/>
                    <a:pt x="20179" y="2400"/>
                    <a:pt x="20179" y="6200"/>
                  </a:cubicBezTo>
                  <a:cubicBezTo>
                    <a:pt x="20179" y="9200"/>
                    <a:pt x="17905" y="11600"/>
                    <a:pt x="14211" y="12400"/>
                  </a:cubicBezTo>
                  <a:cubicBezTo>
                    <a:pt x="21600" y="21400"/>
                    <a:pt x="21600" y="21400"/>
                    <a:pt x="21600" y="21400"/>
                  </a:cubicBezTo>
                  <a:cubicBezTo>
                    <a:pt x="21600" y="21400"/>
                    <a:pt x="20747" y="21600"/>
                    <a:pt x="19042" y="21600"/>
                  </a:cubicBezTo>
                  <a:cubicBezTo>
                    <a:pt x="17621" y="21600"/>
                    <a:pt x="16768" y="21400"/>
                    <a:pt x="16768" y="21400"/>
                  </a:cubicBezTo>
                  <a:cubicBezTo>
                    <a:pt x="9663" y="12600"/>
                    <a:pt x="9663" y="12600"/>
                    <a:pt x="9663" y="12600"/>
                  </a:cubicBezTo>
                  <a:cubicBezTo>
                    <a:pt x="4547" y="12600"/>
                    <a:pt x="4547" y="12600"/>
                    <a:pt x="4547" y="12600"/>
                  </a:cubicBezTo>
                  <a:cubicBezTo>
                    <a:pt x="4547" y="21400"/>
                    <a:pt x="4547" y="21400"/>
                    <a:pt x="4547" y="21400"/>
                  </a:cubicBezTo>
                  <a:cubicBezTo>
                    <a:pt x="4547" y="21400"/>
                    <a:pt x="3695" y="21600"/>
                    <a:pt x="2274" y="21600"/>
                  </a:cubicBezTo>
                  <a:cubicBezTo>
                    <a:pt x="853" y="21600"/>
                    <a:pt x="0" y="21400"/>
                    <a:pt x="0" y="2140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1084" y="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7" name="Freeform 35"/>
            <p:cNvSpPr/>
            <p:nvPr/>
          </p:nvSpPr>
          <p:spPr>
            <a:xfrm>
              <a:off x="523425" y="381587"/>
              <a:ext cx="64539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14" y="3123"/>
                  </a:moveTo>
                  <a:cubicBezTo>
                    <a:pt x="8229" y="3123"/>
                    <a:pt x="5829" y="4945"/>
                    <a:pt x="5143" y="9108"/>
                  </a:cubicBezTo>
                  <a:cubicBezTo>
                    <a:pt x="16457" y="9108"/>
                    <a:pt x="16457" y="9108"/>
                    <a:pt x="16457" y="9108"/>
                  </a:cubicBezTo>
                  <a:cubicBezTo>
                    <a:pt x="16457" y="8848"/>
                    <a:pt x="16457" y="8328"/>
                    <a:pt x="16457" y="7547"/>
                  </a:cubicBezTo>
                  <a:cubicBezTo>
                    <a:pt x="16457" y="5205"/>
                    <a:pt x="15429" y="3123"/>
                    <a:pt x="11314" y="3123"/>
                  </a:cubicBezTo>
                  <a:moveTo>
                    <a:pt x="5143" y="11971"/>
                  </a:moveTo>
                  <a:cubicBezTo>
                    <a:pt x="5829" y="16655"/>
                    <a:pt x="8229" y="18217"/>
                    <a:pt x="12343" y="18217"/>
                  </a:cubicBezTo>
                  <a:cubicBezTo>
                    <a:pt x="16114" y="18217"/>
                    <a:pt x="18514" y="16916"/>
                    <a:pt x="18514" y="16916"/>
                  </a:cubicBezTo>
                  <a:cubicBezTo>
                    <a:pt x="19543" y="17696"/>
                    <a:pt x="20229" y="18737"/>
                    <a:pt x="20229" y="19778"/>
                  </a:cubicBezTo>
                  <a:cubicBezTo>
                    <a:pt x="20229" y="19778"/>
                    <a:pt x="17143" y="21600"/>
                    <a:pt x="11657" y="21600"/>
                  </a:cubicBezTo>
                  <a:cubicBezTo>
                    <a:pt x="3771" y="21600"/>
                    <a:pt x="0" y="17696"/>
                    <a:pt x="0" y="10670"/>
                  </a:cubicBezTo>
                  <a:cubicBezTo>
                    <a:pt x="0" y="3383"/>
                    <a:pt x="4457" y="0"/>
                    <a:pt x="11314" y="0"/>
                  </a:cubicBezTo>
                  <a:cubicBezTo>
                    <a:pt x="17829" y="0"/>
                    <a:pt x="21600" y="2863"/>
                    <a:pt x="21600" y="8067"/>
                  </a:cubicBezTo>
                  <a:cubicBezTo>
                    <a:pt x="21600" y="10410"/>
                    <a:pt x="21257" y="11971"/>
                    <a:pt x="21257" y="11971"/>
                  </a:cubicBezTo>
                  <a:lnTo>
                    <a:pt x="5143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8" name="Freeform 36"/>
            <p:cNvSpPr/>
            <p:nvPr/>
          </p:nvSpPr>
          <p:spPr>
            <a:xfrm>
              <a:off x="606630" y="348519"/>
              <a:ext cx="62939" cy="116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20892" y="21600"/>
                    <a:pt x="19121" y="21600"/>
                  </a:cubicBezTo>
                  <a:cubicBezTo>
                    <a:pt x="17351" y="21600"/>
                    <a:pt x="16289" y="21409"/>
                    <a:pt x="16289" y="21409"/>
                  </a:cubicBezTo>
                  <a:cubicBezTo>
                    <a:pt x="16289" y="11087"/>
                    <a:pt x="16289" y="11087"/>
                    <a:pt x="16289" y="11087"/>
                  </a:cubicBezTo>
                  <a:cubicBezTo>
                    <a:pt x="16289" y="9366"/>
                    <a:pt x="14872" y="8602"/>
                    <a:pt x="11331" y="8602"/>
                  </a:cubicBezTo>
                  <a:cubicBezTo>
                    <a:pt x="8852" y="8602"/>
                    <a:pt x="6728" y="9175"/>
                    <a:pt x="5311" y="10322"/>
                  </a:cubicBezTo>
                  <a:cubicBezTo>
                    <a:pt x="5311" y="21409"/>
                    <a:pt x="5311" y="21409"/>
                    <a:pt x="5311" y="21409"/>
                  </a:cubicBezTo>
                  <a:cubicBezTo>
                    <a:pt x="5311" y="21409"/>
                    <a:pt x="4249" y="21600"/>
                    <a:pt x="2479" y="21600"/>
                  </a:cubicBezTo>
                  <a:cubicBezTo>
                    <a:pt x="708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708" y="0"/>
                    <a:pt x="2479" y="0"/>
                  </a:cubicBezTo>
                  <a:cubicBezTo>
                    <a:pt x="4249" y="0"/>
                    <a:pt x="5311" y="191"/>
                    <a:pt x="5311" y="191"/>
                  </a:cubicBezTo>
                  <a:cubicBezTo>
                    <a:pt x="5311" y="8028"/>
                    <a:pt x="5311" y="8028"/>
                    <a:pt x="5311" y="8028"/>
                  </a:cubicBezTo>
                  <a:cubicBezTo>
                    <a:pt x="7082" y="6881"/>
                    <a:pt x="9915" y="6117"/>
                    <a:pt x="13456" y="6117"/>
                  </a:cubicBezTo>
                  <a:cubicBezTo>
                    <a:pt x="18767" y="6117"/>
                    <a:pt x="21600" y="8028"/>
                    <a:pt x="21600" y="10513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9" name="Freeform 37"/>
            <p:cNvSpPr/>
            <p:nvPr/>
          </p:nvSpPr>
          <p:spPr>
            <a:xfrm>
              <a:off x="687169" y="381587"/>
              <a:ext cx="624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311" y="12492"/>
                    <a:pt x="5311" y="14834"/>
                  </a:cubicBezTo>
                  <a:cubicBezTo>
                    <a:pt x="5311" y="17436"/>
                    <a:pt x="7082" y="18477"/>
                    <a:pt x="9915" y="18477"/>
                  </a:cubicBezTo>
                  <a:cubicBezTo>
                    <a:pt x="14164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2748" y="11451"/>
                    <a:pt x="10977" y="11451"/>
                  </a:cubicBezTo>
                  <a:moveTo>
                    <a:pt x="11331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0892" y="21080"/>
                    <a:pt x="19475" y="21080"/>
                  </a:cubicBezTo>
                  <a:cubicBezTo>
                    <a:pt x="18059" y="21080"/>
                    <a:pt x="17351" y="20819"/>
                    <a:pt x="17351" y="20819"/>
                  </a:cubicBezTo>
                  <a:cubicBezTo>
                    <a:pt x="16643" y="18217"/>
                    <a:pt x="16643" y="18217"/>
                    <a:pt x="16643" y="18217"/>
                  </a:cubicBezTo>
                  <a:cubicBezTo>
                    <a:pt x="15226" y="20299"/>
                    <a:pt x="12393" y="21600"/>
                    <a:pt x="8144" y="21600"/>
                  </a:cubicBezTo>
                  <a:cubicBezTo>
                    <a:pt x="3187" y="21600"/>
                    <a:pt x="0" y="19258"/>
                    <a:pt x="0" y="1483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623" y="3383"/>
                  </a:cubicBezTo>
                  <a:cubicBezTo>
                    <a:pt x="7082" y="3383"/>
                    <a:pt x="3541" y="4424"/>
                    <a:pt x="3541" y="4424"/>
                  </a:cubicBezTo>
                  <a:cubicBezTo>
                    <a:pt x="3541" y="4424"/>
                    <a:pt x="2833" y="3904"/>
                    <a:pt x="2479" y="3123"/>
                  </a:cubicBezTo>
                  <a:cubicBezTo>
                    <a:pt x="1770" y="2342"/>
                    <a:pt x="2125" y="1561"/>
                    <a:pt x="2125" y="1561"/>
                  </a:cubicBezTo>
                  <a:cubicBezTo>
                    <a:pt x="2125" y="1561"/>
                    <a:pt x="6020" y="0"/>
                    <a:pt x="1133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40" name="Freeform 38"/>
            <p:cNvSpPr/>
            <p:nvPr/>
          </p:nvSpPr>
          <p:spPr>
            <a:xfrm>
              <a:off x="772507" y="348519"/>
              <a:ext cx="66672" cy="11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8452"/>
                  </a:moveTo>
                  <a:cubicBezTo>
                    <a:pt x="6978" y="8452"/>
                    <a:pt x="4985" y="9955"/>
                    <a:pt x="4985" y="12021"/>
                  </a:cubicBezTo>
                  <a:cubicBezTo>
                    <a:pt x="4985" y="15590"/>
                    <a:pt x="4985" y="15590"/>
                    <a:pt x="4985" y="15590"/>
                  </a:cubicBezTo>
                  <a:cubicBezTo>
                    <a:pt x="4985" y="17468"/>
                    <a:pt x="6978" y="19158"/>
                    <a:pt x="10302" y="19158"/>
                  </a:cubicBezTo>
                  <a:cubicBezTo>
                    <a:pt x="14289" y="19158"/>
                    <a:pt x="16283" y="18031"/>
                    <a:pt x="16283" y="13711"/>
                  </a:cubicBezTo>
                  <a:cubicBezTo>
                    <a:pt x="16283" y="9579"/>
                    <a:pt x="14289" y="8452"/>
                    <a:pt x="10302" y="8452"/>
                  </a:cubicBezTo>
                  <a:moveTo>
                    <a:pt x="4985" y="7889"/>
                  </a:moveTo>
                  <a:cubicBezTo>
                    <a:pt x="6314" y="6762"/>
                    <a:pt x="8640" y="6010"/>
                    <a:pt x="11963" y="6010"/>
                  </a:cubicBezTo>
                  <a:cubicBezTo>
                    <a:pt x="17945" y="6010"/>
                    <a:pt x="21600" y="8077"/>
                    <a:pt x="21600" y="13711"/>
                  </a:cubicBezTo>
                  <a:cubicBezTo>
                    <a:pt x="21600" y="19534"/>
                    <a:pt x="17945" y="21600"/>
                    <a:pt x="11963" y="21600"/>
                  </a:cubicBezTo>
                  <a:cubicBezTo>
                    <a:pt x="8640" y="21600"/>
                    <a:pt x="6314" y="20849"/>
                    <a:pt x="4985" y="19722"/>
                  </a:cubicBezTo>
                  <a:cubicBezTo>
                    <a:pt x="4985" y="21037"/>
                    <a:pt x="4985" y="21037"/>
                    <a:pt x="4985" y="21037"/>
                  </a:cubicBezTo>
                  <a:cubicBezTo>
                    <a:pt x="4985" y="21037"/>
                    <a:pt x="3988" y="21224"/>
                    <a:pt x="2326" y="21224"/>
                  </a:cubicBezTo>
                  <a:cubicBezTo>
                    <a:pt x="665" y="21224"/>
                    <a:pt x="0" y="21037"/>
                    <a:pt x="0" y="21037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0" y="188"/>
                    <a:pt x="665" y="0"/>
                    <a:pt x="2326" y="0"/>
                  </a:cubicBezTo>
                  <a:cubicBezTo>
                    <a:pt x="3988" y="0"/>
                    <a:pt x="4985" y="188"/>
                    <a:pt x="4985" y="188"/>
                  </a:cubicBezTo>
                  <a:lnTo>
                    <a:pt x="4985" y="788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41" name="Freeform 39"/>
            <p:cNvSpPr/>
            <p:nvPr/>
          </p:nvSpPr>
          <p:spPr>
            <a:xfrm>
              <a:off x="857846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550" y="21600"/>
                    <a:pt x="10800" y="21600"/>
                  </a:cubicBezTo>
                  <a:cubicBezTo>
                    <a:pt x="4050" y="21600"/>
                    <a:pt x="1350" y="21404"/>
                    <a:pt x="1350" y="21404"/>
                  </a:cubicBezTo>
                  <a:cubicBezTo>
                    <a:pt x="1350" y="6284"/>
                    <a:pt x="1350" y="6284"/>
                    <a:pt x="1350" y="6284"/>
                  </a:cubicBezTo>
                  <a:cubicBezTo>
                    <a:pt x="1350" y="6284"/>
                    <a:pt x="4050" y="6087"/>
                    <a:pt x="10800" y="6087"/>
                  </a:cubicBezTo>
                  <a:cubicBezTo>
                    <a:pt x="1755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405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405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42" name="Freeform 40"/>
            <p:cNvSpPr/>
            <p:nvPr/>
          </p:nvSpPr>
          <p:spPr>
            <a:xfrm>
              <a:off x="897849" y="348519"/>
              <a:ext cx="15468" cy="116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17280" y="21600"/>
                    <a:pt x="10080" y="21600"/>
                  </a:cubicBezTo>
                  <a:cubicBezTo>
                    <a:pt x="2880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2880" y="0"/>
                    <a:pt x="10080" y="0"/>
                  </a:cubicBezTo>
                  <a:cubicBezTo>
                    <a:pt x="17280" y="0"/>
                    <a:pt x="21600" y="191"/>
                    <a:pt x="21600" y="191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43" name="Freeform 41"/>
            <p:cNvSpPr/>
            <p:nvPr/>
          </p:nvSpPr>
          <p:spPr>
            <a:xfrm>
              <a:off x="936251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550" y="21600"/>
                    <a:pt x="10800" y="21600"/>
                  </a:cubicBezTo>
                  <a:cubicBezTo>
                    <a:pt x="4050" y="21600"/>
                    <a:pt x="1350" y="21404"/>
                    <a:pt x="1350" y="21404"/>
                  </a:cubicBezTo>
                  <a:cubicBezTo>
                    <a:pt x="1350" y="6284"/>
                    <a:pt x="1350" y="6284"/>
                    <a:pt x="1350" y="6284"/>
                  </a:cubicBezTo>
                  <a:cubicBezTo>
                    <a:pt x="1350" y="6284"/>
                    <a:pt x="4050" y="6087"/>
                    <a:pt x="10800" y="6087"/>
                  </a:cubicBezTo>
                  <a:cubicBezTo>
                    <a:pt x="1755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405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405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44" name="Freeform 42"/>
            <p:cNvSpPr/>
            <p:nvPr/>
          </p:nvSpPr>
          <p:spPr>
            <a:xfrm>
              <a:off x="968253" y="366120"/>
              <a:ext cx="51204" cy="101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4" y="14988"/>
                  </a:moveTo>
                  <a:cubicBezTo>
                    <a:pt x="11664" y="17853"/>
                    <a:pt x="13824" y="18735"/>
                    <a:pt x="18144" y="18735"/>
                  </a:cubicBezTo>
                  <a:cubicBezTo>
                    <a:pt x="19440" y="18735"/>
                    <a:pt x="21168" y="18735"/>
                    <a:pt x="21168" y="18735"/>
                  </a:cubicBezTo>
                  <a:cubicBezTo>
                    <a:pt x="21168" y="18735"/>
                    <a:pt x="21600" y="19176"/>
                    <a:pt x="21600" y="20057"/>
                  </a:cubicBezTo>
                  <a:cubicBezTo>
                    <a:pt x="21600" y="20718"/>
                    <a:pt x="21168" y="21159"/>
                    <a:pt x="21168" y="21159"/>
                  </a:cubicBezTo>
                  <a:cubicBezTo>
                    <a:pt x="19872" y="21380"/>
                    <a:pt x="18144" y="21600"/>
                    <a:pt x="16416" y="21600"/>
                  </a:cubicBezTo>
                  <a:cubicBezTo>
                    <a:pt x="8208" y="21600"/>
                    <a:pt x="5184" y="19396"/>
                    <a:pt x="5184" y="14988"/>
                  </a:cubicBezTo>
                  <a:cubicBezTo>
                    <a:pt x="5184" y="6171"/>
                    <a:pt x="5184" y="6171"/>
                    <a:pt x="5184" y="6171"/>
                  </a:cubicBezTo>
                  <a:cubicBezTo>
                    <a:pt x="0" y="6171"/>
                    <a:pt x="0" y="6171"/>
                    <a:pt x="0" y="6171"/>
                  </a:cubicBezTo>
                  <a:cubicBezTo>
                    <a:pt x="0" y="6171"/>
                    <a:pt x="0" y="5731"/>
                    <a:pt x="0" y="5069"/>
                  </a:cubicBezTo>
                  <a:cubicBezTo>
                    <a:pt x="0" y="4188"/>
                    <a:pt x="0" y="3747"/>
                    <a:pt x="0" y="3747"/>
                  </a:cubicBezTo>
                  <a:cubicBezTo>
                    <a:pt x="5184" y="3747"/>
                    <a:pt x="5184" y="3747"/>
                    <a:pt x="5184" y="3747"/>
                  </a:cubicBezTo>
                  <a:cubicBezTo>
                    <a:pt x="5184" y="661"/>
                    <a:pt x="5184" y="661"/>
                    <a:pt x="5184" y="661"/>
                  </a:cubicBezTo>
                  <a:cubicBezTo>
                    <a:pt x="6912" y="220"/>
                    <a:pt x="9504" y="0"/>
                    <a:pt x="11664" y="0"/>
                  </a:cubicBezTo>
                  <a:cubicBezTo>
                    <a:pt x="11664" y="3747"/>
                    <a:pt x="11664" y="3747"/>
                    <a:pt x="11664" y="3747"/>
                  </a:cubicBezTo>
                  <a:cubicBezTo>
                    <a:pt x="20304" y="3747"/>
                    <a:pt x="20304" y="3747"/>
                    <a:pt x="20304" y="3747"/>
                  </a:cubicBezTo>
                  <a:cubicBezTo>
                    <a:pt x="20304" y="3747"/>
                    <a:pt x="20736" y="4188"/>
                    <a:pt x="20736" y="4849"/>
                  </a:cubicBezTo>
                  <a:cubicBezTo>
                    <a:pt x="20736" y="5731"/>
                    <a:pt x="20304" y="6171"/>
                    <a:pt x="20304" y="6171"/>
                  </a:cubicBezTo>
                  <a:cubicBezTo>
                    <a:pt x="11664" y="6171"/>
                    <a:pt x="11664" y="6171"/>
                    <a:pt x="11664" y="6171"/>
                  </a:cubicBezTo>
                  <a:lnTo>
                    <a:pt x="11664" y="14988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45" name="Freeform 43"/>
            <p:cNvSpPr/>
            <p:nvPr/>
          </p:nvSpPr>
          <p:spPr>
            <a:xfrm>
              <a:off x="1029057" y="381587"/>
              <a:ext cx="624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666" y="12492"/>
                    <a:pt x="5666" y="14834"/>
                  </a:cubicBezTo>
                  <a:cubicBezTo>
                    <a:pt x="5666" y="17436"/>
                    <a:pt x="7436" y="18477"/>
                    <a:pt x="10269" y="18477"/>
                  </a:cubicBezTo>
                  <a:cubicBezTo>
                    <a:pt x="14518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3102" y="11451"/>
                    <a:pt x="10977" y="11451"/>
                  </a:cubicBezTo>
                  <a:moveTo>
                    <a:pt x="11685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1246" y="21080"/>
                    <a:pt x="19830" y="21080"/>
                  </a:cubicBezTo>
                  <a:cubicBezTo>
                    <a:pt x="18413" y="21080"/>
                    <a:pt x="17705" y="20819"/>
                    <a:pt x="17705" y="20819"/>
                  </a:cubicBezTo>
                  <a:cubicBezTo>
                    <a:pt x="16643" y="18217"/>
                    <a:pt x="16643" y="18217"/>
                    <a:pt x="16643" y="18217"/>
                  </a:cubicBezTo>
                  <a:cubicBezTo>
                    <a:pt x="15226" y="20299"/>
                    <a:pt x="12393" y="21600"/>
                    <a:pt x="8498" y="21600"/>
                  </a:cubicBezTo>
                  <a:cubicBezTo>
                    <a:pt x="3187" y="21600"/>
                    <a:pt x="0" y="19258"/>
                    <a:pt x="0" y="1483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977" y="3383"/>
                  </a:cubicBezTo>
                  <a:cubicBezTo>
                    <a:pt x="7082" y="3383"/>
                    <a:pt x="3895" y="4424"/>
                    <a:pt x="3895" y="4424"/>
                  </a:cubicBezTo>
                  <a:cubicBezTo>
                    <a:pt x="3541" y="4424"/>
                    <a:pt x="3187" y="3904"/>
                    <a:pt x="2479" y="3123"/>
                  </a:cubicBezTo>
                  <a:cubicBezTo>
                    <a:pt x="2125" y="2342"/>
                    <a:pt x="2125" y="1561"/>
                    <a:pt x="2125" y="1561"/>
                  </a:cubicBezTo>
                  <a:cubicBezTo>
                    <a:pt x="2125" y="1561"/>
                    <a:pt x="6374" y="0"/>
                    <a:pt x="11685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46" name="Freeform 44"/>
            <p:cNvSpPr/>
            <p:nvPr/>
          </p:nvSpPr>
          <p:spPr>
            <a:xfrm>
              <a:off x="1110129" y="381587"/>
              <a:ext cx="56537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4" y="10670"/>
                  </a:moveTo>
                  <a:cubicBezTo>
                    <a:pt x="6284" y="15875"/>
                    <a:pt x="8640" y="18217"/>
                    <a:pt x="14531" y="18217"/>
                  </a:cubicBezTo>
                  <a:cubicBezTo>
                    <a:pt x="17673" y="18217"/>
                    <a:pt x="20029" y="17436"/>
                    <a:pt x="20029" y="17436"/>
                  </a:cubicBezTo>
                  <a:cubicBezTo>
                    <a:pt x="21207" y="18217"/>
                    <a:pt x="21600" y="19258"/>
                    <a:pt x="21600" y="20299"/>
                  </a:cubicBezTo>
                  <a:cubicBezTo>
                    <a:pt x="21600" y="20299"/>
                    <a:pt x="19244" y="21600"/>
                    <a:pt x="13353" y="21600"/>
                  </a:cubicBezTo>
                  <a:cubicBezTo>
                    <a:pt x="4713" y="21600"/>
                    <a:pt x="0" y="17696"/>
                    <a:pt x="0" y="10670"/>
                  </a:cubicBezTo>
                  <a:cubicBezTo>
                    <a:pt x="0" y="3904"/>
                    <a:pt x="4713" y="0"/>
                    <a:pt x="13353" y="0"/>
                  </a:cubicBezTo>
                  <a:cubicBezTo>
                    <a:pt x="18851" y="0"/>
                    <a:pt x="21207" y="1041"/>
                    <a:pt x="21207" y="1041"/>
                  </a:cubicBezTo>
                  <a:cubicBezTo>
                    <a:pt x="21207" y="2082"/>
                    <a:pt x="20422" y="3123"/>
                    <a:pt x="19244" y="3904"/>
                  </a:cubicBezTo>
                  <a:cubicBezTo>
                    <a:pt x="19244" y="3904"/>
                    <a:pt x="17280" y="3383"/>
                    <a:pt x="14138" y="3383"/>
                  </a:cubicBezTo>
                  <a:cubicBezTo>
                    <a:pt x="8640" y="3383"/>
                    <a:pt x="6284" y="5725"/>
                    <a:pt x="6284" y="1067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47" name="Freeform 45"/>
            <p:cNvSpPr/>
            <p:nvPr/>
          </p:nvSpPr>
          <p:spPr>
            <a:xfrm>
              <a:off x="1165599" y="351719"/>
              <a:ext cx="34136" cy="152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89"/>
                  </a:moveTo>
                  <a:cubicBezTo>
                    <a:pt x="21600" y="2189"/>
                    <a:pt x="19636" y="2335"/>
                    <a:pt x="16364" y="2335"/>
                  </a:cubicBezTo>
                  <a:cubicBezTo>
                    <a:pt x="13091" y="2335"/>
                    <a:pt x="11127" y="2189"/>
                    <a:pt x="11127" y="2189"/>
                  </a:cubicBezTo>
                  <a:cubicBezTo>
                    <a:pt x="11127" y="146"/>
                    <a:pt x="11127" y="146"/>
                    <a:pt x="11127" y="146"/>
                  </a:cubicBezTo>
                  <a:cubicBezTo>
                    <a:pt x="11127" y="146"/>
                    <a:pt x="13091" y="0"/>
                    <a:pt x="16364" y="0"/>
                  </a:cubicBezTo>
                  <a:cubicBezTo>
                    <a:pt x="19636" y="0"/>
                    <a:pt x="21600" y="146"/>
                    <a:pt x="21600" y="146"/>
                  </a:cubicBezTo>
                  <a:lnTo>
                    <a:pt x="21600" y="2189"/>
                  </a:lnTo>
                  <a:close/>
                  <a:moveTo>
                    <a:pt x="11782" y="4670"/>
                  </a:moveTo>
                  <a:cubicBezTo>
                    <a:pt x="11782" y="4670"/>
                    <a:pt x="13091" y="4524"/>
                    <a:pt x="16364" y="4524"/>
                  </a:cubicBezTo>
                  <a:cubicBezTo>
                    <a:pt x="19636" y="4524"/>
                    <a:pt x="21600" y="4670"/>
                    <a:pt x="21600" y="4670"/>
                  </a:cubicBezTo>
                  <a:cubicBezTo>
                    <a:pt x="21600" y="17951"/>
                    <a:pt x="21600" y="17951"/>
                    <a:pt x="21600" y="17951"/>
                  </a:cubicBezTo>
                  <a:cubicBezTo>
                    <a:pt x="21600" y="20286"/>
                    <a:pt x="16364" y="21600"/>
                    <a:pt x="7200" y="21600"/>
                  </a:cubicBezTo>
                  <a:cubicBezTo>
                    <a:pt x="3273" y="21600"/>
                    <a:pt x="655" y="21454"/>
                    <a:pt x="655" y="21454"/>
                  </a:cubicBezTo>
                  <a:cubicBezTo>
                    <a:pt x="655" y="21454"/>
                    <a:pt x="0" y="21162"/>
                    <a:pt x="0" y="20870"/>
                  </a:cubicBezTo>
                  <a:cubicBezTo>
                    <a:pt x="0" y="20141"/>
                    <a:pt x="1309" y="19703"/>
                    <a:pt x="1309" y="19703"/>
                  </a:cubicBezTo>
                  <a:cubicBezTo>
                    <a:pt x="1309" y="19703"/>
                    <a:pt x="2618" y="19849"/>
                    <a:pt x="4582" y="19849"/>
                  </a:cubicBezTo>
                  <a:cubicBezTo>
                    <a:pt x="9164" y="19849"/>
                    <a:pt x="11782" y="19265"/>
                    <a:pt x="11782" y="18097"/>
                  </a:cubicBezTo>
                  <a:lnTo>
                    <a:pt x="11782" y="467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48" name="Freeform 46"/>
            <p:cNvSpPr/>
            <p:nvPr/>
          </p:nvSpPr>
          <p:spPr>
            <a:xfrm>
              <a:off x="1222136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250" y="21404"/>
                  </a:moveTo>
                  <a:cubicBezTo>
                    <a:pt x="20250" y="21404"/>
                    <a:pt x="17550" y="21600"/>
                    <a:pt x="10800" y="21600"/>
                  </a:cubicBezTo>
                  <a:cubicBezTo>
                    <a:pt x="4050" y="21600"/>
                    <a:pt x="0" y="21404"/>
                    <a:pt x="0" y="21404"/>
                  </a:cubicBezTo>
                  <a:cubicBezTo>
                    <a:pt x="0" y="6284"/>
                    <a:pt x="0" y="6284"/>
                    <a:pt x="0" y="6284"/>
                  </a:cubicBezTo>
                  <a:cubicBezTo>
                    <a:pt x="0" y="6284"/>
                    <a:pt x="4050" y="6087"/>
                    <a:pt x="10800" y="6087"/>
                  </a:cubicBezTo>
                  <a:cubicBezTo>
                    <a:pt x="17550" y="6087"/>
                    <a:pt x="20250" y="6284"/>
                    <a:pt x="20250" y="6284"/>
                  </a:cubicBezTo>
                  <a:lnTo>
                    <a:pt x="2025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270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270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49" name="Freeform 47"/>
            <p:cNvSpPr/>
            <p:nvPr/>
          </p:nvSpPr>
          <p:spPr>
            <a:xfrm>
              <a:off x="1294673" y="351719"/>
              <a:ext cx="87474" cy="115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73" y="2507"/>
                  </a:moveTo>
                  <a:cubicBezTo>
                    <a:pt x="6607" y="2507"/>
                    <a:pt x="4066" y="4243"/>
                    <a:pt x="4066" y="10800"/>
                  </a:cubicBezTo>
                  <a:cubicBezTo>
                    <a:pt x="4066" y="17164"/>
                    <a:pt x="6607" y="19093"/>
                    <a:pt x="10673" y="19093"/>
                  </a:cubicBezTo>
                  <a:cubicBezTo>
                    <a:pt x="14739" y="19093"/>
                    <a:pt x="17280" y="17164"/>
                    <a:pt x="17280" y="10800"/>
                  </a:cubicBezTo>
                  <a:cubicBezTo>
                    <a:pt x="17280" y="4243"/>
                    <a:pt x="14739" y="2507"/>
                    <a:pt x="10673" y="2507"/>
                  </a:cubicBezTo>
                  <a:moveTo>
                    <a:pt x="10673" y="0"/>
                  </a:moveTo>
                  <a:cubicBezTo>
                    <a:pt x="17280" y="0"/>
                    <a:pt x="21600" y="3279"/>
                    <a:pt x="21600" y="10800"/>
                  </a:cubicBezTo>
                  <a:cubicBezTo>
                    <a:pt x="21600" y="18321"/>
                    <a:pt x="17280" y="21600"/>
                    <a:pt x="10673" y="21600"/>
                  </a:cubicBezTo>
                  <a:cubicBezTo>
                    <a:pt x="4066" y="21600"/>
                    <a:pt x="0" y="18321"/>
                    <a:pt x="0" y="10800"/>
                  </a:cubicBezTo>
                  <a:cubicBezTo>
                    <a:pt x="0" y="3279"/>
                    <a:pt x="4066" y="0"/>
                    <a:pt x="10673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50" name="Freeform 48"/>
            <p:cNvSpPr/>
            <p:nvPr/>
          </p:nvSpPr>
          <p:spPr>
            <a:xfrm>
              <a:off x="1398680" y="381587"/>
              <a:ext cx="54404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11" y="0"/>
                  </a:moveTo>
                  <a:cubicBezTo>
                    <a:pt x="17525" y="0"/>
                    <a:pt x="20377" y="1041"/>
                    <a:pt x="20377" y="1041"/>
                  </a:cubicBezTo>
                  <a:cubicBezTo>
                    <a:pt x="20377" y="2082"/>
                    <a:pt x="19562" y="3383"/>
                    <a:pt x="18747" y="3904"/>
                  </a:cubicBezTo>
                  <a:cubicBezTo>
                    <a:pt x="18747" y="3904"/>
                    <a:pt x="15487" y="3383"/>
                    <a:pt x="12226" y="3383"/>
                  </a:cubicBezTo>
                  <a:cubicBezTo>
                    <a:pt x="8151" y="3383"/>
                    <a:pt x="5706" y="4164"/>
                    <a:pt x="5706" y="6246"/>
                  </a:cubicBezTo>
                  <a:cubicBezTo>
                    <a:pt x="5706" y="8067"/>
                    <a:pt x="9781" y="8588"/>
                    <a:pt x="13449" y="9369"/>
                  </a:cubicBezTo>
                  <a:cubicBezTo>
                    <a:pt x="17525" y="10149"/>
                    <a:pt x="21600" y="11451"/>
                    <a:pt x="21600" y="15354"/>
                  </a:cubicBezTo>
                  <a:cubicBezTo>
                    <a:pt x="21600" y="19258"/>
                    <a:pt x="17932" y="21600"/>
                    <a:pt x="10189" y="21600"/>
                  </a:cubicBezTo>
                  <a:cubicBezTo>
                    <a:pt x="3668" y="21600"/>
                    <a:pt x="0" y="20039"/>
                    <a:pt x="0" y="20039"/>
                  </a:cubicBezTo>
                  <a:cubicBezTo>
                    <a:pt x="0" y="18998"/>
                    <a:pt x="408" y="17957"/>
                    <a:pt x="1630" y="17176"/>
                  </a:cubicBezTo>
                  <a:cubicBezTo>
                    <a:pt x="1630" y="17176"/>
                    <a:pt x="5706" y="18217"/>
                    <a:pt x="9781" y="18217"/>
                  </a:cubicBezTo>
                  <a:cubicBezTo>
                    <a:pt x="13449" y="18217"/>
                    <a:pt x="15894" y="17176"/>
                    <a:pt x="15894" y="15354"/>
                  </a:cubicBezTo>
                  <a:cubicBezTo>
                    <a:pt x="15894" y="13272"/>
                    <a:pt x="12226" y="12752"/>
                    <a:pt x="8558" y="11971"/>
                  </a:cubicBezTo>
                  <a:cubicBezTo>
                    <a:pt x="4483" y="11190"/>
                    <a:pt x="0" y="10149"/>
                    <a:pt x="0" y="6246"/>
                  </a:cubicBezTo>
                  <a:cubicBezTo>
                    <a:pt x="0" y="2602"/>
                    <a:pt x="3668" y="0"/>
                    <a:pt x="1141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51" name="Freeform 49"/>
            <p:cNvSpPr/>
            <p:nvPr/>
          </p:nvSpPr>
          <p:spPr>
            <a:xfrm>
              <a:off x="1467484" y="344020"/>
              <a:ext cx="68806" cy="123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11284" y="35"/>
                  </a:moveTo>
                  <a:cubicBezTo>
                    <a:pt x="12573" y="-145"/>
                    <a:pt x="14830" y="395"/>
                    <a:pt x="15475" y="1115"/>
                  </a:cubicBezTo>
                  <a:cubicBezTo>
                    <a:pt x="9349" y="4715"/>
                    <a:pt x="9349" y="4715"/>
                    <a:pt x="9349" y="4715"/>
                  </a:cubicBezTo>
                  <a:cubicBezTo>
                    <a:pt x="8060" y="4535"/>
                    <a:pt x="7093" y="4355"/>
                    <a:pt x="6448" y="3815"/>
                  </a:cubicBezTo>
                  <a:lnTo>
                    <a:pt x="11284" y="35"/>
                  </a:lnTo>
                  <a:close/>
                  <a:moveTo>
                    <a:pt x="10961" y="8675"/>
                  </a:moveTo>
                  <a:cubicBezTo>
                    <a:pt x="7415" y="8675"/>
                    <a:pt x="5158" y="9755"/>
                    <a:pt x="5158" y="13895"/>
                  </a:cubicBezTo>
                  <a:cubicBezTo>
                    <a:pt x="5158" y="18215"/>
                    <a:pt x="7415" y="19295"/>
                    <a:pt x="10961" y="19295"/>
                  </a:cubicBezTo>
                  <a:cubicBezTo>
                    <a:pt x="14507" y="19295"/>
                    <a:pt x="16764" y="18215"/>
                    <a:pt x="16764" y="13895"/>
                  </a:cubicBezTo>
                  <a:cubicBezTo>
                    <a:pt x="16764" y="9755"/>
                    <a:pt x="14507" y="8675"/>
                    <a:pt x="10961" y="8675"/>
                  </a:cubicBezTo>
                  <a:moveTo>
                    <a:pt x="10961" y="6515"/>
                  </a:moveTo>
                  <a:cubicBezTo>
                    <a:pt x="17731" y="6515"/>
                    <a:pt x="21600" y="8675"/>
                    <a:pt x="21600" y="13895"/>
                  </a:cubicBezTo>
                  <a:cubicBezTo>
                    <a:pt x="21600" y="19295"/>
                    <a:pt x="17409" y="21455"/>
                    <a:pt x="10961" y="21455"/>
                  </a:cubicBezTo>
                  <a:cubicBezTo>
                    <a:pt x="4191" y="21455"/>
                    <a:pt x="0" y="19295"/>
                    <a:pt x="0" y="13895"/>
                  </a:cubicBezTo>
                  <a:cubicBezTo>
                    <a:pt x="0" y="8675"/>
                    <a:pt x="4191" y="6515"/>
                    <a:pt x="10961" y="6515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52" name="Freeform 50"/>
            <p:cNvSpPr/>
            <p:nvPr/>
          </p:nvSpPr>
          <p:spPr>
            <a:xfrm>
              <a:off x="1556023" y="348519"/>
              <a:ext cx="66672" cy="11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8452"/>
                  </a:moveTo>
                  <a:cubicBezTo>
                    <a:pt x="6978" y="8452"/>
                    <a:pt x="4985" y="9955"/>
                    <a:pt x="4985" y="12021"/>
                  </a:cubicBezTo>
                  <a:cubicBezTo>
                    <a:pt x="4985" y="15590"/>
                    <a:pt x="4985" y="15590"/>
                    <a:pt x="4985" y="15590"/>
                  </a:cubicBezTo>
                  <a:cubicBezTo>
                    <a:pt x="4985" y="17468"/>
                    <a:pt x="6978" y="19158"/>
                    <a:pt x="10302" y="19158"/>
                  </a:cubicBezTo>
                  <a:cubicBezTo>
                    <a:pt x="14289" y="19158"/>
                    <a:pt x="16283" y="18031"/>
                    <a:pt x="16283" y="13711"/>
                  </a:cubicBezTo>
                  <a:cubicBezTo>
                    <a:pt x="16283" y="9579"/>
                    <a:pt x="14289" y="8452"/>
                    <a:pt x="10302" y="8452"/>
                  </a:cubicBezTo>
                  <a:moveTo>
                    <a:pt x="4985" y="7889"/>
                  </a:moveTo>
                  <a:cubicBezTo>
                    <a:pt x="6314" y="6762"/>
                    <a:pt x="8640" y="6010"/>
                    <a:pt x="12295" y="6010"/>
                  </a:cubicBezTo>
                  <a:cubicBezTo>
                    <a:pt x="17945" y="6010"/>
                    <a:pt x="21600" y="8077"/>
                    <a:pt x="21600" y="13711"/>
                  </a:cubicBezTo>
                  <a:cubicBezTo>
                    <a:pt x="21600" y="19534"/>
                    <a:pt x="17945" y="21600"/>
                    <a:pt x="12295" y="21600"/>
                  </a:cubicBezTo>
                  <a:cubicBezTo>
                    <a:pt x="8640" y="21600"/>
                    <a:pt x="6314" y="20849"/>
                    <a:pt x="4985" y="19722"/>
                  </a:cubicBezTo>
                  <a:cubicBezTo>
                    <a:pt x="4985" y="21037"/>
                    <a:pt x="4985" y="21037"/>
                    <a:pt x="4985" y="21037"/>
                  </a:cubicBezTo>
                  <a:cubicBezTo>
                    <a:pt x="4985" y="21037"/>
                    <a:pt x="3988" y="21224"/>
                    <a:pt x="2326" y="21224"/>
                  </a:cubicBezTo>
                  <a:cubicBezTo>
                    <a:pt x="665" y="21224"/>
                    <a:pt x="0" y="21037"/>
                    <a:pt x="0" y="21037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0" y="188"/>
                    <a:pt x="665" y="0"/>
                    <a:pt x="2326" y="0"/>
                  </a:cubicBezTo>
                  <a:cubicBezTo>
                    <a:pt x="3988" y="0"/>
                    <a:pt x="4985" y="188"/>
                    <a:pt x="4985" y="188"/>
                  </a:cubicBezTo>
                  <a:lnTo>
                    <a:pt x="4985" y="788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53" name="Freeform 51"/>
            <p:cNvSpPr/>
            <p:nvPr/>
          </p:nvSpPr>
          <p:spPr>
            <a:xfrm>
              <a:off x="431686" y="540531"/>
              <a:ext cx="81073" cy="111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9" y="7800"/>
                  </a:moveTo>
                  <a:cubicBezTo>
                    <a:pt x="4648" y="5800"/>
                    <a:pt x="3828" y="3800"/>
                    <a:pt x="3828" y="3800"/>
                  </a:cubicBezTo>
                  <a:cubicBezTo>
                    <a:pt x="3554" y="3800"/>
                    <a:pt x="3554" y="3800"/>
                    <a:pt x="3554" y="3800"/>
                  </a:cubicBezTo>
                  <a:cubicBezTo>
                    <a:pt x="3554" y="3800"/>
                    <a:pt x="4101" y="5800"/>
                    <a:pt x="4101" y="8800"/>
                  </a:cubicBezTo>
                  <a:cubicBezTo>
                    <a:pt x="4101" y="21400"/>
                    <a:pt x="4101" y="21400"/>
                    <a:pt x="4101" y="21400"/>
                  </a:cubicBezTo>
                  <a:cubicBezTo>
                    <a:pt x="4101" y="21400"/>
                    <a:pt x="3281" y="21600"/>
                    <a:pt x="1914" y="21600"/>
                  </a:cubicBezTo>
                  <a:cubicBezTo>
                    <a:pt x="547" y="21600"/>
                    <a:pt x="0" y="21400"/>
                    <a:pt x="0" y="21400"/>
                  </a:cubicBezTo>
                  <a:cubicBezTo>
                    <a:pt x="0" y="200"/>
                    <a:pt x="0" y="200"/>
                    <a:pt x="0" y="200"/>
                  </a:cubicBezTo>
                  <a:cubicBezTo>
                    <a:pt x="0" y="200"/>
                    <a:pt x="820" y="0"/>
                    <a:pt x="2734" y="0"/>
                  </a:cubicBezTo>
                  <a:cubicBezTo>
                    <a:pt x="4375" y="0"/>
                    <a:pt x="5195" y="200"/>
                    <a:pt x="5195" y="200"/>
                  </a:cubicBezTo>
                  <a:cubicBezTo>
                    <a:pt x="15311" y="13800"/>
                    <a:pt x="15311" y="13800"/>
                    <a:pt x="15311" y="13800"/>
                  </a:cubicBezTo>
                  <a:cubicBezTo>
                    <a:pt x="16952" y="15800"/>
                    <a:pt x="18046" y="17800"/>
                    <a:pt x="18046" y="17800"/>
                  </a:cubicBezTo>
                  <a:cubicBezTo>
                    <a:pt x="18046" y="17800"/>
                    <a:pt x="18046" y="17800"/>
                    <a:pt x="18046" y="17800"/>
                  </a:cubicBezTo>
                  <a:cubicBezTo>
                    <a:pt x="18046" y="17800"/>
                    <a:pt x="17772" y="15600"/>
                    <a:pt x="17772" y="12800"/>
                  </a:cubicBezTo>
                  <a:cubicBezTo>
                    <a:pt x="17772" y="200"/>
                    <a:pt x="17772" y="200"/>
                    <a:pt x="17772" y="200"/>
                  </a:cubicBezTo>
                  <a:cubicBezTo>
                    <a:pt x="17772" y="200"/>
                    <a:pt x="18319" y="0"/>
                    <a:pt x="19686" y="0"/>
                  </a:cubicBezTo>
                  <a:cubicBezTo>
                    <a:pt x="21053" y="0"/>
                    <a:pt x="21600" y="200"/>
                    <a:pt x="21600" y="200"/>
                  </a:cubicBezTo>
                  <a:cubicBezTo>
                    <a:pt x="21600" y="21400"/>
                    <a:pt x="21600" y="21400"/>
                    <a:pt x="21600" y="21400"/>
                  </a:cubicBezTo>
                  <a:cubicBezTo>
                    <a:pt x="21600" y="21400"/>
                    <a:pt x="20780" y="21600"/>
                    <a:pt x="19139" y="21600"/>
                  </a:cubicBezTo>
                  <a:cubicBezTo>
                    <a:pt x="17499" y="21600"/>
                    <a:pt x="16678" y="21400"/>
                    <a:pt x="16678" y="21400"/>
                  </a:cubicBezTo>
                  <a:lnTo>
                    <a:pt x="6289" y="7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54" name="Freeform 52"/>
            <p:cNvSpPr/>
            <p:nvPr/>
          </p:nvSpPr>
          <p:spPr>
            <a:xfrm>
              <a:off x="538893" y="538397"/>
              <a:ext cx="15468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280" y="21600"/>
                    <a:pt x="10080" y="21600"/>
                  </a:cubicBezTo>
                  <a:cubicBezTo>
                    <a:pt x="2880" y="21600"/>
                    <a:pt x="0" y="21404"/>
                    <a:pt x="0" y="21404"/>
                  </a:cubicBezTo>
                  <a:cubicBezTo>
                    <a:pt x="0" y="6284"/>
                    <a:pt x="0" y="6284"/>
                    <a:pt x="0" y="6284"/>
                  </a:cubicBezTo>
                  <a:cubicBezTo>
                    <a:pt x="0" y="6284"/>
                    <a:pt x="2880" y="6087"/>
                    <a:pt x="10080" y="6087"/>
                  </a:cubicBezTo>
                  <a:cubicBezTo>
                    <a:pt x="1728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8720" y="3338"/>
                    <a:pt x="10080" y="3338"/>
                  </a:cubicBezTo>
                  <a:cubicBezTo>
                    <a:pt x="288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2880" y="0"/>
                    <a:pt x="10080" y="0"/>
                  </a:cubicBezTo>
                  <a:cubicBezTo>
                    <a:pt x="1872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55" name="Freeform 53"/>
            <p:cNvSpPr/>
            <p:nvPr/>
          </p:nvSpPr>
          <p:spPr>
            <a:xfrm>
              <a:off x="573562" y="568799"/>
              <a:ext cx="65071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14" y="3123"/>
                  </a:moveTo>
                  <a:cubicBezTo>
                    <a:pt x="7886" y="3123"/>
                    <a:pt x="5829" y="4945"/>
                    <a:pt x="5143" y="9369"/>
                  </a:cubicBezTo>
                  <a:cubicBezTo>
                    <a:pt x="16457" y="9369"/>
                    <a:pt x="16457" y="9369"/>
                    <a:pt x="16457" y="9369"/>
                  </a:cubicBezTo>
                  <a:cubicBezTo>
                    <a:pt x="16457" y="8848"/>
                    <a:pt x="16457" y="8328"/>
                    <a:pt x="16457" y="7547"/>
                  </a:cubicBezTo>
                  <a:cubicBezTo>
                    <a:pt x="16457" y="5205"/>
                    <a:pt x="15086" y="3123"/>
                    <a:pt x="11314" y="3123"/>
                  </a:cubicBezTo>
                  <a:moveTo>
                    <a:pt x="5143" y="11971"/>
                  </a:moveTo>
                  <a:cubicBezTo>
                    <a:pt x="5829" y="16655"/>
                    <a:pt x="8229" y="18217"/>
                    <a:pt x="12343" y="18217"/>
                  </a:cubicBezTo>
                  <a:cubicBezTo>
                    <a:pt x="16114" y="18217"/>
                    <a:pt x="18514" y="17176"/>
                    <a:pt x="18514" y="17176"/>
                  </a:cubicBezTo>
                  <a:cubicBezTo>
                    <a:pt x="19543" y="17696"/>
                    <a:pt x="20229" y="18737"/>
                    <a:pt x="20229" y="19778"/>
                  </a:cubicBezTo>
                  <a:cubicBezTo>
                    <a:pt x="20229" y="19778"/>
                    <a:pt x="17143" y="21600"/>
                    <a:pt x="11657" y="21600"/>
                  </a:cubicBezTo>
                  <a:cubicBezTo>
                    <a:pt x="3771" y="21600"/>
                    <a:pt x="0" y="17696"/>
                    <a:pt x="0" y="10670"/>
                  </a:cubicBezTo>
                  <a:cubicBezTo>
                    <a:pt x="0" y="3383"/>
                    <a:pt x="4457" y="0"/>
                    <a:pt x="11314" y="0"/>
                  </a:cubicBezTo>
                  <a:cubicBezTo>
                    <a:pt x="17829" y="0"/>
                    <a:pt x="21600" y="2863"/>
                    <a:pt x="21600" y="8067"/>
                  </a:cubicBezTo>
                  <a:cubicBezTo>
                    <a:pt x="21600" y="10410"/>
                    <a:pt x="21257" y="11971"/>
                    <a:pt x="21257" y="11971"/>
                  </a:cubicBezTo>
                  <a:lnTo>
                    <a:pt x="5143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56" name="Freeform 54"/>
            <p:cNvSpPr/>
            <p:nvPr/>
          </p:nvSpPr>
          <p:spPr>
            <a:xfrm>
              <a:off x="657300" y="568799"/>
              <a:ext cx="66672" cy="11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2421"/>
                  </a:moveTo>
                  <a:cubicBezTo>
                    <a:pt x="6978" y="2421"/>
                    <a:pt x="4985" y="4097"/>
                    <a:pt x="4985" y="5959"/>
                  </a:cubicBezTo>
                  <a:cubicBezTo>
                    <a:pt x="4985" y="9497"/>
                    <a:pt x="4985" y="9497"/>
                    <a:pt x="4985" y="9497"/>
                  </a:cubicBezTo>
                  <a:cubicBezTo>
                    <a:pt x="4985" y="11545"/>
                    <a:pt x="6978" y="13034"/>
                    <a:pt x="10302" y="13034"/>
                  </a:cubicBezTo>
                  <a:cubicBezTo>
                    <a:pt x="14289" y="13034"/>
                    <a:pt x="16615" y="11917"/>
                    <a:pt x="16615" y="7821"/>
                  </a:cubicBezTo>
                  <a:cubicBezTo>
                    <a:pt x="16615" y="3538"/>
                    <a:pt x="14289" y="2421"/>
                    <a:pt x="10302" y="2421"/>
                  </a:cubicBezTo>
                  <a:moveTo>
                    <a:pt x="12295" y="0"/>
                  </a:moveTo>
                  <a:cubicBezTo>
                    <a:pt x="17945" y="0"/>
                    <a:pt x="21600" y="2048"/>
                    <a:pt x="21600" y="7821"/>
                  </a:cubicBezTo>
                  <a:cubicBezTo>
                    <a:pt x="21600" y="13407"/>
                    <a:pt x="17945" y="15455"/>
                    <a:pt x="12295" y="15455"/>
                  </a:cubicBezTo>
                  <a:cubicBezTo>
                    <a:pt x="8640" y="15455"/>
                    <a:pt x="6314" y="14710"/>
                    <a:pt x="4985" y="13593"/>
                  </a:cubicBezTo>
                  <a:cubicBezTo>
                    <a:pt x="4985" y="21414"/>
                    <a:pt x="4985" y="21414"/>
                    <a:pt x="4985" y="21414"/>
                  </a:cubicBezTo>
                  <a:cubicBezTo>
                    <a:pt x="4985" y="21414"/>
                    <a:pt x="3988" y="21600"/>
                    <a:pt x="2326" y="21600"/>
                  </a:cubicBezTo>
                  <a:cubicBezTo>
                    <a:pt x="665" y="21600"/>
                    <a:pt x="0" y="21414"/>
                    <a:pt x="0" y="21414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665" y="372"/>
                    <a:pt x="2326" y="372"/>
                  </a:cubicBezTo>
                  <a:cubicBezTo>
                    <a:pt x="3988" y="372"/>
                    <a:pt x="4985" y="559"/>
                    <a:pt x="4985" y="559"/>
                  </a:cubicBezTo>
                  <a:cubicBezTo>
                    <a:pt x="4985" y="1862"/>
                    <a:pt x="4985" y="1862"/>
                    <a:pt x="4985" y="1862"/>
                  </a:cubicBezTo>
                  <a:cubicBezTo>
                    <a:pt x="6314" y="745"/>
                    <a:pt x="8640" y="0"/>
                    <a:pt x="12295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57" name="Freeform 55"/>
            <p:cNvSpPr/>
            <p:nvPr/>
          </p:nvSpPr>
          <p:spPr>
            <a:xfrm>
              <a:off x="739439" y="568799"/>
              <a:ext cx="661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75" y="3123"/>
                  </a:moveTo>
                  <a:cubicBezTo>
                    <a:pt x="8100" y="3123"/>
                    <a:pt x="5737" y="4945"/>
                    <a:pt x="5400" y="9369"/>
                  </a:cubicBezTo>
                  <a:cubicBezTo>
                    <a:pt x="16200" y="9369"/>
                    <a:pt x="16200" y="9369"/>
                    <a:pt x="16200" y="9369"/>
                  </a:cubicBezTo>
                  <a:cubicBezTo>
                    <a:pt x="16200" y="8848"/>
                    <a:pt x="16537" y="8328"/>
                    <a:pt x="16537" y="7547"/>
                  </a:cubicBezTo>
                  <a:cubicBezTo>
                    <a:pt x="16537" y="5205"/>
                    <a:pt x="15187" y="3123"/>
                    <a:pt x="11475" y="3123"/>
                  </a:cubicBezTo>
                  <a:moveTo>
                    <a:pt x="5400" y="11971"/>
                  </a:moveTo>
                  <a:cubicBezTo>
                    <a:pt x="5737" y="16655"/>
                    <a:pt x="8100" y="18217"/>
                    <a:pt x="12487" y="18217"/>
                  </a:cubicBezTo>
                  <a:cubicBezTo>
                    <a:pt x="16200" y="18217"/>
                    <a:pt x="18562" y="17176"/>
                    <a:pt x="18562" y="17176"/>
                  </a:cubicBezTo>
                  <a:cubicBezTo>
                    <a:pt x="19237" y="17696"/>
                    <a:pt x="19912" y="18737"/>
                    <a:pt x="20250" y="19778"/>
                  </a:cubicBezTo>
                  <a:cubicBezTo>
                    <a:pt x="20250" y="19778"/>
                    <a:pt x="17212" y="21600"/>
                    <a:pt x="11812" y="21600"/>
                  </a:cubicBezTo>
                  <a:cubicBezTo>
                    <a:pt x="3712" y="21600"/>
                    <a:pt x="0" y="17696"/>
                    <a:pt x="0" y="10670"/>
                  </a:cubicBezTo>
                  <a:cubicBezTo>
                    <a:pt x="0" y="3383"/>
                    <a:pt x="4725" y="0"/>
                    <a:pt x="11475" y="0"/>
                  </a:cubicBezTo>
                  <a:cubicBezTo>
                    <a:pt x="17887" y="0"/>
                    <a:pt x="21600" y="2863"/>
                    <a:pt x="21600" y="8067"/>
                  </a:cubicBezTo>
                  <a:cubicBezTo>
                    <a:pt x="21600" y="10410"/>
                    <a:pt x="20925" y="11971"/>
                    <a:pt x="20925" y="11971"/>
                  </a:cubicBezTo>
                  <a:lnTo>
                    <a:pt x="5400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58" name="Freeform 56"/>
            <p:cNvSpPr/>
            <p:nvPr/>
          </p:nvSpPr>
          <p:spPr>
            <a:xfrm>
              <a:off x="815710" y="535730"/>
              <a:ext cx="46404" cy="116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560" y="0"/>
                  </a:moveTo>
                  <a:cubicBezTo>
                    <a:pt x="12960" y="0"/>
                    <a:pt x="14400" y="191"/>
                    <a:pt x="14400" y="191"/>
                  </a:cubicBezTo>
                  <a:cubicBezTo>
                    <a:pt x="14400" y="8219"/>
                    <a:pt x="14400" y="8219"/>
                    <a:pt x="14400" y="8219"/>
                  </a:cubicBezTo>
                  <a:cubicBezTo>
                    <a:pt x="19200" y="7073"/>
                    <a:pt x="19200" y="7073"/>
                    <a:pt x="19200" y="7073"/>
                  </a:cubicBezTo>
                  <a:cubicBezTo>
                    <a:pt x="19680" y="7073"/>
                    <a:pt x="20160" y="7264"/>
                    <a:pt x="20640" y="7646"/>
                  </a:cubicBezTo>
                  <a:cubicBezTo>
                    <a:pt x="21600" y="8219"/>
                    <a:pt x="21600" y="8602"/>
                    <a:pt x="21600" y="8602"/>
                  </a:cubicBezTo>
                  <a:cubicBezTo>
                    <a:pt x="14400" y="10322"/>
                    <a:pt x="14400" y="10322"/>
                    <a:pt x="14400" y="10322"/>
                  </a:cubicBezTo>
                  <a:cubicBezTo>
                    <a:pt x="14400" y="21409"/>
                    <a:pt x="14400" y="21409"/>
                    <a:pt x="14400" y="21409"/>
                  </a:cubicBezTo>
                  <a:cubicBezTo>
                    <a:pt x="14400" y="21409"/>
                    <a:pt x="12960" y="21600"/>
                    <a:pt x="10560" y="21600"/>
                  </a:cubicBezTo>
                  <a:cubicBezTo>
                    <a:pt x="8160" y="21600"/>
                    <a:pt x="7200" y="21409"/>
                    <a:pt x="7200" y="21409"/>
                  </a:cubicBezTo>
                  <a:cubicBezTo>
                    <a:pt x="7200" y="11851"/>
                    <a:pt x="7200" y="11851"/>
                    <a:pt x="7200" y="11851"/>
                  </a:cubicBezTo>
                  <a:cubicBezTo>
                    <a:pt x="2400" y="12998"/>
                    <a:pt x="2400" y="12998"/>
                    <a:pt x="2400" y="12998"/>
                  </a:cubicBezTo>
                  <a:cubicBezTo>
                    <a:pt x="1920" y="12998"/>
                    <a:pt x="1440" y="12807"/>
                    <a:pt x="960" y="12425"/>
                  </a:cubicBezTo>
                  <a:cubicBezTo>
                    <a:pt x="0" y="11851"/>
                    <a:pt x="0" y="11469"/>
                    <a:pt x="0" y="11469"/>
                  </a:cubicBezTo>
                  <a:cubicBezTo>
                    <a:pt x="7200" y="9940"/>
                    <a:pt x="7200" y="9940"/>
                    <a:pt x="7200" y="9940"/>
                  </a:cubicBezTo>
                  <a:cubicBezTo>
                    <a:pt x="7200" y="191"/>
                    <a:pt x="7200" y="191"/>
                    <a:pt x="7200" y="191"/>
                  </a:cubicBezTo>
                  <a:cubicBezTo>
                    <a:pt x="7200" y="191"/>
                    <a:pt x="8160" y="0"/>
                    <a:pt x="1056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59" name="Freeform 57"/>
            <p:cNvSpPr/>
            <p:nvPr/>
          </p:nvSpPr>
          <p:spPr>
            <a:xfrm>
              <a:off x="876514" y="568799"/>
              <a:ext cx="63472" cy="8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555" y="21600"/>
                    <a:pt x="18813" y="21600"/>
                  </a:cubicBezTo>
                  <a:cubicBezTo>
                    <a:pt x="17071" y="21600"/>
                    <a:pt x="16026" y="21333"/>
                    <a:pt x="16026" y="21333"/>
                  </a:cubicBezTo>
                  <a:cubicBezTo>
                    <a:pt x="16026" y="6933"/>
                    <a:pt x="16026" y="6933"/>
                    <a:pt x="16026" y="6933"/>
                  </a:cubicBezTo>
                  <a:cubicBezTo>
                    <a:pt x="16026" y="4533"/>
                    <a:pt x="14632" y="3467"/>
                    <a:pt x="11148" y="3467"/>
                  </a:cubicBezTo>
                  <a:cubicBezTo>
                    <a:pt x="9058" y="3467"/>
                    <a:pt x="6619" y="4267"/>
                    <a:pt x="5226" y="5867"/>
                  </a:cubicBezTo>
                  <a:cubicBezTo>
                    <a:pt x="5226" y="21333"/>
                    <a:pt x="5226" y="21333"/>
                    <a:pt x="5226" y="21333"/>
                  </a:cubicBezTo>
                  <a:cubicBezTo>
                    <a:pt x="5226" y="21333"/>
                    <a:pt x="4529" y="21600"/>
                    <a:pt x="2787" y="21600"/>
                  </a:cubicBezTo>
                  <a:cubicBezTo>
                    <a:pt x="1045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1045" y="533"/>
                    <a:pt x="2787" y="533"/>
                  </a:cubicBezTo>
                  <a:cubicBezTo>
                    <a:pt x="4529" y="533"/>
                    <a:pt x="5226" y="800"/>
                    <a:pt x="5226" y="800"/>
                  </a:cubicBezTo>
                  <a:cubicBezTo>
                    <a:pt x="5226" y="2667"/>
                    <a:pt x="5226" y="2667"/>
                    <a:pt x="5226" y="2667"/>
                  </a:cubicBezTo>
                  <a:cubicBezTo>
                    <a:pt x="7316" y="1067"/>
                    <a:pt x="10103" y="0"/>
                    <a:pt x="13239" y="0"/>
                  </a:cubicBezTo>
                  <a:cubicBezTo>
                    <a:pt x="18465" y="0"/>
                    <a:pt x="21600" y="2667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0" name="Freeform 58"/>
            <p:cNvSpPr/>
            <p:nvPr/>
          </p:nvSpPr>
          <p:spPr>
            <a:xfrm>
              <a:off x="958652" y="568799"/>
              <a:ext cx="69339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39" y="3123"/>
                  </a:moveTo>
                  <a:cubicBezTo>
                    <a:pt x="7093" y="3123"/>
                    <a:pt x="4836" y="4684"/>
                    <a:pt x="4836" y="10930"/>
                  </a:cubicBezTo>
                  <a:cubicBezTo>
                    <a:pt x="4836" y="16916"/>
                    <a:pt x="7093" y="18477"/>
                    <a:pt x="10639" y="18477"/>
                  </a:cubicBezTo>
                  <a:cubicBezTo>
                    <a:pt x="14185" y="18477"/>
                    <a:pt x="16442" y="16916"/>
                    <a:pt x="16442" y="10930"/>
                  </a:cubicBezTo>
                  <a:cubicBezTo>
                    <a:pt x="16442" y="4684"/>
                    <a:pt x="14185" y="3123"/>
                    <a:pt x="10639" y="3123"/>
                  </a:cubicBezTo>
                  <a:moveTo>
                    <a:pt x="10639" y="0"/>
                  </a:moveTo>
                  <a:cubicBezTo>
                    <a:pt x="17409" y="0"/>
                    <a:pt x="21600" y="3123"/>
                    <a:pt x="21600" y="10930"/>
                  </a:cubicBezTo>
                  <a:cubicBezTo>
                    <a:pt x="21600" y="18477"/>
                    <a:pt x="17409" y="21600"/>
                    <a:pt x="10639" y="21600"/>
                  </a:cubicBezTo>
                  <a:cubicBezTo>
                    <a:pt x="3869" y="21600"/>
                    <a:pt x="0" y="18477"/>
                    <a:pt x="0" y="10930"/>
                  </a:cubicBezTo>
                  <a:cubicBezTo>
                    <a:pt x="0" y="3123"/>
                    <a:pt x="3869" y="0"/>
                    <a:pt x="10639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1" name="Freeform 59"/>
            <p:cNvSpPr/>
            <p:nvPr/>
          </p:nvSpPr>
          <p:spPr>
            <a:xfrm>
              <a:off x="1042391" y="568799"/>
              <a:ext cx="55471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00" y="0"/>
                  </a:moveTo>
                  <a:cubicBezTo>
                    <a:pt x="17600" y="0"/>
                    <a:pt x="20000" y="1041"/>
                    <a:pt x="20000" y="1041"/>
                  </a:cubicBezTo>
                  <a:cubicBezTo>
                    <a:pt x="20000" y="2082"/>
                    <a:pt x="19600" y="3383"/>
                    <a:pt x="18400" y="3904"/>
                  </a:cubicBezTo>
                  <a:cubicBezTo>
                    <a:pt x="18400" y="3904"/>
                    <a:pt x="15600" y="3383"/>
                    <a:pt x="12400" y="3383"/>
                  </a:cubicBezTo>
                  <a:cubicBezTo>
                    <a:pt x="8000" y="3383"/>
                    <a:pt x="6000" y="4424"/>
                    <a:pt x="6000" y="6246"/>
                  </a:cubicBezTo>
                  <a:cubicBezTo>
                    <a:pt x="6000" y="8067"/>
                    <a:pt x="10000" y="8588"/>
                    <a:pt x="13600" y="9369"/>
                  </a:cubicBezTo>
                  <a:cubicBezTo>
                    <a:pt x="17600" y="10149"/>
                    <a:pt x="21600" y="11451"/>
                    <a:pt x="21600" y="15354"/>
                  </a:cubicBezTo>
                  <a:cubicBezTo>
                    <a:pt x="21600" y="19258"/>
                    <a:pt x="18000" y="21600"/>
                    <a:pt x="10400" y="21600"/>
                  </a:cubicBezTo>
                  <a:cubicBezTo>
                    <a:pt x="4000" y="21600"/>
                    <a:pt x="0" y="20039"/>
                    <a:pt x="0" y="20039"/>
                  </a:cubicBezTo>
                  <a:cubicBezTo>
                    <a:pt x="0" y="18998"/>
                    <a:pt x="800" y="17957"/>
                    <a:pt x="2000" y="17176"/>
                  </a:cubicBezTo>
                  <a:cubicBezTo>
                    <a:pt x="2000" y="17176"/>
                    <a:pt x="5600" y="18217"/>
                    <a:pt x="10000" y="18217"/>
                  </a:cubicBezTo>
                  <a:cubicBezTo>
                    <a:pt x="13600" y="18217"/>
                    <a:pt x="15600" y="17436"/>
                    <a:pt x="15600" y="15354"/>
                  </a:cubicBezTo>
                  <a:cubicBezTo>
                    <a:pt x="15600" y="13272"/>
                    <a:pt x="12400" y="12752"/>
                    <a:pt x="8800" y="11971"/>
                  </a:cubicBezTo>
                  <a:cubicBezTo>
                    <a:pt x="4800" y="11190"/>
                    <a:pt x="400" y="10149"/>
                    <a:pt x="400" y="6246"/>
                  </a:cubicBezTo>
                  <a:cubicBezTo>
                    <a:pt x="400" y="2602"/>
                    <a:pt x="4000" y="0"/>
                    <a:pt x="116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2" name="Freeform 60"/>
            <p:cNvSpPr/>
            <p:nvPr/>
          </p:nvSpPr>
          <p:spPr>
            <a:xfrm>
              <a:off x="1116529" y="568799"/>
              <a:ext cx="66672" cy="11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2421"/>
                  </a:moveTo>
                  <a:cubicBezTo>
                    <a:pt x="6978" y="2421"/>
                    <a:pt x="4985" y="4097"/>
                    <a:pt x="4985" y="5959"/>
                  </a:cubicBezTo>
                  <a:cubicBezTo>
                    <a:pt x="4985" y="9497"/>
                    <a:pt x="4985" y="9497"/>
                    <a:pt x="4985" y="9497"/>
                  </a:cubicBezTo>
                  <a:cubicBezTo>
                    <a:pt x="4985" y="11545"/>
                    <a:pt x="6978" y="13034"/>
                    <a:pt x="10302" y="13034"/>
                  </a:cubicBezTo>
                  <a:cubicBezTo>
                    <a:pt x="14289" y="13034"/>
                    <a:pt x="16283" y="11917"/>
                    <a:pt x="16283" y="7821"/>
                  </a:cubicBezTo>
                  <a:cubicBezTo>
                    <a:pt x="16283" y="3538"/>
                    <a:pt x="14289" y="2421"/>
                    <a:pt x="10302" y="2421"/>
                  </a:cubicBezTo>
                  <a:moveTo>
                    <a:pt x="11963" y="0"/>
                  </a:moveTo>
                  <a:cubicBezTo>
                    <a:pt x="17945" y="0"/>
                    <a:pt x="21600" y="2048"/>
                    <a:pt x="21600" y="7821"/>
                  </a:cubicBezTo>
                  <a:cubicBezTo>
                    <a:pt x="21600" y="13407"/>
                    <a:pt x="17945" y="15455"/>
                    <a:pt x="11963" y="15455"/>
                  </a:cubicBezTo>
                  <a:cubicBezTo>
                    <a:pt x="8640" y="15455"/>
                    <a:pt x="6314" y="14710"/>
                    <a:pt x="4985" y="13593"/>
                  </a:cubicBezTo>
                  <a:cubicBezTo>
                    <a:pt x="4985" y="21414"/>
                    <a:pt x="4985" y="21414"/>
                    <a:pt x="4985" y="21414"/>
                  </a:cubicBezTo>
                  <a:cubicBezTo>
                    <a:pt x="4985" y="21414"/>
                    <a:pt x="3988" y="21600"/>
                    <a:pt x="2326" y="21600"/>
                  </a:cubicBezTo>
                  <a:cubicBezTo>
                    <a:pt x="665" y="21600"/>
                    <a:pt x="0" y="21414"/>
                    <a:pt x="0" y="21414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665" y="372"/>
                    <a:pt x="2326" y="372"/>
                  </a:cubicBezTo>
                  <a:cubicBezTo>
                    <a:pt x="3988" y="372"/>
                    <a:pt x="4985" y="559"/>
                    <a:pt x="4985" y="559"/>
                  </a:cubicBezTo>
                  <a:cubicBezTo>
                    <a:pt x="4985" y="1862"/>
                    <a:pt x="4985" y="1862"/>
                    <a:pt x="4985" y="1862"/>
                  </a:cubicBezTo>
                  <a:cubicBezTo>
                    <a:pt x="6314" y="745"/>
                    <a:pt x="8640" y="0"/>
                    <a:pt x="11963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3" name="Freeform 61"/>
            <p:cNvSpPr/>
            <p:nvPr/>
          </p:nvSpPr>
          <p:spPr>
            <a:xfrm>
              <a:off x="1202934" y="569332"/>
              <a:ext cx="47471" cy="82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496" y="0"/>
                  </a:moveTo>
                  <a:cubicBezTo>
                    <a:pt x="18313" y="0"/>
                    <a:pt x="20191" y="270"/>
                    <a:pt x="21600" y="810"/>
                  </a:cubicBezTo>
                  <a:cubicBezTo>
                    <a:pt x="21600" y="2430"/>
                    <a:pt x="20661" y="3510"/>
                    <a:pt x="18783" y="4320"/>
                  </a:cubicBezTo>
                  <a:cubicBezTo>
                    <a:pt x="17374" y="3780"/>
                    <a:pt x="15965" y="3510"/>
                    <a:pt x="14087" y="3510"/>
                  </a:cubicBezTo>
                  <a:cubicBezTo>
                    <a:pt x="11270" y="3510"/>
                    <a:pt x="8922" y="4590"/>
                    <a:pt x="7043" y="6480"/>
                  </a:cubicBezTo>
                  <a:cubicBezTo>
                    <a:pt x="7043" y="21330"/>
                    <a:pt x="7043" y="21330"/>
                    <a:pt x="7043" y="21330"/>
                  </a:cubicBezTo>
                  <a:cubicBezTo>
                    <a:pt x="7043" y="21330"/>
                    <a:pt x="5635" y="21600"/>
                    <a:pt x="3287" y="21600"/>
                  </a:cubicBezTo>
                  <a:cubicBezTo>
                    <a:pt x="939" y="21600"/>
                    <a:pt x="0" y="21330"/>
                    <a:pt x="0" y="21330"/>
                  </a:cubicBezTo>
                  <a:cubicBezTo>
                    <a:pt x="0" y="540"/>
                    <a:pt x="0" y="540"/>
                    <a:pt x="0" y="540"/>
                  </a:cubicBezTo>
                  <a:cubicBezTo>
                    <a:pt x="0" y="540"/>
                    <a:pt x="939" y="270"/>
                    <a:pt x="3287" y="270"/>
                  </a:cubicBezTo>
                  <a:cubicBezTo>
                    <a:pt x="5635" y="270"/>
                    <a:pt x="7043" y="540"/>
                    <a:pt x="7043" y="540"/>
                  </a:cubicBezTo>
                  <a:cubicBezTo>
                    <a:pt x="7043" y="3240"/>
                    <a:pt x="7043" y="3240"/>
                    <a:pt x="7043" y="3240"/>
                  </a:cubicBezTo>
                  <a:cubicBezTo>
                    <a:pt x="9391" y="810"/>
                    <a:pt x="12678" y="0"/>
                    <a:pt x="15496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4" name="Freeform 62"/>
            <p:cNvSpPr/>
            <p:nvPr/>
          </p:nvSpPr>
          <p:spPr>
            <a:xfrm>
              <a:off x="1257338" y="568799"/>
              <a:ext cx="629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666" y="12492"/>
                    <a:pt x="5666" y="15094"/>
                  </a:cubicBezTo>
                  <a:cubicBezTo>
                    <a:pt x="5666" y="17436"/>
                    <a:pt x="7436" y="18477"/>
                    <a:pt x="10269" y="18477"/>
                  </a:cubicBezTo>
                  <a:cubicBezTo>
                    <a:pt x="14518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3102" y="11451"/>
                    <a:pt x="10977" y="11451"/>
                  </a:cubicBezTo>
                  <a:moveTo>
                    <a:pt x="11331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1246" y="21080"/>
                    <a:pt x="19475" y="21080"/>
                  </a:cubicBezTo>
                  <a:cubicBezTo>
                    <a:pt x="18413" y="21080"/>
                    <a:pt x="17351" y="20819"/>
                    <a:pt x="17351" y="20819"/>
                  </a:cubicBezTo>
                  <a:cubicBezTo>
                    <a:pt x="16643" y="18477"/>
                    <a:pt x="16643" y="18477"/>
                    <a:pt x="16643" y="18477"/>
                  </a:cubicBezTo>
                  <a:cubicBezTo>
                    <a:pt x="15226" y="20559"/>
                    <a:pt x="12393" y="21600"/>
                    <a:pt x="8144" y="21600"/>
                  </a:cubicBezTo>
                  <a:cubicBezTo>
                    <a:pt x="3187" y="21600"/>
                    <a:pt x="0" y="19518"/>
                    <a:pt x="0" y="1509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977" y="3383"/>
                  </a:cubicBezTo>
                  <a:cubicBezTo>
                    <a:pt x="7082" y="3383"/>
                    <a:pt x="3541" y="4424"/>
                    <a:pt x="3541" y="4424"/>
                  </a:cubicBezTo>
                  <a:cubicBezTo>
                    <a:pt x="3541" y="4424"/>
                    <a:pt x="2833" y="3904"/>
                    <a:pt x="2479" y="3123"/>
                  </a:cubicBezTo>
                  <a:cubicBezTo>
                    <a:pt x="2125" y="2342"/>
                    <a:pt x="2125" y="1561"/>
                    <a:pt x="2125" y="1561"/>
                  </a:cubicBezTo>
                  <a:cubicBezTo>
                    <a:pt x="2125" y="1561"/>
                    <a:pt x="6020" y="0"/>
                    <a:pt x="1133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5" name="Freeform 63"/>
            <p:cNvSpPr/>
            <p:nvPr/>
          </p:nvSpPr>
          <p:spPr>
            <a:xfrm>
              <a:off x="1334676" y="570399"/>
              <a:ext cx="116275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375"/>
                  </a:cubicBezTo>
                  <a:cubicBezTo>
                    <a:pt x="10704" y="4375"/>
                    <a:pt x="10704" y="4375"/>
                    <a:pt x="10704" y="4375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5926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338" y="0"/>
                  </a:cubicBezTo>
                  <a:cubicBezTo>
                    <a:pt x="2485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311"/>
                    <a:pt x="5926" y="16678"/>
                    <a:pt x="5926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117" y="16678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311"/>
                    <a:pt x="15483" y="16678"/>
                    <a:pt x="15483" y="17499"/>
                  </a:cubicBezTo>
                  <a:cubicBezTo>
                    <a:pt x="15674" y="17499"/>
                    <a:pt x="15674" y="17499"/>
                    <a:pt x="15674" y="17499"/>
                  </a:cubicBezTo>
                  <a:cubicBezTo>
                    <a:pt x="15674" y="16678"/>
                    <a:pt x="15865" y="15311"/>
                    <a:pt x="16248" y="13397"/>
                  </a:cubicBezTo>
                  <a:cubicBezTo>
                    <a:pt x="18924" y="273"/>
                    <a:pt x="18924" y="273"/>
                    <a:pt x="18924" y="273"/>
                  </a:cubicBezTo>
                  <a:cubicBezTo>
                    <a:pt x="18924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057" y="21600"/>
                    <a:pt x="15483" y="21600"/>
                  </a:cubicBezTo>
                  <a:cubicBezTo>
                    <a:pt x="14910" y="21600"/>
                    <a:pt x="14336" y="21600"/>
                    <a:pt x="13763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6" name="Freeform 64"/>
            <p:cNvSpPr/>
            <p:nvPr/>
          </p:nvSpPr>
          <p:spPr>
            <a:xfrm>
              <a:off x="1465351" y="568799"/>
              <a:ext cx="64005" cy="8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555" y="21600"/>
                    <a:pt x="18813" y="21600"/>
                  </a:cubicBezTo>
                  <a:cubicBezTo>
                    <a:pt x="17071" y="21600"/>
                    <a:pt x="16374" y="21333"/>
                    <a:pt x="16374" y="21333"/>
                  </a:cubicBezTo>
                  <a:cubicBezTo>
                    <a:pt x="16374" y="6933"/>
                    <a:pt x="16374" y="6933"/>
                    <a:pt x="16374" y="6933"/>
                  </a:cubicBezTo>
                  <a:cubicBezTo>
                    <a:pt x="16374" y="4533"/>
                    <a:pt x="14632" y="3467"/>
                    <a:pt x="11497" y="3467"/>
                  </a:cubicBezTo>
                  <a:cubicBezTo>
                    <a:pt x="9058" y="3467"/>
                    <a:pt x="6619" y="4267"/>
                    <a:pt x="5574" y="5867"/>
                  </a:cubicBezTo>
                  <a:cubicBezTo>
                    <a:pt x="5574" y="21333"/>
                    <a:pt x="5574" y="21333"/>
                    <a:pt x="5574" y="21333"/>
                  </a:cubicBezTo>
                  <a:cubicBezTo>
                    <a:pt x="5574" y="21333"/>
                    <a:pt x="4529" y="21600"/>
                    <a:pt x="2787" y="21600"/>
                  </a:cubicBezTo>
                  <a:cubicBezTo>
                    <a:pt x="1045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1045" y="533"/>
                    <a:pt x="2787" y="533"/>
                  </a:cubicBezTo>
                  <a:cubicBezTo>
                    <a:pt x="4529" y="533"/>
                    <a:pt x="5574" y="800"/>
                    <a:pt x="5574" y="800"/>
                  </a:cubicBezTo>
                  <a:cubicBezTo>
                    <a:pt x="5574" y="2667"/>
                    <a:pt x="5574" y="2667"/>
                    <a:pt x="5574" y="2667"/>
                  </a:cubicBezTo>
                  <a:cubicBezTo>
                    <a:pt x="7316" y="1067"/>
                    <a:pt x="10103" y="0"/>
                    <a:pt x="13239" y="0"/>
                  </a:cubicBezTo>
                  <a:cubicBezTo>
                    <a:pt x="18465" y="0"/>
                    <a:pt x="21600" y="2667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7" name="Freeform 65"/>
            <p:cNvSpPr/>
            <p:nvPr/>
          </p:nvSpPr>
          <p:spPr>
            <a:xfrm>
              <a:off x="1541622" y="570399"/>
              <a:ext cx="75206" cy="12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19" y="16800"/>
                  </a:moveTo>
                  <a:cubicBezTo>
                    <a:pt x="11540" y="19938"/>
                    <a:pt x="10060" y="21600"/>
                    <a:pt x="5030" y="21600"/>
                  </a:cubicBezTo>
                  <a:cubicBezTo>
                    <a:pt x="3551" y="21600"/>
                    <a:pt x="2663" y="21415"/>
                    <a:pt x="2663" y="21415"/>
                  </a:cubicBezTo>
                  <a:cubicBezTo>
                    <a:pt x="2663" y="21231"/>
                    <a:pt x="2367" y="20862"/>
                    <a:pt x="2367" y="20308"/>
                  </a:cubicBezTo>
                  <a:cubicBezTo>
                    <a:pt x="2367" y="19754"/>
                    <a:pt x="2663" y="19200"/>
                    <a:pt x="2663" y="19200"/>
                  </a:cubicBezTo>
                  <a:cubicBezTo>
                    <a:pt x="2663" y="19200"/>
                    <a:pt x="3551" y="19385"/>
                    <a:pt x="4734" y="19385"/>
                  </a:cubicBezTo>
                  <a:cubicBezTo>
                    <a:pt x="6805" y="19385"/>
                    <a:pt x="7693" y="19015"/>
                    <a:pt x="9173" y="16246"/>
                  </a:cubicBezTo>
                  <a:cubicBezTo>
                    <a:pt x="10060" y="14585"/>
                    <a:pt x="10060" y="14585"/>
                    <a:pt x="10060" y="14585"/>
                  </a:cubicBezTo>
                  <a:cubicBezTo>
                    <a:pt x="9468" y="14585"/>
                    <a:pt x="9173" y="14585"/>
                    <a:pt x="8581" y="14400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85"/>
                    <a:pt x="888" y="0"/>
                    <a:pt x="2367" y="0"/>
                  </a:cubicBezTo>
                  <a:cubicBezTo>
                    <a:pt x="3847" y="0"/>
                    <a:pt x="4734" y="185"/>
                    <a:pt x="4734" y="185"/>
                  </a:cubicBezTo>
                  <a:cubicBezTo>
                    <a:pt x="9764" y="8677"/>
                    <a:pt x="9764" y="8677"/>
                    <a:pt x="9764" y="8677"/>
                  </a:cubicBezTo>
                  <a:cubicBezTo>
                    <a:pt x="10948" y="10523"/>
                    <a:pt x="11540" y="12000"/>
                    <a:pt x="11540" y="12000"/>
                  </a:cubicBezTo>
                  <a:cubicBezTo>
                    <a:pt x="11540" y="12000"/>
                    <a:pt x="11540" y="12000"/>
                    <a:pt x="11540" y="12000"/>
                  </a:cubicBezTo>
                  <a:cubicBezTo>
                    <a:pt x="11540" y="12000"/>
                    <a:pt x="12132" y="10523"/>
                    <a:pt x="13019" y="8677"/>
                  </a:cubicBezTo>
                  <a:cubicBezTo>
                    <a:pt x="17458" y="185"/>
                    <a:pt x="17458" y="185"/>
                    <a:pt x="17458" y="185"/>
                  </a:cubicBezTo>
                  <a:cubicBezTo>
                    <a:pt x="17458" y="185"/>
                    <a:pt x="18049" y="0"/>
                    <a:pt x="19529" y="0"/>
                  </a:cubicBezTo>
                  <a:cubicBezTo>
                    <a:pt x="21008" y="0"/>
                    <a:pt x="21600" y="185"/>
                    <a:pt x="21600" y="185"/>
                  </a:cubicBezTo>
                  <a:lnTo>
                    <a:pt x="13019" y="16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8" name="Freeform 66"/>
            <p:cNvSpPr/>
            <p:nvPr/>
          </p:nvSpPr>
          <p:spPr>
            <a:xfrm>
              <a:off x="1628028" y="568799"/>
              <a:ext cx="565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4" y="10930"/>
                  </a:moveTo>
                  <a:cubicBezTo>
                    <a:pt x="6284" y="15875"/>
                    <a:pt x="8640" y="18217"/>
                    <a:pt x="14531" y="18217"/>
                  </a:cubicBezTo>
                  <a:cubicBezTo>
                    <a:pt x="17673" y="18217"/>
                    <a:pt x="20029" y="17436"/>
                    <a:pt x="20029" y="17436"/>
                  </a:cubicBezTo>
                  <a:cubicBezTo>
                    <a:pt x="20815" y="18217"/>
                    <a:pt x="21600" y="19258"/>
                    <a:pt x="21600" y="20299"/>
                  </a:cubicBezTo>
                  <a:cubicBezTo>
                    <a:pt x="21600" y="20299"/>
                    <a:pt x="19244" y="21600"/>
                    <a:pt x="12960" y="21600"/>
                  </a:cubicBezTo>
                  <a:cubicBezTo>
                    <a:pt x="4320" y="21600"/>
                    <a:pt x="0" y="17696"/>
                    <a:pt x="0" y="10930"/>
                  </a:cubicBezTo>
                  <a:cubicBezTo>
                    <a:pt x="0" y="3904"/>
                    <a:pt x="4320" y="0"/>
                    <a:pt x="12960" y="0"/>
                  </a:cubicBezTo>
                  <a:cubicBezTo>
                    <a:pt x="18851" y="0"/>
                    <a:pt x="21207" y="1041"/>
                    <a:pt x="21207" y="1041"/>
                  </a:cubicBezTo>
                  <a:cubicBezTo>
                    <a:pt x="21207" y="2082"/>
                    <a:pt x="20422" y="3123"/>
                    <a:pt x="19244" y="3904"/>
                  </a:cubicBezTo>
                  <a:cubicBezTo>
                    <a:pt x="19244" y="3904"/>
                    <a:pt x="17280" y="3383"/>
                    <a:pt x="14138" y="3383"/>
                  </a:cubicBezTo>
                  <a:cubicBezTo>
                    <a:pt x="8640" y="3383"/>
                    <a:pt x="6284" y="5725"/>
                    <a:pt x="6284" y="1093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9" name="Freeform 67"/>
            <p:cNvSpPr/>
            <p:nvPr/>
          </p:nvSpPr>
          <p:spPr>
            <a:xfrm>
              <a:off x="1701099" y="535730"/>
              <a:ext cx="64005" cy="116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20555" y="21600"/>
                    <a:pt x="18813" y="21600"/>
                  </a:cubicBezTo>
                  <a:cubicBezTo>
                    <a:pt x="17071" y="21600"/>
                    <a:pt x="16026" y="21409"/>
                    <a:pt x="16026" y="21409"/>
                  </a:cubicBezTo>
                  <a:cubicBezTo>
                    <a:pt x="16026" y="11087"/>
                    <a:pt x="16026" y="11087"/>
                    <a:pt x="16026" y="11087"/>
                  </a:cubicBezTo>
                  <a:cubicBezTo>
                    <a:pt x="16026" y="9366"/>
                    <a:pt x="14632" y="8602"/>
                    <a:pt x="11148" y="8602"/>
                  </a:cubicBezTo>
                  <a:cubicBezTo>
                    <a:pt x="9058" y="8602"/>
                    <a:pt x="6619" y="9175"/>
                    <a:pt x="5226" y="10322"/>
                  </a:cubicBezTo>
                  <a:cubicBezTo>
                    <a:pt x="5226" y="21409"/>
                    <a:pt x="5226" y="21409"/>
                    <a:pt x="5226" y="21409"/>
                  </a:cubicBezTo>
                  <a:cubicBezTo>
                    <a:pt x="5226" y="21409"/>
                    <a:pt x="4529" y="21600"/>
                    <a:pt x="2787" y="21600"/>
                  </a:cubicBezTo>
                  <a:cubicBezTo>
                    <a:pt x="697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697" y="0"/>
                    <a:pt x="2787" y="0"/>
                  </a:cubicBezTo>
                  <a:cubicBezTo>
                    <a:pt x="4529" y="0"/>
                    <a:pt x="5226" y="191"/>
                    <a:pt x="5226" y="191"/>
                  </a:cubicBezTo>
                  <a:cubicBezTo>
                    <a:pt x="5226" y="8028"/>
                    <a:pt x="5226" y="8028"/>
                    <a:pt x="5226" y="8028"/>
                  </a:cubicBezTo>
                  <a:cubicBezTo>
                    <a:pt x="7316" y="6881"/>
                    <a:pt x="10103" y="6117"/>
                    <a:pt x="13239" y="6117"/>
                  </a:cubicBezTo>
                  <a:cubicBezTo>
                    <a:pt x="18465" y="6117"/>
                    <a:pt x="21600" y="8028"/>
                    <a:pt x="21600" y="10513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70" name="Freeform 68"/>
            <p:cNvSpPr/>
            <p:nvPr/>
          </p:nvSpPr>
          <p:spPr>
            <a:xfrm>
              <a:off x="22061" y="342118"/>
              <a:ext cx="27736" cy="309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200" y="0"/>
                  </a:moveTo>
                  <a:cubicBezTo>
                    <a:pt x="4800" y="0"/>
                    <a:pt x="0" y="432"/>
                    <a:pt x="0" y="1008"/>
                  </a:cubicBezTo>
                  <a:cubicBezTo>
                    <a:pt x="0" y="20592"/>
                    <a:pt x="0" y="20592"/>
                    <a:pt x="0" y="20592"/>
                  </a:cubicBezTo>
                  <a:cubicBezTo>
                    <a:pt x="0" y="21096"/>
                    <a:pt x="4800" y="21600"/>
                    <a:pt x="11200" y="21600"/>
                  </a:cubicBezTo>
                  <a:cubicBezTo>
                    <a:pt x="16800" y="21600"/>
                    <a:pt x="21600" y="21096"/>
                    <a:pt x="21600" y="20592"/>
                  </a:cubicBezTo>
                  <a:cubicBezTo>
                    <a:pt x="21600" y="1008"/>
                    <a:pt x="21600" y="1008"/>
                    <a:pt x="21600" y="1008"/>
                  </a:cubicBezTo>
                  <a:cubicBezTo>
                    <a:pt x="21600" y="432"/>
                    <a:pt x="16800" y="0"/>
                    <a:pt x="11200" y="0"/>
                  </a:cubicBezTo>
                </a:path>
              </a:pathLst>
            </a:custGeom>
            <a:solidFill>
              <a:srgbClr val="48A23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71" name="Freeform 69"/>
            <p:cNvSpPr/>
            <p:nvPr/>
          </p:nvSpPr>
          <p:spPr>
            <a:xfrm>
              <a:off x="82820" y="272017"/>
              <a:ext cx="225126" cy="379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77" h="21492" fill="norm" stroke="1" extrusionOk="0">
                  <a:moveTo>
                    <a:pt x="4142" y="13824"/>
                  </a:moveTo>
                  <a:cubicBezTo>
                    <a:pt x="6311" y="9726"/>
                    <a:pt x="10830" y="6858"/>
                    <a:pt x="16614" y="5804"/>
                  </a:cubicBezTo>
                  <a:cubicBezTo>
                    <a:pt x="14626" y="9199"/>
                    <a:pt x="10559" y="12653"/>
                    <a:pt x="4142" y="13824"/>
                  </a:cubicBezTo>
                  <a:moveTo>
                    <a:pt x="18331" y="3872"/>
                  </a:moveTo>
                  <a:cubicBezTo>
                    <a:pt x="11282" y="4575"/>
                    <a:pt x="5588" y="7560"/>
                    <a:pt x="2605" y="12009"/>
                  </a:cubicBezTo>
                  <a:cubicBezTo>
                    <a:pt x="2425" y="8380"/>
                    <a:pt x="3238" y="4399"/>
                    <a:pt x="5498" y="1121"/>
                  </a:cubicBezTo>
                  <a:cubicBezTo>
                    <a:pt x="5769" y="712"/>
                    <a:pt x="5498" y="243"/>
                    <a:pt x="4865" y="68"/>
                  </a:cubicBezTo>
                  <a:cubicBezTo>
                    <a:pt x="4232" y="-108"/>
                    <a:pt x="3509" y="68"/>
                    <a:pt x="3148" y="477"/>
                  </a:cubicBezTo>
                  <a:cubicBezTo>
                    <a:pt x="-1823" y="7619"/>
                    <a:pt x="-196" y="17570"/>
                    <a:pt x="3148" y="21141"/>
                  </a:cubicBezTo>
                  <a:cubicBezTo>
                    <a:pt x="3419" y="21375"/>
                    <a:pt x="3780" y="21492"/>
                    <a:pt x="4232" y="21492"/>
                  </a:cubicBezTo>
                  <a:cubicBezTo>
                    <a:pt x="4503" y="21492"/>
                    <a:pt x="4684" y="21492"/>
                    <a:pt x="4865" y="21375"/>
                  </a:cubicBezTo>
                  <a:cubicBezTo>
                    <a:pt x="5498" y="21141"/>
                    <a:pt x="5678" y="20672"/>
                    <a:pt x="5317" y="20263"/>
                  </a:cubicBezTo>
                  <a:cubicBezTo>
                    <a:pt x="4323" y="19209"/>
                    <a:pt x="3600" y="17687"/>
                    <a:pt x="3057" y="15638"/>
                  </a:cubicBezTo>
                  <a:cubicBezTo>
                    <a:pt x="12366" y="14585"/>
                    <a:pt x="17789" y="9433"/>
                    <a:pt x="19687" y="4926"/>
                  </a:cubicBezTo>
                  <a:cubicBezTo>
                    <a:pt x="19687" y="4926"/>
                    <a:pt x="19687" y="4926"/>
                    <a:pt x="19687" y="4926"/>
                  </a:cubicBezTo>
                  <a:cubicBezTo>
                    <a:pt x="19777" y="4809"/>
                    <a:pt x="19777" y="4692"/>
                    <a:pt x="19777" y="4575"/>
                  </a:cubicBezTo>
                  <a:cubicBezTo>
                    <a:pt x="19596" y="4165"/>
                    <a:pt x="18964" y="3814"/>
                    <a:pt x="18331" y="3872"/>
                  </a:cubicBezTo>
                </a:path>
              </a:pathLst>
            </a:custGeom>
            <a:solidFill>
              <a:srgbClr val="48A23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72" name="Freeform 70"/>
            <p:cNvSpPr/>
            <p:nvPr/>
          </p:nvSpPr>
          <p:spPr>
            <a:xfrm>
              <a:off x="0" y="367718"/>
              <a:ext cx="144395" cy="53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0978" fill="norm" stroke="1" extrusionOk="0">
                  <a:moveTo>
                    <a:pt x="2153" y="20978"/>
                  </a:moveTo>
                  <a:cubicBezTo>
                    <a:pt x="1088" y="20978"/>
                    <a:pt x="327" y="19378"/>
                    <a:pt x="23" y="16578"/>
                  </a:cubicBezTo>
                  <a:cubicBezTo>
                    <a:pt x="-129" y="13778"/>
                    <a:pt x="479" y="10578"/>
                    <a:pt x="1696" y="9778"/>
                  </a:cubicBezTo>
                  <a:cubicBezTo>
                    <a:pt x="18733" y="178"/>
                    <a:pt x="18733" y="178"/>
                    <a:pt x="18733" y="178"/>
                  </a:cubicBezTo>
                  <a:cubicBezTo>
                    <a:pt x="19950" y="-622"/>
                    <a:pt x="21015" y="1378"/>
                    <a:pt x="21319" y="4178"/>
                  </a:cubicBezTo>
                  <a:cubicBezTo>
                    <a:pt x="21471" y="7378"/>
                    <a:pt x="20863" y="10178"/>
                    <a:pt x="19646" y="10978"/>
                  </a:cubicBezTo>
                  <a:cubicBezTo>
                    <a:pt x="2609" y="20978"/>
                    <a:pt x="2609" y="20978"/>
                    <a:pt x="2609" y="20978"/>
                  </a:cubicBezTo>
                  <a:cubicBezTo>
                    <a:pt x="2457" y="20978"/>
                    <a:pt x="2305" y="20978"/>
                    <a:pt x="2153" y="20978"/>
                  </a:cubicBezTo>
                </a:path>
              </a:pathLst>
            </a:custGeom>
            <a:solidFill>
              <a:srgbClr val="CB333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73" name="Freeform 71"/>
            <p:cNvSpPr/>
            <p:nvPr/>
          </p:nvSpPr>
          <p:spPr>
            <a:xfrm>
              <a:off x="23294" y="-1"/>
              <a:ext cx="300984" cy="302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540" fill="norm" stroke="1" extrusionOk="0">
                  <a:moveTo>
                    <a:pt x="17156" y="13578"/>
                  </a:moveTo>
                  <a:cubicBezTo>
                    <a:pt x="16287" y="17117"/>
                    <a:pt x="13242" y="19550"/>
                    <a:pt x="9691" y="19550"/>
                  </a:cubicBezTo>
                  <a:cubicBezTo>
                    <a:pt x="9038" y="19550"/>
                    <a:pt x="8458" y="19476"/>
                    <a:pt x="7806" y="19255"/>
                  </a:cubicBezTo>
                  <a:cubicBezTo>
                    <a:pt x="5849" y="18812"/>
                    <a:pt x="4182" y="17559"/>
                    <a:pt x="3095" y="15716"/>
                  </a:cubicBezTo>
                  <a:cubicBezTo>
                    <a:pt x="2080" y="13947"/>
                    <a:pt x="1718" y="11883"/>
                    <a:pt x="2225" y="9818"/>
                  </a:cubicBezTo>
                  <a:cubicBezTo>
                    <a:pt x="3747" y="3700"/>
                    <a:pt x="3747" y="3700"/>
                    <a:pt x="3747" y="3700"/>
                  </a:cubicBezTo>
                  <a:cubicBezTo>
                    <a:pt x="5632" y="6870"/>
                    <a:pt x="5632" y="6870"/>
                    <a:pt x="5632" y="6870"/>
                  </a:cubicBezTo>
                  <a:cubicBezTo>
                    <a:pt x="5777" y="7165"/>
                    <a:pt x="5994" y="7312"/>
                    <a:pt x="6284" y="7386"/>
                  </a:cubicBezTo>
                  <a:cubicBezTo>
                    <a:pt x="6501" y="7459"/>
                    <a:pt x="6791" y="7386"/>
                    <a:pt x="7009" y="7238"/>
                  </a:cubicBezTo>
                  <a:cubicBezTo>
                    <a:pt x="11430" y="4584"/>
                    <a:pt x="11430" y="4584"/>
                    <a:pt x="11430" y="4584"/>
                  </a:cubicBezTo>
                  <a:cubicBezTo>
                    <a:pt x="13532" y="8123"/>
                    <a:pt x="13532" y="8123"/>
                    <a:pt x="13532" y="8123"/>
                  </a:cubicBezTo>
                  <a:cubicBezTo>
                    <a:pt x="9183" y="10851"/>
                    <a:pt x="9183" y="10851"/>
                    <a:pt x="9183" y="10851"/>
                  </a:cubicBezTo>
                  <a:cubicBezTo>
                    <a:pt x="8676" y="11145"/>
                    <a:pt x="8531" y="11735"/>
                    <a:pt x="8821" y="12251"/>
                  </a:cubicBezTo>
                  <a:cubicBezTo>
                    <a:pt x="9038" y="12546"/>
                    <a:pt x="9328" y="12767"/>
                    <a:pt x="9691" y="12767"/>
                  </a:cubicBezTo>
                  <a:cubicBezTo>
                    <a:pt x="9836" y="12767"/>
                    <a:pt x="10053" y="12694"/>
                    <a:pt x="10198" y="12620"/>
                  </a:cubicBezTo>
                  <a:cubicBezTo>
                    <a:pt x="15489" y="9376"/>
                    <a:pt x="15489" y="9376"/>
                    <a:pt x="15489" y="9376"/>
                  </a:cubicBezTo>
                  <a:cubicBezTo>
                    <a:pt x="15489" y="9376"/>
                    <a:pt x="15489" y="9376"/>
                    <a:pt x="15489" y="9376"/>
                  </a:cubicBezTo>
                  <a:cubicBezTo>
                    <a:pt x="18606" y="7459"/>
                    <a:pt x="18606" y="7459"/>
                    <a:pt x="18606" y="7459"/>
                  </a:cubicBezTo>
                  <a:lnTo>
                    <a:pt x="17156" y="13578"/>
                  </a:lnTo>
                  <a:close/>
                  <a:moveTo>
                    <a:pt x="20781" y="4437"/>
                  </a:moveTo>
                  <a:cubicBezTo>
                    <a:pt x="20491" y="4216"/>
                    <a:pt x="19983" y="4216"/>
                    <a:pt x="19693" y="4363"/>
                  </a:cubicBezTo>
                  <a:cubicBezTo>
                    <a:pt x="15272" y="7091"/>
                    <a:pt x="15272" y="7091"/>
                    <a:pt x="15272" y="7091"/>
                  </a:cubicBezTo>
                  <a:cubicBezTo>
                    <a:pt x="12662" y="2594"/>
                    <a:pt x="12662" y="2594"/>
                    <a:pt x="12662" y="2594"/>
                  </a:cubicBezTo>
                  <a:cubicBezTo>
                    <a:pt x="12518" y="2373"/>
                    <a:pt x="12300" y="2225"/>
                    <a:pt x="12010" y="2152"/>
                  </a:cubicBezTo>
                  <a:cubicBezTo>
                    <a:pt x="11720" y="2078"/>
                    <a:pt x="11503" y="2152"/>
                    <a:pt x="11285" y="2299"/>
                  </a:cubicBezTo>
                  <a:cubicBezTo>
                    <a:pt x="6864" y="4953"/>
                    <a:pt x="6864" y="4953"/>
                    <a:pt x="6864" y="4953"/>
                  </a:cubicBezTo>
                  <a:cubicBezTo>
                    <a:pt x="4182" y="530"/>
                    <a:pt x="4182" y="530"/>
                    <a:pt x="4182" y="530"/>
                  </a:cubicBezTo>
                  <a:cubicBezTo>
                    <a:pt x="4037" y="161"/>
                    <a:pt x="3602" y="-60"/>
                    <a:pt x="3167" y="14"/>
                  </a:cubicBezTo>
                  <a:cubicBezTo>
                    <a:pt x="2805" y="87"/>
                    <a:pt x="2442" y="382"/>
                    <a:pt x="2370" y="751"/>
                  </a:cubicBezTo>
                  <a:cubicBezTo>
                    <a:pt x="268" y="9376"/>
                    <a:pt x="268" y="9376"/>
                    <a:pt x="268" y="9376"/>
                  </a:cubicBezTo>
                  <a:cubicBezTo>
                    <a:pt x="-312" y="11883"/>
                    <a:pt x="50" y="14537"/>
                    <a:pt x="1355" y="16822"/>
                  </a:cubicBezTo>
                  <a:cubicBezTo>
                    <a:pt x="2732" y="19034"/>
                    <a:pt x="4834" y="20655"/>
                    <a:pt x="7371" y="21245"/>
                  </a:cubicBezTo>
                  <a:cubicBezTo>
                    <a:pt x="8096" y="21466"/>
                    <a:pt x="8893" y="21540"/>
                    <a:pt x="9691" y="21540"/>
                  </a:cubicBezTo>
                  <a:cubicBezTo>
                    <a:pt x="14112" y="21540"/>
                    <a:pt x="18026" y="18517"/>
                    <a:pt x="19114" y="14094"/>
                  </a:cubicBezTo>
                  <a:cubicBezTo>
                    <a:pt x="21143" y="5543"/>
                    <a:pt x="21143" y="5543"/>
                    <a:pt x="21143" y="5543"/>
                  </a:cubicBezTo>
                  <a:cubicBezTo>
                    <a:pt x="21288" y="5100"/>
                    <a:pt x="21143" y="4732"/>
                    <a:pt x="20781" y="4437"/>
                  </a:cubicBezTo>
                </a:path>
              </a:pathLst>
            </a:custGeom>
            <a:solidFill>
              <a:srgbClr val="CB333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6" name="Obraz 4" descr="Obraz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05283" y="41782"/>
            <a:ext cx="1584177" cy="1648908"/>
          </a:xfrm>
          <a:prstGeom prst="rect">
            <a:avLst/>
          </a:prstGeom>
          <a:ln w="12700">
            <a:miter lim="400000"/>
          </a:ln>
        </p:spPr>
      </p:pic>
      <p:pic>
        <p:nvPicPr>
          <p:cNvPr id="377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8729" y="5692588"/>
            <a:ext cx="1666148" cy="935353"/>
          </a:xfrm>
          <a:prstGeom prst="rect">
            <a:avLst/>
          </a:prstGeom>
          <a:ln w="12700">
            <a:miter lim="400000"/>
          </a:ln>
        </p:spPr>
      </p:pic>
      <p:pic>
        <p:nvPicPr>
          <p:cNvPr id="378" name="Picture 3" descr="Picture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737796" y="5709287"/>
            <a:ext cx="2867488" cy="935353"/>
          </a:xfrm>
          <a:prstGeom prst="rect">
            <a:avLst/>
          </a:prstGeom>
          <a:ln w="12700">
            <a:miter lim="400000"/>
          </a:ln>
        </p:spPr>
      </p:pic>
      <p:sp>
        <p:nvSpPr>
          <p:cNvPr id="379" name="Tytuł 1"/>
          <p:cNvSpPr txBox="1"/>
          <p:nvPr/>
        </p:nvSpPr>
        <p:spPr>
          <a:xfrm>
            <a:off x="2468043" y="292844"/>
            <a:ext cx="8380485" cy="101811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>
            <a:lvl1pPr algn="ctr">
              <a:lnSpc>
                <a:spcPct val="90000"/>
              </a:lnSpc>
              <a:defRPr b="1" sz="4000">
                <a:solidFill>
                  <a:srgbClr val="FFFFFF"/>
                </a:solidFill>
              </a:defRPr>
            </a:lvl1pPr>
          </a:lstStyle>
          <a:p>
            <a:pPr/>
            <a:r>
              <a:t>Działania od marca 2019</a:t>
            </a:r>
          </a:p>
        </p:txBody>
      </p:sp>
      <p:grpSp>
        <p:nvGrpSpPr>
          <p:cNvPr id="434" name="Group 17"/>
          <p:cNvGrpSpPr/>
          <p:nvPr/>
        </p:nvGrpSpPr>
        <p:grpSpPr>
          <a:xfrm>
            <a:off x="479459" y="454088"/>
            <a:ext cx="1802974" cy="691475"/>
            <a:chOff x="0" y="0"/>
            <a:chExt cx="1802972" cy="691473"/>
          </a:xfrm>
        </p:grpSpPr>
        <p:sp>
          <p:nvSpPr>
            <p:cNvPr id="380" name="Freeform 18"/>
            <p:cNvSpPr/>
            <p:nvPr/>
          </p:nvSpPr>
          <p:spPr>
            <a:xfrm>
              <a:off x="431686" y="165574"/>
              <a:ext cx="74139" cy="112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00" y="10701"/>
                  </a:moveTo>
                  <a:cubicBezTo>
                    <a:pt x="15000" y="10701"/>
                    <a:pt x="16800" y="9116"/>
                    <a:pt x="16800" y="6738"/>
                  </a:cubicBezTo>
                  <a:cubicBezTo>
                    <a:pt x="16800" y="4161"/>
                    <a:pt x="15000" y="2576"/>
                    <a:pt x="11400" y="2576"/>
                  </a:cubicBezTo>
                  <a:cubicBezTo>
                    <a:pt x="4800" y="2576"/>
                    <a:pt x="4800" y="2576"/>
                    <a:pt x="4800" y="2576"/>
                  </a:cubicBezTo>
                  <a:cubicBezTo>
                    <a:pt x="4800" y="10701"/>
                    <a:pt x="4800" y="10701"/>
                    <a:pt x="4800" y="10701"/>
                  </a:cubicBezTo>
                  <a:lnTo>
                    <a:pt x="11400" y="10701"/>
                  </a:lnTo>
                  <a:close/>
                  <a:moveTo>
                    <a:pt x="4800" y="21402"/>
                  </a:moveTo>
                  <a:cubicBezTo>
                    <a:pt x="4800" y="21402"/>
                    <a:pt x="3900" y="21600"/>
                    <a:pt x="2400" y="21600"/>
                  </a:cubicBezTo>
                  <a:cubicBezTo>
                    <a:pt x="900" y="21600"/>
                    <a:pt x="0" y="21402"/>
                    <a:pt x="0" y="2140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000" y="0"/>
                    <a:pt x="12000" y="0"/>
                    <a:pt x="12000" y="0"/>
                  </a:cubicBezTo>
                  <a:cubicBezTo>
                    <a:pt x="18000" y="0"/>
                    <a:pt x="21600" y="2774"/>
                    <a:pt x="21600" y="6738"/>
                  </a:cubicBezTo>
                  <a:cubicBezTo>
                    <a:pt x="21600" y="10503"/>
                    <a:pt x="18000" y="13277"/>
                    <a:pt x="12000" y="13277"/>
                  </a:cubicBezTo>
                  <a:cubicBezTo>
                    <a:pt x="4800" y="13277"/>
                    <a:pt x="4800" y="13277"/>
                    <a:pt x="4800" y="13277"/>
                  </a:cubicBezTo>
                  <a:lnTo>
                    <a:pt x="4800" y="2140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81" name="Freeform 19"/>
            <p:cNvSpPr/>
            <p:nvPr/>
          </p:nvSpPr>
          <p:spPr>
            <a:xfrm>
              <a:off x="515958" y="194376"/>
              <a:ext cx="640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11451"/>
                  </a:moveTo>
                  <a:cubicBezTo>
                    <a:pt x="7316" y="11451"/>
                    <a:pt x="5574" y="12492"/>
                    <a:pt x="5574" y="14834"/>
                  </a:cubicBezTo>
                  <a:cubicBezTo>
                    <a:pt x="5574" y="17436"/>
                    <a:pt x="7316" y="18477"/>
                    <a:pt x="10103" y="18477"/>
                  </a:cubicBezTo>
                  <a:cubicBezTo>
                    <a:pt x="14284" y="18477"/>
                    <a:pt x="16026" y="15875"/>
                    <a:pt x="16026" y="13012"/>
                  </a:cubicBezTo>
                  <a:cubicBezTo>
                    <a:pt x="16026" y="11711"/>
                    <a:pt x="16026" y="11711"/>
                    <a:pt x="16026" y="11711"/>
                  </a:cubicBezTo>
                  <a:cubicBezTo>
                    <a:pt x="14981" y="11711"/>
                    <a:pt x="12890" y="11451"/>
                    <a:pt x="10800" y="11451"/>
                  </a:cubicBezTo>
                  <a:moveTo>
                    <a:pt x="11497" y="0"/>
                  </a:moveTo>
                  <a:cubicBezTo>
                    <a:pt x="19161" y="0"/>
                    <a:pt x="21600" y="2602"/>
                    <a:pt x="21600" y="754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0903" y="21080"/>
                    <a:pt x="19510" y="21080"/>
                  </a:cubicBezTo>
                  <a:cubicBezTo>
                    <a:pt x="18116" y="21080"/>
                    <a:pt x="17419" y="20819"/>
                    <a:pt x="17419" y="20819"/>
                  </a:cubicBezTo>
                  <a:cubicBezTo>
                    <a:pt x="16374" y="18217"/>
                    <a:pt x="16374" y="18217"/>
                    <a:pt x="16374" y="18217"/>
                  </a:cubicBezTo>
                  <a:cubicBezTo>
                    <a:pt x="14981" y="20299"/>
                    <a:pt x="12194" y="21600"/>
                    <a:pt x="8361" y="21600"/>
                  </a:cubicBezTo>
                  <a:cubicBezTo>
                    <a:pt x="3135" y="21600"/>
                    <a:pt x="0" y="19258"/>
                    <a:pt x="0" y="14834"/>
                  </a:cubicBezTo>
                  <a:cubicBezTo>
                    <a:pt x="0" y="10670"/>
                    <a:pt x="3484" y="8848"/>
                    <a:pt x="10103" y="8848"/>
                  </a:cubicBezTo>
                  <a:cubicBezTo>
                    <a:pt x="12542" y="8848"/>
                    <a:pt x="14981" y="8848"/>
                    <a:pt x="16026" y="9108"/>
                  </a:cubicBezTo>
                  <a:cubicBezTo>
                    <a:pt x="16026" y="7547"/>
                    <a:pt x="16026" y="7547"/>
                    <a:pt x="16026" y="7547"/>
                  </a:cubicBezTo>
                  <a:cubicBezTo>
                    <a:pt x="16026" y="4945"/>
                    <a:pt x="14981" y="3383"/>
                    <a:pt x="10800" y="3383"/>
                  </a:cubicBezTo>
                  <a:cubicBezTo>
                    <a:pt x="6968" y="3383"/>
                    <a:pt x="3832" y="4424"/>
                    <a:pt x="3832" y="4424"/>
                  </a:cubicBezTo>
                  <a:cubicBezTo>
                    <a:pt x="3832" y="4164"/>
                    <a:pt x="3135" y="3904"/>
                    <a:pt x="2439" y="3123"/>
                  </a:cubicBezTo>
                  <a:cubicBezTo>
                    <a:pt x="2090" y="2342"/>
                    <a:pt x="2090" y="1561"/>
                    <a:pt x="2090" y="1561"/>
                  </a:cubicBezTo>
                  <a:cubicBezTo>
                    <a:pt x="2090" y="1561"/>
                    <a:pt x="6271" y="0"/>
                    <a:pt x="11497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82" name="Freeform 20"/>
            <p:cNvSpPr/>
            <p:nvPr/>
          </p:nvSpPr>
          <p:spPr>
            <a:xfrm>
              <a:off x="601297" y="157338"/>
              <a:ext cx="62938" cy="120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9207" y="4794"/>
                  </a:moveTo>
                  <a:cubicBezTo>
                    <a:pt x="7790" y="4611"/>
                    <a:pt x="6728" y="4428"/>
                    <a:pt x="6020" y="3879"/>
                  </a:cubicBezTo>
                  <a:cubicBezTo>
                    <a:pt x="11331" y="35"/>
                    <a:pt x="11331" y="35"/>
                    <a:pt x="11331" y="35"/>
                  </a:cubicBezTo>
                  <a:cubicBezTo>
                    <a:pt x="12748" y="-148"/>
                    <a:pt x="14872" y="401"/>
                    <a:pt x="15934" y="1133"/>
                  </a:cubicBezTo>
                  <a:lnTo>
                    <a:pt x="9207" y="4794"/>
                  </a:lnTo>
                  <a:close/>
                  <a:moveTo>
                    <a:pt x="21600" y="21269"/>
                  </a:moveTo>
                  <a:cubicBezTo>
                    <a:pt x="21600" y="21269"/>
                    <a:pt x="20892" y="21452"/>
                    <a:pt x="19121" y="21452"/>
                  </a:cubicBezTo>
                  <a:cubicBezTo>
                    <a:pt x="17351" y="21452"/>
                    <a:pt x="16289" y="21269"/>
                    <a:pt x="16289" y="21269"/>
                  </a:cubicBezTo>
                  <a:cubicBezTo>
                    <a:pt x="16289" y="11384"/>
                    <a:pt x="16289" y="11384"/>
                    <a:pt x="16289" y="11384"/>
                  </a:cubicBezTo>
                  <a:cubicBezTo>
                    <a:pt x="16289" y="9737"/>
                    <a:pt x="14872" y="8821"/>
                    <a:pt x="11331" y="8821"/>
                  </a:cubicBezTo>
                  <a:cubicBezTo>
                    <a:pt x="8852" y="8821"/>
                    <a:pt x="6728" y="9554"/>
                    <a:pt x="5311" y="10652"/>
                  </a:cubicBezTo>
                  <a:cubicBezTo>
                    <a:pt x="5311" y="21269"/>
                    <a:pt x="5311" y="21269"/>
                    <a:pt x="5311" y="21269"/>
                  </a:cubicBezTo>
                  <a:cubicBezTo>
                    <a:pt x="5311" y="21269"/>
                    <a:pt x="4249" y="21452"/>
                    <a:pt x="2833" y="21452"/>
                  </a:cubicBezTo>
                  <a:cubicBezTo>
                    <a:pt x="708" y="21452"/>
                    <a:pt x="0" y="21269"/>
                    <a:pt x="0" y="21269"/>
                  </a:cubicBezTo>
                  <a:cubicBezTo>
                    <a:pt x="0" y="7174"/>
                    <a:pt x="0" y="7174"/>
                    <a:pt x="0" y="7174"/>
                  </a:cubicBezTo>
                  <a:cubicBezTo>
                    <a:pt x="0" y="7174"/>
                    <a:pt x="708" y="6991"/>
                    <a:pt x="2833" y="6991"/>
                  </a:cubicBezTo>
                  <a:cubicBezTo>
                    <a:pt x="4249" y="6991"/>
                    <a:pt x="5311" y="7174"/>
                    <a:pt x="5311" y="7174"/>
                  </a:cubicBezTo>
                  <a:cubicBezTo>
                    <a:pt x="5311" y="8455"/>
                    <a:pt x="5311" y="8455"/>
                    <a:pt x="5311" y="8455"/>
                  </a:cubicBezTo>
                  <a:cubicBezTo>
                    <a:pt x="7082" y="7357"/>
                    <a:pt x="9915" y="6625"/>
                    <a:pt x="13456" y="6625"/>
                  </a:cubicBezTo>
                  <a:cubicBezTo>
                    <a:pt x="18767" y="6625"/>
                    <a:pt x="21600" y="8272"/>
                    <a:pt x="21600" y="10835"/>
                  </a:cubicBezTo>
                  <a:lnTo>
                    <a:pt x="21600" y="2126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83" name="Freeform 21"/>
            <p:cNvSpPr/>
            <p:nvPr/>
          </p:nvSpPr>
          <p:spPr>
            <a:xfrm>
              <a:off x="682902" y="194376"/>
              <a:ext cx="55471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00" y="0"/>
                  </a:moveTo>
                  <a:cubicBezTo>
                    <a:pt x="17600" y="0"/>
                    <a:pt x="20000" y="1041"/>
                    <a:pt x="20000" y="1041"/>
                  </a:cubicBezTo>
                  <a:cubicBezTo>
                    <a:pt x="20000" y="2082"/>
                    <a:pt x="19600" y="3383"/>
                    <a:pt x="18400" y="3904"/>
                  </a:cubicBezTo>
                  <a:cubicBezTo>
                    <a:pt x="18400" y="3904"/>
                    <a:pt x="15600" y="3383"/>
                    <a:pt x="12000" y="3383"/>
                  </a:cubicBezTo>
                  <a:cubicBezTo>
                    <a:pt x="8000" y="3383"/>
                    <a:pt x="6000" y="4164"/>
                    <a:pt x="6000" y="5986"/>
                  </a:cubicBezTo>
                  <a:cubicBezTo>
                    <a:pt x="6000" y="8067"/>
                    <a:pt x="9600" y="8588"/>
                    <a:pt x="13600" y="9369"/>
                  </a:cubicBezTo>
                  <a:cubicBezTo>
                    <a:pt x="17600" y="10149"/>
                    <a:pt x="21600" y="11451"/>
                    <a:pt x="21600" y="15094"/>
                  </a:cubicBezTo>
                  <a:cubicBezTo>
                    <a:pt x="21600" y="19258"/>
                    <a:pt x="17600" y="21600"/>
                    <a:pt x="10000" y="21600"/>
                  </a:cubicBezTo>
                  <a:cubicBezTo>
                    <a:pt x="3600" y="21600"/>
                    <a:pt x="0" y="20039"/>
                    <a:pt x="0" y="20039"/>
                  </a:cubicBezTo>
                  <a:cubicBezTo>
                    <a:pt x="0" y="18998"/>
                    <a:pt x="400" y="17957"/>
                    <a:pt x="1600" y="17176"/>
                  </a:cubicBezTo>
                  <a:cubicBezTo>
                    <a:pt x="1600" y="17176"/>
                    <a:pt x="5600" y="18217"/>
                    <a:pt x="10000" y="18217"/>
                  </a:cubicBezTo>
                  <a:cubicBezTo>
                    <a:pt x="13600" y="18217"/>
                    <a:pt x="15600" y="17176"/>
                    <a:pt x="15600" y="15354"/>
                  </a:cubicBezTo>
                  <a:cubicBezTo>
                    <a:pt x="15600" y="13272"/>
                    <a:pt x="12400" y="12752"/>
                    <a:pt x="8800" y="11971"/>
                  </a:cubicBezTo>
                  <a:cubicBezTo>
                    <a:pt x="4800" y="11190"/>
                    <a:pt x="0" y="10149"/>
                    <a:pt x="0" y="6246"/>
                  </a:cubicBezTo>
                  <a:cubicBezTo>
                    <a:pt x="0" y="2602"/>
                    <a:pt x="4000" y="0"/>
                    <a:pt x="116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84" name="Freeform 22"/>
            <p:cNvSpPr/>
            <p:nvPr/>
          </p:nvSpPr>
          <p:spPr>
            <a:xfrm>
              <a:off x="748506" y="178601"/>
              <a:ext cx="51738" cy="101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11664" y="14895"/>
                  </a:moveTo>
                  <a:cubicBezTo>
                    <a:pt x="11664" y="17731"/>
                    <a:pt x="13824" y="18604"/>
                    <a:pt x="18144" y="18604"/>
                  </a:cubicBezTo>
                  <a:cubicBezTo>
                    <a:pt x="19440" y="18604"/>
                    <a:pt x="21168" y="18604"/>
                    <a:pt x="21168" y="18604"/>
                  </a:cubicBezTo>
                  <a:cubicBezTo>
                    <a:pt x="21168" y="18604"/>
                    <a:pt x="21600" y="19040"/>
                    <a:pt x="21600" y="19913"/>
                  </a:cubicBezTo>
                  <a:cubicBezTo>
                    <a:pt x="21600" y="20567"/>
                    <a:pt x="21168" y="21004"/>
                    <a:pt x="21168" y="21004"/>
                  </a:cubicBezTo>
                  <a:cubicBezTo>
                    <a:pt x="19872" y="21222"/>
                    <a:pt x="18144" y="21440"/>
                    <a:pt x="16416" y="21440"/>
                  </a:cubicBezTo>
                  <a:cubicBezTo>
                    <a:pt x="8640" y="21440"/>
                    <a:pt x="5184" y="19040"/>
                    <a:pt x="5184" y="14895"/>
                  </a:cubicBezTo>
                  <a:cubicBezTo>
                    <a:pt x="5184" y="6167"/>
                    <a:pt x="5184" y="6167"/>
                    <a:pt x="5184" y="6167"/>
                  </a:cubicBezTo>
                  <a:cubicBezTo>
                    <a:pt x="432" y="6167"/>
                    <a:pt x="432" y="6167"/>
                    <a:pt x="432" y="6167"/>
                  </a:cubicBezTo>
                  <a:cubicBezTo>
                    <a:pt x="432" y="6167"/>
                    <a:pt x="0" y="5731"/>
                    <a:pt x="0" y="4858"/>
                  </a:cubicBezTo>
                  <a:cubicBezTo>
                    <a:pt x="0" y="4204"/>
                    <a:pt x="432" y="3767"/>
                    <a:pt x="432" y="3767"/>
                  </a:cubicBezTo>
                  <a:cubicBezTo>
                    <a:pt x="5184" y="3767"/>
                    <a:pt x="5184" y="3767"/>
                    <a:pt x="5184" y="3767"/>
                  </a:cubicBezTo>
                  <a:cubicBezTo>
                    <a:pt x="5184" y="713"/>
                    <a:pt x="5184" y="713"/>
                    <a:pt x="5184" y="713"/>
                  </a:cubicBezTo>
                  <a:cubicBezTo>
                    <a:pt x="6912" y="276"/>
                    <a:pt x="9504" y="-160"/>
                    <a:pt x="11664" y="58"/>
                  </a:cubicBezTo>
                  <a:cubicBezTo>
                    <a:pt x="11664" y="3767"/>
                    <a:pt x="11664" y="3767"/>
                    <a:pt x="11664" y="3767"/>
                  </a:cubicBezTo>
                  <a:cubicBezTo>
                    <a:pt x="20304" y="3767"/>
                    <a:pt x="20304" y="3767"/>
                    <a:pt x="20304" y="3767"/>
                  </a:cubicBezTo>
                  <a:cubicBezTo>
                    <a:pt x="20304" y="3767"/>
                    <a:pt x="20736" y="4204"/>
                    <a:pt x="20736" y="4858"/>
                  </a:cubicBezTo>
                  <a:cubicBezTo>
                    <a:pt x="20736" y="5731"/>
                    <a:pt x="20304" y="6167"/>
                    <a:pt x="20304" y="6167"/>
                  </a:cubicBezTo>
                  <a:cubicBezTo>
                    <a:pt x="11664" y="6167"/>
                    <a:pt x="11664" y="6167"/>
                    <a:pt x="11664" y="6167"/>
                  </a:cubicBezTo>
                  <a:lnTo>
                    <a:pt x="11664" y="14895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85" name="Freeform 23"/>
            <p:cNvSpPr/>
            <p:nvPr/>
          </p:nvSpPr>
          <p:spPr>
            <a:xfrm>
              <a:off x="807176" y="196509"/>
              <a:ext cx="116809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101"/>
                  </a:cubicBezTo>
                  <a:cubicBezTo>
                    <a:pt x="10704" y="4101"/>
                    <a:pt x="10704" y="4101"/>
                    <a:pt x="10704" y="4101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6117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529" y="0"/>
                  </a:cubicBezTo>
                  <a:cubicBezTo>
                    <a:pt x="2485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038"/>
                    <a:pt x="5926" y="16678"/>
                    <a:pt x="6117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308" y="16405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038"/>
                    <a:pt x="15483" y="16678"/>
                    <a:pt x="15483" y="17499"/>
                  </a:cubicBezTo>
                  <a:cubicBezTo>
                    <a:pt x="15674" y="17499"/>
                    <a:pt x="15674" y="17499"/>
                    <a:pt x="15674" y="17499"/>
                  </a:cubicBezTo>
                  <a:cubicBezTo>
                    <a:pt x="15674" y="16678"/>
                    <a:pt x="15865" y="15311"/>
                    <a:pt x="16439" y="13397"/>
                  </a:cubicBezTo>
                  <a:cubicBezTo>
                    <a:pt x="19115" y="273"/>
                    <a:pt x="19115" y="273"/>
                    <a:pt x="19115" y="273"/>
                  </a:cubicBezTo>
                  <a:cubicBezTo>
                    <a:pt x="19115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248" y="21600"/>
                    <a:pt x="15483" y="21600"/>
                  </a:cubicBezTo>
                  <a:cubicBezTo>
                    <a:pt x="14910" y="21600"/>
                    <a:pt x="14527" y="21600"/>
                    <a:pt x="13954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86" name="Freeform 24"/>
            <p:cNvSpPr/>
            <p:nvPr/>
          </p:nvSpPr>
          <p:spPr>
            <a:xfrm>
              <a:off x="934118" y="194376"/>
              <a:ext cx="688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39" y="3123"/>
                  </a:moveTo>
                  <a:cubicBezTo>
                    <a:pt x="7093" y="3123"/>
                    <a:pt x="4836" y="4684"/>
                    <a:pt x="4836" y="10670"/>
                  </a:cubicBezTo>
                  <a:cubicBezTo>
                    <a:pt x="4836" y="16916"/>
                    <a:pt x="7093" y="18477"/>
                    <a:pt x="10639" y="18477"/>
                  </a:cubicBezTo>
                  <a:cubicBezTo>
                    <a:pt x="14185" y="18477"/>
                    <a:pt x="16442" y="16916"/>
                    <a:pt x="16442" y="10670"/>
                  </a:cubicBezTo>
                  <a:cubicBezTo>
                    <a:pt x="16442" y="4684"/>
                    <a:pt x="14185" y="3123"/>
                    <a:pt x="10639" y="3123"/>
                  </a:cubicBezTo>
                  <a:moveTo>
                    <a:pt x="10639" y="0"/>
                  </a:moveTo>
                  <a:cubicBezTo>
                    <a:pt x="17409" y="0"/>
                    <a:pt x="21600" y="3123"/>
                    <a:pt x="21600" y="10670"/>
                  </a:cubicBezTo>
                  <a:cubicBezTo>
                    <a:pt x="21600" y="18477"/>
                    <a:pt x="17409" y="21600"/>
                    <a:pt x="10639" y="21600"/>
                  </a:cubicBezTo>
                  <a:cubicBezTo>
                    <a:pt x="4191" y="21600"/>
                    <a:pt x="0" y="18477"/>
                    <a:pt x="0" y="10670"/>
                  </a:cubicBezTo>
                  <a:cubicBezTo>
                    <a:pt x="0" y="3123"/>
                    <a:pt x="4191" y="0"/>
                    <a:pt x="10639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87" name="Freeform 25"/>
            <p:cNvSpPr/>
            <p:nvPr/>
          </p:nvSpPr>
          <p:spPr>
            <a:xfrm>
              <a:off x="1013589" y="196509"/>
              <a:ext cx="116275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101"/>
                  </a:cubicBezTo>
                  <a:cubicBezTo>
                    <a:pt x="10704" y="4101"/>
                    <a:pt x="10704" y="4101"/>
                    <a:pt x="10704" y="4101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5926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338" y="0"/>
                  </a:cubicBezTo>
                  <a:cubicBezTo>
                    <a:pt x="2294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038"/>
                    <a:pt x="5926" y="16678"/>
                    <a:pt x="5926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117" y="16405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038"/>
                    <a:pt x="15483" y="16678"/>
                    <a:pt x="15483" y="17499"/>
                  </a:cubicBezTo>
                  <a:cubicBezTo>
                    <a:pt x="15483" y="17499"/>
                    <a:pt x="15483" y="17499"/>
                    <a:pt x="15483" y="17499"/>
                  </a:cubicBezTo>
                  <a:cubicBezTo>
                    <a:pt x="15674" y="16678"/>
                    <a:pt x="15865" y="15311"/>
                    <a:pt x="16248" y="13397"/>
                  </a:cubicBezTo>
                  <a:cubicBezTo>
                    <a:pt x="18924" y="273"/>
                    <a:pt x="18924" y="273"/>
                    <a:pt x="18924" y="273"/>
                  </a:cubicBezTo>
                  <a:cubicBezTo>
                    <a:pt x="18924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057" y="21600"/>
                    <a:pt x="15483" y="21600"/>
                  </a:cubicBezTo>
                  <a:cubicBezTo>
                    <a:pt x="14910" y="21600"/>
                    <a:pt x="14336" y="21600"/>
                    <a:pt x="13763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88" name="Freeform 26"/>
            <p:cNvSpPr/>
            <p:nvPr/>
          </p:nvSpPr>
          <p:spPr>
            <a:xfrm>
              <a:off x="1135730" y="196509"/>
              <a:ext cx="75206" cy="12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19" y="16800"/>
                  </a:moveTo>
                  <a:cubicBezTo>
                    <a:pt x="11540" y="19754"/>
                    <a:pt x="10060" y="21600"/>
                    <a:pt x="5030" y="21600"/>
                  </a:cubicBezTo>
                  <a:cubicBezTo>
                    <a:pt x="3551" y="21600"/>
                    <a:pt x="2663" y="21231"/>
                    <a:pt x="2663" y="21231"/>
                  </a:cubicBezTo>
                  <a:cubicBezTo>
                    <a:pt x="2663" y="21231"/>
                    <a:pt x="2367" y="20862"/>
                    <a:pt x="2367" y="20308"/>
                  </a:cubicBezTo>
                  <a:cubicBezTo>
                    <a:pt x="2367" y="19569"/>
                    <a:pt x="2663" y="19200"/>
                    <a:pt x="2663" y="19200"/>
                  </a:cubicBezTo>
                  <a:cubicBezTo>
                    <a:pt x="2663" y="19200"/>
                    <a:pt x="3551" y="19200"/>
                    <a:pt x="4734" y="19200"/>
                  </a:cubicBezTo>
                  <a:cubicBezTo>
                    <a:pt x="6805" y="19200"/>
                    <a:pt x="7693" y="18831"/>
                    <a:pt x="9173" y="16246"/>
                  </a:cubicBezTo>
                  <a:cubicBezTo>
                    <a:pt x="10060" y="14585"/>
                    <a:pt x="10060" y="14585"/>
                    <a:pt x="10060" y="14585"/>
                  </a:cubicBezTo>
                  <a:cubicBezTo>
                    <a:pt x="9468" y="14585"/>
                    <a:pt x="9173" y="14585"/>
                    <a:pt x="8581" y="14400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85"/>
                    <a:pt x="888" y="0"/>
                    <a:pt x="2367" y="0"/>
                  </a:cubicBezTo>
                  <a:cubicBezTo>
                    <a:pt x="3847" y="0"/>
                    <a:pt x="4734" y="185"/>
                    <a:pt x="4734" y="185"/>
                  </a:cubicBezTo>
                  <a:cubicBezTo>
                    <a:pt x="9764" y="8677"/>
                    <a:pt x="9764" y="8677"/>
                    <a:pt x="9764" y="8677"/>
                  </a:cubicBezTo>
                  <a:cubicBezTo>
                    <a:pt x="10948" y="10523"/>
                    <a:pt x="11244" y="11815"/>
                    <a:pt x="11244" y="11815"/>
                  </a:cubicBezTo>
                  <a:cubicBezTo>
                    <a:pt x="11540" y="11815"/>
                    <a:pt x="11540" y="11815"/>
                    <a:pt x="11540" y="11815"/>
                  </a:cubicBezTo>
                  <a:cubicBezTo>
                    <a:pt x="11540" y="11815"/>
                    <a:pt x="12132" y="10523"/>
                    <a:pt x="13019" y="8677"/>
                  </a:cubicBezTo>
                  <a:cubicBezTo>
                    <a:pt x="17458" y="185"/>
                    <a:pt x="17458" y="185"/>
                    <a:pt x="17458" y="185"/>
                  </a:cubicBezTo>
                  <a:cubicBezTo>
                    <a:pt x="17458" y="185"/>
                    <a:pt x="18049" y="0"/>
                    <a:pt x="19529" y="0"/>
                  </a:cubicBezTo>
                  <a:cubicBezTo>
                    <a:pt x="21008" y="0"/>
                    <a:pt x="21600" y="185"/>
                    <a:pt x="21600" y="185"/>
                  </a:cubicBezTo>
                  <a:lnTo>
                    <a:pt x="13019" y="16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89" name="Freeform 27"/>
            <p:cNvSpPr/>
            <p:nvPr/>
          </p:nvSpPr>
          <p:spPr>
            <a:xfrm>
              <a:off x="1260538" y="165574"/>
              <a:ext cx="62938" cy="112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11" y="21402"/>
                  </a:moveTo>
                  <a:cubicBezTo>
                    <a:pt x="5311" y="21402"/>
                    <a:pt x="4603" y="21600"/>
                    <a:pt x="2479" y="21600"/>
                  </a:cubicBezTo>
                  <a:cubicBezTo>
                    <a:pt x="708" y="21600"/>
                    <a:pt x="0" y="21402"/>
                    <a:pt x="0" y="2140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1246" y="0"/>
                    <a:pt x="21246" y="0"/>
                    <a:pt x="21246" y="0"/>
                  </a:cubicBezTo>
                  <a:cubicBezTo>
                    <a:pt x="21600" y="396"/>
                    <a:pt x="21600" y="793"/>
                    <a:pt x="21600" y="1387"/>
                  </a:cubicBezTo>
                  <a:cubicBezTo>
                    <a:pt x="21600" y="1783"/>
                    <a:pt x="21600" y="2180"/>
                    <a:pt x="21246" y="2576"/>
                  </a:cubicBezTo>
                  <a:cubicBezTo>
                    <a:pt x="5311" y="2576"/>
                    <a:pt x="5311" y="2576"/>
                    <a:pt x="5311" y="2576"/>
                  </a:cubicBezTo>
                  <a:cubicBezTo>
                    <a:pt x="5311" y="9908"/>
                    <a:pt x="5311" y="9908"/>
                    <a:pt x="5311" y="9908"/>
                  </a:cubicBezTo>
                  <a:cubicBezTo>
                    <a:pt x="19475" y="9908"/>
                    <a:pt x="19475" y="9908"/>
                    <a:pt x="19475" y="9908"/>
                  </a:cubicBezTo>
                  <a:cubicBezTo>
                    <a:pt x="19830" y="10106"/>
                    <a:pt x="19830" y="10503"/>
                    <a:pt x="19830" y="11097"/>
                  </a:cubicBezTo>
                  <a:cubicBezTo>
                    <a:pt x="19830" y="11494"/>
                    <a:pt x="19830" y="11890"/>
                    <a:pt x="19475" y="12286"/>
                  </a:cubicBezTo>
                  <a:cubicBezTo>
                    <a:pt x="5311" y="12286"/>
                    <a:pt x="5311" y="12286"/>
                    <a:pt x="5311" y="12286"/>
                  </a:cubicBezTo>
                  <a:lnTo>
                    <a:pt x="5311" y="2140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90" name="Freeform 28"/>
            <p:cNvSpPr/>
            <p:nvPr/>
          </p:nvSpPr>
          <p:spPr>
            <a:xfrm>
              <a:off x="1337876" y="196509"/>
              <a:ext cx="62405" cy="83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67"/>
                  </a:moveTo>
                  <a:cubicBezTo>
                    <a:pt x="0" y="267"/>
                    <a:pt x="708" y="0"/>
                    <a:pt x="2479" y="0"/>
                  </a:cubicBezTo>
                  <a:cubicBezTo>
                    <a:pt x="4249" y="0"/>
                    <a:pt x="5311" y="267"/>
                    <a:pt x="5311" y="267"/>
                  </a:cubicBezTo>
                  <a:cubicBezTo>
                    <a:pt x="5311" y="14667"/>
                    <a:pt x="5311" y="14667"/>
                    <a:pt x="5311" y="14667"/>
                  </a:cubicBezTo>
                  <a:cubicBezTo>
                    <a:pt x="5311" y="17067"/>
                    <a:pt x="6728" y="18133"/>
                    <a:pt x="10269" y="18133"/>
                  </a:cubicBezTo>
                  <a:cubicBezTo>
                    <a:pt x="12393" y="18133"/>
                    <a:pt x="14872" y="17333"/>
                    <a:pt x="16289" y="15733"/>
                  </a:cubicBezTo>
                  <a:cubicBezTo>
                    <a:pt x="16289" y="267"/>
                    <a:pt x="16289" y="267"/>
                    <a:pt x="16289" y="267"/>
                  </a:cubicBezTo>
                  <a:cubicBezTo>
                    <a:pt x="16289" y="267"/>
                    <a:pt x="17351" y="0"/>
                    <a:pt x="18767" y="0"/>
                  </a:cubicBezTo>
                  <a:cubicBezTo>
                    <a:pt x="20892" y="0"/>
                    <a:pt x="21600" y="267"/>
                    <a:pt x="21600" y="267"/>
                  </a:cubicBezTo>
                  <a:cubicBezTo>
                    <a:pt x="21600" y="20800"/>
                    <a:pt x="21600" y="20800"/>
                    <a:pt x="21600" y="20800"/>
                  </a:cubicBezTo>
                  <a:cubicBezTo>
                    <a:pt x="21600" y="20800"/>
                    <a:pt x="20892" y="21067"/>
                    <a:pt x="18767" y="21067"/>
                  </a:cubicBezTo>
                  <a:cubicBezTo>
                    <a:pt x="17351" y="21067"/>
                    <a:pt x="16289" y="20800"/>
                    <a:pt x="16289" y="20800"/>
                  </a:cubicBezTo>
                  <a:cubicBezTo>
                    <a:pt x="16289" y="18933"/>
                    <a:pt x="16289" y="18933"/>
                    <a:pt x="16289" y="18933"/>
                  </a:cubicBezTo>
                  <a:cubicBezTo>
                    <a:pt x="14164" y="20533"/>
                    <a:pt x="11331" y="21600"/>
                    <a:pt x="8144" y="21600"/>
                  </a:cubicBezTo>
                  <a:cubicBezTo>
                    <a:pt x="2833" y="21600"/>
                    <a:pt x="0" y="18933"/>
                    <a:pt x="0" y="15467"/>
                  </a:cubicBezTo>
                  <a:lnTo>
                    <a:pt x="0" y="267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91" name="Freeform 29"/>
            <p:cNvSpPr/>
            <p:nvPr/>
          </p:nvSpPr>
          <p:spPr>
            <a:xfrm>
              <a:off x="1423215" y="194376"/>
              <a:ext cx="62938" cy="83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892" y="21600"/>
                    <a:pt x="19121" y="21600"/>
                  </a:cubicBezTo>
                  <a:cubicBezTo>
                    <a:pt x="17351" y="21600"/>
                    <a:pt x="16289" y="21333"/>
                    <a:pt x="16289" y="21333"/>
                  </a:cubicBezTo>
                  <a:cubicBezTo>
                    <a:pt x="16289" y="6933"/>
                    <a:pt x="16289" y="6933"/>
                    <a:pt x="16289" y="6933"/>
                  </a:cubicBezTo>
                  <a:cubicBezTo>
                    <a:pt x="16289" y="4533"/>
                    <a:pt x="14872" y="3200"/>
                    <a:pt x="11331" y="3200"/>
                  </a:cubicBezTo>
                  <a:cubicBezTo>
                    <a:pt x="8852" y="3200"/>
                    <a:pt x="6728" y="4267"/>
                    <a:pt x="5311" y="5867"/>
                  </a:cubicBezTo>
                  <a:cubicBezTo>
                    <a:pt x="5311" y="21333"/>
                    <a:pt x="5311" y="21333"/>
                    <a:pt x="5311" y="21333"/>
                  </a:cubicBezTo>
                  <a:cubicBezTo>
                    <a:pt x="5311" y="21333"/>
                    <a:pt x="4249" y="21600"/>
                    <a:pt x="2479" y="21600"/>
                  </a:cubicBezTo>
                  <a:cubicBezTo>
                    <a:pt x="708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708" y="533"/>
                    <a:pt x="2479" y="533"/>
                  </a:cubicBezTo>
                  <a:cubicBezTo>
                    <a:pt x="4249" y="533"/>
                    <a:pt x="5311" y="800"/>
                    <a:pt x="5311" y="800"/>
                  </a:cubicBezTo>
                  <a:cubicBezTo>
                    <a:pt x="5311" y="2667"/>
                    <a:pt x="5311" y="2667"/>
                    <a:pt x="5311" y="2667"/>
                  </a:cubicBezTo>
                  <a:cubicBezTo>
                    <a:pt x="7082" y="1067"/>
                    <a:pt x="9915" y="0"/>
                    <a:pt x="13456" y="0"/>
                  </a:cubicBezTo>
                  <a:cubicBezTo>
                    <a:pt x="18767" y="0"/>
                    <a:pt x="21600" y="2400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92" name="Freeform 30"/>
            <p:cNvSpPr/>
            <p:nvPr/>
          </p:nvSpPr>
          <p:spPr>
            <a:xfrm>
              <a:off x="1504287" y="161307"/>
              <a:ext cx="68271" cy="118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127" y="8452"/>
                  </a:moveTo>
                  <a:cubicBezTo>
                    <a:pt x="7200" y="8452"/>
                    <a:pt x="5236" y="9579"/>
                    <a:pt x="5236" y="13711"/>
                  </a:cubicBezTo>
                  <a:cubicBezTo>
                    <a:pt x="5236" y="18031"/>
                    <a:pt x="7200" y="19158"/>
                    <a:pt x="11127" y="19158"/>
                  </a:cubicBezTo>
                  <a:cubicBezTo>
                    <a:pt x="14727" y="19158"/>
                    <a:pt x="16691" y="17468"/>
                    <a:pt x="16691" y="15590"/>
                  </a:cubicBezTo>
                  <a:cubicBezTo>
                    <a:pt x="16691" y="11833"/>
                    <a:pt x="16691" y="11833"/>
                    <a:pt x="16691" y="11833"/>
                  </a:cubicBezTo>
                  <a:cubicBezTo>
                    <a:pt x="16364" y="9955"/>
                    <a:pt x="14727" y="8452"/>
                    <a:pt x="11127" y="8452"/>
                  </a:cubicBezTo>
                  <a:moveTo>
                    <a:pt x="18982" y="0"/>
                  </a:moveTo>
                  <a:cubicBezTo>
                    <a:pt x="20618" y="0"/>
                    <a:pt x="21600" y="188"/>
                    <a:pt x="21600" y="188"/>
                  </a:cubicBezTo>
                  <a:cubicBezTo>
                    <a:pt x="21600" y="21037"/>
                    <a:pt x="21600" y="21037"/>
                    <a:pt x="21600" y="21037"/>
                  </a:cubicBezTo>
                  <a:cubicBezTo>
                    <a:pt x="21600" y="21037"/>
                    <a:pt x="20618" y="21224"/>
                    <a:pt x="19309" y="21224"/>
                  </a:cubicBezTo>
                  <a:cubicBezTo>
                    <a:pt x="18327" y="21224"/>
                    <a:pt x="17345" y="21037"/>
                    <a:pt x="17345" y="21037"/>
                  </a:cubicBezTo>
                  <a:cubicBezTo>
                    <a:pt x="16691" y="19534"/>
                    <a:pt x="16691" y="19534"/>
                    <a:pt x="16691" y="19534"/>
                  </a:cubicBezTo>
                  <a:cubicBezTo>
                    <a:pt x="15382" y="20849"/>
                    <a:pt x="13091" y="21600"/>
                    <a:pt x="9491" y="21600"/>
                  </a:cubicBezTo>
                  <a:cubicBezTo>
                    <a:pt x="3927" y="21600"/>
                    <a:pt x="0" y="19534"/>
                    <a:pt x="0" y="13711"/>
                  </a:cubicBezTo>
                  <a:cubicBezTo>
                    <a:pt x="0" y="8077"/>
                    <a:pt x="3927" y="6010"/>
                    <a:pt x="9491" y="6010"/>
                  </a:cubicBezTo>
                  <a:cubicBezTo>
                    <a:pt x="12764" y="6010"/>
                    <a:pt x="15055" y="6762"/>
                    <a:pt x="16691" y="7889"/>
                  </a:cubicBezTo>
                  <a:cubicBezTo>
                    <a:pt x="16691" y="188"/>
                    <a:pt x="16691" y="188"/>
                    <a:pt x="16691" y="188"/>
                  </a:cubicBezTo>
                  <a:cubicBezTo>
                    <a:pt x="16691" y="188"/>
                    <a:pt x="17345" y="0"/>
                    <a:pt x="18982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93" name="Freeform 31"/>
            <p:cNvSpPr/>
            <p:nvPr/>
          </p:nvSpPr>
          <p:spPr>
            <a:xfrm>
              <a:off x="1593892" y="196509"/>
              <a:ext cx="62938" cy="83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67"/>
                  </a:moveTo>
                  <a:cubicBezTo>
                    <a:pt x="0" y="267"/>
                    <a:pt x="1062" y="0"/>
                    <a:pt x="2833" y="0"/>
                  </a:cubicBezTo>
                  <a:cubicBezTo>
                    <a:pt x="4603" y="0"/>
                    <a:pt x="5311" y="267"/>
                    <a:pt x="5311" y="267"/>
                  </a:cubicBezTo>
                  <a:cubicBezTo>
                    <a:pt x="5311" y="14667"/>
                    <a:pt x="5311" y="14667"/>
                    <a:pt x="5311" y="14667"/>
                  </a:cubicBezTo>
                  <a:cubicBezTo>
                    <a:pt x="5311" y="17067"/>
                    <a:pt x="7082" y="18133"/>
                    <a:pt x="10269" y="18133"/>
                  </a:cubicBezTo>
                  <a:cubicBezTo>
                    <a:pt x="12748" y="18133"/>
                    <a:pt x="14872" y="17333"/>
                    <a:pt x="16289" y="15733"/>
                  </a:cubicBezTo>
                  <a:cubicBezTo>
                    <a:pt x="16289" y="267"/>
                    <a:pt x="16289" y="267"/>
                    <a:pt x="16289" y="267"/>
                  </a:cubicBezTo>
                  <a:cubicBezTo>
                    <a:pt x="16289" y="267"/>
                    <a:pt x="17351" y="0"/>
                    <a:pt x="19121" y="0"/>
                  </a:cubicBezTo>
                  <a:cubicBezTo>
                    <a:pt x="20892" y="0"/>
                    <a:pt x="21600" y="267"/>
                    <a:pt x="21600" y="267"/>
                  </a:cubicBezTo>
                  <a:cubicBezTo>
                    <a:pt x="21600" y="20800"/>
                    <a:pt x="21600" y="20800"/>
                    <a:pt x="21600" y="20800"/>
                  </a:cubicBezTo>
                  <a:cubicBezTo>
                    <a:pt x="21600" y="20800"/>
                    <a:pt x="20892" y="21067"/>
                    <a:pt x="19121" y="21067"/>
                  </a:cubicBezTo>
                  <a:cubicBezTo>
                    <a:pt x="17351" y="21067"/>
                    <a:pt x="16289" y="20800"/>
                    <a:pt x="16289" y="20800"/>
                  </a:cubicBezTo>
                  <a:cubicBezTo>
                    <a:pt x="16289" y="18933"/>
                    <a:pt x="16289" y="18933"/>
                    <a:pt x="16289" y="18933"/>
                  </a:cubicBezTo>
                  <a:cubicBezTo>
                    <a:pt x="14518" y="20533"/>
                    <a:pt x="11685" y="21600"/>
                    <a:pt x="8144" y="21600"/>
                  </a:cubicBezTo>
                  <a:cubicBezTo>
                    <a:pt x="2833" y="21600"/>
                    <a:pt x="0" y="18933"/>
                    <a:pt x="0" y="15467"/>
                  </a:cubicBezTo>
                  <a:lnTo>
                    <a:pt x="0" y="267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94" name="Freeform 32"/>
            <p:cNvSpPr/>
            <p:nvPr/>
          </p:nvSpPr>
          <p:spPr>
            <a:xfrm>
              <a:off x="1676564" y="194376"/>
              <a:ext cx="55471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200" y="0"/>
                  </a:moveTo>
                  <a:cubicBezTo>
                    <a:pt x="17200" y="0"/>
                    <a:pt x="20000" y="1041"/>
                    <a:pt x="20000" y="1041"/>
                  </a:cubicBezTo>
                  <a:cubicBezTo>
                    <a:pt x="20000" y="2082"/>
                    <a:pt x="19200" y="3383"/>
                    <a:pt x="18400" y="3904"/>
                  </a:cubicBezTo>
                  <a:cubicBezTo>
                    <a:pt x="18400" y="3904"/>
                    <a:pt x="15200" y="3383"/>
                    <a:pt x="12000" y="3383"/>
                  </a:cubicBezTo>
                  <a:cubicBezTo>
                    <a:pt x="8000" y="3383"/>
                    <a:pt x="5600" y="4164"/>
                    <a:pt x="5600" y="5986"/>
                  </a:cubicBezTo>
                  <a:cubicBezTo>
                    <a:pt x="5600" y="8067"/>
                    <a:pt x="9600" y="8588"/>
                    <a:pt x="13200" y="9369"/>
                  </a:cubicBezTo>
                  <a:cubicBezTo>
                    <a:pt x="17200" y="10149"/>
                    <a:pt x="21600" y="11451"/>
                    <a:pt x="21600" y="15094"/>
                  </a:cubicBezTo>
                  <a:cubicBezTo>
                    <a:pt x="21600" y="19258"/>
                    <a:pt x="17600" y="21600"/>
                    <a:pt x="10000" y="21600"/>
                  </a:cubicBezTo>
                  <a:cubicBezTo>
                    <a:pt x="3600" y="21600"/>
                    <a:pt x="0" y="20039"/>
                    <a:pt x="0" y="20039"/>
                  </a:cubicBezTo>
                  <a:cubicBezTo>
                    <a:pt x="0" y="18998"/>
                    <a:pt x="400" y="17957"/>
                    <a:pt x="1600" y="17176"/>
                  </a:cubicBezTo>
                  <a:cubicBezTo>
                    <a:pt x="1600" y="17176"/>
                    <a:pt x="5600" y="18217"/>
                    <a:pt x="9600" y="18217"/>
                  </a:cubicBezTo>
                  <a:cubicBezTo>
                    <a:pt x="13200" y="18217"/>
                    <a:pt x="15600" y="17176"/>
                    <a:pt x="15600" y="15354"/>
                  </a:cubicBezTo>
                  <a:cubicBezTo>
                    <a:pt x="15600" y="13272"/>
                    <a:pt x="12000" y="12752"/>
                    <a:pt x="8400" y="11971"/>
                  </a:cubicBezTo>
                  <a:cubicBezTo>
                    <a:pt x="4400" y="11190"/>
                    <a:pt x="0" y="10149"/>
                    <a:pt x="0" y="6246"/>
                  </a:cubicBezTo>
                  <a:cubicBezTo>
                    <a:pt x="0" y="2602"/>
                    <a:pt x="3600" y="0"/>
                    <a:pt x="112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95" name="Freeform 33"/>
            <p:cNvSpPr/>
            <p:nvPr/>
          </p:nvSpPr>
          <p:spPr>
            <a:xfrm>
              <a:off x="1743235" y="196509"/>
              <a:ext cx="59738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228" y="18319"/>
                  </a:moveTo>
                  <a:cubicBezTo>
                    <a:pt x="21228" y="18319"/>
                    <a:pt x="21600" y="18866"/>
                    <a:pt x="21600" y="19959"/>
                  </a:cubicBezTo>
                  <a:cubicBezTo>
                    <a:pt x="21600" y="21053"/>
                    <a:pt x="21228" y="21600"/>
                    <a:pt x="21228" y="21600"/>
                  </a:cubicBezTo>
                  <a:cubicBezTo>
                    <a:pt x="372" y="21600"/>
                    <a:pt x="372" y="21600"/>
                    <a:pt x="372" y="21600"/>
                  </a:cubicBezTo>
                  <a:cubicBezTo>
                    <a:pt x="372" y="21053"/>
                    <a:pt x="0" y="20506"/>
                    <a:pt x="0" y="19959"/>
                  </a:cubicBezTo>
                  <a:cubicBezTo>
                    <a:pt x="0" y="19139"/>
                    <a:pt x="372" y="18592"/>
                    <a:pt x="372" y="18319"/>
                  </a:cubicBezTo>
                  <a:cubicBezTo>
                    <a:pt x="15269" y="3281"/>
                    <a:pt x="15269" y="3281"/>
                    <a:pt x="15269" y="3281"/>
                  </a:cubicBezTo>
                  <a:cubicBezTo>
                    <a:pt x="1490" y="3281"/>
                    <a:pt x="1490" y="3281"/>
                    <a:pt x="1490" y="3281"/>
                  </a:cubicBezTo>
                  <a:cubicBezTo>
                    <a:pt x="1490" y="3281"/>
                    <a:pt x="1117" y="2734"/>
                    <a:pt x="1117" y="1641"/>
                  </a:cubicBezTo>
                  <a:cubicBezTo>
                    <a:pt x="1117" y="547"/>
                    <a:pt x="1490" y="0"/>
                    <a:pt x="1490" y="0"/>
                  </a:cubicBezTo>
                  <a:cubicBezTo>
                    <a:pt x="21228" y="0"/>
                    <a:pt x="21228" y="0"/>
                    <a:pt x="21228" y="0"/>
                  </a:cubicBezTo>
                  <a:cubicBezTo>
                    <a:pt x="21600" y="273"/>
                    <a:pt x="21600" y="820"/>
                    <a:pt x="21600" y="1641"/>
                  </a:cubicBezTo>
                  <a:cubicBezTo>
                    <a:pt x="21600" y="2187"/>
                    <a:pt x="21600" y="2734"/>
                    <a:pt x="21228" y="3281"/>
                  </a:cubicBezTo>
                  <a:cubicBezTo>
                    <a:pt x="6331" y="18319"/>
                    <a:pt x="6331" y="18319"/>
                    <a:pt x="6331" y="18319"/>
                  </a:cubicBezTo>
                  <a:lnTo>
                    <a:pt x="21228" y="1831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96" name="Freeform 34"/>
            <p:cNvSpPr/>
            <p:nvPr/>
          </p:nvSpPr>
          <p:spPr>
            <a:xfrm>
              <a:off x="431686" y="353852"/>
              <a:ext cx="78406" cy="111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547" y="10000"/>
                  </a:moveTo>
                  <a:cubicBezTo>
                    <a:pt x="10516" y="10000"/>
                    <a:pt x="10516" y="10000"/>
                    <a:pt x="10516" y="10000"/>
                  </a:cubicBezTo>
                  <a:cubicBezTo>
                    <a:pt x="13926" y="10000"/>
                    <a:pt x="15632" y="8600"/>
                    <a:pt x="15632" y="6200"/>
                  </a:cubicBezTo>
                  <a:cubicBezTo>
                    <a:pt x="15632" y="3800"/>
                    <a:pt x="13926" y="2400"/>
                    <a:pt x="10516" y="2400"/>
                  </a:cubicBezTo>
                  <a:cubicBezTo>
                    <a:pt x="4547" y="2400"/>
                    <a:pt x="4547" y="2400"/>
                    <a:pt x="4547" y="2400"/>
                  </a:cubicBezTo>
                  <a:lnTo>
                    <a:pt x="4547" y="10000"/>
                  </a:lnTo>
                  <a:close/>
                  <a:moveTo>
                    <a:pt x="11084" y="0"/>
                  </a:moveTo>
                  <a:cubicBezTo>
                    <a:pt x="16768" y="0"/>
                    <a:pt x="20179" y="2400"/>
                    <a:pt x="20179" y="6200"/>
                  </a:cubicBezTo>
                  <a:cubicBezTo>
                    <a:pt x="20179" y="9200"/>
                    <a:pt x="17905" y="11600"/>
                    <a:pt x="14211" y="12400"/>
                  </a:cubicBezTo>
                  <a:cubicBezTo>
                    <a:pt x="21600" y="21400"/>
                    <a:pt x="21600" y="21400"/>
                    <a:pt x="21600" y="21400"/>
                  </a:cubicBezTo>
                  <a:cubicBezTo>
                    <a:pt x="21600" y="21400"/>
                    <a:pt x="20747" y="21600"/>
                    <a:pt x="19042" y="21600"/>
                  </a:cubicBezTo>
                  <a:cubicBezTo>
                    <a:pt x="17621" y="21600"/>
                    <a:pt x="16768" y="21400"/>
                    <a:pt x="16768" y="21400"/>
                  </a:cubicBezTo>
                  <a:cubicBezTo>
                    <a:pt x="9663" y="12600"/>
                    <a:pt x="9663" y="12600"/>
                    <a:pt x="9663" y="12600"/>
                  </a:cubicBezTo>
                  <a:cubicBezTo>
                    <a:pt x="4547" y="12600"/>
                    <a:pt x="4547" y="12600"/>
                    <a:pt x="4547" y="12600"/>
                  </a:cubicBezTo>
                  <a:cubicBezTo>
                    <a:pt x="4547" y="21400"/>
                    <a:pt x="4547" y="21400"/>
                    <a:pt x="4547" y="21400"/>
                  </a:cubicBezTo>
                  <a:cubicBezTo>
                    <a:pt x="4547" y="21400"/>
                    <a:pt x="3695" y="21600"/>
                    <a:pt x="2274" y="21600"/>
                  </a:cubicBezTo>
                  <a:cubicBezTo>
                    <a:pt x="853" y="21600"/>
                    <a:pt x="0" y="21400"/>
                    <a:pt x="0" y="2140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1084" y="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97" name="Freeform 35"/>
            <p:cNvSpPr/>
            <p:nvPr/>
          </p:nvSpPr>
          <p:spPr>
            <a:xfrm>
              <a:off x="523425" y="381587"/>
              <a:ext cx="64539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14" y="3123"/>
                  </a:moveTo>
                  <a:cubicBezTo>
                    <a:pt x="8229" y="3123"/>
                    <a:pt x="5829" y="4945"/>
                    <a:pt x="5143" y="9108"/>
                  </a:cubicBezTo>
                  <a:cubicBezTo>
                    <a:pt x="16457" y="9108"/>
                    <a:pt x="16457" y="9108"/>
                    <a:pt x="16457" y="9108"/>
                  </a:cubicBezTo>
                  <a:cubicBezTo>
                    <a:pt x="16457" y="8848"/>
                    <a:pt x="16457" y="8328"/>
                    <a:pt x="16457" y="7547"/>
                  </a:cubicBezTo>
                  <a:cubicBezTo>
                    <a:pt x="16457" y="5205"/>
                    <a:pt x="15429" y="3123"/>
                    <a:pt x="11314" y="3123"/>
                  </a:cubicBezTo>
                  <a:moveTo>
                    <a:pt x="5143" y="11971"/>
                  </a:moveTo>
                  <a:cubicBezTo>
                    <a:pt x="5829" y="16655"/>
                    <a:pt x="8229" y="18217"/>
                    <a:pt x="12343" y="18217"/>
                  </a:cubicBezTo>
                  <a:cubicBezTo>
                    <a:pt x="16114" y="18217"/>
                    <a:pt x="18514" y="16916"/>
                    <a:pt x="18514" y="16916"/>
                  </a:cubicBezTo>
                  <a:cubicBezTo>
                    <a:pt x="19543" y="17696"/>
                    <a:pt x="20229" y="18737"/>
                    <a:pt x="20229" y="19778"/>
                  </a:cubicBezTo>
                  <a:cubicBezTo>
                    <a:pt x="20229" y="19778"/>
                    <a:pt x="17143" y="21600"/>
                    <a:pt x="11657" y="21600"/>
                  </a:cubicBezTo>
                  <a:cubicBezTo>
                    <a:pt x="3771" y="21600"/>
                    <a:pt x="0" y="17696"/>
                    <a:pt x="0" y="10670"/>
                  </a:cubicBezTo>
                  <a:cubicBezTo>
                    <a:pt x="0" y="3383"/>
                    <a:pt x="4457" y="0"/>
                    <a:pt x="11314" y="0"/>
                  </a:cubicBezTo>
                  <a:cubicBezTo>
                    <a:pt x="17829" y="0"/>
                    <a:pt x="21600" y="2863"/>
                    <a:pt x="21600" y="8067"/>
                  </a:cubicBezTo>
                  <a:cubicBezTo>
                    <a:pt x="21600" y="10410"/>
                    <a:pt x="21257" y="11971"/>
                    <a:pt x="21257" y="11971"/>
                  </a:cubicBezTo>
                  <a:lnTo>
                    <a:pt x="5143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98" name="Freeform 36"/>
            <p:cNvSpPr/>
            <p:nvPr/>
          </p:nvSpPr>
          <p:spPr>
            <a:xfrm>
              <a:off x="606630" y="348519"/>
              <a:ext cx="62939" cy="116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20892" y="21600"/>
                    <a:pt x="19121" y="21600"/>
                  </a:cubicBezTo>
                  <a:cubicBezTo>
                    <a:pt x="17351" y="21600"/>
                    <a:pt x="16289" y="21409"/>
                    <a:pt x="16289" y="21409"/>
                  </a:cubicBezTo>
                  <a:cubicBezTo>
                    <a:pt x="16289" y="11087"/>
                    <a:pt x="16289" y="11087"/>
                    <a:pt x="16289" y="11087"/>
                  </a:cubicBezTo>
                  <a:cubicBezTo>
                    <a:pt x="16289" y="9366"/>
                    <a:pt x="14872" y="8602"/>
                    <a:pt x="11331" y="8602"/>
                  </a:cubicBezTo>
                  <a:cubicBezTo>
                    <a:pt x="8852" y="8602"/>
                    <a:pt x="6728" y="9175"/>
                    <a:pt x="5311" y="10322"/>
                  </a:cubicBezTo>
                  <a:cubicBezTo>
                    <a:pt x="5311" y="21409"/>
                    <a:pt x="5311" y="21409"/>
                    <a:pt x="5311" y="21409"/>
                  </a:cubicBezTo>
                  <a:cubicBezTo>
                    <a:pt x="5311" y="21409"/>
                    <a:pt x="4249" y="21600"/>
                    <a:pt x="2479" y="21600"/>
                  </a:cubicBezTo>
                  <a:cubicBezTo>
                    <a:pt x="708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708" y="0"/>
                    <a:pt x="2479" y="0"/>
                  </a:cubicBezTo>
                  <a:cubicBezTo>
                    <a:pt x="4249" y="0"/>
                    <a:pt x="5311" y="191"/>
                    <a:pt x="5311" y="191"/>
                  </a:cubicBezTo>
                  <a:cubicBezTo>
                    <a:pt x="5311" y="8028"/>
                    <a:pt x="5311" y="8028"/>
                    <a:pt x="5311" y="8028"/>
                  </a:cubicBezTo>
                  <a:cubicBezTo>
                    <a:pt x="7082" y="6881"/>
                    <a:pt x="9915" y="6117"/>
                    <a:pt x="13456" y="6117"/>
                  </a:cubicBezTo>
                  <a:cubicBezTo>
                    <a:pt x="18767" y="6117"/>
                    <a:pt x="21600" y="8028"/>
                    <a:pt x="21600" y="10513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99" name="Freeform 37"/>
            <p:cNvSpPr/>
            <p:nvPr/>
          </p:nvSpPr>
          <p:spPr>
            <a:xfrm>
              <a:off x="687169" y="381587"/>
              <a:ext cx="624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311" y="12492"/>
                    <a:pt x="5311" y="14834"/>
                  </a:cubicBezTo>
                  <a:cubicBezTo>
                    <a:pt x="5311" y="17436"/>
                    <a:pt x="7082" y="18477"/>
                    <a:pt x="9915" y="18477"/>
                  </a:cubicBezTo>
                  <a:cubicBezTo>
                    <a:pt x="14164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2748" y="11451"/>
                    <a:pt x="10977" y="11451"/>
                  </a:cubicBezTo>
                  <a:moveTo>
                    <a:pt x="11331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0892" y="21080"/>
                    <a:pt x="19475" y="21080"/>
                  </a:cubicBezTo>
                  <a:cubicBezTo>
                    <a:pt x="18059" y="21080"/>
                    <a:pt x="17351" y="20819"/>
                    <a:pt x="17351" y="20819"/>
                  </a:cubicBezTo>
                  <a:cubicBezTo>
                    <a:pt x="16643" y="18217"/>
                    <a:pt x="16643" y="18217"/>
                    <a:pt x="16643" y="18217"/>
                  </a:cubicBezTo>
                  <a:cubicBezTo>
                    <a:pt x="15226" y="20299"/>
                    <a:pt x="12393" y="21600"/>
                    <a:pt x="8144" y="21600"/>
                  </a:cubicBezTo>
                  <a:cubicBezTo>
                    <a:pt x="3187" y="21600"/>
                    <a:pt x="0" y="19258"/>
                    <a:pt x="0" y="1483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623" y="3383"/>
                  </a:cubicBezTo>
                  <a:cubicBezTo>
                    <a:pt x="7082" y="3383"/>
                    <a:pt x="3541" y="4424"/>
                    <a:pt x="3541" y="4424"/>
                  </a:cubicBezTo>
                  <a:cubicBezTo>
                    <a:pt x="3541" y="4424"/>
                    <a:pt x="2833" y="3904"/>
                    <a:pt x="2479" y="3123"/>
                  </a:cubicBezTo>
                  <a:cubicBezTo>
                    <a:pt x="1770" y="2342"/>
                    <a:pt x="2125" y="1561"/>
                    <a:pt x="2125" y="1561"/>
                  </a:cubicBezTo>
                  <a:cubicBezTo>
                    <a:pt x="2125" y="1561"/>
                    <a:pt x="6020" y="0"/>
                    <a:pt x="1133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00" name="Freeform 38"/>
            <p:cNvSpPr/>
            <p:nvPr/>
          </p:nvSpPr>
          <p:spPr>
            <a:xfrm>
              <a:off x="772507" y="348519"/>
              <a:ext cx="66672" cy="11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8452"/>
                  </a:moveTo>
                  <a:cubicBezTo>
                    <a:pt x="6978" y="8452"/>
                    <a:pt x="4985" y="9955"/>
                    <a:pt x="4985" y="12021"/>
                  </a:cubicBezTo>
                  <a:cubicBezTo>
                    <a:pt x="4985" y="15590"/>
                    <a:pt x="4985" y="15590"/>
                    <a:pt x="4985" y="15590"/>
                  </a:cubicBezTo>
                  <a:cubicBezTo>
                    <a:pt x="4985" y="17468"/>
                    <a:pt x="6978" y="19158"/>
                    <a:pt x="10302" y="19158"/>
                  </a:cubicBezTo>
                  <a:cubicBezTo>
                    <a:pt x="14289" y="19158"/>
                    <a:pt x="16283" y="18031"/>
                    <a:pt x="16283" y="13711"/>
                  </a:cubicBezTo>
                  <a:cubicBezTo>
                    <a:pt x="16283" y="9579"/>
                    <a:pt x="14289" y="8452"/>
                    <a:pt x="10302" y="8452"/>
                  </a:cubicBezTo>
                  <a:moveTo>
                    <a:pt x="4985" y="7889"/>
                  </a:moveTo>
                  <a:cubicBezTo>
                    <a:pt x="6314" y="6762"/>
                    <a:pt x="8640" y="6010"/>
                    <a:pt x="11963" y="6010"/>
                  </a:cubicBezTo>
                  <a:cubicBezTo>
                    <a:pt x="17945" y="6010"/>
                    <a:pt x="21600" y="8077"/>
                    <a:pt x="21600" y="13711"/>
                  </a:cubicBezTo>
                  <a:cubicBezTo>
                    <a:pt x="21600" y="19534"/>
                    <a:pt x="17945" y="21600"/>
                    <a:pt x="11963" y="21600"/>
                  </a:cubicBezTo>
                  <a:cubicBezTo>
                    <a:pt x="8640" y="21600"/>
                    <a:pt x="6314" y="20849"/>
                    <a:pt x="4985" y="19722"/>
                  </a:cubicBezTo>
                  <a:cubicBezTo>
                    <a:pt x="4985" y="21037"/>
                    <a:pt x="4985" y="21037"/>
                    <a:pt x="4985" y="21037"/>
                  </a:cubicBezTo>
                  <a:cubicBezTo>
                    <a:pt x="4985" y="21037"/>
                    <a:pt x="3988" y="21224"/>
                    <a:pt x="2326" y="21224"/>
                  </a:cubicBezTo>
                  <a:cubicBezTo>
                    <a:pt x="665" y="21224"/>
                    <a:pt x="0" y="21037"/>
                    <a:pt x="0" y="21037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0" y="188"/>
                    <a:pt x="665" y="0"/>
                    <a:pt x="2326" y="0"/>
                  </a:cubicBezTo>
                  <a:cubicBezTo>
                    <a:pt x="3988" y="0"/>
                    <a:pt x="4985" y="188"/>
                    <a:pt x="4985" y="188"/>
                  </a:cubicBezTo>
                  <a:lnTo>
                    <a:pt x="4985" y="788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01" name="Freeform 39"/>
            <p:cNvSpPr/>
            <p:nvPr/>
          </p:nvSpPr>
          <p:spPr>
            <a:xfrm>
              <a:off x="857846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550" y="21600"/>
                    <a:pt x="10800" y="21600"/>
                  </a:cubicBezTo>
                  <a:cubicBezTo>
                    <a:pt x="4050" y="21600"/>
                    <a:pt x="1350" y="21404"/>
                    <a:pt x="1350" y="21404"/>
                  </a:cubicBezTo>
                  <a:cubicBezTo>
                    <a:pt x="1350" y="6284"/>
                    <a:pt x="1350" y="6284"/>
                    <a:pt x="1350" y="6284"/>
                  </a:cubicBezTo>
                  <a:cubicBezTo>
                    <a:pt x="1350" y="6284"/>
                    <a:pt x="4050" y="6087"/>
                    <a:pt x="10800" y="6087"/>
                  </a:cubicBezTo>
                  <a:cubicBezTo>
                    <a:pt x="1755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405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405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02" name="Freeform 40"/>
            <p:cNvSpPr/>
            <p:nvPr/>
          </p:nvSpPr>
          <p:spPr>
            <a:xfrm>
              <a:off x="897849" y="348519"/>
              <a:ext cx="15468" cy="116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17280" y="21600"/>
                    <a:pt x="10080" y="21600"/>
                  </a:cubicBezTo>
                  <a:cubicBezTo>
                    <a:pt x="2880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2880" y="0"/>
                    <a:pt x="10080" y="0"/>
                  </a:cubicBezTo>
                  <a:cubicBezTo>
                    <a:pt x="17280" y="0"/>
                    <a:pt x="21600" y="191"/>
                    <a:pt x="21600" y="191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03" name="Freeform 41"/>
            <p:cNvSpPr/>
            <p:nvPr/>
          </p:nvSpPr>
          <p:spPr>
            <a:xfrm>
              <a:off x="936251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550" y="21600"/>
                    <a:pt x="10800" y="21600"/>
                  </a:cubicBezTo>
                  <a:cubicBezTo>
                    <a:pt x="4050" y="21600"/>
                    <a:pt x="1350" y="21404"/>
                    <a:pt x="1350" y="21404"/>
                  </a:cubicBezTo>
                  <a:cubicBezTo>
                    <a:pt x="1350" y="6284"/>
                    <a:pt x="1350" y="6284"/>
                    <a:pt x="1350" y="6284"/>
                  </a:cubicBezTo>
                  <a:cubicBezTo>
                    <a:pt x="1350" y="6284"/>
                    <a:pt x="4050" y="6087"/>
                    <a:pt x="10800" y="6087"/>
                  </a:cubicBezTo>
                  <a:cubicBezTo>
                    <a:pt x="1755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405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405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04" name="Freeform 42"/>
            <p:cNvSpPr/>
            <p:nvPr/>
          </p:nvSpPr>
          <p:spPr>
            <a:xfrm>
              <a:off x="968253" y="366120"/>
              <a:ext cx="51204" cy="101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4" y="14988"/>
                  </a:moveTo>
                  <a:cubicBezTo>
                    <a:pt x="11664" y="17853"/>
                    <a:pt x="13824" y="18735"/>
                    <a:pt x="18144" y="18735"/>
                  </a:cubicBezTo>
                  <a:cubicBezTo>
                    <a:pt x="19440" y="18735"/>
                    <a:pt x="21168" y="18735"/>
                    <a:pt x="21168" y="18735"/>
                  </a:cubicBezTo>
                  <a:cubicBezTo>
                    <a:pt x="21168" y="18735"/>
                    <a:pt x="21600" y="19176"/>
                    <a:pt x="21600" y="20057"/>
                  </a:cubicBezTo>
                  <a:cubicBezTo>
                    <a:pt x="21600" y="20718"/>
                    <a:pt x="21168" y="21159"/>
                    <a:pt x="21168" y="21159"/>
                  </a:cubicBezTo>
                  <a:cubicBezTo>
                    <a:pt x="19872" y="21380"/>
                    <a:pt x="18144" y="21600"/>
                    <a:pt x="16416" y="21600"/>
                  </a:cubicBezTo>
                  <a:cubicBezTo>
                    <a:pt x="8208" y="21600"/>
                    <a:pt x="5184" y="19396"/>
                    <a:pt x="5184" y="14988"/>
                  </a:cubicBezTo>
                  <a:cubicBezTo>
                    <a:pt x="5184" y="6171"/>
                    <a:pt x="5184" y="6171"/>
                    <a:pt x="5184" y="6171"/>
                  </a:cubicBezTo>
                  <a:cubicBezTo>
                    <a:pt x="0" y="6171"/>
                    <a:pt x="0" y="6171"/>
                    <a:pt x="0" y="6171"/>
                  </a:cubicBezTo>
                  <a:cubicBezTo>
                    <a:pt x="0" y="6171"/>
                    <a:pt x="0" y="5731"/>
                    <a:pt x="0" y="5069"/>
                  </a:cubicBezTo>
                  <a:cubicBezTo>
                    <a:pt x="0" y="4188"/>
                    <a:pt x="0" y="3747"/>
                    <a:pt x="0" y="3747"/>
                  </a:cubicBezTo>
                  <a:cubicBezTo>
                    <a:pt x="5184" y="3747"/>
                    <a:pt x="5184" y="3747"/>
                    <a:pt x="5184" y="3747"/>
                  </a:cubicBezTo>
                  <a:cubicBezTo>
                    <a:pt x="5184" y="661"/>
                    <a:pt x="5184" y="661"/>
                    <a:pt x="5184" y="661"/>
                  </a:cubicBezTo>
                  <a:cubicBezTo>
                    <a:pt x="6912" y="220"/>
                    <a:pt x="9504" y="0"/>
                    <a:pt x="11664" y="0"/>
                  </a:cubicBezTo>
                  <a:cubicBezTo>
                    <a:pt x="11664" y="3747"/>
                    <a:pt x="11664" y="3747"/>
                    <a:pt x="11664" y="3747"/>
                  </a:cubicBezTo>
                  <a:cubicBezTo>
                    <a:pt x="20304" y="3747"/>
                    <a:pt x="20304" y="3747"/>
                    <a:pt x="20304" y="3747"/>
                  </a:cubicBezTo>
                  <a:cubicBezTo>
                    <a:pt x="20304" y="3747"/>
                    <a:pt x="20736" y="4188"/>
                    <a:pt x="20736" y="4849"/>
                  </a:cubicBezTo>
                  <a:cubicBezTo>
                    <a:pt x="20736" y="5731"/>
                    <a:pt x="20304" y="6171"/>
                    <a:pt x="20304" y="6171"/>
                  </a:cubicBezTo>
                  <a:cubicBezTo>
                    <a:pt x="11664" y="6171"/>
                    <a:pt x="11664" y="6171"/>
                    <a:pt x="11664" y="6171"/>
                  </a:cubicBezTo>
                  <a:lnTo>
                    <a:pt x="11664" y="14988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05" name="Freeform 43"/>
            <p:cNvSpPr/>
            <p:nvPr/>
          </p:nvSpPr>
          <p:spPr>
            <a:xfrm>
              <a:off x="1029057" y="381587"/>
              <a:ext cx="624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666" y="12492"/>
                    <a:pt x="5666" y="14834"/>
                  </a:cubicBezTo>
                  <a:cubicBezTo>
                    <a:pt x="5666" y="17436"/>
                    <a:pt x="7436" y="18477"/>
                    <a:pt x="10269" y="18477"/>
                  </a:cubicBezTo>
                  <a:cubicBezTo>
                    <a:pt x="14518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3102" y="11451"/>
                    <a:pt x="10977" y="11451"/>
                  </a:cubicBezTo>
                  <a:moveTo>
                    <a:pt x="11685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1246" y="21080"/>
                    <a:pt x="19830" y="21080"/>
                  </a:cubicBezTo>
                  <a:cubicBezTo>
                    <a:pt x="18413" y="21080"/>
                    <a:pt x="17705" y="20819"/>
                    <a:pt x="17705" y="20819"/>
                  </a:cubicBezTo>
                  <a:cubicBezTo>
                    <a:pt x="16643" y="18217"/>
                    <a:pt x="16643" y="18217"/>
                    <a:pt x="16643" y="18217"/>
                  </a:cubicBezTo>
                  <a:cubicBezTo>
                    <a:pt x="15226" y="20299"/>
                    <a:pt x="12393" y="21600"/>
                    <a:pt x="8498" y="21600"/>
                  </a:cubicBezTo>
                  <a:cubicBezTo>
                    <a:pt x="3187" y="21600"/>
                    <a:pt x="0" y="19258"/>
                    <a:pt x="0" y="1483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977" y="3383"/>
                  </a:cubicBezTo>
                  <a:cubicBezTo>
                    <a:pt x="7082" y="3383"/>
                    <a:pt x="3895" y="4424"/>
                    <a:pt x="3895" y="4424"/>
                  </a:cubicBezTo>
                  <a:cubicBezTo>
                    <a:pt x="3541" y="4424"/>
                    <a:pt x="3187" y="3904"/>
                    <a:pt x="2479" y="3123"/>
                  </a:cubicBezTo>
                  <a:cubicBezTo>
                    <a:pt x="2125" y="2342"/>
                    <a:pt x="2125" y="1561"/>
                    <a:pt x="2125" y="1561"/>
                  </a:cubicBezTo>
                  <a:cubicBezTo>
                    <a:pt x="2125" y="1561"/>
                    <a:pt x="6374" y="0"/>
                    <a:pt x="11685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06" name="Freeform 44"/>
            <p:cNvSpPr/>
            <p:nvPr/>
          </p:nvSpPr>
          <p:spPr>
            <a:xfrm>
              <a:off x="1110129" y="381587"/>
              <a:ext cx="56537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4" y="10670"/>
                  </a:moveTo>
                  <a:cubicBezTo>
                    <a:pt x="6284" y="15875"/>
                    <a:pt x="8640" y="18217"/>
                    <a:pt x="14531" y="18217"/>
                  </a:cubicBezTo>
                  <a:cubicBezTo>
                    <a:pt x="17673" y="18217"/>
                    <a:pt x="20029" y="17436"/>
                    <a:pt x="20029" y="17436"/>
                  </a:cubicBezTo>
                  <a:cubicBezTo>
                    <a:pt x="21207" y="18217"/>
                    <a:pt x="21600" y="19258"/>
                    <a:pt x="21600" y="20299"/>
                  </a:cubicBezTo>
                  <a:cubicBezTo>
                    <a:pt x="21600" y="20299"/>
                    <a:pt x="19244" y="21600"/>
                    <a:pt x="13353" y="21600"/>
                  </a:cubicBezTo>
                  <a:cubicBezTo>
                    <a:pt x="4713" y="21600"/>
                    <a:pt x="0" y="17696"/>
                    <a:pt x="0" y="10670"/>
                  </a:cubicBezTo>
                  <a:cubicBezTo>
                    <a:pt x="0" y="3904"/>
                    <a:pt x="4713" y="0"/>
                    <a:pt x="13353" y="0"/>
                  </a:cubicBezTo>
                  <a:cubicBezTo>
                    <a:pt x="18851" y="0"/>
                    <a:pt x="21207" y="1041"/>
                    <a:pt x="21207" y="1041"/>
                  </a:cubicBezTo>
                  <a:cubicBezTo>
                    <a:pt x="21207" y="2082"/>
                    <a:pt x="20422" y="3123"/>
                    <a:pt x="19244" y="3904"/>
                  </a:cubicBezTo>
                  <a:cubicBezTo>
                    <a:pt x="19244" y="3904"/>
                    <a:pt x="17280" y="3383"/>
                    <a:pt x="14138" y="3383"/>
                  </a:cubicBezTo>
                  <a:cubicBezTo>
                    <a:pt x="8640" y="3383"/>
                    <a:pt x="6284" y="5725"/>
                    <a:pt x="6284" y="1067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07" name="Freeform 45"/>
            <p:cNvSpPr/>
            <p:nvPr/>
          </p:nvSpPr>
          <p:spPr>
            <a:xfrm>
              <a:off x="1165599" y="351719"/>
              <a:ext cx="34136" cy="152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89"/>
                  </a:moveTo>
                  <a:cubicBezTo>
                    <a:pt x="21600" y="2189"/>
                    <a:pt x="19636" y="2335"/>
                    <a:pt x="16364" y="2335"/>
                  </a:cubicBezTo>
                  <a:cubicBezTo>
                    <a:pt x="13091" y="2335"/>
                    <a:pt x="11127" y="2189"/>
                    <a:pt x="11127" y="2189"/>
                  </a:cubicBezTo>
                  <a:cubicBezTo>
                    <a:pt x="11127" y="146"/>
                    <a:pt x="11127" y="146"/>
                    <a:pt x="11127" y="146"/>
                  </a:cubicBezTo>
                  <a:cubicBezTo>
                    <a:pt x="11127" y="146"/>
                    <a:pt x="13091" y="0"/>
                    <a:pt x="16364" y="0"/>
                  </a:cubicBezTo>
                  <a:cubicBezTo>
                    <a:pt x="19636" y="0"/>
                    <a:pt x="21600" y="146"/>
                    <a:pt x="21600" y="146"/>
                  </a:cubicBezTo>
                  <a:lnTo>
                    <a:pt x="21600" y="2189"/>
                  </a:lnTo>
                  <a:close/>
                  <a:moveTo>
                    <a:pt x="11782" y="4670"/>
                  </a:moveTo>
                  <a:cubicBezTo>
                    <a:pt x="11782" y="4670"/>
                    <a:pt x="13091" y="4524"/>
                    <a:pt x="16364" y="4524"/>
                  </a:cubicBezTo>
                  <a:cubicBezTo>
                    <a:pt x="19636" y="4524"/>
                    <a:pt x="21600" y="4670"/>
                    <a:pt x="21600" y="4670"/>
                  </a:cubicBezTo>
                  <a:cubicBezTo>
                    <a:pt x="21600" y="17951"/>
                    <a:pt x="21600" y="17951"/>
                    <a:pt x="21600" y="17951"/>
                  </a:cubicBezTo>
                  <a:cubicBezTo>
                    <a:pt x="21600" y="20286"/>
                    <a:pt x="16364" y="21600"/>
                    <a:pt x="7200" y="21600"/>
                  </a:cubicBezTo>
                  <a:cubicBezTo>
                    <a:pt x="3273" y="21600"/>
                    <a:pt x="655" y="21454"/>
                    <a:pt x="655" y="21454"/>
                  </a:cubicBezTo>
                  <a:cubicBezTo>
                    <a:pt x="655" y="21454"/>
                    <a:pt x="0" y="21162"/>
                    <a:pt x="0" y="20870"/>
                  </a:cubicBezTo>
                  <a:cubicBezTo>
                    <a:pt x="0" y="20141"/>
                    <a:pt x="1309" y="19703"/>
                    <a:pt x="1309" y="19703"/>
                  </a:cubicBezTo>
                  <a:cubicBezTo>
                    <a:pt x="1309" y="19703"/>
                    <a:pt x="2618" y="19849"/>
                    <a:pt x="4582" y="19849"/>
                  </a:cubicBezTo>
                  <a:cubicBezTo>
                    <a:pt x="9164" y="19849"/>
                    <a:pt x="11782" y="19265"/>
                    <a:pt x="11782" y="18097"/>
                  </a:cubicBezTo>
                  <a:lnTo>
                    <a:pt x="11782" y="467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08" name="Freeform 46"/>
            <p:cNvSpPr/>
            <p:nvPr/>
          </p:nvSpPr>
          <p:spPr>
            <a:xfrm>
              <a:off x="1222136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250" y="21404"/>
                  </a:moveTo>
                  <a:cubicBezTo>
                    <a:pt x="20250" y="21404"/>
                    <a:pt x="17550" y="21600"/>
                    <a:pt x="10800" y="21600"/>
                  </a:cubicBezTo>
                  <a:cubicBezTo>
                    <a:pt x="4050" y="21600"/>
                    <a:pt x="0" y="21404"/>
                    <a:pt x="0" y="21404"/>
                  </a:cubicBezTo>
                  <a:cubicBezTo>
                    <a:pt x="0" y="6284"/>
                    <a:pt x="0" y="6284"/>
                    <a:pt x="0" y="6284"/>
                  </a:cubicBezTo>
                  <a:cubicBezTo>
                    <a:pt x="0" y="6284"/>
                    <a:pt x="4050" y="6087"/>
                    <a:pt x="10800" y="6087"/>
                  </a:cubicBezTo>
                  <a:cubicBezTo>
                    <a:pt x="17550" y="6087"/>
                    <a:pt x="20250" y="6284"/>
                    <a:pt x="20250" y="6284"/>
                  </a:cubicBezTo>
                  <a:lnTo>
                    <a:pt x="2025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270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270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09" name="Freeform 47"/>
            <p:cNvSpPr/>
            <p:nvPr/>
          </p:nvSpPr>
          <p:spPr>
            <a:xfrm>
              <a:off x="1294673" y="351719"/>
              <a:ext cx="87474" cy="115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73" y="2507"/>
                  </a:moveTo>
                  <a:cubicBezTo>
                    <a:pt x="6607" y="2507"/>
                    <a:pt x="4066" y="4243"/>
                    <a:pt x="4066" y="10800"/>
                  </a:cubicBezTo>
                  <a:cubicBezTo>
                    <a:pt x="4066" y="17164"/>
                    <a:pt x="6607" y="19093"/>
                    <a:pt x="10673" y="19093"/>
                  </a:cubicBezTo>
                  <a:cubicBezTo>
                    <a:pt x="14739" y="19093"/>
                    <a:pt x="17280" y="17164"/>
                    <a:pt x="17280" y="10800"/>
                  </a:cubicBezTo>
                  <a:cubicBezTo>
                    <a:pt x="17280" y="4243"/>
                    <a:pt x="14739" y="2507"/>
                    <a:pt x="10673" y="2507"/>
                  </a:cubicBezTo>
                  <a:moveTo>
                    <a:pt x="10673" y="0"/>
                  </a:moveTo>
                  <a:cubicBezTo>
                    <a:pt x="17280" y="0"/>
                    <a:pt x="21600" y="3279"/>
                    <a:pt x="21600" y="10800"/>
                  </a:cubicBezTo>
                  <a:cubicBezTo>
                    <a:pt x="21600" y="18321"/>
                    <a:pt x="17280" y="21600"/>
                    <a:pt x="10673" y="21600"/>
                  </a:cubicBezTo>
                  <a:cubicBezTo>
                    <a:pt x="4066" y="21600"/>
                    <a:pt x="0" y="18321"/>
                    <a:pt x="0" y="10800"/>
                  </a:cubicBezTo>
                  <a:cubicBezTo>
                    <a:pt x="0" y="3279"/>
                    <a:pt x="4066" y="0"/>
                    <a:pt x="10673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10" name="Freeform 48"/>
            <p:cNvSpPr/>
            <p:nvPr/>
          </p:nvSpPr>
          <p:spPr>
            <a:xfrm>
              <a:off x="1398680" y="381587"/>
              <a:ext cx="54404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11" y="0"/>
                  </a:moveTo>
                  <a:cubicBezTo>
                    <a:pt x="17525" y="0"/>
                    <a:pt x="20377" y="1041"/>
                    <a:pt x="20377" y="1041"/>
                  </a:cubicBezTo>
                  <a:cubicBezTo>
                    <a:pt x="20377" y="2082"/>
                    <a:pt x="19562" y="3383"/>
                    <a:pt x="18747" y="3904"/>
                  </a:cubicBezTo>
                  <a:cubicBezTo>
                    <a:pt x="18747" y="3904"/>
                    <a:pt x="15487" y="3383"/>
                    <a:pt x="12226" y="3383"/>
                  </a:cubicBezTo>
                  <a:cubicBezTo>
                    <a:pt x="8151" y="3383"/>
                    <a:pt x="5706" y="4164"/>
                    <a:pt x="5706" y="6246"/>
                  </a:cubicBezTo>
                  <a:cubicBezTo>
                    <a:pt x="5706" y="8067"/>
                    <a:pt x="9781" y="8588"/>
                    <a:pt x="13449" y="9369"/>
                  </a:cubicBezTo>
                  <a:cubicBezTo>
                    <a:pt x="17525" y="10149"/>
                    <a:pt x="21600" y="11451"/>
                    <a:pt x="21600" y="15354"/>
                  </a:cubicBezTo>
                  <a:cubicBezTo>
                    <a:pt x="21600" y="19258"/>
                    <a:pt x="17932" y="21600"/>
                    <a:pt x="10189" y="21600"/>
                  </a:cubicBezTo>
                  <a:cubicBezTo>
                    <a:pt x="3668" y="21600"/>
                    <a:pt x="0" y="20039"/>
                    <a:pt x="0" y="20039"/>
                  </a:cubicBezTo>
                  <a:cubicBezTo>
                    <a:pt x="0" y="18998"/>
                    <a:pt x="408" y="17957"/>
                    <a:pt x="1630" y="17176"/>
                  </a:cubicBezTo>
                  <a:cubicBezTo>
                    <a:pt x="1630" y="17176"/>
                    <a:pt x="5706" y="18217"/>
                    <a:pt x="9781" y="18217"/>
                  </a:cubicBezTo>
                  <a:cubicBezTo>
                    <a:pt x="13449" y="18217"/>
                    <a:pt x="15894" y="17176"/>
                    <a:pt x="15894" y="15354"/>
                  </a:cubicBezTo>
                  <a:cubicBezTo>
                    <a:pt x="15894" y="13272"/>
                    <a:pt x="12226" y="12752"/>
                    <a:pt x="8558" y="11971"/>
                  </a:cubicBezTo>
                  <a:cubicBezTo>
                    <a:pt x="4483" y="11190"/>
                    <a:pt x="0" y="10149"/>
                    <a:pt x="0" y="6246"/>
                  </a:cubicBezTo>
                  <a:cubicBezTo>
                    <a:pt x="0" y="2602"/>
                    <a:pt x="3668" y="0"/>
                    <a:pt x="1141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11" name="Freeform 49"/>
            <p:cNvSpPr/>
            <p:nvPr/>
          </p:nvSpPr>
          <p:spPr>
            <a:xfrm>
              <a:off x="1467484" y="344020"/>
              <a:ext cx="68806" cy="123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11284" y="35"/>
                  </a:moveTo>
                  <a:cubicBezTo>
                    <a:pt x="12573" y="-145"/>
                    <a:pt x="14830" y="395"/>
                    <a:pt x="15475" y="1115"/>
                  </a:cubicBezTo>
                  <a:cubicBezTo>
                    <a:pt x="9349" y="4715"/>
                    <a:pt x="9349" y="4715"/>
                    <a:pt x="9349" y="4715"/>
                  </a:cubicBezTo>
                  <a:cubicBezTo>
                    <a:pt x="8060" y="4535"/>
                    <a:pt x="7093" y="4355"/>
                    <a:pt x="6448" y="3815"/>
                  </a:cubicBezTo>
                  <a:lnTo>
                    <a:pt x="11284" y="35"/>
                  </a:lnTo>
                  <a:close/>
                  <a:moveTo>
                    <a:pt x="10961" y="8675"/>
                  </a:moveTo>
                  <a:cubicBezTo>
                    <a:pt x="7415" y="8675"/>
                    <a:pt x="5158" y="9755"/>
                    <a:pt x="5158" y="13895"/>
                  </a:cubicBezTo>
                  <a:cubicBezTo>
                    <a:pt x="5158" y="18215"/>
                    <a:pt x="7415" y="19295"/>
                    <a:pt x="10961" y="19295"/>
                  </a:cubicBezTo>
                  <a:cubicBezTo>
                    <a:pt x="14507" y="19295"/>
                    <a:pt x="16764" y="18215"/>
                    <a:pt x="16764" y="13895"/>
                  </a:cubicBezTo>
                  <a:cubicBezTo>
                    <a:pt x="16764" y="9755"/>
                    <a:pt x="14507" y="8675"/>
                    <a:pt x="10961" y="8675"/>
                  </a:cubicBezTo>
                  <a:moveTo>
                    <a:pt x="10961" y="6515"/>
                  </a:moveTo>
                  <a:cubicBezTo>
                    <a:pt x="17731" y="6515"/>
                    <a:pt x="21600" y="8675"/>
                    <a:pt x="21600" y="13895"/>
                  </a:cubicBezTo>
                  <a:cubicBezTo>
                    <a:pt x="21600" y="19295"/>
                    <a:pt x="17409" y="21455"/>
                    <a:pt x="10961" y="21455"/>
                  </a:cubicBezTo>
                  <a:cubicBezTo>
                    <a:pt x="4191" y="21455"/>
                    <a:pt x="0" y="19295"/>
                    <a:pt x="0" y="13895"/>
                  </a:cubicBezTo>
                  <a:cubicBezTo>
                    <a:pt x="0" y="8675"/>
                    <a:pt x="4191" y="6515"/>
                    <a:pt x="10961" y="6515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12" name="Freeform 50"/>
            <p:cNvSpPr/>
            <p:nvPr/>
          </p:nvSpPr>
          <p:spPr>
            <a:xfrm>
              <a:off x="1556023" y="348519"/>
              <a:ext cx="66672" cy="11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8452"/>
                  </a:moveTo>
                  <a:cubicBezTo>
                    <a:pt x="6978" y="8452"/>
                    <a:pt x="4985" y="9955"/>
                    <a:pt x="4985" y="12021"/>
                  </a:cubicBezTo>
                  <a:cubicBezTo>
                    <a:pt x="4985" y="15590"/>
                    <a:pt x="4985" y="15590"/>
                    <a:pt x="4985" y="15590"/>
                  </a:cubicBezTo>
                  <a:cubicBezTo>
                    <a:pt x="4985" y="17468"/>
                    <a:pt x="6978" y="19158"/>
                    <a:pt x="10302" y="19158"/>
                  </a:cubicBezTo>
                  <a:cubicBezTo>
                    <a:pt x="14289" y="19158"/>
                    <a:pt x="16283" y="18031"/>
                    <a:pt x="16283" y="13711"/>
                  </a:cubicBezTo>
                  <a:cubicBezTo>
                    <a:pt x="16283" y="9579"/>
                    <a:pt x="14289" y="8452"/>
                    <a:pt x="10302" y="8452"/>
                  </a:cubicBezTo>
                  <a:moveTo>
                    <a:pt x="4985" y="7889"/>
                  </a:moveTo>
                  <a:cubicBezTo>
                    <a:pt x="6314" y="6762"/>
                    <a:pt x="8640" y="6010"/>
                    <a:pt x="12295" y="6010"/>
                  </a:cubicBezTo>
                  <a:cubicBezTo>
                    <a:pt x="17945" y="6010"/>
                    <a:pt x="21600" y="8077"/>
                    <a:pt x="21600" y="13711"/>
                  </a:cubicBezTo>
                  <a:cubicBezTo>
                    <a:pt x="21600" y="19534"/>
                    <a:pt x="17945" y="21600"/>
                    <a:pt x="12295" y="21600"/>
                  </a:cubicBezTo>
                  <a:cubicBezTo>
                    <a:pt x="8640" y="21600"/>
                    <a:pt x="6314" y="20849"/>
                    <a:pt x="4985" y="19722"/>
                  </a:cubicBezTo>
                  <a:cubicBezTo>
                    <a:pt x="4985" y="21037"/>
                    <a:pt x="4985" y="21037"/>
                    <a:pt x="4985" y="21037"/>
                  </a:cubicBezTo>
                  <a:cubicBezTo>
                    <a:pt x="4985" y="21037"/>
                    <a:pt x="3988" y="21224"/>
                    <a:pt x="2326" y="21224"/>
                  </a:cubicBezTo>
                  <a:cubicBezTo>
                    <a:pt x="665" y="21224"/>
                    <a:pt x="0" y="21037"/>
                    <a:pt x="0" y="21037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0" y="188"/>
                    <a:pt x="665" y="0"/>
                    <a:pt x="2326" y="0"/>
                  </a:cubicBezTo>
                  <a:cubicBezTo>
                    <a:pt x="3988" y="0"/>
                    <a:pt x="4985" y="188"/>
                    <a:pt x="4985" y="188"/>
                  </a:cubicBezTo>
                  <a:lnTo>
                    <a:pt x="4985" y="788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13" name="Freeform 51"/>
            <p:cNvSpPr/>
            <p:nvPr/>
          </p:nvSpPr>
          <p:spPr>
            <a:xfrm>
              <a:off x="431686" y="540531"/>
              <a:ext cx="81073" cy="111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9" y="7800"/>
                  </a:moveTo>
                  <a:cubicBezTo>
                    <a:pt x="4648" y="5800"/>
                    <a:pt x="3828" y="3800"/>
                    <a:pt x="3828" y="3800"/>
                  </a:cubicBezTo>
                  <a:cubicBezTo>
                    <a:pt x="3554" y="3800"/>
                    <a:pt x="3554" y="3800"/>
                    <a:pt x="3554" y="3800"/>
                  </a:cubicBezTo>
                  <a:cubicBezTo>
                    <a:pt x="3554" y="3800"/>
                    <a:pt x="4101" y="5800"/>
                    <a:pt x="4101" y="8800"/>
                  </a:cubicBezTo>
                  <a:cubicBezTo>
                    <a:pt x="4101" y="21400"/>
                    <a:pt x="4101" y="21400"/>
                    <a:pt x="4101" y="21400"/>
                  </a:cubicBezTo>
                  <a:cubicBezTo>
                    <a:pt x="4101" y="21400"/>
                    <a:pt x="3281" y="21600"/>
                    <a:pt x="1914" y="21600"/>
                  </a:cubicBezTo>
                  <a:cubicBezTo>
                    <a:pt x="547" y="21600"/>
                    <a:pt x="0" y="21400"/>
                    <a:pt x="0" y="21400"/>
                  </a:cubicBezTo>
                  <a:cubicBezTo>
                    <a:pt x="0" y="200"/>
                    <a:pt x="0" y="200"/>
                    <a:pt x="0" y="200"/>
                  </a:cubicBezTo>
                  <a:cubicBezTo>
                    <a:pt x="0" y="200"/>
                    <a:pt x="820" y="0"/>
                    <a:pt x="2734" y="0"/>
                  </a:cubicBezTo>
                  <a:cubicBezTo>
                    <a:pt x="4375" y="0"/>
                    <a:pt x="5195" y="200"/>
                    <a:pt x="5195" y="200"/>
                  </a:cubicBezTo>
                  <a:cubicBezTo>
                    <a:pt x="15311" y="13800"/>
                    <a:pt x="15311" y="13800"/>
                    <a:pt x="15311" y="13800"/>
                  </a:cubicBezTo>
                  <a:cubicBezTo>
                    <a:pt x="16952" y="15800"/>
                    <a:pt x="18046" y="17800"/>
                    <a:pt x="18046" y="17800"/>
                  </a:cubicBezTo>
                  <a:cubicBezTo>
                    <a:pt x="18046" y="17800"/>
                    <a:pt x="18046" y="17800"/>
                    <a:pt x="18046" y="17800"/>
                  </a:cubicBezTo>
                  <a:cubicBezTo>
                    <a:pt x="18046" y="17800"/>
                    <a:pt x="17772" y="15600"/>
                    <a:pt x="17772" y="12800"/>
                  </a:cubicBezTo>
                  <a:cubicBezTo>
                    <a:pt x="17772" y="200"/>
                    <a:pt x="17772" y="200"/>
                    <a:pt x="17772" y="200"/>
                  </a:cubicBezTo>
                  <a:cubicBezTo>
                    <a:pt x="17772" y="200"/>
                    <a:pt x="18319" y="0"/>
                    <a:pt x="19686" y="0"/>
                  </a:cubicBezTo>
                  <a:cubicBezTo>
                    <a:pt x="21053" y="0"/>
                    <a:pt x="21600" y="200"/>
                    <a:pt x="21600" y="200"/>
                  </a:cubicBezTo>
                  <a:cubicBezTo>
                    <a:pt x="21600" y="21400"/>
                    <a:pt x="21600" y="21400"/>
                    <a:pt x="21600" y="21400"/>
                  </a:cubicBezTo>
                  <a:cubicBezTo>
                    <a:pt x="21600" y="21400"/>
                    <a:pt x="20780" y="21600"/>
                    <a:pt x="19139" y="21600"/>
                  </a:cubicBezTo>
                  <a:cubicBezTo>
                    <a:pt x="17499" y="21600"/>
                    <a:pt x="16678" y="21400"/>
                    <a:pt x="16678" y="21400"/>
                  </a:cubicBezTo>
                  <a:lnTo>
                    <a:pt x="6289" y="7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14" name="Freeform 52"/>
            <p:cNvSpPr/>
            <p:nvPr/>
          </p:nvSpPr>
          <p:spPr>
            <a:xfrm>
              <a:off x="538893" y="538397"/>
              <a:ext cx="15468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280" y="21600"/>
                    <a:pt x="10080" y="21600"/>
                  </a:cubicBezTo>
                  <a:cubicBezTo>
                    <a:pt x="2880" y="21600"/>
                    <a:pt x="0" y="21404"/>
                    <a:pt x="0" y="21404"/>
                  </a:cubicBezTo>
                  <a:cubicBezTo>
                    <a:pt x="0" y="6284"/>
                    <a:pt x="0" y="6284"/>
                    <a:pt x="0" y="6284"/>
                  </a:cubicBezTo>
                  <a:cubicBezTo>
                    <a:pt x="0" y="6284"/>
                    <a:pt x="2880" y="6087"/>
                    <a:pt x="10080" y="6087"/>
                  </a:cubicBezTo>
                  <a:cubicBezTo>
                    <a:pt x="1728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8720" y="3338"/>
                    <a:pt x="10080" y="3338"/>
                  </a:cubicBezTo>
                  <a:cubicBezTo>
                    <a:pt x="288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2880" y="0"/>
                    <a:pt x="10080" y="0"/>
                  </a:cubicBezTo>
                  <a:cubicBezTo>
                    <a:pt x="1872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15" name="Freeform 53"/>
            <p:cNvSpPr/>
            <p:nvPr/>
          </p:nvSpPr>
          <p:spPr>
            <a:xfrm>
              <a:off x="573562" y="568799"/>
              <a:ext cx="65071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14" y="3123"/>
                  </a:moveTo>
                  <a:cubicBezTo>
                    <a:pt x="7886" y="3123"/>
                    <a:pt x="5829" y="4945"/>
                    <a:pt x="5143" y="9369"/>
                  </a:cubicBezTo>
                  <a:cubicBezTo>
                    <a:pt x="16457" y="9369"/>
                    <a:pt x="16457" y="9369"/>
                    <a:pt x="16457" y="9369"/>
                  </a:cubicBezTo>
                  <a:cubicBezTo>
                    <a:pt x="16457" y="8848"/>
                    <a:pt x="16457" y="8328"/>
                    <a:pt x="16457" y="7547"/>
                  </a:cubicBezTo>
                  <a:cubicBezTo>
                    <a:pt x="16457" y="5205"/>
                    <a:pt x="15086" y="3123"/>
                    <a:pt x="11314" y="3123"/>
                  </a:cubicBezTo>
                  <a:moveTo>
                    <a:pt x="5143" y="11971"/>
                  </a:moveTo>
                  <a:cubicBezTo>
                    <a:pt x="5829" y="16655"/>
                    <a:pt x="8229" y="18217"/>
                    <a:pt x="12343" y="18217"/>
                  </a:cubicBezTo>
                  <a:cubicBezTo>
                    <a:pt x="16114" y="18217"/>
                    <a:pt x="18514" y="17176"/>
                    <a:pt x="18514" y="17176"/>
                  </a:cubicBezTo>
                  <a:cubicBezTo>
                    <a:pt x="19543" y="17696"/>
                    <a:pt x="20229" y="18737"/>
                    <a:pt x="20229" y="19778"/>
                  </a:cubicBezTo>
                  <a:cubicBezTo>
                    <a:pt x="20229" y="19778"/>
                    <a:pt x="17143" y="21600"/>
                    <a:pt x="11657" y="21600"/>
                  </a:cubicBezTo>
                  <a:cubicBezTo>
                    <a:pt x="3771" y="21600"/>
                    <a:pt x="0" y="17696"/>
                    <a:pt x="0" y="10670"/>
                  </a:cubicBezTo>
                  <a:cubicBezTo>
                    <a:pt x="0" y="3383"/>
                    <a:pt x="4457" y="0"/>
                    <a:pt x="11314" y="0"/>
                  </a:cubicBezTo>
                  <a:cubicBezTo>
                    <a:pt x="17829" y="0"/>
                    <a:pt x="21600" y="2863"/>
                    <a:pt x="21600" y="8067"/>
                  </a:cubicBezTo>
                  <a:cubicBezTo>
                    <a:pt x="21600" y="10410"/>
                    <a:pt x="21257" y="11971"/>
                    <a:pt x="21257" y="11971"/>
                  </a:cubicBezTo>
                  <a:lnTo>
                    <a:pt x="5143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16" name="Freeform 54"/>
            <p:cNvSpPr/>
            <p:nvPr/>
          </p:nvSpPr>
          <p:spPr>
            <a:xfrm>
              <a:off x="657300" y="568799"/>
              <a:ext cx="66672" cy="11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2421"/>
                  </a:moveTo>
                  <a:cubicBezTo>
                    <a:pt x="6978" y="2421"/>
                    <a:pt x="4985" y="4097"/>
                    <a:pt x="4985" y="5959"/>
                  </a:cubicBezTo>
                  <a:cubicBezTo>
                    <a:pt x="4985" y="9497"/>
                    <a:pt x="4985" y="9497"/>
                    <a:pt x="4985" y="9497"/>
                  </a:cubicBezTo>
                  <a:cubicBezTo>
                    <a:pt x="4985" y="11545"/>
                    <a:pt x="6978" y="13034"/>
                    <a:pt x="10302" y="13034"/>
                  </a:cubicBezTo>
                  <a:cubicBezTo>
                    <a:pt x="14289" y="13034"/>
                    <a:pt x="16615" y="11917"/>
                    <a:pt x="16615" y="7821"/>
                  </a:cubicBezTo>
                  <a:cubicBezTo>
                    <a:pt x="16615" y="3538"/>
                    <a:pt x="14289" y="2421"/>
                    <a:pt x="10302" y="2421"/>
                  </a:cubicBezTo>
                  <a:moveTo>
                    <a:pt x="12295" y="0"/>
                  </a:moveTo>
                  <a:cubicBezTo>
                    <a:pt x="17945" y="0"/>
                    <a:pt x="21600" y="2048"/>
                    <a:pt x="21600" y="7821"/>
                  </a:cubicBezTo>
                  <a:cubicBezTo>
                    <a:pt x="21600" y="13407"/>
                    <a:pt x="17945" y="15455"/>
                    <a:pt x="12295" y="15455"/>
                  </a:cubicBezTo>
                  <a:cubicBezTo>
                    <a:pt x="8640" y="15455"/>
                    <a:pt x="6314" y="14710"/>
                    <a:pt x="4985" y="13593"/>
                  </a:cubicBezTo>
                  <a:cubicBezTo>
                    <a:pt x="4985" y="21414"/>
                    <a:pt x="4985" y="21414"/>
                    <a:pt x="4985" y="21414"/>
                  </a:cubicBezTo>
                  <a:cubicBezTo>
                    <a:pt x="4985" y="21414"/>
                    <a:pt x="3988" y="21600"/>
                    <a:pt x="2326" y="21600"/>
                  </a:cubicBezTo>
                  <a:cubicBezTo>
                    <a:pt x="665" y="21600"/>
                    <a:pt x="0" y="21414"/>
                    <a:pt x="0" y="21414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665" y="372"/>
                    <a:pt x="2326" y="372"/>
                  </a:cubicBezTo>
                  <a:cubicBezTo>
                    <a:pt x="3988" y="372"/>
                    <a:pt x="4985" y="559"/>
                    <a:pt x="4985" y="559"/>
                  </a:cubicBezTo>
                  <a:cubicBezTo>
                    <a:pt x="4985" y="1862"/>
                    <a:pt x="4985" y="1862"/>
                    <a:pt x="4985" y="1862"/>
                  </a:cubicBezTo>
                  <a:cubicBezTo>
                    <a:pt x="6314" y="745"/>
                    <a:pt x="8640" y="0"/>
                    <a:pt x="12295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17" name="Freeform 55"/>
            <p:cNvSpPr/>
            <p:nvPr/>
          </p:nvSpPr>
          <p:spPr>
            <a:xfrm>
              <a:off x="739439" y="568799"/>
              <a:ext cx="661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75" y="3123"/>
                  </a:moveTo>
                  <a:cubicBezTo>
                    <a:pt x="8100" y="3123"/>
                    <a:pt x="5737" y="4945"/>
                    <a:pt x="5400" y="9369"/>
                  </a:cubicBezTo>
                  <a:cubicBezTo>
                    <a:pt x="16200" y="9369"/>
                    <a:pt x="16200" y="9369"/>
                    <a:pt x="16200" y="9369"/>
                  </a:cubicBezTo>
                  <a:cubicBezTo>
                    <a:pt x="16200" y="8848"/>
                    <a:pt x="16537" y="8328"/>
                    <a:pt x="16537" y="7547"/>
                  </a:cubicBezTo>
                  <a:cubicBezTo>
                    <a:pt x="16537" y="5205"/>
                    <a:pt x="15187" y="3123"/>
                    <a:pt x="11475" y="3123"/>
                  </a:cubicBezTo>
                  <a:moveTo>
                    <a:pt x="5400" y="11971"/>
                  </a:moveTo>
                  <a:cubicBezTo>
                    <a:pt x="5737" y="16655"/>
                    <a:pt x="8100" y="18217"/>
                    <a:pt x="12487" y="18217"/>
                  </a:cubicBezTo>
                  <a:cubicBezTo>
                    <a:pt x="16200" y="18217"/>
                    <a:pt x="18562" y="17176"/>
                    <a:pt x="18562" y="17176"/>
                  </a:cubicBezTo>
                  <a:cubicBezTo>
                    <a:pt x="19237" y="17696"/>
                    <a:pt x="19912" y="18737"/>
                    <a:pt x="20250" y="19778"/>
                  </a:cubicBezTo>
                  <a:cubicBezTo>
                    <a:pt x="20250" y="19778"/>
                    <a:pt x="17212" y="21600"/>
                    <a:pt x="11812" y="21600"/>
                  </a:cubicBezTo>
                  <a:cubicBezTo>
                    <a:pt x="3712" y="21600"/>
                    <a:pt x="0" y="17696"/>
                    <a:pt x="0" y="10670"/>
                  </a:cubicBezTo>
                  <a:cubicBezTo>
                    <a:pt x="0" y="3383"/>
                    <a:pt x="4725" y="0"/>
                    <a:pt x="11475" y="0"/>
                  </a:cubicBezTo>
                  <a:cubicBezTo>
                    <a:pt x="17887" y="0"/>
                    <a:pt x="21600" y="2863"/>
                    <a:pt x="21600" y="8067"/>
                  </a:cubicBezTo>
                  <a:cubicBezTo>
                    <a:pt x="21600" y="10410"/>
                    <a:pt x="20925" y="11971"/>
                    <a:pt x="20925" y="11971"/>
                  </a:cubicBezTo>
                  <a:lnTo>
                    <a:pt x="5400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18" name="Freeform 56"/>
            <p:cNvSpPr/>
            <p:nvPr/>
          </p:nvSpPr>
          <p:spPr>
            <a:xfrm>
              <a:off x="815710" y="535730"/>
              <a:ext cx="46404" cy="116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560" y="0"/>
                  </a:moveTo>
                  <a:cubicBezTo>
                    <a:pt x="12960" y="0"/>
                    <a:pt x="14400" y="191"/>
                    <a:pt x="14400" y="191"/>
                  </a:cubicBezTo>
                  <a:cubicBezTo>
                    <a:pt x="14400" y="8219"/>
                    <a:pt x="14400" y="8219"/>
                    <a:pt x="14400" y="8219"/>
                  </a:cubicBezTo>
                  <a:cubicBezTo>
                    <a:pt x="19200" y="7073"/>
                    <a:pt x="19200" y="7073"/>
                    <a:pt x="19200" y="7073"/>
                  </a:cubicBezTo>
                  <a:cubicBezTo>
                    <a:pt x="19680" y="7073"/>
                    <a:pt x="20160" y="7264"/>
                    <a:pt x="20640" y="7646"/>
                  </a:cubicBezTo>
                  <a:cubicBezTo>
                    <a:pt x="21600" y="8219"/>
                    <a:pt x="21600" y="8602"/>
                    <a:pt x="21600" y="8602"/>
                  </a:cubicBezTo>
                  <a:cubicBezTo>
                    <a:pt x="14400" y="10322"/>
                    <a:pt x="14400" y="10322"/>
                    <a:pt x="14400" y="10322"/>
                  </a:cubicBezTo>
                  <a:cubicBezTo>
                    <a:pt x="14400" y="21409"/>
                    <a:pt x="14400" y="21409"/>
                    <a:pt x="14400" y="21409"/>
                  </a:cubicBezTo>
                  <a:cubicBezTo>
                    <a:pt x="14400" y="21409"/>
                    <a:pt x="12960" y="21600"/>
                    <a:pt x="10560" y="21600"/>
                  </a:cubicBezTo>
                  <a:cubicBezTo>
                    <a:pt x="8160" y="21600"/>
                    <a:pt x="7200" y="21409"/>
                    <a:pt x="7200" y="21409"/>
                  </a:cubicBezTo>
                  <a:cubicBezTo>
                    <a:pt x="7200" y="11851"/>
                    <a:pt x="7200" y="11851"/>
                    <a:pt x="7200" y="11851"/>
                  </a:cubicBezTo>
                  <a:cubicBezTo>
                    <a:pt x="2400" y="12998"/>
                    <a:pt x="2400" y="12998"/>
                    <a:pt x="2400" y="12998"/>
                  </a:cubicBezTo>
                  <a:cubicBezTo>
                    <a:pt x="1920" y="12998"/>
                    <a:pt x="1440" y="12807"/>
                    <a:pt x="960" y="12425"/>
                  </a:cubicBezTo>
                  <a:cubicBezTo>
                    <a:pt x="0" y="11851"/>
                    <a:pt x="0" y="11469"/>
                    <a:pt x="0" y="11469"/>
                  </a:cubicBezTo>
                  <a:cubicBezTo>
                    <a:pt x="7200" y="9940"/>
                    <a:pt x="7200" y="9940"/>
                    <a:pt x="7200" y="9940"/>
                  </a:cubicBezTo>
                  <a:cubicBezTo>
                    <a:pt x="7200" y="191"/>
                    <a:pt x="7200" y="191"/>
                    <a:pt x="7200" y="191"/>
                  </a:cubicBezTo>
                  <a:cubicBezTo>
                    <a:pt x="7200" y="191"/>
                    <a:pt x="8160" y="0"/>
                    <a:pt x="1056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19" name="Freeform 57"/>
            <p:cNvSpPr/>
            <p:nvPr/>
          </p:nvSpPr>
          <p:spPr>
            <a:xfrm>
              <a:off x="876514" y="568799"/>
              <a:ext cx="63472" cy="8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555" y="21600"/>
                    <a:pt x="18813" y="21600"/>
                  </a:cubicBezTo>
                  <a:cubicBezTo>
                    <a:pt x="17071" y="21600"/>
                    <a:pt x="16026" y="21333"/>
                    <a:pt x="16026" y="21333"/>
                  </a:cubicBezTo>
                  <a:cubicBezTo>
                    <a:pt x="16026" y="6933"/>
                    <a:pt x="16026" y="6933"/>
                    <a:pt x="16026" y="6933"/>
                  </a:cubicBezTo>
                  <a:cubicBezTo>
                    <a:pt x="16026" y="4533"/>
                    <a:pt x="14632" y="3467"/>
                    <a:pt x="11148" y="3467"/>
                  </a:cubicBezTo>
                  <a:cubicBezTo>
                    <a:pt x="9058" y="3467"/>
                    <a:pt x="6619" y="4267"/>
                    <a:pt x="5226" y="5867"/>
                  </a:cubicBezTo>
                  <a:cubicBezTo>
                    <a:pt x="5226" y="21333"/>
                    <a:pt x="5226" y="21333"/>
                    <a:pt x="5226" y="21333"/>
                  </a:cubicBezTo>
                  <a:cubicBezTo>
                    <a:pt x="5226" y="21333"/>
                    <a:pt x="4529" y="21600"/>
                    <a:pt x="2787" y="21600"/>
                  </a:cubicBezTo>
                  <a:cubicBezTo>
                    <a:pt x="1045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1045" y="533"/>
                    <a:pt x="2787" y="533"/>
                  </a:cubicBezTo>
                  <a:cubicBezTo>
                    <a:pt x="4529" y="533"/>
                    <a:pt x="5226" y="800"/>
                    <a:pt x="5226" y="800"/>
                  </a:cubicBezTo>
                  <a:cubicBezTo>
                    <a:pt x="5226" y="2667"/>
                    <a:pt x="5226" y="2667"/>
                    <a:pt x="5226" y="2667"/>
                  </a:cubicBezTo>
                  <a:cubicBezTo>
                    <a:pt x="7316" y="1067"/>
                    <a:pt x="10103" y="0"/>
                    <a:pt x="13239" y="0"/>
                  </a:cubicBezTo>
                  <a:cubicBezTo>
                    <a:pt x="18465" y="0"/>
                    <a:pt x="21600" y="2667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20" name="Freeform 58"/>
            <p:cNvSpPr/>
            <p:nvPr/>
          </p:nvSpPr>
          <p:spPr>
            <a:xfrm>
              <a:off x="958652" y="568799"/>
              <a:ext cx="69339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39" y="3123"/>
                  </a:moveTo>
                  <a:cubicBezTo>
                    <a:pt x="7093" y="3123"/>
                    <a:pt x="4836" y="4684"/>
                    <a:pt x="4836" y="10930"/>
                  </a:cubicBezTo>
                  <a:cubicBezTo>
                    <a:pt x="4836" y="16916"/>
                    <a:pt x="7093" y="18477"/>
                    <a:pt x="10639" y="18477"/>
                  </a:cubicBezTo>
                  <a:cubicBezTo>
                    <a:pt x="14185" y="18477"/>
                    <a:pt x="16442" y="16916"/>
                    <a:pt x="16442" y="10930"/>
                  </a:cubicBezTo>
                  <a:cubicBezTo>
                    <a:pt x="16442" y="4684"/>
                    <a:pt x="14185" y="3123"/>
                    <a:pt x="10639" y="3123"/>
                  </a:cubicBezTo>
                  <a:moveTo>
                    <a:pt x="10639" y="0"/>
                  </a:moveTo>
                  <a:cubicBezTo>
                    <a:pt x="17409" y="0"/>
                    <a:pt x="21600" y="3123"/>
                    <a:pt x="21600" y="10930"/>
                  </a:cubicBezTo>
                  <a:cubicBezTo>
                    <a:pt x="21600" y="18477"/>
                    <a:pt x="17409" y="21600"/>
                    <a:pt x="10639" y="21600"/>
                  </a:cubicBezTo>
                  <a:cubicBezTo>
                    <a:pt x="3869" y="21600"/>
                    <a:pt x="0" y="18477"/>
                    <a:pt x="0" y="10930"/>
                  </a:cubicBezTo>
                  <a:cubicBezTo>
                    <a:pt x="0" y="3123"/>
                    <a:pt x="3869" y="0"/>
                    <a:pt x="10639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21" name="Freeform 59"/>
            <p:cNvSpPr/>
            <p:nvPr/>
          </p:nvSpPr>
          <p:spPr>
            <a:xfrm>
              <a:off x="1042391" y="568799"/>
              <a:ext cx="55471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00" y="0"/>
                  </a:moveTo>
                  <a:cubicBezTo>
                    <a:pt x="17600" y="0"/>
                    <a:pt x="20000" y="1041"/>
                    <a:pt x="20000" y="1041"/>
                  </a:cubicBezTo>
                  <a:cubicBezTo>
                    <a:pt x="20000" y="2082"/>
                    <a:pt x="19600" y="3383"/>
                    <a:pt x="18400" y="3904"/>
                  </a:cubicBezTo>
                  <a:cubicBezTo>
                    <a:pt x="18400" y="3904"/>
                    <a:pt x="15600" y="3383"/>
                    <a:pt x="12400" y="3383"/>
                  </a:cubicBezTo>
                  <a:cubicBezTo>
                    <a:pt x="8000" y="3383"/>
                    <a:pt x="6000" y="4424"/>
                    <a:pt x="6000" y="6246"/>
                  </a:cubicBezTo>
                  <a:cubicBezTo>
                    <a:pt x="6000" y="8067"/>
                    <a:pt x="10000" y="8588"/>
                    <a:pt x="13600" y="9369"/>
                  </a:cubicBezTo>
                  <a:cubicBezTo>
                    <a:pt x="17600" y="10149"/>
                    <a:pt x="21600" y="11451"/>
                    <a:pt x="21600" y="15354"/>
                  </a:cubicBezTo>
                  <a:cubicBezTo>
                    <a:pt x="21600" y="19258"/>
                    <a:pt x="18000" y="21600"/>
                    <a:pt x="10400" y="21600"/>
                  </a:cubicBezTo>
                  <a:cubicBezTo>
                    <a:pt x="4000" y="21600"/>
                    <a:pt x="0" y="20039"/>
                    <a:pt x="0" y="20039"/>
                  </a:cubicBezTo>
                  <a:cubicBezTo>
                    <a:pt x="0" y="18998"/>
                    <a:pt x="800" y="17957"/>
                    <a:pt x="2000" y="17176"/>
                  </a:cubicBezTo>
                  <a:cubicBezTo>
                    <a:pt x="2000" y="17176"/>
                    <a:pt x="5600" y="18217"/>
                    <a:pt x="10000" y="18217"/>
                  </a:cubicBezTo>
                  <a:cubicBezTo>
                    <a:pt x="13600" y="18217"/>
                    <a:pt x="15600" y="17436"/>
                    <a:pt x="15600" y="15354"/>
                  </a:cubicBezTo>
                  <a:cubicBezTo>
                    <a:pt x="15600" y="13272"/>
                    <a:pt x="12400" y="12752"/>
                    <a:pt x="8800" y="11971"/>
                  </a:cubicBezTo>
                  <a:cubicBezTo>
                    <a:pt x="4800" y="11190"/>
                    <a:pt x="400" y="10149"/>
                    <a:pt x="400" y="6246"/>
                  </a:cubicBezTo>
                  <a:cubicBezTo>
                    <a:pt x="400" y="2602"/>
                    <a:pt x="4000" y="0"/>
                    <a:pt x="116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22" name="Freeform 60"/>
            <p:cNvSpPr/>
            <p:nvPr/>
          </p:nvSpPr>
          <p:spPr>
            <a:xfrm>
              <a:off x="1116529" y="568799"/>
              <a:ext cx="66672" cy="11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2421"/>
                  </a:moveTo>
                  <a:cubicBezTo>
                    <a:pt x="6978" y="2421"/>
                    <a:pt x="4985" y="4097"/>
                    <a:pt x="4985" y="5959"/>
                  </a:cubicBezTo>
                  <a:cubicBezTo>
                    <a:pt x="4985" y="9497"/>
                    <a:pt x="4985" y="9497"/>
                    <a:pt x="4985" y="9497"/>
                  </a:cubicBezTo>
                  <a:cubicBezTo>
                    <a:pt x="4985" y="11545"/>
                    <a:pt x="6978" y="13034"/>
                    <a:pt x="10302" y="13034"/>
                  </a:cubicBezTo>
                  <a:cubicBezTo>
                    <a:pt x="14289" y="13034"/>
                    <a:pt x="16283" y="11917"/>
                    <a:pt x="16283" y="7821"/>
                  </a:cubicBezTo>
                  <a:cubicBezTo>
                    <a:pt x="16283" y="3538"/>
                    <a:pt x="14289" y="2421"/>
                    <a:pt x="10302" y="2421"/>
                  </a:cubicBezTo>
                  <a:moveTo>
                    <a:pt x="11963" y="0"/>
                  </a:moveTo>
                  <a:cubicBezTo>
                    <a:pt x="17945" y="0"/>
                    <a:pt x="21600" y="2048"/>
                    <a:pt x="21600" y="7821"/>
                  </a:cubicBezTo>
                  <a:cubicBezTo>
                    <a:pt x="21600" y="13407"/>
                    <a:pt x="17945" y="15455"/>
                    <a:pt x="11963" y="15455"/>
                  </a:cubicBezTo>
                  <a:cubicBezTo>
                    <a:pt x="8640" y="15455"/>
                    <a:pt x="6314" y="14710"/>
                    <a:pt x="4985" y="13593"/>
                  </a:cubicBezTo>
                  <a:cubicBezTo>
                    <a:pt x="4985" y="21414"/>
                    <a:pt x="4985" y="21414"/>
                    <a:pt x="4985" y="21414"/>
                  </a:cubicBezTo>
                  <a:cubicBezTo>
                    <a:pt x="4985" y="21414"/>
                    <a:pt x="3988" y="21600"/>
                    <a:pt x="2326" y="21600"/>
                  </a:cubicBezTo>
                  <a:cubicBezTo>
                    <a:pt x="665" y="21600"/>
                    <a:pt x="0" y="21414"/>
                    <a:pt x="0" y="21414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665" y="372"/>
                    <a:pt x="2326" y="372"/>
                  </a:cubicBezTo>
                  <a:cubicBezTo>
                    <a:pt x="3988" y="372"/>
                    <a:pt x="4985" y="559"/>
                    <a:pt x="4985" y="559"/>
                  </a:cubicBezTo>
                  <a:cubicBezTo>
                    <a:pt x="4985" y="1862"/>
                    <a:pt x="4985" y="1862"/>
                    <a:pt x="4985" y="1862"/>
                  </a:cubicBezTo>
                  <a:cubicBezTo>
                    <a:pt x="6314" y="745"/>
                    <a:pt x="8640" y="0"/>
                    <a:pt x="11963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23" name="Freeform 61"/>
            <p:cNvSpPr/>
            <p:nvPr/>
          </p:nvSpPr>
          <p:spPr>
            <a:xfrm>
              <a:off x="1202934" y="569332"/>
              <a:ext cx="47471" cy="82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496" y="0"/>
                  </a:moveTo>
                  <a:cubicBezTo>
                    <a:pt x="18313" y="0"/>
                    <a:pt x="20191" y="270"/>
                    <a:pt x="21600" y="810"/>
                  </a:cubicBezTo>
                  <a:cubicBezTo>
                    <a:pt x="21600" y="2430"/>
                    <a:pt x="20661" y="3510"/>
                    <a:pt x="18783" y="4320"/>
                  </a:cubicBezTo>
                  <a:cubicBezTo>
                    <a:pt x="17374" y="3780"/>
                    <a:pt x="15965" y="3510"/>
                    <a:pt x="14087" y="3510"/>
                  </a:cubicBezTo>
                  <a:cubicBezTo>
                    <a:pt x="11270" y="3510"/>
                    <a:pt x="8922" y="4590"/>
                    <a:pt x="7043" y="6480"/>
                  </a:cubicBezTo>
                  <a:cubicBezTo>
                    <a:pt x="7043" y="21330"/>
                    <a:pt x="7043" y="21330"/>
                    <a:pt x="7043" y="21330"/>
                  </a:cubicBezTo>
                  <a:cubicBezTo>
                    <a:pt x="7043" y="21330"/>
                    <a:pt x="5635" y="21600"/>
                    <a:pt x="3287" y="21600"/>
                  </a:cubicBezTo>
                  <a:cubicBezTo>
                    <a:pt x="939" y="21600"/>
                    <a:pt x="0" y="21330"/>
                    <a:pt x="0" y="21330"/>
                  </a:cubicBezTo>
                  <a:cubicBezTo>
                    <a:pt x="0" y="540"/>
                    <a:pt x="0" y="540"/>
                    <a:pt x="0" y="540"/>
                  </a:cubicBezTo>
                  <a:cubicBezTo>
                    <a:pt x="0" y="540"/>
                    <a:pt x="939" y="270"/>
                    <a:pt x="3287" y="270"/>
                  </a:cubicBezTo>
                  <a:cubicBezTo>
                    <a:pt x="5635" y="270"/>
                    <a:pt x="7043" y="540"/>
                    <a:pt x="7043" y="540"/>
                  </a:cubicBezTo>
                  <a:cubicBezTo>
                    <a:pt x="7043" y="3240"/>
                    <a:pt x="7043" y="3240"/>
                    <a:pt x="7043" y="3240"/>
                  </a:cubicBezTo>
                  <a:cubicBezTo>
                    <a:pt x="9391" y="810"/>
                    <a:pt x="12678" y="0"/>
                    <a:pt x="15496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24" name="Freeform 62"/>
            <p:cNvSpPr/>
            <p:nvPr/>
          </p:nvSpPr>
          <p:spPr>
            <a:xfrm>
              <a:off x="1257338" y="568799"/>
              <a:ext cx="629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666" y="12492"/>
                    <a:pt x="5666" y="15094"/>
                  </a:cubicBezTo>
                  <a:cubicBezTo>
                    <a:pt x="5666" y="17436"/>
                    <a:pt x="7436" y="18477"/>
                    <a:pt x="10269" y="18477"/>
                  </a:cubicBezTo>
                  <a:cubicBezTo>
                    <a:pt x="14518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3102" y="11451"/>
                    <a:pt x="10977" y="11451"/>
                  </a:cubicBezTo>
                  <a:moveTo>
                    <a:pt x="11331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1246" y="21080"/>
                    <a:pt x="19475" y="21080"/>
                  </a:cubicBezTo>
                  <a:cubicBezTo>
                    <a:pt x="18413" y="21080"/>
                    <a:pt x="17351" y="20819"/>
                    <a:pt x="17351" y="20819"/>
                  </a:cubicBezTo>
                  <a:cubicBezTo>
                    <a:pt x="16643" y="18477"/>
                    <a:pt x="16643" y="18477"/>
                    <a:pt x="16643" y="18477"/>
                  </a:cubicBezTo>
                  <a:cubicBezTo>
                    <a:pt x="15226" y="20559"/>
                    <a:pt x="12393" y="21600"/>
                    <a:pt x="8144" y="21600"/>
                  </a:cubicBezTo>
                  <a:cubicBezTo>
                    <a:pt x="3187" y="21600"/>
                    <a:pt x="0" y="19518"/>
                    <a:pt x="0" y="1509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977" y="3383"/>
                  </a:cubicBezTo>
                  <a:cubicBezTo>
                    <a:pt x="7082" y="3383"/>
                    <a:pt x="3541" y="4424"/>
                    <a:pt x="3541" y="4424"/>
                  </a:cubicBezTo>
                  <a:cubicBezTo>
                    <a:pt x="3541" y="4424"/>
                    <a:pt x="2833" y="3904"/>
                    <a:pt x="2479" y="3123"/>
                  </a:cubicBezTo>
                  <a:cubicBezTo>
                    <a:pt x="2125" y="2342"/>
                    <a:pt x="2125" y="1561"/>
                    <a:pt x="2125" y="1561"/>
                  </a:cubicBezTo>
                  <a:cubicBezTo>
                    <a:pt x="2125" y="1561"/>
                    <a:pt x="6020" y="0"/>
                    <a:pt x="1133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25" name="Freeform 63"/>
            <p:cNvSpPr/>
            <p:nvPr/>
          </p:nvSpPr>
          <p:spPr>
            <a:xfrm>
              <a:off x="1334676" y="570399"/>
              <a:ext cx="116275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375"/>
                  </a:cubicBezTo>
                  <a:cubicBezTo>
                    <a:pt x="10704" y="4375"/>
                    <a:pt x="10704" y="4375"/>
                    <a:pt x="10704" y="4375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5926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338" y="0"/>
                  </a:cubicBezTo>
                  <a:cubicBezTo>
                    <a:pt x="2485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311"/>
                    <a:pt x="5926" y="16678"/>
                    <a:pt x="5926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117" y="16678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311"/>
                    <a:pt x="15483" y="16678"/>
                    <a:pt x="15483" y="17499"/>
                  </a:cubicBezTo>
                  <a:cubicBezTo>
                    <a:pt x="15674" y="17499"/>
                    <a:pt x="15674" y="17499"/>
                    <a:pt x="15674" y="17499"/>
                  </a:cubicBezTo>
                  <a:cubicBezTo>
                    <a:pt x="15674" y="16678"/>
                    <a:pt x="15865" y="15311"/>
                    <a:pt x="16248" y="13397"/>
                  </a:cubicBezTo>
                  <a:cubicBezTo>
                    <a:pt x="18924" y="273"/>
                    <a:pt x="18924" y="273"/>
                    <a:pt x="18924" y="273"/>
                  </a:cubicBezTo>
                  <a:cubicBezTo>
                    <a:pt x="18924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057" y="21600"/>
                    <a:pt x="15483" y="21600"/>
                  </a:cubicBezTo>
                  <a:cubicBezTo>
                    <a:pt x="14910" y="21600"/>
                    <a:pt x="14336" y="21600"/>
                    <a:pt x="13763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26" name="Freeform 64"/>
            <p:cNvSpPr/>
            <p:nvPr/>
          </p:nvSpPr>
          <p:spPr>
            <a:xfrm>
              <a:off x="1465351" y="568799"/>
              <a:ext cx="64005" cy="8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555" y="21600"/>
                    <a:pt x="18813" y="21600"/>
                  </a:cubicBezTo>
                  <a:cubicBezTo>
                    <a:pt x="17071" y="21600"/>
                    <a:pt x="16374" y="21333"/>
                    <a:pt x="16374" y="21333"/>
                  </a:cubicBezTo>
                  <a:cubicBezTo>
                    <a:pt x="16374" y="6933"/>
                    <a:pt x="16374" y="6933"/>
                    <a:pt x="16374" y="6933"/>
                  </a:cubicBezTo>
                  <a:cubicBezTo>
                    <a:pt x="16374" y="4533"/>
                    <a:pt x="14632" y="3467"/>
                    <a:pt x="11497" y="3467"/>
                  </a:cubicBezTo>
                  <a:cubicBezTo>
                    <a:pt x="9058" y="3467"/>
                    <a:pt x="6619" y="4267"/>
                    <a:pt x="5574" y="5867"/>
                  </a:cubicBezTo>
                  <a:cubicBezTo>
                    <a:pt x="5574" y="21333"/>
                    <a:pt x="5574" y="21333"/>
                    <a:pt x="5574" y="21333"/>
                  </a:cubicBezTo>
                  <a:cubicBezTo>
                    <a:pt x="5574" y="21333"/>
                    <a:pt x="4529" y="21600"/>
                    <a:pt x="2787" y="21600"/>
                  </a:cubicBezTo>
                  <a:cubicBezTo>
                    <a:pt x="1045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1045" y="533"/>
                    <a:pt x="2787" y="533"/>
                  </a:cubicBezTo>
                  <a:cubicBezTo>
                    <a:pt x="4529" y="533"/>
                    <a:pt x="5574" y="800"/>
                    <a:pt x="5574" y="800"/>
                  </a:cubicBezTo>
                  <a:cubicBezTo>
                    <a:pt x="5574" y="2667"/>
                    <a:pt x="5574" y="2667"/>
                    <a:pt x="5574" y="2667"/>
                  </a:cubicBezTo>
                  <a:cubicBezTo>
                    <a:pt x="7316" y="1067"/>
                    <a:pt x="10103" y="0"/>
                    <a:pt x="13239" y="0"/>
                  </a:cubicBezTo>
                  <a:cubicBezTo>
                    <a:pt x="18465" y="0"/>
                    <a:pt x="21600" y="2667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27" name="Freeform 65"/>
            <p:cNvSpPr/>
            <p:nvPr/>
          </p:nvSpPr>
          <p:spPr>
            <a:xfrm>
              <a:off x="1541622" y="570399"/>
              <a:ext cx="75206" cy="12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19" y="16800"/>
                  </a:moveTo>
                  <a:cubicBezTo>
                    <a:pt x="11540" y="19938"/>
                    <a:pt x="10060" y="21600"/>
                    <a:pt x="5030" y="21600"/>
                  </a:cubicBezTo>
                  <a:cubicBezTo>
                    <a:pt x="3551" y="21600"/>
                    <a:pt x="2663" y="21415"/>
                    <a:pt x="2663" y="21415"/>
                  </a:cubicBezTo>
                  <a:cubicBezTo>
                    <a:pt x="2663" y="21231"/>
                    <a:pt x="2367" y="20862"/>
                    <a:pt x="2367" y="20308"/>
                  </a:cubicBezTo>
                  <a:cubicBezTo>
                    <a:pt x="2367" y="19754"/>
                    <a:pt x="2663" y="19200"/>
                    <a:pt x="2663" y="19200"/>
                  </a:cubicBezTo>
                  <a:cubicBezTo>
                    <a:pt x="2663" y="19200"/>
                    <a:pt x="3551" y="19385"/>
                    <a:pt x="4734" y="19385"/>
                  </a:cubicBezTo>
                  <a:cubicBezTo>
                    <a:pt x="6805" y="19385"/>
                    <a:pt x="7693" y="19015"/>
                    <a:pt x="9173" y="16246"/>
                  </a:cubicBezTo>
                  <a:cubicBezTo>
                    <a:pt x="10060" y="14585"/>
                    <a:pt x="10060" y="14585"/>
                    <a:pt x="10060" y="14585"/>
                  </a:cubicBezTo>
                  <a:cubicBezTo>
                    <a:pt x="9468" y="14585"/>
                    <a:pt x="9173" y="14585"/>
                    <a:pt x="8581" y="14400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85"/>
                    <a:pt x="888" y="0"/>
                    <a:pt x="2367" y="0"/>
                  </a:cubicBezTo>
                  <a:cubicBezTo>
                    <a:pt x="3847" y="0"/>
                    <a:pt x="4734" y="185"/>
                    <a:pt x="4734" y="185"/>
                  </a:cubicBezTo>
                  <a:cubicBezTo>
                    <a:pt x="9764" y="8677"/>
                    <a:pt x="9764" y="8677"/>
                    <a:pt x="9764" y="8677"/>
                  </a:cubicBezTo>
                  <a:cubicBezTo>
                    <a:pt x="10948" y="10523"/>
                    <a:pt x="11540" y="12000"/>
                    <a:pt x="11540" y="12000"/>
                  </a:cubicBezTo>
                  <a:cubicBezTo>
                    <a:pt x="11540" y="12000"/>
                    <a:pt x="11540" y="12000"/>
                    <a:pt x="11540" y="12000"/>
                  </a:cubicBezTo>
                  <a:cubicBezTo>
                    <a:pt x="11540" y="12000"/>
                    <a:pt x="12132" y="10523"/>
                    <a:pt x="13019" y="8677"/>
                  </a:cubicBezTo>
                  <a:cubicBezTo>
                    <a:pt x="17458" y="185"/>
                    <a:pt x="17458" y="185"/>
                    <a:pt x="17458" y="185"/>
                  </a:cubicBezTo>
                  <a:cubicBezTo>
                    <a:pt x="17458" y="185"/>
                    <a:pt x="18049" y="0"/>
                    <a:pt x="19529" y="0"/>
                  </a:cubicBezTo>
                  <a:cubicBezTo>
                    <a:pt x="21008" y="0"/>
                    <a:pt x="21600" y="185"/>
                    <a:pt x="21600" y="185"/>
                  </a:cubicBezTo>
                  <a:lnTo>
                    <a:pt x="13019" y="16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28" name="Freeform 66"/>
            <p:cNvSpPr/>
            <p:nvPr/>
          </p:nvSpPr>
          <p:spPr>
            <a:xfrm>
              <a:off x="1628028" y="568799"/>
              <a:ext cx="565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4" y="10930"/>
                  </a:moveTo>
                  <a:cubicBezTo>
                    <a:pt x="6284" y="15875"/>
                    <a:pt x="8640" y="18217"/>
                    <a:pt x="14531" y="18217"/>
                  </a:cubicBezTo>
                  <a:cubicBezTo>
                    <a:pt x="17673" y="18217"/>
                    <a:pt x="20029" y="17436"/>
                    <a:pt x="20029" y="17436"/>
                  </a:cubicBezTo>
                  <a:cubicBezTo>
                    <a:pt x="20815" y="18217"/>
                    <a:pt x="21600" y="19258"/>
                    <a:pt x="21600" y="20299"/>
                  </a:cubicBezTo>
                  <a:cubicBezTo>
                    <a:pt x="21600" y="20299"/>
                    <a:pt x="19244" y="21600"/>
                    <a:pt x="12960" y="21600"/>
                  </a:cubicBezTo>
                  <a:cubicBezTo>
                    <a:pt x="4320" y="21600"/>
                    <a:pt x="0" y="17696"/>
                    <a:pt x="0" y="10930"/>
                  </a:cubicBezTo>
                  <a:cubicBezTo>
                    <a:pt x="0" y="3904"/>
                    <a:pt x="4320" y="0"/>
                    <a:pt x="12960" y="0"/>
                  </a:cubicBezTo>
                  <a:cubicBezTo>
                    <a:pt x="18851" y="0"/>
                    <a:pt x="21207" y="1041"/>
                    <a:pt x="21207" y="1041"/>
                  </a:cubicBezTo>
                  <a:cubicBezTo>
                    <a:pt x="21207" y="2082"/>
                    <a:pt x="20422" y="3123"/>
                    <a:pt x="19244" y="3904"/>
                  </a:cubicBezTo>
                  <a:cubicBezTo>
                    <a:pt x="19244" y="3904"/>
                    <a:pt x="17280" y="3383"/>
                    <a:pt x="14138" y="3383"/>
                  </a:cubicBezTo>
                  <a:cubicBezTo>
                    <a:pt x="8640" y="3383"/>
                    <a:pt x="6284" y="5725"/>
                    <a:pt x="6284" y="1093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29" name="Freeform 67"/>
            <p:cNvSpPr/>
            <p:nvPr/>
          </p:nvSpPr>
          <p:spPr>
            <a:xfrm>
              <a:off x="1701099" y="535730"/>
              <a:ext cx="64005" cy="116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20555" y="21600"/>
                    <a:pt x="18813" y="21600"/>
                  </a:cubicBezTo>
                  <a:cubicBezTo>
                    <a:pt x="17071" y="21600"/>
                    <a:pt x="16026" y="21409"/>
                    <a:pt x="16026" y="21409"/>
                  </a:cubicBezTo>
                  <a:cubicBezTo>
                    <a:pt x="16026" y="11087"/>
                    <a:pt x="16026" y="11087"/>
                    <a:pt x="16026" y="11087"/>
                  </a:cubicBezTo>
                  <a:cubicBezTo>
                    <a:pt x="16026" y="9366"/>
                    <a:pt x="14632" y="8602"/>
                    <a:pt x="11148" y="8602"/>
                  </a:cubicBezTo>
                  <a:cubicBezTo>
                    <a:pt x="9058" y="8602"/>
                    <a:pt x="6619" y="9175"/>
                    <a:pt x="5226" y="10322"/>
                  </a:cubicBezTo>
                  <a:cubicBezTo>
                    <a:pt x="5226" y="21409"/>
                    <a:pt x="5226" y="21409"/>
                    <a:pt x="5226" y="21409"/>
                  </a:cubicBezTo>
                  <a:cubicBezTo>
                    <a:pt x="5226" y="21409"/>
                    <a:pt x="4529" y="21600"/>
                    <a:pt x="2787" y="21600"/>
                  </a:cubicBezTo>
                  <a:cubicBezTo>
                    <a:pt x="697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697" y="0"/>
                    <a:pt x="2787" y="0"/>
                  </a:cubicBezTo>
                  <a:cubicBezTo>
                    <a:pt x="4529" y="0"/>
                    <a:pt x="5226" y="191"/>
                    <a:pt x="5226" y="191"/>
                  </a:cubicBezTo>
                  <a:cubicBezTo>
                    <a:pt x="5226" y="8028"/>
                    <a:pt x="5226" y="8028"/>
                    <a:pt x="5226" y="8028"/>
                  </a:cubicBezTo>
                  <a:cubicBezTo>
                    <a:pt x="7316" y="6881"/>
                    <a:pt x="10103" y="6117"/>
                    <a:pt x="13239" y="6117"/>
                  </a:cubicBezTo>
                  <a:cubicBezTo>
                    <a:pt x="18465" y="6117"/>
                    <a:pt x="21600" y="8028"/>
                    <a:pt x="21600" y="10513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30" name="Freeform 68"/>
            <p:cNvSpPr/>
            <p:nvPr/>
          </p:nvSpPr>
          <p:spPr>
            <a:xfrm>
              <a:off x="22061" y="342118"/>
              <a:ext cx="27736" cy="309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200" y="0"/>
                  </a:moveTo>
                  <a:cubicBezTo>
                    <a:pt x="4800" y="0"/>
                    <a:pt x="0" y="432"/>
                    <a:pt x="0" y="1008"/>
                  </a:cubicBezTo>
                  <a:cubicBezTo>
                    <a:pt x="0" y="20592"/>
                    <a:pt x="0" y="20592"/>
                    <a:pt x="0" y="20592"/>
                  </a:cubicBezTo>
                  <a:cubicBezTo>
                    <a:pt x="0" y="21096"/>
                    <a:pt x="4800" y="21600"/>
                    <a:pt x="11200" y="21600"/>
                  </a:cubicBezTo>
                  <a:cubicBezTo>
                    <a:pt x="16800" y="21600"/>
                    <a:pt x="21600" y="21096"/>
                    <a:pt x="21600" y="20592"/>
                  </a:cubicBezTo>
                  <a:cubicBezTo>
                    <a:pt x="21600" y="1008"/>
                    <a:pt x="21600" y="1008"/>
                    <a:pt x="21600" y="1008"/>
                  </a:cubicBezTo>
                  <a:cubicBezTo>
                    <a:pt x="21600" y="432"/>
                    <a:pt x="16800" y="0"/>
                    <a:pt x="11200" y="0"/>
                  </a:cubicBezTo>
                </a:path>
              </a:pathLst>
            </a:custGeom>
            <a:solidFill>
              <a:srgbClr val="48A23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31" name="Freeform 69"/>
            <p:cNvSpPr/>
            <p:nvPr/>
          </p:nvSpPr>
          <p:spPr>
            <a:xfrm>
              <a:off x="82820" y="272017"/>
              <a:ext cx="225126" cy="379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77" h="21492" fill="norm" stroke="1" extrusionOk="0">
                  <a:moveTo>
                    <a:pt x="4142" y="13824"/>
                  </a:moveTo>
                  <a:cubicBezTo>
                    <a:pt x="6311" y="9726"/>
                    <a:pt x="10830" y="6858"/>
                    <a:pt x="16614" y="5804"/>
                  </a:cubicBezTo>
                  <a:cubicBezTo>
                    <a:pt x="14626" y="9199"/>
                    <a:pt x="10559" y="12653"/>
                    <a:pt x="4142" y="13824"/>
                  </a:cubicBezTo>
                  <a:moveTo>
                    <a:pt x="18331" y="3872"/>
                  </a:moveTo>
                  <a:cubicBezTo>
                    <a:pt x="11282" y="4575"/>
                    <a:pt x="5588" y="7560"/>
                    <a:pt x="2605" y="12009"/>
                  </a:cubicBezTo>
                  <a:cubicBezTo>
                    <a:pt x="2425" y="8380"/>
                    <a:pt x="3238" y="4399"/>
                    <a:pt x="5498" y="1121"/>
                  </a:cubicBezTo>
                  <a:cubicBezTo>
                    <a:pt x="5769" y="712"/>
                    <a:pt x="5498" y="243"/>
                    <a:pt x="4865" y="68"/>
                  </a:cubicBezTo>
                  <a:cubicBezTo>
                    <a:pt x="4232" y="-108"/>
                    <a:pt x="3509" y="68"/>
                    <a:pt x="3148" y="477"/>
                  </a:cubicBezTo>
                  <a:cubicBezTo>
                    <a:pt x="-1823" y="7619"/>
                    <a:pt x="-196" y="17570"/>
                    <a:pt x="3148" y="21141"/>
                  </a:cubicBezTo>
                  <a:cubicBezTo>
                    <a:pt x="3419" y="21375"/>
                    <a:pt x="3780" y="21492"/>
                    <a:pt x="4232" y="21492"/>
                  </a:cubicBezTo>
                  <a:cubicBezTo>
                    <a:pt x="4503" y="21492"/>
                    <a:pt x="4684" y="21492"/>
                    <a:pt x="4865" y="21375"/>
                  </a:cubicBezTo>
                  <a:cubicBezTo>
                    <a:pt x="5498" y="21141"/>
                    <a:pt x="5678" y="20672"/>
                    <a:pt x="5317" y="20263"/>
                  </a:cubicBezTo>
                  <a:cubicBezTo>
                    <a:pt x="4323" y="19209"/>
                    <a:pt x="3600" y="17687"/>
                    <a:pt x="3057" y="15638"/>
                  </a:cubicBezTo>
                  <a:cubicBezTo>
                    <a:pt x="12366" y="14585"/>
                    <a:pt x="17789" y="9433"/>
                    <a:pt x="19687" y="4926"/>
                  </a:cubicBezTo>
                  <a:cubicBezTo>
                    <a:pt x="19687" y="4926"/>
                    <a:pt x="19687" y="4926"/>
                    <a:pt x="19687" y="4926"/>
                  </a:cubicBezTo>
                  <a:cubicBezTo>
                    <a:pt x="19777" y="4809"/>
                    <a:pt x="19777" y="4692"/>
                    <a:pt x="19777" y="4575"/>
                  </a:cubicBezTo>
                  <a:cubicBezTo>
                    <a:pt x="19596" y="4165"/>
                    <a:pt x="18964" y="3814"/>
                    <a:pt x="18331" y="3872"/>
                  </a:cubicBezTo>
                </a:path>
              </a:pathLst>
            </a:custGeom>
            <a:solidFill>
              <a:srgbClr val="48A23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32" name="Freeform 70"/>
            <p:cNvSpPr/>
            <p:nvPr/>
          </p:nvSpPr>
          <p:spPr>
            <a:xfrm>
              <a:off x="0" y="367718"/>
              <a:ext cx="144395" cy="53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0978" fill="norm" stroke="1" extrusionOk="0">
                  <a:moveTo>
                    <a:pt x="2153" y="20978"/>
                  </a:moveTo>
                  <a:cubicBezTo>
                    <a:pt x="1088" y="20978"/>
                    <a:pt x="327" y="19378"/>
                    <a:pt x="23" y="16578"/>
                  </a:cubicBezTo>
                  <a:cubicBezTo>
                    <a:pt x="-129" y="13778"/>
                    <a:pt x="479" y="10578"/>
                    <a:pt x="1696" y="9778"/>
                  </a:cubicBezTo>
                  <a:cubicBezTo>
                    <a:pt x="18733" y="178"/>
                    <a:pt x="18733" y="178"/>
                    <a:pt x="18733" y="178"/>
                  </a:cubicBezTo>
                  <a:cubicBezTo>
                    <a:pt x="19950" y="-622"/>
                    <a:pt x="21015" y="1378"/>
                    <a:pt x="21319" y="4178"/>
                  </a:cubicBezTo>
                  <a:cubicBezTo>
                    <a:pt x="21471" y="7378"/>
                    <a:pt x="20863" y="10178"/>
                    <a:pt x="19646" y="10978"/>
                  </a:cubicBezTo>
                  <a:cubicBezTo>
                    <a:pt x="2609" y="20978"/>
                    <a:pt x="2609" y="20978"/>
                    <a:pt x="2609" y="20978"/>
                  </a:cubicBezTo>
                  <a:cubicBezTo>
                    <a:pt x="2457" y="20978"/>
                    <a:pt x="2305" y="20978"/>
                    <a:pt x="2153" y="20978"/>
                  </a:cubicBezTo>
                </a:path>
              </a:pathLst>
            </a:custGeom>
            <a:solidFill>
              <a:srgbClr val="CB333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33" name="Freeform 71"/>
            <p:cNvSpPr/>
            <p:nvPr/>
          </p:nvSpPr>
          <p:spPr>
            <a:xfrm>
              <a:off x="23294" y="-1"/>
              <a:ext cx="300984" cy="302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540" fill="norm" stroke="1" extrusionOk="0">
                  <a:moveTo>
                    <a:pt x="17156" y="13578"/>
                  </a:moveTo>
                  <a:cubicBezTo>
                    <a:pt x="16287" y="17117"/>
                    <a:pt x="13242" y="19550"/>
                    <a:pt x="9691" y="19550"/>
                  </a:cubicBezTo>
                  <a:cubicBezTo>
                    <a:pt x="9038" y="19550"/>
                    <a:pt x="8458" y="19476"/>
                    <a:pt x="7806" y="19255"/>
                  </a:cubicBezTo>
                  <a:cubicBezTo>
                    <a:pt x="5849" y="18812"/>
                    <a:pt x="4182" y="17559"/>
                    <a:pt x="3095" y="15716"/>
                  </a:cubicBezTo>
                  <a:cubicBezTo>
                    <a:pt x="2080" y="13947"/>
                    <a:pt x="1718" y="11883"/>
                    <a:pt x="2225" y="9818"/>
                  </a:cubicBezTo>
                  <a:cubicBezTo>
                    <a:pt x="3747" y="3700"/>
                    <a:pt x="3747" y="3700"/>
                    <a:pt x="3747" y="3700"/>
                  </a:cubicBezTo>
                  <a:cubicBezTo>
                    <a:pt x="5632" y="6870"/>
                    <a:pt x="5632" y="6870"/>
                    <a:pt x="5632" y="6870"/>
                  </a:cubicBezTo>
                  <a:cubicBezTo>
                    <a:pt x="5777" y="7165"/>
                    <a:pt x="5994" y="7312"/>
                    <a:pt x="6284" y="7386"/>
                  </a:cubicBezTo>
                  <a:cubicBezTo>
                    <a:pt x="6501" y="7459"/>
                    <a:pt x="6791" y="7386"/>
                    <a:pt x="7009" y="7238"/>
                  </a:cubicBezTo>
                  <a:cubicBezTo>
                    <a:pt x="11430" y="4584"/>
                    <a:pt x="11430" y="4584"/>
                    <a:pt x="11430" y="4584"/>
                  </a:cubicBezTo>
                  <a:cubicBezTo>
                    <a:pt x="13532" y="8123"/>
                    <a:pt x="13532" y="8123"/>
                    <a:pt x="13532" y="8123"/>
                  </a:cubicBezTo>
                  <a:cubicBezTo>
                    <a:pt x="9183" y="10851"/>
                    <a:pt x="9183" y="10851"/>
                    <a:pt x="9183" y="10851"/>
                  </a:cubicBezTo>
                  <a:cubicBezTo>
                    <a:pt x="8676" y="11145"/>
                    <a:pt x="8531" y="11735"/>
                    <a:pt x="8821" y="12251"/>
                  </a:cubicBezTo>
                  <a:cubicBezTo>
                    <a:pt x="9038" y="12546"/>
                    <a:pt x="9328" y="12767"/>
                    <a:pt x="9691" y="12767"/>
                  </a:cubicBezTo>
                  <a:cubicBezTo>
                    <a:pt x="9836" y="12767"/>
                    <a:pt x="10053" y="12694"/>
                    <a:pt x="10198" y="12620"/>
                  </a:cubicBezTo>
                  <a:cubicBezTo>
                    <a:pt x="15489" y="9376"/>
                    <a:pt x="15489" y="9376"/>
                    <a:pt x="15489" y="9376"/>
                  </a:cubicBezTo>
                  <a:cubicBezTo>
                    <a:pt x="15489" y="9376"/>
                    <a:pt x="15489" y="9376"/>
                    <a:pt x="15489" y="9376"/>
                  </a:cubicBezTo>
                  <a:cubicBezTo>
                    <a:pt x="18606" y="7459"/>
                    <a:pt x="18606" y="7459"/>
                    <a:pt x="18606" y="7459"/>
                  </a:cubicBezTo>
                  <a:lnTo>
                    <a:pt x="17156" y="13578"/>
                  </a:lnTo>
                  <a:close/>
                  <a:moveTo>
                    <a:pt x="20781" y="4437"/>
                  </a:moveTo>
                  <a:cubicBezTo>
                    <a:pt x="20491" y="4216"/>
                    <a:pt x="19983" y="4216"/>
                    <a:pt x="19693" y="4363"/>
                  </a:cubicBezTo>
                  <a:cubicBezTo>
                    <a:pt x="15272" y="7091"/>
                    <a:pt x="15272" y="7091"/>
                    <a:pt x="15272" y="7091"/>
                  </a:cubicBezTo>
                  <a:cubicBezTo>
                    <a:pt x="12662" y="2594"/>
                    <a:pt x="12662" y="2594"/>
                    <a:pt x="12662" y="2594"/>
                  </a:cubicBezTo>
                  <a:cubicBezTo>
                    <a:pt x="12518" y="2373"/>
                    <a:pt x="12300" y="2225"/>
                    <a:pt x="12010" y="2152"/>
                  </a:cubicBezTo>
                  <a:cubicBezTo>
                    <a:pt x="11720" y="2078"/>
                    <a:pt x="11503" y="2152"/>
                    <a:pt x="11285" y="2299"/>
                  </a:cubicBezTo>
                  <a:cubicBezTo>
                    <a:pt x="6864" y="4953"/>
                    <a:pt x="6864" y="4953"/>
                    <a:pt x="6864" y="4953"/>
                  </a:cubicBezTo>
                  <a:cubicBezTo>
                    <a:pt x="4182" y="530"/>
                    <a:pt x="4182" y="530"/>
                    <a:pt x="4182" y="530"/>
                  </a:cubicBezTo>
                  <a:cubicBezTo>
                    <a:pt x="4037" y="161"/>
                    <a:pt x="3602" y="-60"/>
                    <a:pt x="3167" y="14"/>
                  </a:cubicBezTo>
                  <a:cubicBezTo>
                    <a:pt x="2805" y="87"/>
                    <a:pt x="2442" y="382"/>
                    <a:pt x="2370" y="751"/>
                  </a:cubicBezTo>
                  <a:cubicBezTo>
                    <a:pt x="268" y="9376"/>
                    <a:pt x="268" y="9376"/>
                    <a:pt x="268" y="9376"/>
                  </a:cubicBezTo>
                  <a:cubicBezTo>
                    <a:pt x="-312" y="11883"/>
                    <a:pt x="50" y="14537"/>
                    <a:pt x="1355" y="16822"/>
                  </a:cubicBezTo>
                  <a:cubicBezTo>
                    <a:pt x="2732" y="19034"/>
                    <a:pt x="4834" y="20655"/>
                    <a:pt x="7371" y="21245"/>
                  </a:cubicBezTo>
                  <a:cubicBezTo>
                    <a:pt x="8096" y="21466"/>
                    <a:pt x="8893" y="21540"/>
                    <a:pt x="9691" y="21540"/>
                  </a:cubicBezTo>
                  <a:cubicBezTo>
                    <a:pt x="14112" y="21540"/>
                    <a:pt x="18026" y="18517"/>
                    <a:pt x="19114" y="14094"/>
                  </a:cubicBezTo>
                  <a:cubicBezTo>
                    <a:pt x="21143" y="5543"/>
                    <a:pt x="21143" y="5543"/>
                    <a:pt x="21143" y="5543"/>
                  </a:cubicBezTo>
                  <a:cubicBezTo>
                    <a:pt x="21288" y="5100"/>
                    <a:pt x="21143" y="4732"/>
                    <a:pt x="20781" y="4437"/>
                  </a:cubicBezTo>
                </a:path>
              </a:pathLst>
            </a:custGeom>
            <a:solidFill>
              <a:srgbClr val="CB333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435" name="Symbol zastępczy zawartości 3"/>
          <p:cNvSpPr txBox="1"/>
          <p:nvPr/>
        </p:nvSpPr>
        <p:spPr>
          <a:xfrm>
            <a:off x="1545060" y="1437477"/>
            <a:ext cx="9508013" cy="575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28600" indent="-228600" defTabSz="914400">
              <a:lnSpc>
                <a:spcPct val="15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r>
              <a:t>Powołanie 11-osobowego do wspierania JST we wdrożeniach</a:t>
            </a:r>
            <a:endParaRPr sz="2400"/>
          </a:p>
          <a:p>
            <a:pPr marL="228600" indent="-228600" defTabSz="914400">
              <a:lnSpc>
                <a:spcPct val="15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r>
              <a:t>JST objęte bezpośrednim wsparciem lokalnych opiekunów w 16 Oddziałach PFRON – wsparcie we wdrożeniach</a:t>
            </a:r>
          </a:p>
          <a:p>
            <a:pPr marL="228600" indent="-228600" defTabSz="914400">
              <a:lnSpc>
                <a:spcPct val="15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r>
              <a:t>Dodatkowych 750 pracowników JST przeszkolonych</a:t>
            </a:r>
            <a:endParaRPr sz="3600"/>
          </a:p>
          <a:p>
            <a:pPr marL="228600" indent="-228600" defTabSz="914400">
              <a:lnSpc>
                <a:spcPct val="15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r>
              <a:t>Wydzielone stanowiska komputerowe do składania wniosków - wsparcie w 16 Oddziałach Funduszu dla Wnioskodawców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7" name="Obraz 4" descr="Obraz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05283" y="41782"/>
            <a:ext cx="1584177" cy="1648908"/>
          </a:xfrm>
          <a:prstGeom prst="rect">
            <a:avLst/>
          </a:prstGeom>
          <a:ln w="12700">
            <a:miter lim="400000"/>
          </a:ln>
        </p:spPr>
      </p:pic>
      <p:pic>
        <p:nvPicPr>
          <p:cNvPr id="438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8729" y="5692588"/>
            <a:ext cx="1666148" cy="935353"/>
          </a:xfrm>
          <a:prstGeom prst="rect">
            <a:avLst/>
          </a:prstGeom>
          <a:ln w="12700">
            <a:miter lim="400000"/>
          </a:ln>
        </p:spPr>
      </p:pic>
      <p:pic>
        <p:nvPicPr>
          <p:cNvPr id="439" name="Picture 3" descr="Picture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737796" y="5709287"/>
            <a:ext cx="2867488" cy="935353"/>
          </a:xfrm>
          <a:prstGeom prst="rect">
            <a:avLst/>
          </a:prstGeom>
          <a:ln w="12700">
            <a:miter lim="400000"/>
          </a:ln>
        </p:spPr>
      </p:pic>
      <p:sp>
        <p:nvSpPr>
          <p:cNvPr id="440" name="Tytuł 1"/>
          <p:cNvSpPr txBox="1"/>
          <p:nvPr/>
        </p:nvSpPr>
        <p:spPr>
          <a:xfrm>
            <a:off x="2468043" y="292844"/>
            <a:ext cx="8380485" cy="101811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>
            <a:lvl1pPr algn="ctr">
              <a:lnSpc>
                <a:spcPct val="90000"/>
              </a:lnSpc>
              <a:defRPr b="1" sz="4000">
                <a:solidFill>
                  <a:srgbClr val="FFFFFF"/>
                </a:solidFill>
              </a:defRPr>
            </a:lvl1pPr>
          </a:lstStyle>
          <a:p>
            <a:pPr/>
            <a:r>
              <a:t>Solidna baza</a:t>
            </a:r>
          </a:p>
        </p:txBody>
      </p:sp>
      <p:grpSp>
        <p:nvGrpSpPr>
          <p:cNvPr id="495" name="Group 17"/>
          <p:cNvGrpSpPr/>
          <p:nvPr/>
        </p:nvGrpSpPr>
        <p:grpSpPr>
          <a:xfrm>
            <a:off x="479459" y="454088"/>
            <a:ext cx="1802974" cy="691475"/>
            <a:chOff x="0" y="0"/>
            <a:chExt cx="1802972" cy="691473"/>
          </a:xfrm>
        </p:grpSpPr>
        <p:sp>
          <p:nvSpPr>
            <p:cNvPr id="441" name="Freeform 18"/>
            <p:cNvSpPr/>
            <p:nvPr/>
          </p:nvSpPr>
          <p:spPr>
            <a:xfrm>
              <a:off x="431686" y="165574"/>
              <a:ext cx="74139" cy="112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00" y="10701"/>
                  </a:moveTo>
                  <a:cubicBezTo>
                    <a:pt x="15000" y="10701"/>
                    <a:pt x="16800" y="9116"/>
                    <a:pt x="16800" y="6738"/>
                  </a:cubicBezTo>
                  <a:cubicBezTo>
                    <a:pt x="16800" y="4161"/>
                    <a:pt x="15000" y="2576"/>
                    <a:pt x="11400" y="2576"/>
                  </a:cubicBezTo>
                  <a:cubicBezTo>
                    <a:pt x="4800" y="2576"/>
                    <a:pt x="4800" y="2576"/>
                    <a:pt x="4800" y="2576"/>
                  </a:cubicBezTo>
                  <a:cubicBezTo>
                    <a:pt x="4800" y="10701"/>
                    <a:pt x="4800" y="10701"/>
                    <a:pt x="4800" y="10701"/>
                  </a:cubicBezTo>
                  <a:lnTo>
                    <a:pt x="11400" y="10701"/>
                  </a:lnTo>
                  <a:close/>
                  <a:moveTo>
                    <a:pt x="4800" y="21402"/>
                  </a:moveTo>
                  <a:cubicBezTo>
                    <a:pt x="4800" y="21402"/>
                    <a:pt x="3900" y="21600"/>
                    <a:pt x="2400" y="21600"/>
                  </a:cubicBezTo>
                  <a:cubicBezTo>
                    <a:pt x="900" y="21600"/>
                    <a:pt x="0" y="21402"/>
                    <a:pt x="0" y="2140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000" y="0"/>
                    <a:pt x="12000" y="0"/>
                    <a:pt x="12000" y="0"/>
                  </a:cubicBezTo>
                  <a:cubicBezTo>
                    <a:pt x="18000" y="0"/>
                    <a:pt x="21600" y="2774"/>
                    <a:pt x="21600" y="6738"/>
                  </a:cubicBezTo>
                  <a:cubicBezTo>
                    <a:pt x="21600" y="10503"/>
                    <a:pt x="18000" y="13277"/>
                    <a:pt x="12000" y="13277"/>
                  </a:cubicBezTo>
                  <a:cubicBezTo>
                    <a:pt x="4800" y="13277"/>
                    <a:pt x="4800" y="13277"/>
                    <a:pt x="4800" y="13277"/>
                  </a:cubicBezTo>
                  <a:lnTo>
                    <a:pt x="4800" y="2140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42" name="Freeform 19"/>
            <p:cNvSpPr/>
            <p:nvPr/>
          </p:nvSpPr>
          <p:spPr>
            <a:xfrm>
              <a:off x="515958" y="194376"/>
              <a:ext cx="640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11451"/>
                  </a:moveTo>
                  <a:cubicBezTo>
                    <a:pt x="7316" y="11451"/>
                    <a:pt x="5574" y="12492"/>
                    <a:pt x="5574" y="14834"/>
                  </a:cubicBezTo>
                  <a:cubicBezTo>
                    <a:pt x="5574" y="17436"/>
                    <a:pt x="7316" y="18477"/>
                    <a:pt x="10103" y="18477"/>
                  </a:cubicBezTo>
                  <a:cubicBezTo>
                    <a:pt x="14284" y="18477"/>
                    <a:pt x="16026" y="15875"/>
                    <a:pt x="16026" y="13012"/>
                  </a:cubicBezTo>
                  <a:cubicBezTo>
                    <a:pt x="16026" y="11711"/>
                    <a:pt x="16026" y="11711"/>
                    <a:pt x="16026" y="11711"/>
                  </a:cubicBezTo>
                  <a:cubicBezTo>
                    <a:pt x="14981" y="11711"/>
                    <a:pt x="12890" y="11451"/>
                    <a:pt x="10800" y="11451"/>
                  </a:cubicBezTo>
                  <a:moveTo>
                    <a:pt x="11497" y="0"/>
                  </a:moveTo>
                  <a:cubicBezTo>
                    <a:pt x="19161" y="0"/>
                    <a:pt x="21600" y="2602"/>
                    <a:pt x="21600" y="754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0903" y="21080"/>
                    <a:pt x="19510" y="21080"/>
                  </a:cubicBezTo>
                  <a:cubicBezTo>
                    <a:pt x="18116" y="21080"/>
                    <a:pt x="17419" y="20819"/>
                    <a:pt x="17419" y="20819"/>
                  </a:cubicBezTo>
                  <a:cubicBezTo>
                    <a:pt x="16374" y="18217"/>
                    <a:pt x="16374" y="18217"/>
                    <a:pt x="16374" y="18217"/>
                  </a:cubicBezTo>
                  <a:cubicBezTo>
                    <a:pt x="14981" y="20299"/>
                    <a:pt x="12194" y="21600"/>
                    <a:pt x="8361" y="21600"/>
                  </a:cubicBezTo>
                  <a:cubicBezTo>
                    <a:pt x="3135" y="21600"/>
                    <a:pt x="0" y="19258"/>
                    <a:pt x="0" y="14834"/>
                  </a:cubicBezTo>
                  <a:cubicBezTo>
                    <a:pt x="0" y="10670"/>
                    <a:pt x="3484" y="8848"/>
                    <a:pt x="10103" y="8848"/>
                  </a:cubicBezTo>
                  <a:cubicBezTo>
                    <a:pt x="12542" y="8848"/>
                    <a:pt x="14981" y="8848"/>
                    <a:pt x="16026" y="9108"/>
                  </a:cubicBezTo>
                  <a:cubicBezTo>
                    <a:pt x="16026" y="7547"/>
                    <a:pt x="16026" y="7547"/>
                    <a:pt x="16026" y="7547"/>
                  </a:cubicBezTo>
                  <a:cubicBezTo>
                    <a:pt x="16026" y="4945"/>
                    <a:pt x="14981" y="3383"/>
                    <a:pt x="10800" y="3383"/>
                  </a:cubicBezTo>
                  <a:cubicBezTo>
                    <a:pt x="6968" y="3383"/>
                    <a:pt x="3832" y="4424"/>
                    <a:pt x="3832" y="4424"/>
                  </a:cubicBezTo>
                  <a:cubicBezTo>
                    <a:pt x="3832" y="4164"/>
                    <a:pt x="3135" y="3904"/>
                    <a:pt x="2439" y="3123"/>
                  </a:cubicBezTo>
                  <a:cubicBezTo>
                    <a:pt x="2090" y="2342"/>
                    <a:pt x="2090" y="1561"/>
                    <a:pt x="2090" y="1561"/>
                  </a:cubicBezTo>
                  <a:cubicBezTo>
                    <a:pt x="2090" y="1561"/>
                    <a:pt x="6271" y="0"/>
                    <a:pt x="11497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43" name="Freeform 20"/>
            <p:cNvSpPr/>
            <p:nvPr/>
          </p:nvSpPr>
          <p:spPr>
            <a:xfrm>
              <a:off x="601297" y="157338"/>
              <a:ext cx="62938" cy="120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9207" y="4794"/>
                  </a:moveTo>
                  <a:cubicBezTo>
                    <a:pt x="7790" y="4611"/>
                    <a:pt x="6728" y="4428"/>
                    <a:pt x="6020" y="3879"/>
                  </a:cubicBezTo>
                  <a:cubicBezTo>
                    <a:pt x="11331" y="35"/>
                    <a:pt x="11331" y="35"/>
                    <a:pt x="11331" y="35"/>
                  </a:cubicBezTo>
                  <a:cubicBezTo>
                    <a:pt x="12748" y="-148"/>
                    <a:pt x="14872" y="401"/>
                    <a:pt x="15934" y="1133"/>
                  </a:cubicBezTo>
                  <a:lnTo>
                    <a:pt x="9207" y="4794"/>
                  </a:lnTo>
                  <a:close/>
                  <a:moveTo>
                    <a:pt x="21600" y="21269"/>
                  </a:moveTo>
                  <a:cubicBezTo>
                    <a:pt x="21600" y="21269"/>
                    <a:pt x="20892" y="21452"/>
                    <a:pt x="19121" y="21452"/>
                  </a:cubicBezTo>
                  <a:cubicBezTo>
                    <a:pt x="17351" y="21452"/>
                    <a:pt x="16289" y="21269"/>
                    <a:pt x="16289" y="21269"/>
                  </a:cubicBezTo>
                  <a:cubicBezTo>
                    <a:pt x="16289" y="11384"/>
                    <a:pt x="16289" y="11384"/>
                    <a:pt x="16289" y="11384"/>
                  </a:cubicBezTo>
                  <a:cubicBezTo>
                    <a:pt x="16289" y="9737"/>
                    <a:pt x="14872" y="8821"/>
                    <a:pt x="11331" y="8821"/>
                  </a:cubicBezTo>
                  <a:cubicBezTo>
                    <a:pt x="8852" y="8821"/>
                    <a:pt x="6728" y="9554"/>
                    <a:pt x="5311" y="10652"/>
                  </a:cubicBezTo>
                  <a:cubicBezTo>
                    <a:pt x="5311" y="21269"/>
                    <a:pt x="5311" y="21269"/>
                    <a:pt x="5311" y="21269"/>
                  </a:cubicBezTo>
                  <a:cubicBezTo>
                    <a:pt x="5311" y="21269"/>
                    <a:pt x="4249" y="21452"/>
                    <a:pt x="2833" y="21452"/>
                  </a:cubicBezTo>
                  <a:cubicBezTo>
                    <a:pt x="708" y="21452"/>
                    <a:pt x="0" y="21269"/>
                    <a:pt x="0" y="21269"/>
                  </a:cubicBezTo>
                  <a:cubicBezTo>
                    <a:pt x="0" y="7174"/>
                    <a:pt x="0" y="7174"/>
                    <a:pt x="0" y="7174"/>
                  </a:cubicBezTo>
                  <a:cubicBezTo>
                    <a:pt x="0" y="7174"/>
                    <a:pt x="708" y="6991"/>
                    <a:pt x="2833" y="6991"/>
                  </a:cubicBezTo>
                  <a:cubicBezTo>
                    <a:pt x="4249" y="6991"/>
                    <a:pt x="5311" y="7174"/>
                    <a:pt x="5311" y="7174"/>
                  </a:cubicBezTo>
                  <a:cubicBezTo>
                    <a:pt x="5311" y="8455"/>
                    <a:pt x="5311" y="8455"/>
                    <a:pt x="5311" y="8455"/>
                  </a:cubicBezTo>
                  <a:cubicBezTo>
                    <a:pt x="7082" y="7357"/>
                    <a:pt x="9915" y="6625"/>
                    <a:pt x="13456" y="6625"/>
                  </a:cubicBezTo>
                  <a:cubicBezTo>
                    <a:pt x="18767" y="6625"/>
                    <a:pt x="21600" y="8272"/>
                    <a:pt x="21600" y="10835"/>
                  </a:cubicBezTo>
                  <a:lnTo>
                    <a:pt x="21600" y="2126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44" name="Freeform 21"/>
            <p:cNvSpPr/>
            <p:nvPr/>
          </p:nvSpPr>
          <p:spPr>
            <a:xfrm>
              <a:off x="682902" y="194376"/>
              <a:ext cx="55471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00" y="0"/>
                  </a:moveTo>
                  <a:cubicBezTo>
                    <a:pt x="17600" y="0"/>
                    <a:pt x="20000" y="1041"/>
                    <a:pt x="20000" y="1041"/>
                  </a:cubicBezTo>
                  <a:cubicBezTo>
                    <a:pt x="20000" y="2082"/>
                    <a:pt x="19600" y="3383"/>
                    <a:pt x="18400" y="3904"/>
                  </a:cubicBezTo>
                  <a:cubicBezTo>
                    <a:pt x="18400" y="3904"/>
                    <a:pt x="15600" y="3383"/>
                    <a:pt x="12000" y="3383"/>
                  </a:cubicBezTo>
                  <a:cubicBezTo>
                    <a:pt x="8000" y="3383"/>
                    <a:pt x="6000" y="4164"/>
                    <a:pt x="6000" y="5986"/>
                  </a:cubicBezTo>
                  <a:cubicBezTo>
                    <a:pt x="6000" y="8067"/>
                    <a:pt x="9600" y="8588"/>
                    <a:pt x="13600" y="9369"/>
                  </a:cubicBezTo>
                  <a:cubicBezTo>
                    <a:pt x="17600" y="10149"/>
                    <a:pt x="21600" y="11451"/>
                    <a:pt x="21600" y="15094"/>
                  </a:cubicBezTo>
                  <a:cubicBezTo>
                    <a:pt x="21600" y="19258"/>
                    <a:pt x="17600" y="21600"/>
                    <a:pt x="10000" y="21600"/>
                  </a:cubicBezTo>
                  <a:cubicBezTo>
                    <a:pt x="3600" y="21600"/>
                    <a:pt x="0" y="20039"/>
                    <a:pt x="0" y="20039"/>
                  </a:cubicBezTo>
                  <a:cubicBezTo>
                    <a:pt x="0" y="18998"/>
                    <a:pt x="400" y="17957"/>
                    <a:pt x="1600" y="17176"/>
                  </a:cubicBezTo>
                  <a:cubicBezTo>
                    <a:pt x="1600" y="17176"/>
                    <a:pt x="5600" y="18217"/>
                    <a:pt x="10000" y="18217"/>
                  </a:cubicBezTo>
                  <a:cubicBezTo>
                    <a:pt x="13600" y="18217"/>
                    <a:pt x="15600" y="17176"/>
                    <a:pt x="15600" y="15354"/>
                  </a:cubicBezTo>
                  <a:cubicBezTo>
                    <a:pt x="15600" y="13272"/>
                    <a:pt x="12400" y="12752"/>
                    <a:pt x="8800" y="11971"/>
                  </a:cubicBezTo>
                  <a:cubicBezTo>
                    <a:pt x="4800" y="11190"/>
                    <a:pt x="0" y="10149"/>
                    <a:pt x="0" y="6246"/>
                  </a:cubicBezTo>
                  <a:cubicBezTo>
                    <a:pt x="0" y="2602"/>
                    <a:pt x="4000" y="0"/>
                    <a:pt x="116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45" name="Freeform 22"/>
            <p:cNvSpPr/>
            <p:nvPr/>
          </p:nvSpPr>
          <p:spPr>
            <a:xfrm>
              <a:off x="748506" y="178601"/>
              <a:ext cx="51738" cy="101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11664" y="14895"/>
                  </a:moveTo>
                  <a:cubicBezTo>
                    <a:pt x="11664" y="17731"/>
                    <a:pt x="13824" y="18604"/>
                    <a:pt x="18144" y="18604"/>
                  </a:cubicBezTo>
                  <a:cubicBezTo>
                    <a:pt x="19440" y="18604"/>
                    <a:pt x="21168" y="18604"/>
                    <a:pt x="21168" y="18604"/>
                  </a:cubicBezTo>
                  <a:cubicBezTo>
                    <a:pt x="21168" y="18604"/>
                    <a:pt x="21600" y="19040"/>
                    <a:pt x="21600" y="19913"/>
                  </a:cubicBezTo>
                  <a:cubicBezTo>
                    <a:pt x="21600" y="20567"/>
                    <a:pt x="21168" y="21004"/>
                    <a:pt x="21168" y="21004"/>
                  </a:cubicBezTo>
                  <a:cubicBezTo>
                    <a:pt x="19872" y="21222"/>
                    <a:pt x="18144" y="21440"/>
                    <a:pt x="16416" y="21440"/>
                  </a:cubicBezTo>
                  <a:cubicBezTo>
                    <a:pt x="8640" y="21440"/>
                    <a:pt x="5184" y="19040"/>
                    <a:pt x="5184" y="14895"/>
                  </a:cubicBezTo>
                  <a:cubicBezTo>
                    <a:pt x="5184" y="6167"/>
                    <a:pt x="5184" y="6167"/>
                    <a:pt x="5184" y="6167"/>
                  </a:cubicBezTo>
                  <a:cubicBezTo>
                    <a:pt x="432" y="6167"/>
                    <a:pt x="432" y="6167"/>
                    <a:pt x="432" y="6167"/>
                  </a:cubicBezTo>
                  <a:cubicBezTo>
                    <a:pt x="432" y="6167"/>
                    <a:pt x="0" y="5731"/>
                    <a:pt x="0" y="4858"/>
                  </a:cubicBezTo>
                  <a:cubicBezTo>
                    <a:pt x="0" y="4204"/>
                    <a:pt x="432" y="3767"/>
                    <a:pt x="432" y="3767"/>
                  </a:cubicBezTo>
                  <a:cubicBezTo>
                    <a:pt x="5184" y="3767"/>
                    <a:pt x="5184" y="3767"/>
                    <a:pt x="5184" y="3767"/>
                  </a:cubicBezTo>
                  <a:cubicBezTo>
                    <a:pt x="5184" y="713"/>
                    <a:pt x="5184" y="713"/>
                    <a:pt x="5184" y="713"/>
                  </a:cubicBezTo>
                  <a:cubicBezTo>
                    <a:pt x="6912" y="276"/>
                    <a:pt x="9504" y="-160"/>
                    <a:pt x="11664" y="58"/>
                  </a:cubicBezTo>
                  <a:cubicBezTo>
                    <a:pt x="11664" y="3767"/>
                    <a:pt x="11664" y="3767"/>
                    <a:pt x="11664" y="3767"/>
                  </a:cubicBezTo>
                  <a:cubicBezTo>
                    <a:pt x="20304" y="3767"/>
                    <a:pt x="20304" y="3767"/>
                    <a:pt x="20304" y="3767"/>
                  </a:cubicBezTo>
                  <a:cubicBezTo>
                    <a:pt x="20304" y="3767"/>
                    <a:pt x="20736" y="4204"/>
                    <a:pt x="20736" y="4858"/>
                  </a:cubicBezTo>
                  <a:cubicBezTo>
                    <a:pt x="20736" y="5731"/>
                    <a:pt x="20304" y="6167"/>
                    <a:pt x="20304" y="6167"/>
                  </a:cubicBezTo>
                  <a:cubicBezTo>
                    <a:pt x="11664" y="6167"/>
                    <a:pt x="11664" y="6167"/>
                    <a:pt x="11664" y="6167"/>
                  </a:cubicBezTo>
                  <a:lnTo>
                    <a:pt x="11664" y="14895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46" name="Freeform 23"/>
            <p:cNvSpPr/>
            <p:nvPr/>
          </p:nvSpPr>
          <p:spPr>
            <a:xfrm>
              <a:off x="807176" y="196509"/>
              <a:ext cx="116809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101"/>
                  </a:cubicBezTo>
                  <a:cubicBezTo>
                    <a:pt x="10704" y="4101"/>
                    <a:pt x="10704" y="4101"/>
                    <a:pt x="10704" y="4101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6117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529" y="0"/>
                  </a:cubicBezTo>
                  <a:cubicBezTo>
                    <a:pt x="2485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038"/>
                    <a:pt x="5926" y="16678"/>
                    <a:pt x="6117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308" y="16405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038"/>
                    <a:pt x="15483" y="16678"/>
                    <a:pt x="15483" y="17499"/>
                  </a:cubicBezTo>
                  <a:cubicBezTo>
                    <a:pt x="15674" y="17499"/>
                    <a:pt x="15674" y="17499"/>
                    <a:pt x="15674" y="17499"/>
                  </a:cubicBezTo>
                  <a:cubicBezTo>
                    <a:pt x="15674" y="16678"/>
                    <a:pt x="15865" y="15311"/>
                    <a:pt x="16439" y="13397"/>
                  </a:cubicBezTo>
                  <a:cubicBezTo>
                    <a:pt x="19115" y="273"/>
                    <a:pt x="19115" y="273"/>
                    <a:pt x="19115" y="273"/>
                  </a:cubicBezTo>
                  <a:cubicBezTo>
                    <a:pt x="19115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248" y="21600"/>
                    <a:pt x="15483" y="21600"/>
                  </a:cubicBezTo>
                  <a:cubicBezTo>
                    <a:pt x="14910" y="21600"/>
                    <a:pt x="14527" y="21600"/>
                    <a:pt x="13954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47" name="Freeform 24"/>
            <p:cNvSpPr/>
            <p:nvPr/>
          </p:nvSpPr>
          <p:spPr>
            <a:xfrm>
              <a:off x="934118" y="194376"/>
              <a:ext cx="688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39" y="3123"/>
                  </a:moveTo>
                  <a:cubicBezTo>
                    <a:pt x="7093" y="3123"/>
                    <a:pt x="4836" y="4684"/>
                    <a:pt x="4836" y="10670"/>
                  </a:cubicBezTo>
                  <a:cubicBezTo>
                    <a:pt x="4836" y="16916"/>
                    <a:pt x="7093" y="18477"/>
                    <a:pt x="10639" y="18477"/>
                  </a:cubicBezTo>
                  <a:cubicBezTo>
                    <a:pt x="14185" y="18477"/>
                    <a:pt x="16442" y="16916"/>
                    <a:pt x="16442" y="10670"/>
                  </a:cubicBezTo>
                  <a:cubicBezTo>
                    <a:pt x="16442" y="4684"/>
                    <a:pt x="14185" y="3123"/>
                    <a:pt x="10639" y="3123"/>
                  </a:cubicBezTo>
                  <a:moveTo>
                    <a:pt x="10639" y="0"/>
                  </a:moveTo>
                  <a:cubicBezTo>
                    <a:pt x="17409" y="0"/>
                    <a:pt x="21600" y="3123"/>
                    <a:pt x="21600" y="10670"/>
                  </a:cubicBezTo>
                  <a:cubicBezTo>
                    <a:pt x="21600" y="18477"/>
                    <a:pt x="17409" y="21600"/>
                    <a:pt x="10639" y="21600"/>
                  </a:cubicBezTo>
                  <a:cubicBezTo>
                    <a:pt x="4191" y="21600"/>
                    <a:pt x="0" y="18477"/>
                    <a:pt x="0" y="10670"/>
                  </a:cubicBezTo>
                  <a:cubicBezTo>
                    <a:pt x="0" y="3123"/>
                    <a:pt x="4191" y="0"/>
                    <a:pt x="10639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48" name="Freeform 25"/>
            <p:cNvSpPr/>
            <p:nvPr/>
          </p:nvSpPr>
          <p:spPr>
            <a:xfrm>
              <a:off x="1013589" y="196509"/>
              <a:ext cx="116275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101"/>
                  </a:cubicBezTo>
                  <a:cubicBezTo>
                    <a:pt x="10704" y="4101"/>
                    <a:pt x="10704" y="4101"/>
                    <a:pt x="10704" y="4101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5926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338" y="0"/>
                  </a:cubicBezTo>
                  <a:cubicBezTo>
                    <a:pt x="2294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038"/>
                    <a:pt x="5926" y="16678"/>
                    <a:pt x="5926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117" y="16405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038"/>
                    <a:pt x="15483" y="16678"/>
                    <a:pt x="15483" y="17499"/>
                  </a:cubicBezTo>
                  <a:cubicBezTo>
                    <a:pt x="15483" y="17499"/>
                    <a:pt x="15483" y="17499"/>
                    <a:pt x="15483" y="17499"/>
                  </a:cubicBezTo>
                  <a:cubicBezTo>
                    <a:pt x="15674" y="16678"/>
                    <a:pt x="15865" y="15311"/>
                    <a:pt x="16248" y="13397"/>
                  </a:cubicBezTo>
                  <a:cubicBezTo>
                    <a:pt x="18924" y="273"/>
                    <a:pt x="18924" y="273"/>
                    <a:pt x="18924" y="273"/>
                  </a:cubicBezTo>
                  <a:cubicBezTo>
                    <a:pt x="18924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057" y="21600"/>
                    <a:pt x="15483" y="21600"/>
                  </a:cubicBezTo>
                  <a:cubicBezTo>
                    <a:pt x="14910" y="21600"/>
                    <a:pt x="14336" y="21600"/>
                    <a:pt x="13763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49" name="Freeform 26"/>
            <p:cNvSpPr/>
            <p:nvPr/>
          </p:nvSpPr>
          <p:spPr>
            <a:xfrm>
              <a:off x="1135730" y="196509"/>
              <a:ext cx="75206" cy="12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19" y="16800"/>
                  </a:moveTo>
                  <a:cubicBezTo>
                    <a:pt x="11540" y="19754"/>
                    <a:pt x="10060" y="21600"/>
                    <a:pt x="5030" y="21600"/>
                  </a:cubicBezTo>
                  <a:cubicBezTo>
                    <a:pt x="3551" y="21600"/>
                    <a:pt x="2663" y="21231"/>
                    <a:pt x="2663" y="21231"/>
                  </a:cubicBezTo>
                  <a:cubicBezTo>
                    <a:pt x="2663" y="21231"/>
                    <a:pt x="2367" y="20862"/>
                    <a:pt x="2367" y="20308"/>
                  </a:cubicBezTo>
                  <a:cubicBezTo>
                    <a:pt x="2367" y="19569"/>
                    <a:pt x="2663" y="19200"/>
                    <a:pt x="2663" y="19200"/>
                  </a:cubicBezTo>
                  <a:cubicBezTo>
                    <a:pt x="2663" y="19200"/>
                    <a:pt x="3551" y="19200"/>
                    <a:pt x="4734" y="19200"/>
                  </a:cubicBezTo>
                  <a:cubicBezTo>
                    <a:pt x="6805" y="19200"/>
                    <a:pt x="7693" y="18831"/>
                    <a:pt x="9173" y="16246"/>
                  </a:cubicBezTo>
                  <a:cubicBezTo>
                    <a:pt x="10060" y="14585"/>
                    <a:pt x="10060" y="14585"/>
                    <a:pt x="10060" y="14585"/>
                  </a:cubicBezTo>
                  <a:cubicBezTo>
                    <a:pt x="9468" y="14585"/>
                    <a:pt x="9173" y="14585"/>
                    <a:pt x="8581" y="14400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85"/>
                    <a:pt x="888" y="0"/>
                    <a:pt x="2367" y="0"/>
                  </a:cubicBezTo>
                  <a:cubicBezTo>
                    <a:pt x="3847" y="0"/>
                    <a:pt x="4734" y="185"/>
                    <a:pt x="4734" y="185"/>
                  </a:cubicBezTo>
                  <a:cubicBezTo>
                    <a:pt x="9764" y="8677"/>
                    <a:pt x="9764" y="8677"/>
                    <a:pt x="9764" y="8677"/>
                  </a:cubicBezTo>
                  <a:cubicBezTo>
                    <a:pt x="10948" y="10523"/>
                    <a:pt x="11244" y="11815"/>
                    <a:pt x="11244" y="11815"/>
                  </a:cubicBezTo>
                  <a:cubicBezTo>
                    <a:pt x="11540" y="11815"/>
                    <a:pt x="11540" y="11815"/>
                    <a:pt x="11540" y="11815"/>
                  </a:cubicBezTo>
                  <a:cubicBezTo>
                    <a:pt x="11540" y="11815"/>
                    <a:pt x="12132" y="10523"/>
                    <a:pt x="13019" y="8677"/>
                  </a:cubicBezTo>
                  <a:cubicBezTo>
                    <a:pt x="17458" y="185"/>
                    <a:pt x="17458" y="185"/>
                    <a:pt x="17458" y="185"/>
                  </a:cubicBezTo>
                  <a:cubicBezTo>
                    <a:pt x="17458" y="185"/>
                    <a:pt x="18049" y="0"/>
                    <a:pt x="19529" y="0"/>
                  </a:cubicBezTo>
                  <a:cubicBezTo>
                    <a:pt x="21008" y="0"/>
                    <a:pt x="21600" y="185"/>
                    <a:pt x="21600" y="185"/>
                  </a:cubicBezTo>
                  <a:lnTo>
                    <a:pt x="13019" y="16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50" name="Freeform 27"/>
            <p:cNvSpPr/>
            <p:nvPr/>
          </p:nvSpPr>
          <p:spPr>
            <a:xfrm>
              <a:off x="1260538" y="165574"/>
              <a:ext cx="62938" cy="112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11" y="21402"/>
                  </a:moveTo>
                  <a:cubicBezTo>
                    <a:pt x="5311" y="21402"/>
                    <a:pt x="4603" y="21600"/>
                    <a:pt x="2479" y="21600"/>
                  </a:cubicBezTo>
                  <a:cubicBezTo>
                    <a:pt x="708" y="21600"/>
                    <a:pt x="0" y="21402"/>
                    <a:pt x="0" y="2140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1246" y="0"/>
                    <a:pt x="21246" y="0"/>
                    <a:pt x="21246" y="0"/>
                  </a:cubicBezTo>
                  <a:cubicBezTo>
                    <a:pt x="21600" y="396"/>
                    <a:pt x="21600" y="793"/>
                    <a:pt x="21600" y="1387"/>
                  </a:cubicBezTo>
                  <a:cubicBezTo>
                    <a:pt x="21600" y="1783"/>
                    <a:pt x="21600" y="2180"/>
                    <a:pt x="21246" y="2576"/>
                  </a:cubicBezTo>
                  <a:cubicBezTo>
                    <a:pt x="5311" y="2576"/>
                    <a:pt x="5311" y="2576"/>
                    <a:pt x="5311" y="2576"/>
                  </a:cubicBezTo>
                  <a:cubicBezTo>
                    <a:pt x="5311" y="9908"/>
                    <a:pt x="5311" y="9908"/>
                    <a:pt x="5311" y="9908"/>
                  </a:cubicBezTo>
                  <a:cubicBezTo>
                    <a:pt x="19475" y="9908"/>
                    <a:pt x="19475" y="9908"/>
                    <a:pt x="19475" y="9908"/>
                  </a:cubicBezTo>
                  <a:cubicBezTo>
                    <a:pt x="19830" y="10106"/>
                    <a:pt x="19830" y="10503"/>
                    <a:pt x="19830" y="11097"/>
                  </a:cubicBezTo>
                  <a:cubicBezTo>
                    <a:pt x="19830" y="11494"/>
                    <a:pt x="19830" y="11890"/>
                    <a:pt x="19475" y="12286"/>
                  </a:cubicBezTo>
                  <a:cubicBezTo>
                    <a:pt x="5311" y="12286"/>
                    <a:pt x="5311" y="12286"/>
                    <a:pt x="5311" y="12286"/>
                  </a:cubicBezTo>
                  <a:lnTo>
                    <a:pt x="5311" y="2140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51" name="Freeform 28"/>
            <p:cNvSpPr/>
            <p:nvPr/>
          </p:nvSpPr>
          <p:spPr>
            <a:xfrm>
              <a:off x="1337876" y="196509"/>
              <a:ext cx="62405" cy="83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67"/>
                  </a:moveTo>
                  <a:cubicBezTo>
                    <a:pt x="0" y="267"/>
                    <a:pt x="708" y="0"/>
                    <a:pt x="2479" y="0"/>
                  </a:cubicBezTo>
                  <a:cubicBezTo>
                    <a:pt x="4249" y="0"/>
                    <a:pt x="5311" y="267"/>
                    <a:pt x="5311" y="267"/>
                  </a:cubicBezTo>
                  <a:cubicBezTo>
                    <a:pt x="5311" y="14667"/>
                    <a:pt x="5311" y="14667"/>
                    <a:pt x="5311" y="14667"/>
                  </a:cubicBezTo>
                  <a:cubicBezTo>
                    <a:pt x="5311" y="17067"/>
                    <a:pt x="6728" y="18133"/>
                    <a:pt x="10269" y="18133"/>
                  </a:cubicBezTo>
                  <a:cubicBezTo>
                    <a:pt x="12393" y="18133"/>
                    <a:pt x="14872" y="17333"/>
                    <a:pt x="16289" y="15733"/>
                  </a:cubicBezTo>
                  <a:cubicBezTo>
                    <a:pt x="16289" y="267"/>
                    <a:pt x="16289" y="267"/>
                    <a:pt x="16289" y="267"/>
                  </a:cubicBezTo>
                  <a:cubicBezTo>
                    <a:pt x="16289" y="267"/>
                    <a:pt x="17351" y="0"/>
                    <a:pt x="18767" y="0"/>
                  </a:cubicBezTo>
                  <a:cubicBezTo>
                    <a:pt x="20892" y="0"/>
                    <a:pt x="21600" y="267"/>
                    <a:pt x="21600" y="267"/>
                  </a:cubicBezTo>
                  <a:cubicBezTo>
                    <a:pt x="21600" y="20800"/>
                    <a:pt x="21600" y="20800"/>
                    <a:pt x="21600" y="20800"/>
                  </a:cubicBezTo>
                  <a:cubicBezTo>
                    <a:pt x="21600" y="20800"/>
                    <a:pt x="20892" y="21067"/>
                    <a:pt x="18767" y="21067"/>
                  </a:cubicBezTo>
                  <a:cubicBezTo>
                    <a:pt x="17351" y="21067"/>
                    <a:pt x="16289" y="20800"/>
                    <a:pt x="16289" y="20800"/>
                  </a:cubicBezTo>
                  <a:cubicBezTo>
                    <a:pt x="16289" y="18933"/>
                    <a:pt x="16289" y="18933"/>
                    <a:pt x="16289" y="18933"/>
                  </a:cubicBezTo>
                  <a:cubicBezTo>
                    <a:pt x="14164" y="20533"/>
                    <a:pt x="11331" y="21600"/>
                    <a:pt x="8144" y="21600"/>
                  </a:cubicBezTo>
                  <a:cubicBezTo>
                    <a:pt x="2833" y="21600"/>
                    <a:pt x="0" y="18933"/>
                    <a:pt x="0" y="15467"/>
                  </a:cubicBezTo>
                  <a:lnTo>
                    <a:pt x="0" y="267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52" name="Freeform 29"/>
            <p:cNvSpPr/>
            <p:nvPr/>
          </p:nvSpPr>
          <p:spPr>
            <a:xfrm>
              <a:off x="1423215" y="194376"/>
              <a:ext cx="62938" cy="83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892" y="21600"/>
                    <a:pt x="19121" y="21600"/>
                  </a:cubicBezTo>
                  <a:cubicBezTo>
                    <a:pt x="17351" y="21600"/>
                    <a:pt x="16289" y="21333"/>
                    <a:pt x="16289" y="21333"/>
                  </a:cubicBezTo>
                  <a:cubicBezTo>
                    <a:pt x="16289" y="6933"/>
                    <a:pt x="16289" y="6933"/>
                    <a:pt x="16289" y="6933"/>
                  </a:cubicBezTo>
                  <a:cubicBezTo>
                    <a:pt x="16289" y="4533"/>
                    <a:pt x="14872" y="3200"/>
                    <a:pt x="11331" y="3200"/>
                  </a:cubicBezTo>
                  <a:cubicBezTo>
                    <a:pt x="8852" y="3200"/>
                    <a:pt x="6728" y="4267"/>
                    <a:pt x="5311" y="5867"/>
                  </a:cubicBezTo>
                  <a:cubicBezTo>
                    <a:pt x="5311" y="21333"/>
                    <a:pt x="5311" y="21333"/>
                    <a:pt x="5311" y="21333"/>
                  </a:cubicBezTo>
                  <a:cubicBezTo>
                    <a:pt x="5311" y="21333"/>
                    <a:pt x="4249" y="21600"/>
                    <a:pt x="2479" y="21600"/>
                  </a:cubicBezTo>
                  <a:cubicBezTo>
                    <a:pt x="708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708" y="533"/>
                    <a:pt x="2479" y="533"/>
                  </a:cubicBezTo>
                  <a:cubicBezTo>
                    <a:pt x="4249" y="533"/>
                    <a:pt x="5311" y="800"/>
                    <a:pt x="5311" y="800"/>
                  </a:cubicBezTo>
                  <a:cubicBezTo>
                    <a:pt x="5311" y="2667"/>
                    <a:pt x="5311" y="2667"/>
                    <a:pt x="5311" y="2667"/>
                  </a:cubicBezTo>
                  <a:cubicBezTo>
                    <a:pt x="7082" y="1067"/>
                    <a:pt x="9915" y="0"/>
                    <a:pt x="13456" y="0"/>
                  </a:cubicBezTo>
                  <a:cubicBezTo>
                    <a:pt x="18767" y="0"/>
                    <a:pt x="21600" y="2400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53" name="Freeform 30"/>
            <p:cNvSpPr/>
            <p:nvPr/>
          </p:nvSpPr>
          <p:spPr>
            <a:xfrm>
              <a:off x="1504287" y="161307"/>
              <a:ext cx="68271" cy="118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127" y="8452"/>
                  </a:moveTo>
                  <a:cubicBezTo>
                    <a:pt x="7200" y="8452"/>
                    <a:pt x="5236" y="9579"/>
                    <a:pt x="5236" y="13711"/>
                  </a:cubicBezTo>
                  <a:cubicBezTo>
                    <a:pt x="5236" y="18031"/>
                    <a:pt x="7200" y="19158"/>
                    <a:pt x="11127" y="19158"/>
                  </a:cubicBezTo>
                  <a:cubicBezTo>
                    <a:pt x="14727" y="19158"/>
                    <a:pt x="16691" y="17468"/>
                    <a:pt x="16691" y="15590"/>
                  </a:cubicBezTo>
                  <a:cubicBezTo>
                    <a:pt x="16691" y="11833"/>
                    <a:pt x="16691" y="11833"/>
                    <a:pt x="16691" y="11833"/>
                  </a:cubicBezTo>
                  <a:cubicBezTo>
                    <a:pt x="16364" y="9955"/>
                    <a:pt x="14727" y="8452"/>
                    <a:pt x="11127" y="8452"/>
                  </a:cubicBezTo>
                  <a:moveTo>
                    <a:pt x="18982" y="0"/>
                  </a:moveTo>
                  <a:cubicBezTo>
                    <a:pt x="20618" y="0"/>
                    <a:pt x="21600" y="188"/>
                    <a:pt x="21600" y="188"/>
                  </a:cubicBezTo>
                  <a:cubicBezTo>
                    <a:pt x="21600" y="21037"/>
                    <a:pt x="21600" y="21037"/>
                    <a:pt x="21600" y="21037"/>
                  </a:cubicBezTo>
                  <a:cubicBezTo>
                    <a:pt x="21600" y="21037"/>
                    <a:pt x="20618" y="21224"/>
                    <a:pt x="19309" y="21224"/>
                  </a:cubicBezTo>
                  <a:cubicBezTo>
                    <a:pt x="18327" y="21224"/>
                    <a:pt x="17345" y="21037"/>
                    <a:pt x="17345" y="21037"/>
                  </a:cubicBezTo>
                  <a:cubicBezTo>
                    <a:pt x="16691" y="19534"/>
                    <a:pt x="16691" y="19534"/>
                    <a:pt x="16691" y="19534"/>
                  </a:cubicBezTo>
                  <a:cubicBezTo>
                    <a:pt x="15382" y="20849"/>
                    <a:pt x="13091" y="21600"/>
                    <a:pt x="9491" y="21600"/>
                  </a:cubicBezTo>
                  <a:cubicBezTo>
                    <a:pt x="3927" y="21600"/>
                    <a:pt x="0" y="19534"/>
                    <a:pt x="0" y="13711"/>
                  </a:cubicBezTo>
                  <a:cubicBezTo>
                    <a:pt x="0" y="8077"/>
                    <a:pt x="3927" y="6010"/>
                    <a:pt x="9491" y="6010"/>
                  </a:cubicBezTo>
                  <a:cubicBezTo>
                    <a:pt x="12764" y="6010"/>
                    <a:pt x="15055" y="6762"/>
                    <a:pt x="16691" y="7889"/>
                  </a:cubicBezTo>
                  <a:cubicBezTo>
                    <a:pt x="16691" y="188"/>
                    <a:pt x="16691" y="188"/>
                    <a:pt x="16691" y="188"/>
                  </a:cubicBezTo>
                  <a:cubicBezTo>
                    <a:pt x="16691" y="188"/>
                    <a:pt x="17345" y="0"/>
                    <a:pt x="18982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54" name="Freeform 31"/>
            <p:cNvSpPr/>
            <p:nvPr/>
          </p:nvSpPr>
          <p:spPr>
            <a:xfrm>
              <a:off x="1593892" y="196509"/>
              <a:ext cx="62938" cy="83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67"/>
                  </a:moveTo>
                  <a:cubicBezTo>
                    <a:pt x="0" y="267"/>
                    <a:pt x="1062" y="0"/>
                    <a:pt x="2833" y="0"/>
                  </a:cubicBezTo>
                  <a:cubicBezTo>
                    <a:pt x="4603" y="0"/>
                    <a:pt x="5311" y="267"/>
                    <a:pt x="5311" y="267"/>
                  </a:cubicBezTo>
                  <a:cubicBezTo>
                    <a:pt x="5311" y="14667"/>
                    <a:pt x="5311" y="14667"/>
                    <a:pt x="5311" y="14667"/>
                  </a:cubicBezTo>
                  <a:cubicBezTo>
                    <a:pt x="5311" y="17067"/>
                    <a:pt x="7082" y="18133"/>
                    <a:pt x="10269" y="18133"/>
                  </a:cubicBezTo>
                  <a:cubicBezTo>
                    <a:pt x="12748" y="18133"/>
                    <a:pt x="14872" y="17333"/>
                    <a:pt x="16289" y="15733"/>
                  </a:cubicBezTo>
                  <a:cubicBezTo>
                    <a:pt x="16289" y="267"/>
                    <a:pt x="16289" y="267"/>
                    <a:pt x="16289" y="267"/>
                  </a:cubicBezTo>
                  <a:cubicBezTo>
                    <a:pt x="16289" y="267"/>
                    <a:pt x="17351" y="0"/>
                    <a:pt x="19121" y="0"/>
                  </a:cubicBezTo>
                  <a:cubicBezTo>
                    <a:pt x="20892" y="0"/>
                    <a:pt x="21600" y="267"/>
                    <a:pt x="21600" y="267"/>
                  </a:cubicBezTo>
                  <a:cubicBezTo>
                    <a:pt x="21600" y="20800"/>
                    <a:pt x="21600" y="20800"/>
                    <a:pt x="21600" y="20800"/>
                  </a:cubicBezTo>
                  <a:cubicBezTo>
                    <a:pt x="21600" y="20800"/>
                    <a:pt x="20892" y="21067"/>
                    <a:pt x="19121" y="21067"/>
                  </a:cubicBezTo>
                  <a:cubicBezTo>
                    <a:pt x="17351" y="21067"/>
                    <a:pt x="16289" y="20800"/>
                    <a:pt x="16289" y="20800"/>
                  </a:cubicBezTo>
                  <a:cubicBezTo>
                    <a:pt x="16289" y="18933"/>
                    <a:pt x="16289" y="18933"/>
                    <a:pt x="16289" y="18933"/>
                  </a:cubicBezTo>
                  <a:cubicBezTo>
                    <a:pt x="14518" y="20533"/>
                    <a:pt x="11685" y="21600"/>
                    <a:pt x="8144" y="21600"/>
                  </a:cubicBezTo>
                  <a:cubicBezTo>
                    <a:pt x="2833" y="21600"/>
                    <a:pt x="0" y="18933"/>
                    <a:pt x="0" y="15467"/>
                  </a:cubicBezTo>
                  <a:lnTo>
                    <a:pt x="0" y="267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55" name="Freeform 32"/>
            <p:cNvSpPr/>
            <p:nvPr/>
          </p:nvSpPr>
          <p:spPr>
            <a:xfrm>
              <a:off x="1676564" y="194376"/>
              <a:ext cx="55471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200" y="0"/>
                  </a:moveTo>
                  <a:cubicBezTo>
                    <a:pt x="17200" y="0"/>
                    <a:pt x="20000" y="1041"/>
                    <a:pt x="20000" y="1041"/>
                  </a:cubicBezTo>
                  <a:cubicBezTo>
                    <a:pt x="20000" y="2082"/>
                    <a:pt x="19200" y="3383"/>
                    <a:pt x="18400" y="3904"/>
                  </a:cubicBezTo>
                  <a:cubicBezTo>
                    <a:pt x="18400" y="3904"/>
                    <a:pt x="15200" y="3383"/>
                    <a:pt x="12000" y="3383"/>
                  </a:cubicBezTo>
                  <a:cubicBezTo>
                    <a:pt x="8000" y="3383"/>
                    <a:pt x="5600" y="4164"/>
                    <a:pt x="5600" y="5986"/>
                  </a:cubicBezTo>
                  <a:cubicBezTo>
                    <a:pt x="5600" y="8067"/>
                    <a:pt x="9600" y="8588"/>
                    <a:pt x="13200" y="9369"/>
                  </a:cubicBezTo>
                  <a:cubicBezTo>
                    <a:pt x="17200" y="10149"/>
                    <a:pt x="21600" y="11451"/>
                    <a:pt x="21600" y="15094"/>
                  </a:cubicBezTo>
                  <a:cubicBezTo>
                    <a:pt x="21600" y="19258"/>
                    <a:pt x="17600" y="21600"/>
                    <a:pt x="10000" y="21600"/>
                  </a:cubicBezTo>
                  <a:cubicBezTo>
                    <a:pt x="3600" y="21600"/>
                    <a:pt x="0" y="20039"/>
                    <a:pt x="0" y="20039"/>
                  </a:cubicBezTo>
                  <a:cubicBezTo>
                    <a:pt x="0" y="18998"/>
                    <a:pt x="400" y="17957"/>
                    <a:pt x="1600" y="17176"/>
                  </a:cubicBezTo>
                  <a:cubicBezTo>
                    <a:pt x="1600" y="17176"/>
                    <a:pt x="5600" y="18217"/>
                    <a:pt x="9600" y="18217"/>
                  </a:cubicBezTo>
                  <a:cubicBezTo>
                    <a:pt x="13200" y="18217"/>
                    <a:pt x="15600" y="17176"/>
                    <a:pt x="15600" y="15354"/>
                  </a:cubicBezTo>
                  <a:cubicBezTo>
                    <a:pt x="15600" y="13272"/>
                    <a:pt x="12000" y="12752"/>
                    <a:pt x="8400" y="11971"/>
                  </a:cubicBezTo>
                  <a:cubicBezTo>
                    <a:pt x="4400" y="11190"/>
                    <a:pt x="0" y="10149"/>
                    <a:pt x="0" y="6246"/>
                  </a:cubicBezTo>
                  <a:cubicBezTo>
                    <a:pt x="0" y="2602"/>
                    <a:pt x="3600" y="0"/>
                    <a:pt x="112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56" name="Freeform 33"/>
            <p:cNvSpPr/>
            <p:nvPr/>
          </p:nvSpPr>
          <p:spPr>
            <a:xfrm>
              <a:off x="1743235" y="196509"/>
              <a:ext cx="59738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228" y="18319"/>
                  </a:moveTo>
                  <a:cubicBezTo>
                    <a:pt x="21228" y="18319"/>
                    <a:pt x="21600" y="18866"/>
                    <a:pt x="21600" y="19959"/>
                  </a:cubicBezTo>
                  <a:cubicBezTo>
                    <a:pt x="21600" y="21053"/>
                    <a:pt x="21228" y="21600"/>
                    <a:pt x="21228" y="21600"/>
                  </a:cubicBezTo>
                  <a:cubicBezTo>
                    <a:pt x="372" y="21600"/>
                    <a:pt x="372" y="21600"/>
                    <a:pt x="372" y="21600"/>
                  </a:cubicBezTo>
                  <a:cubicBezTo>
                    <a:pt x="372" y="21053"/>
                    <a:pt x="0" y="20506"/>
                    <a:pt x="0" y="19959"/>
                  </a:cubicBezTo>
                  <a:cubicBezTo>
                    <a:pt x="0" y="19139"/>
                    <a:pt x="372" y="18592"/>
                    <a:pt x="372" y="18319"/>
                  </a:cubicBezTo>
                  <a:cubicBezTo>
                    <a:pt x="15269" y="3281"/>
                    <a:pt x="15269" y="3281"/>
                    <a:pt x="15269" y="3281"/>
                  </a:cubicBezTo>
                  <a:cubicBezTo>
                    <a:pt x="1490" y="3281"/>
                    <a:pt x="1490" y="3281"/>
                    <a:pt x="1490" y="3281"/>
                  </a:cubicBezTo>
                  <a:cubicBezTo>
                    <a:pt x="1490" y="3281"/>
                    <a:pt x="1117" y="2734"/>
                    <a:pt x="1117" y="1641"/>
                  </a:cubicBezTo>
                  <a:cubicBezTo>
                    <a:pt x="1117" y="547"/>
                    <a:pt x="1490" y="0"/>
                    <a:pt x="1490" y="0"/>
                  </a:cubicBezTo>
                  <a:cubicBezTo>
                    <a:pt x="21228" y="0"/>
                    <a:pt x="21228" y="0"/>
                    <a:pt x="21228" y="0"/>
                  </a:cubicBezTo>
                  <a:cubicBezTo>
                    <a:pt x="21600" y="273"/>
                    <a:pt x="21600" y="820"/>
                    <a:pt x="21600" y="1641"/>
                  </a:cubicBezTo>
                  <a:cubicBezTo>
                    <a:pt x="21600" y="2187"/>
                    <a:pt x="21600" y="2734"/>
                    <a:pt x="21228" y="3281"/>
                  </a:cubicBezTo>
                  <a:cubicBezTo>
                    <a:pt x="6331" y="18319"/>
                    <a:pt x="6331" y="18319"/>
                    <a:pt x="6331" y="18319"/>
                  </a:cubicBezTo>
                  <a:lnTo>
                    <a:pt x="21228" y="1831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57" name="Freeform 34"/>
            <p:cNvSpPr/>
            <p:nvPr/>
          </p:nvSpPr>
          <p:spPr>
            <a:xfrm>
              <a:off x="431686" y="353852"/>
              <a:ext cx="78406" cy="111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547" y="10000"/>
                  </a:moveTo>
                  <a:cubicBezTo>
                    <a:pt x="10516" y="10000"/>
                    <a:pt x="10516" y="10000"/>
                    <a:pt x="10516" y="10000"/>
                  </a:cubicBezTo>
                  <a:cubicBezTo>
                    <a:pt x="13926" y="10000"/>
                    <a:pt x="15632" y="8600"/>
                    <a:pt x="15632" y="6200"/>
                  </a:cubicBezTo>
                  <a:cubicBezTo>
                    <a:pt x="15632" y="3800"/>
                    <a:pt x="13926" y="2400"/>
                    <a:pt x="10516" y="2400"/>
                  </a:cubicBezTo>
                  <a:cubicBezTo>
                    <a:pt x="4547" y="2400"/>
                    <a:pt x="4547" y="2400"/>
                    <a:pt x="4547" y="2400"/>
                  </a:cubicBezTo>
                  <a:lnTo>
                    <a:pt x="4547" y="10000"/>
                  </a:lnTo>
                  <a:close/>
                  <a:moveTo>
                    <a:pt x="11084" y="0"/>
                  </a:moveTo>
                  <a:cubicBezTo>
                    <a:pt x="16768" y="0"/>
                    <a:pt x="20179" y="2400"/>
                    <a:pt x="20179" y="6200"/>
                  </a:cubicBezTo>
                  <a:cubicBezTo>
                    <a:pt x="20179" y="9200"/>
                    <a:pt x="17905" y="11600"/>
                    <a:pt x="14211" y="12400"/>
                  </a:cubicBezTo>
                  <a:cubicBezTo>
                    <a:pt x="21600" y="21400"/>
                    <a:pt x="21600" y="21400"/>
                    <a:pt x="21600" y="21400"/>
                  </a:cubicBezTo>
                  <a:cubicBezTo>
                    <a:pt x="21600" y="21400"/>
                    <a:pt x="20747" y="21600"/>
                    <a:pt x="19042" y="21600"/>
                  </a:cubicBezTo>
                  <a:cubicBezTo>
                    <a:pt x="17621" y="21600"/>
                    <a:pt x="16768" y="21400"/>
                    <a:pt x="16768" y="21400"/>
                  </a:cubicBezTo>
                  <a:cubicBezTo>
                    <a:pt x="9663" y="12600"/>
                    <a:pt x="9663" y="12600"/>
                    <a:pt x="9663" y="12600"/>
                  </a:cubicBezTo>
                  <a:cubicBezTo>
                    <a:pt x="4547" y="12600"/>
                    <a:pt x="4547" y="12600"/>
                    <a:pt x="4547" y="12600"/>
                  </a:cubicBezTo>
                  <a:cubicBezTo>
                    <a:pt x="4547" y="21400"/>
                    <a:pt x="4547" y="21400"/>
                    <a:pt x="4547" y="21400"/>
                  </a:cubicBezTo>
                  <a:cubicBezTo>
                    <a:pt x="4547" y="21400"/>
                    <a:pt x="3695" y="21600"/>
                    <a:pt x="2274" y="21600"/>
                  </a:cubicBezTo>
                  <a:cubicBezTo>
                    <a:pt x="853" y="21600"/>
                    <a:pt x="0" y="21400"/>
                    <a:pt x="0" y="2140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1084" y="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58" name="Freeform 35"/>
            <p:cNvSpPr/>
            <p:nvPr/>
          </p:nvSpPr>
          <p:spPr>
            <a:xfrm>
              <a:off x="523425" y="381587"/>
              <a:ext cx="64539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14" y="3123"/>
                  </a:moveTo>
                  <a:cubicBezTo>
                    <a:pt x="8229" y="3123"/>
                    <a:pt x="5829" y="4945"/>
                    <a:pt x="5143" y="9108"/>
                  </a:cubicBezTo>
                  <a:cubicBezTo>
                    <a:pt x="16457" y="9108"/>
                    <a:pt x="16457" y="9108"/>
                    <a:pt x="16457" y="9108"/>
                  </a:cubicBezTo>
                  <a:cubicBezTo>
                    <a:pt x="16457" y="8848"/>
                    <a:pt x="16457" y="8328"/>
                    <a:pt x="16457" y="7547"/>
                  </a:cubicBezTo>
                  <a:cubicBezTo>
                    <a:pt x="16457" y="5205"/>
                    <a:pt x="15429" y="3123"/>
                    <a:pt x="11314" y="3123"/>
                  </a:cubicBezTo>
                  <a:moveTo>
                    <a:pt x="5143" y="11971"/>
                  </a:moveTo>
                  <a:cubicBezTo>
                    <a:pt x="5829" y="16655"/>
                    <a:pt x="8229" y="18217"/>
                    <a:pt x="12343" y="18217"/>
                  </a:cubicBezTo>
                  <a:cubicBezTo>
                    <a:pt x="16114" y="18217"/>
                    <a:pt x="18514" y="16916"/>
                    <a:pt x="18514" y="16916"/>
                  </a:cubicBezTo>
                  <a:cubicBezTo>
                    <a:pt x="19543" y="17696"/>
                    <a:pt x="20229" y="18737"/>
                    <a:pt x="20229" y="19778"/>
                  </a:cubicBezTo>
                  <a:cubicBezTo>
                    <a:pt x="20229" y="19778"/>
                    <a:pt x="17143" y="21600"/>
                    <a:pt x="11657" y="21600"/>
                  </a:cubicBezTo>
                  <a:cubicBezTo>
                    <a:pt x="3771" y="21600"/>
                    <a:pt x="0" y="17696"/>
                    <a:pt x="0" y="10670"/>
                  </a:cubicBezTo>
                  <a:cubicBezTo>
                    <a:pt x="0" y="3383"/>
                    <a:pt x="4457" y="0"/>
                    <a:pt x="11314" y="0"/>
                  </a:cubicBezTo>
                  <a:cubicBezTo>
                    <a:pt x="17829" y="0"/>
                    <a:pt x="21600" y="2863"/>
                    <a:pt x="21600" y="8067"/>
                  </a:cubicBezTo>
                  <a:cubicBezTo>
                    <a:pt x="21600" y="10410"/>
                    <a:pt x="21257" y="11971"/>
                    <a:pt x="21257" y="11971"/>
                  </a:cubicBezTo>
                  <a:lnTo>
                    <a:pt x="5143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59" name="Freeform 36"/>
            <p:cNvSpPr/>
            <p:nvPr/>
          </p:nvSpPr>
          <p:spPr>
            <a:xfrm>
              <a:off x="606630" y="348519"/>
              <a:ext cx="62939" cy="116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20892" y="21600"/>
                    <a:pt x="19121" y="21600"/>
                  </a:cubicBezTo>
                  <a:cubicBezTo>
                    <a:pt x="17351" y="21600"/>
                    <a:pt x="16289" y="21409"/>
                    <a:pt x="16289" y="21409"/>
                  </a:cubicBezTo>
                  <a:cubicBezTo>
                    <a:pt x="16289" y="11087"/>
                    <a:pt x="16289" y="11087"/>
                    <a:pt x="16289" y="11087"/>
                  </a:cubicBezTo>
                  <a:cubicBezTo>
                    <a:pt x="16289" y="9366"/>
                    <a:pt x="14872" y="8602"/>
                    <a:pt x="11331" y="8602"/>
                  </a:cubicBezTo>
                  <a:cubicBezTo>
                    <a:pt x="8852" y="8602"/>
                    <a:pt x="6728" y="9175"/>
                    <a:pt x="5311" y="10322"/>
                  </a:cubicBezTo>
                  <a:cubicBezTo>
                    <a:pt x="5311" y="21409"/>
                    <a:pt x="5311" y="21409"/>
                    <a:pt x="5311" y="21409"/>
                  </a:cubicBezTo>
                  <a:cubicBezTo>
                    <a:pt x="5311" y="21409"/>
                    <a:pt x="4249" y="21600"/>
                    <a:pt x="2479" y="21600"/>
                  </a:cubicBezTo>
                  <a:cubicBezTo>
                    <a:pt x="708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708" y="0"/>
                    <a:pt x="2479" y="0"/>
                  </a:cubicBezTo>
                  <a:cubicBezTo>
                    <a:pt x="4249" y="0"/>
                    <a:pt x="5311" y="191"/>
                    <a:pt x="5311" y="191"/>
                  </a:cubicBezTo>
                  <a:cubicBezTo>
                    <a:pt x="5311" y="8028"/>
                    <a:pt x="5311" y="8028"/>
                    <a:pt x="5311" y="8028"/>
                  </a:cubicBezTo>
                  <a:cubicBezTo>
                    <a:pt x="7082" y="6881"/>
                    <a:pt x="9915" y="6117"/>
                    <a:pt x="13456" y="6117"/>
                  </a:cubicBezTo>
                  <a:cubicBezTo>
                    <a:pt x="18767" y="6117"/>
                    <a:pt x="21600" y="8028"/>
                    <a:pt x="21600" y="10513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60" name="Freeform 37"/>
            <p:cNvSpPr/>
            <p:nvPr/>
          </p:nvSpPr>
          <p:spPr>
            <a:xfrm>
              <a:off x="687169" y="381587"/>
              <a:ext cx="624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311" y="12492"/>
                    <a:pt x="5311" y="14834"/>
                  </a:cubicBezTo>
                  <a:cubicBezTo>
                    <a:pt x="5311" y="17436"/>
                    <a:pt x="7082" y="18477"/>
                    <a:pt x="9915" y="18477"/>
                  </a:cubicBezTo>
                  <a:cubicBezTo>
                    <a:pt x="14164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2748" y="11451"/>
                    <a:pt x="10977" y="11451"/>
                  </a:cubicBezTo>
                  <a:moveTo>
                    <a:pt x="11331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0892" y="21080"/>
                    <a:pt x="19475" y="21080"/>
                  </a:cubicBezTo>
                  <a:cubicBezTo>
                    <a:pt x="18059" y="21080"/>
                    <a:pt x="17351" y="20819"/>
                    <a:pt x="17351" y="20819"/>
                  </a:cubicBezTo>
                  <a:cubicBezTo>
                    <a:pt x="16643" y="18217"/>
                    <a:pt x="16643" y="18217"/>
                    <a:pt x="16643" y="18217"/>
                  </a:cubicBezTo>
                  <a:cubicBezTo>
                    <a:pt x="15226" y="20299"/>
                    <a:pt x="12393" y="21600"/>
                    <a:pt x="8144" y="21600"/>
                  </a:cubicBezTo>
                  <a:cubicBezTo>
                    <a:pt x="3187" y="21600"/>
                    <a:pt x="0" y="19258"/>
                    <a:pt x="0" y="1483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623" y="3383"/>
                  </a:cubicBezTo>
                  <a:cubicBezTo>
                    <a:pt x="7082" y="3383"/>
                    <a:pt x="3541" y="4424"/>
                    <a:pt x="3541" y="4424"/>
                  </a:cubicBezTo>
                  <a:cubicBezTo>
                    <a:pt x="3541" y="4424"/>
                    <a:pt x="2833" y="3904"/>
                    <a:pt x="2479" y="3123"/>
                  </a:cubicBezTo>
                  <a:cubicBezTo>
                    <a:pt x="1770" y="2342"/>
                    <a:pt x="2125" y="1561"/>
                    <a:pt x="2125" y="1561"/>
                  </a:cubicBezTo>
                  <a:cubicBezTo>
                    <a:pt x="2125" y="1561"/>
                    <a:pt x="6020" y="0"/>
                    <a:pt x="1133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61" name="Freeform 38"/>
            <p:cNvSpPr/>
            <p:nvPr/>
          </p:nvSpPr>
          <p:spPr>
            <a:xfrm>
              <a:off x="772507" y="348519"/>
              <a:ext cx="66672" cy="11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8452"/>
                  </a:moveTo>
                  <a:cubicBezTo>
                    <a:pt x="6978" y="8452"/>
                    <a:pt x="4985" y="9955"/>
                    <a:pt x="4985" y="12021"/>
                  </a:cubicBezTo>
                  <a:cubicBezTo>
                    <a:pt x="4985" y="15590"/>
                    <a:pt x="4985" y="15590"/>
                    <a:pt x="4985" y="15590"/>
                  </a:cubicBezTo>
                  <a:cubicBezTo>
                    <a:pt x="4985" y="17468"/>
                    <a:pt x="6978" y="19158"/>
                    <a:pt x="10302" y="19158"/>
                  </a:cubicBezTo>
                  <a:cubicBezTo>
                    <a:pt x="14289" y="19158"/>
                    <a:pt x="16283" y="18031"/>
                    <a:pt x="16283" y="13711"/>
                  </a:cubicBezTo>
                  <a:cubicBezTo>
                    <a:pt x="16283" y="9579"/>
                    <a:pt x="14289" y="8452"/>
                    <a:pt x="10302" y="8452"/>
                  </a:cubicBezTo>
                  <a:moveTo>
                    <a:pt x="4985" y="7889"/>
                  </a:moveTo>
                  <a:cubicBezTo>
                    <a:pt x="6314" y="6762"/>
                    <a:pt x="8640" y="6010"/>
                    <a:pt x="11963" y="6010"/>
                  </a:cubicBezTo>
                  <a:cubicBezTo>
                    <a:pt x="17945" y="6010"/>
                    <a:pt x="21600" y="8077"/>
                    <a:pt x="21600" y="13711"/>
                  </a:cubicBezTo>
                  <a:cubicBezTo>
                    <a:pt x="21600" y="19534"/>
                    <a:pt x="17945" y="21600"/>
                    <a:pt x="11963" y="21600"/>
                  </a:cubicBezTo>
                  <a:cubicBezTo>
                    <a:pt x="8640" y="21600"/>
                    <a:pt x="6314" y="20849"/>
                    <a:pt x="4985" y="19722"/>
                  </a:cubicBezTo>
                  <a:cubicBezTo>
                    <a:pt x="4985" y="21037"/>
                    <a:pt x="4985" y="21037"/>
                    <a:pt x="4985" y="21037"/>
                  </a:cubicBezTo>
                  <a:cubicBezTo>
                    <a:pt x="4985" y="21037"/>
                    <a:pt x="3988" y="21224"/>
                    <a:pt x="2326" y="21224"/>
                  </a:cubicBezTo>
                  <a:cubicBezTo>
                    <a:pt x="665" y="21224"/>
                    <a:pt x="0" y="21037"/>
                    <a:pt x="0" y="21037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0" y="188"/>
                    <a:pt x="665" y="0"/>
                    <a:pt x="2326" y="0"/>
                  </a:cubicBezTo>
                  <a:cubicBezTo>
                    <a:pt x="3988" y="0"/>
                    <a:pt x="4985" y="188"/>
                    <a:pt x="4985" y="188"/>
                  </a:cubicBezTo>
                  <a:lnTo>
                    <a:pt x="4985" y="788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62" name="Freeform 39"/>
            <p:cNvSpPr/>
            <p:nvPr/>
          </p:nvSpPr>
          <p:spPr>
            <a:xfrm>
              <a:off x="857846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550" y="21600"/>
                    <a:pt x="10800" y="21600"/>
                  </a:cubicBezTo>
                  <a:cubicBezTo>
                    <a:pt x="4050" y="21600"/>
                    <a:pt x="1350" y="21404"/>
                    <a:pt x="1350" y="21404"/>
                  </a:cubicBezTo>
                  <a:cubicBezTo>
                    <a:pt x="1350" y="6284"/>
                    <a:pt x="1350" y="6284"/>
                    <a:pt x="1350" y="6284"/>
                  </a:cubicBezTo>
                  <a:cubicBezTo>
                    <a:pt x="1350" y="6284"/>
                    <a:pt x="4050" y="6087"/>
                    <a:pt x="10800" y="6087"/>
                  </a:cubicBezTo>
                  <a:cubicBezTo>
                    <a:pt x="1755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405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405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63" name="Freeform 40"/>
            <p:cNvSpPr/>
            <p:nvPr/>
          </p:nvSpPr>
          <p:spPr>
            <a:xfrm>
              <a:off x="897849" y="348519"/>
              <a:ext cx="15468" cy="116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17280" y="21600"/>
                    <a:pt x="10080" y="21600"/>
                  </a:cubicBezTo>
                  <a:cubicBezTo>
                    <a:pt x="2880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2880" y="0"/>
                    <a:pt x="10080" y="0"/>
                  </a:cubicBezTo>
                  <a:cubicBezTo>
                    <a:pt x="17280" y="0"/>
                    <a:pt x="21600" y="191"/>
                    <a:pt x="21600" y="191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64" name="Freeform 41"/>
            <p:cNvSpPr/>
            <p:nvPr/>
          </p:nvSpPr>
          <p:spPr>
            <a:xfrm>
              <a:off x="936251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550" y="21600"/>
                    <a:pt x="10800" y="21600"/>
                  </a:cubicBezTo>
                  <a:cubicBezTo>
                    <a:pt x="4050" y="21600"/>
                    <a:pt x="1350" y="21404"/>
                    <a:pt x="1350" y="21404"/>
                  </a:cubicBezTo>
                  <a:cubicBezTo>
                    <a:pt x="1350" y="6284"/>
                    <a:pt x="1350" y="6284"/>
                    <a:pt x="1350" y="6284"/>
                  </a:cubicBezTo>
                  <a:cubicBezTo>
                    <a:pt x="1350" y="6284"/>
                    <a:pt x="4050" y="6087"/>
                    <a:pt x="10800" y="6087"/>
                  </a:cubicBezTo>
                  <a:cubicBezTo>
                    <a:pt x="1755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405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405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65" name="Freeform 42"/>
            <p:cNvSpPr/>
            <p:nvPr/>
          </p:nvSpPr>
          <p:spPr>
            <a:xfrm>
              <a:off x="968253" y="366120"/>
              <a:ext cx="51204" cy="101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4" y="14988"/>
                  </a:moveTo>
                  <a:cubicBezTo>
                    <a:pt x="11664" y="17853"/>
                    <a:pt x="13824" y="18735"/>
                    <a:pt x="18144" y="18735"/>
                  </a:cubicBezTo>
                  <a:cubicBezTo>
                    <a:pt x="19440" y="18735"/>
                    <a:pt x="21168" y="18735"/>
                    <a:pt x="21168" y="18735"/>
                  </a:cubicBezTo>
                  <a:cubicBezTo>
                    <a:pt x="21168" y="18735"/>
                    <a:pt x="21600" y="19176"/>
                    <a:pt x="21600" y="20057"/>
                  </a:cubicBezTo>
                  <a:cubicBezTo>
                    <a:pt x="21600" y="20718"/>
                    <a:pt x="21168" y="21159"/>
                    <a:pt x="21168" y="21159"/>
                  </a:cubicBezTo>
                  <a:cubicBezTo>
                    <a:pt x="19872" y="21380"/>
                    <a:pt x="18144" y="21600"/>
                    <a:pt x="16416" y="21600"/>
                  </a:cubicBezTo>
                  <a:cubicBezTo>
                    <a:pt x="8208" y="21600"/>
                    <a:pt x="5184" y="19396"/>
                    <a:pt x="5184" y="14988"/>
                  </a:cubicBezTo>
                  <a:cubicBezTo>
                    <a:pt x="5184" y="6171"/>
                    <a:pt x="5184" y="6171"/>
                    <a:pt x="5184" y="6171"/>
                  </a:cubicBezTo>
                  <a:cubicBezTo>
                    <a:pt x="0" y="6171"/>
                    <a:pt x="0" y="6171"/>
                    <a:pt x="0" y="6171"/>
                  </a:cubicBezTo>
                  <a:cubicBezTo>
                    <a:pt x="0" y="6171"/>
                    <a:pt x="0" y="5731"/>
                    <a:pt x="0" y="5069"/>
                  </a:cubicBezTo>
                  <a:cubicBezTo>
                    <a:pt x="0" y="4188"/>
                    <a:pt x="0" y="3747"/>
                    <a:pt x="0" y="3747"/>
                  </a:cubicBezTo>
                  <a:cubicBezTo>
                    <a:pt x="5184" y="3747"/>
                    <a:pt x="5184" y="3747"/>
                    <a:pt x="5184" y="3747"/>
                  </a:cubicBezTo>
                  <a:cubicBezTo>
                    <a:pt x="5184" y="661"/>
                    <a:pt x="5184" y="661"/>
                    <a:pt x="5184" y="661"/>
                  </a:cubicBezTo>
                  <a:cubicBezTo>
                    <a:pt x="6912" y="220"/>
                    <a:pt x="9504" y="0"/>
                    <a:pt x="11664" y="0"/>
                  </a:cubicBezTo>
                  <a:cubicBezTo>
                    <a:pt x="11664" y="3747"/>
                    <a:pt x="11664" y="3747"/>
                    <a:pt x="11664" y="3747"/>
                  </a:cubicBezTo>
                  <a:cubicBezTo>
                    <a:pt x="20304" y="3747"/>
                    <a:pt x="20304" y="3747"/>
                    <a:pt x="20304" y="3747"/>
                  </a:cubicBezTo>
                  <a:cubicBezTo>
                    <a:pt x="20304" y="3747"/>
                    <a:pt x="20736" y="4188"/>
                    <a:pt x="20736" y="4849"/>
                  </a:cubicBezTo>
                  <a:cubicBezTo>
                    <a:pt x="20736" y="5731"/>
                    <a:pt x="20304" y="6171"/>
                    <a:pt x="20304" y="6171"/>
                  </a:cubicBezTo>
                  <a:cubicBezTo>
                    <a:pt x="11664" y="6171"/>
                    <a:pt x="11664" y="6171"/>
                    <a:pt x="11664" y="6171"/>
                  </a:cubicBezTo>
                  <a:lnTo>
                    <a:pt x="11664" y="14988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66" name="Freeform 43"/>
            <p:cNvSpPr/>
            <p:nvPr/>
          </p:nvSpPr>
          <p:spPr>
            <a:xfrm>
              <a:off x="1029057" y="381587"/>
              <a:ext cx="624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666" y="12492"/>
                    <a:pt x="5666" y="14834"/>
                  </a:cubicBezTo>
                  <a:cubicBezTo>
                    <a:pt x="5666" y="17436"/>
                    <a:pt x="7436" y="18477"/>
                    <a:pt x="10269" y="18477"/>
                  </a:cubicBezTo>
                  <a:cubicBezTo>
                    <a:pt x="14518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3102" y="11451"/>
                    <a:pt x="10977" y="11451"/>
                  </a:cubicBezTo>
                  <a:moveTo>
                    <a:pt x="11685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1246" y="21080"/>
                    <a:pt x="19830" y="21080"/>
                  </a:cubicBezTo>
                  <a:cubicBezTo>
                    <a:pt x="18413" y="21080"/>
                    <a:pt x="17705" y="20819"/>
                    <a:pt x="17705" y="20819"/>
                  </a:cubicBezTo>
                  <a:cubicBezTo>
                    <a:pt x="16643" y="18217"/>
                    <a:pt x="16643" y="18217"/>
                    <a:pt x="16643" y="18217"/>
                  </a:cubicBezTo>
                  <a:cubicBezTo>
                    <a:pt x="15226" y="20299"/>
                    <a:pt x="12393" y="21600"/>
                    <a:pt x="8498" y="21600"/>
                  </a:cubicBezTo>
                  <a:cubicBezTo>
                    <a:pt x="3187" y="21600"/>
                    <a:pt x="0" y="19258"/>
                    <a:pt x="0" y="1483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977" y="3383"/>
                  </a:cubicBezTo>
                  <a:cubicBezTo>
                    <a:pt x="7082" y="3383"/>
                    <a:pt x="3895" y="4424"/>
                    <a:pt x="3895" y="4424"/>
                  </a:cubicBezTo>
                  <a:cubicBezTo>
                    <a:pt x="3541" y="4424"/>
                    <a:pt x="3187" y="3904"/>
                    <a:pt x="2479" y="3123"/>
                  </a:cubicBezTo>
                  <a:cubicBezTo>
                    <a:pt x="2125" y="2342"/>
                    <a:pt x="2125" y="1561"/>
                    <a:pt x="2125" y="1561"/>
                  </a:cubicBezTo>
                  <a:cubicBezTo>
                    <a:pt x="2125" y="1561"/>
                    <a:pt x="6374" y="0"/>
                    <a:pt x="11685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67" name="Freeform 44"/>
            <p:cNvSpPr/>
            <p:nvPr/>
          </p:nvSpPr>
          <p:spPr>
            <a:xfrm>
              <a:off x="1110129" y="381587"/>
              <a:ext cx="56537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4" y="10670"/>
                  </a:moveTo>
                  <a:cubicBezTo>
                    <a:pt x="6284" y="15875"/>
                    <a:pt x="8640" y="18217"/>
                    <a:pt x="14531" y="18217"/>
                  </a:cubicBezTo>
                  <a:cubicBezTo>
                    <a:pt x="17673" y="18217"/>
                    <a:pt x="20029" y="17436"/>
                    <a:pt x="20029" y="17436"/>
                  </a:cubicBezTo>
                  <a:cubicBezTo>
                    <a:pt x="21207" y="18217"/>
                    <a:pt x="21600" y="19258"/>
                    <a:pt x="21600" y="20299"/>
                  </a:cubicBezTo>
                  <a:cubicBezTo>
                    <a:pt x="21600" y="20299"/>
                    <a:pt x="19244" y="21600"/>
                    <a:pt x="13353" y="21600"/>
                  </a:cubicBezTo>
                  <a:cubicBezTo>
                    <a:pt x="4713" y="21600"/>
                    <a:pt x="0" y="17696"/>
                    <a:pt x="0" y="10670"/>
                  </a:cubicBezTo>
                  <a:cubicBezTo>
                    <a:pt x="0" y="3904"/>
                    <a:pt x="4713" y="0"/>
                    <a:pt x="13353" y="0"/>
                  </a:cubicBezTo>
                  <a:cubicBezTo>
                    <a:pt x="18851" y="0"/>
                    <a:pt x="21207" y="1041"/>
                    <a:pt x="21207" y="1041"/>
                  </a:cubicBezTo>
                  <a:cubicBezTo>
                    <a:pt x="21207" y="2082"/>
                    <a:pt x="20422" y="3123"/>
                    <a:pt x="19244" y="3904"/>
                  </a:cubicBezTo>
                  <a:cubicBezTo>
                    <a:pt x="19244" y="3904"/>
                    <a:pt x="17280" y="3383"/>
                    <a:pt x="14138" y="3383"/>
                  </a:cubicBezTo>
                  <a:cubicBezTo>
                    <a:pt x="8640" y="3383"/>
                    <a:pt x="6284" y="5725"/>
                    <a:pt x="6284" y="1067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68" name="Freeform 45"/>
            <p:cNvSpPr/>
            <p:nvPr/>
          </p:nvSpPr>
          <p:spPr>
            <a:xfrm>
              <a:off x="1165599" y="351719"/>
              <a:ext cx="34136" cy="152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89"/>
                  </a:moveTo>
                  <a:cubicBezTo>
                    <a:pt x="21600" y="2189"/>
                    <a:pt x="19636" y="2335"/>
                    <a:pt x="16364" y="2335"/>
                  </a:cubicBezTo>
                  <a:cubicBezTo>
                    <a:pt x="13091" y="2335"/>
                    <a:pt x="11127" y="2189"/>
                    <a:pt x="11127" y="2189"/>
                  </a:cubicBezTo>
                  <a:cubicBezTo>
                    <a:pt x="11127" y="146"/>
                    <a:pt x="11127" y="146"/>
                    <a:pt x="11127" y="146"/>
                  </a:cubicBezTo>
                  <a:cubicBezTo>
                    <a:pt x="11127" y="146"/>
                    <a:pt x="13091" y="0"/>
                    <a:pt x="16364" y="0"/>
                  </a:cubicBezTo>
                  <a:cubicBezTo>
                    <a:pt x="19636" y="0"/>
                    <a:pt x="21600" y="146"/>
                    <a:pt x="21600" y="146"/>
                  </a:cubicBezTo>
                  <a:lnTo>
                    <a:pt x="21600" y="2189"/>
                  </a:lnTo>
                  <a:close/>
                  <a:moveTo>
                    <a:pt x="11782" y="4670"/>
                  </a:moveTo>
                  <a:cubicBezTo>
                    <a:pt x="11782" y="4670"/>
                    <a:pt x="13091" y="4524"/>
                    <a:pt x="16364" y="4524"/>
                  </a:cubicBezTo>
                  <a:cubicBezTo>
                    <a:pt x="19636" y="4524"/>
                    <a:pt x="21600" y="4670"/>
                    <a:pt x="21600" y="4670"/>
                  </a:cubicBezTo>
                  <a:cubicBezTo>
                    <a:pt x="21600" y="17951"/>
                    <a:pt x="21600" y="17951"/>
                    <a:pt x="21600" y="17951"/>
                  </a:cubicBezTo>
                  <a:cubicBezTo>
                    <a:pt x="21600" y="20286"/>
                    <a:pt x="16364" y="21600"/>
                    <a:pt x="7200" y="21600"/>
                  </a:cubicBezTo>
                  <a:cubicBezTo>
                    <a:pt x="3273" y="21600"/>
                    <a:pt x="655" y="21454"/>
                    <a:pt x="655" y="21454"/>
                  </a:cubicBezTo>
                  <a:cubicBezTo>
                    <a:pt x="655" y="21454"/>
                    <a:pt x="0" y="21162"/>
                    <a:pt x="0" y="20870"/>
                  </a:cubicBezTo>
                  <a:cubicBezTo>
                    <a:pt x="0" y="20141"/>
                    <a:pt x="1309" y="19703"/>
                    <a:pt x="1309" y="19703"/>
                  </a:cubicBezTo>
                  <a:cubicBezTo>
                    <a:pt x="1309" y="19703"/>
                    <a:pt x="2618" y="19849"/>
                    <a:pt x="4582" y="19849"/>
                  </a:cubicBezTo>
                  <a:cubicBezTo>
                    <a:pt x="9164" y="19849"/>
                    <a:pt x="11782" y="19265"/>
                    <a:pt x="11782" y="18097"/>
                  </a:cubicBezTo>
                  <a:lnTo>
                    <a:pt x="11782" y="467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69" name="Freeform 46"/>
            <p:cNvSpPr/>
            <p:nvPr/>
          </p:nvSpPr>
          <p:spPr>
            <a:xfrm>
              <a:off x="1222136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250" y="21404"/>
                  </a:moveTo>
                  <a:cubicBezTo>
                    <a:pt x="20250" y="21404"/>
                    <a:pt x="17550" y="21600"/>
                    <a:pt x="10800" y="21600"/>
                  </a:cubicBezTo>
                  <a:cubicBezTo>
                    <a:pt x="4050" y="21600"/>
                    <a:pt x="0" y="21404"/>
                    <a:pt x="0" y="21404"/>
                  </a:cubicBezTo>
                  <a:cubicBezTo>
                    <a:pt x="0" y="6284"/>
                    <a:pt x="0" y="6284"/>
                    <a:pt x="0" y="6284"/>
                  </a:cubicBezTo>
                  <a:cubicBezTo>
                    <a:pt x="0" y="6284"/>
                    <a:pt x="4050" y="6087"/>
                    <a:pt x="10800" y="6087"/>
                  </a:cubicBezTo>
                  <a:cubicBezTo>
                    <a:pt x="17550" y="6087"/>
                    <a:pt x="20250" y="6284"/>
                    <a:pt x="20250" y="6284"/>
                  </a:cubicBezTo>
                  <a:lnTo>
                    <a:pt x="2025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270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270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70" name="Freeform 47"/>
            <p:cNvSpPr/>
            <p:nvPr/>
          </p:nvSpPr>
          <p:spPr>
            <a:xfrm>
              <a:off x="1294673" y="351719"/>
              <a:ext cx="87474" cy="115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73" y="2507"/>
                  </a:moveTo>
                  <a:cubicBezTo>
                    <a:pt x="6607" y="2507"/>
                    <a:pt x="4066" y="4243"/>
                    <a:pt x="4066" y="10800"/>
                  </a:cubicBezTo>
                  <a:cubicBezTo>
                    <a:pt x="4066" y="17164"/>
                    <a:pt x="6607" y="19093"/>
                    <a:pt x="10673" y="19093"/>
                  </a:cubicBezTo>
                  <a:cubicBezTo>
                    <a:pt x="14739" y="19093"/>
                    <a:pt x="17280" y="17164"/>
                    <a:pt x="17280" y="10800"/>
                  </a:cubicBezTo>
                  <a:cubicBezTo>
                    <a:pt x="17280" y="4243"/>
                    <a:pt x="14739" y="2507"/>
                    <a:pt x="10673" y="2507"/>
                  </a:cubicBezTo>
                  <a:moveTo>
                    <a:pt x="10673" y="0"/>
                  </a:moveTo>
                  <a:cubicBezTo>
                    <a:pt x="17280" y="0"/>
                    <a:pt x="21600" y="3279"/>
                    <a:pt x="21600" y="10800"/>
                  </a:cubicBezTo>
                  <a:cubicBezTo>
                    <a:pt x="21600" y="18321"/>
                    <a:pt x="17280" y="21600"/>
                    <a:pt x="10673" y="21600"/>
                  </a:cubicBezTo>
                  <a:cubicBezTo>
                    <a:pt x="4066" y="21600"/>
                    <a:pt x="0" y="18321"/>
                    <a:pt x="0" y="10800"/>
                  </a:cubicBezTo>
                  <a:cubicBezTo>
                    <a:pt x="0" y="3279"/>
                    <a:pt x="4066" y="0"/>
                    <a:pt x="10673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71" name="Freeform 48"/>
            <p:cNvSpPr/>
            <p:nvPr/>
          </p:nvSpPr>
          <p:spPr>
            <a:xfrm>
              <a:off x="1398680" y="381587"/>
              <a:ext cx="54404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11" y="0"/>
                  </a:moveTo>
                  <a:cubicBezTo>
                    <a:pt x="17525" y="0"/>
                    <a:pt x="20377" y="1041"/>
                    <a:pt x="20377" y="1041"/>
                  </a:cubicBezTo>
                  <a:cubicBezTo>
                    <a:pt x="20377" y="2082"/>
                    <a:pt x="19562" y="3383"/>
                    <a:pt x="18747" y="3904"/>
                  </a:cubicBezTo>
                  <a:cubicBezTo>
                    <a:pt x="18747" y="3904"/>
                    <a:pt x="15487" y="3383"/>
                    <a:pt x="12226" y="3383"/>
                  </a:cubicBezTo>
                  <a:cubicBezTo>
                    <a:pt x="8151" y="3383"/>
                    <a:pt x="5706" y="4164"/>
                    <a:pt x="5706" y="6246"/>
                  </a:cubicBezTo>
                  <a:cubicBezTo>
                    <a:pt x="5706" y="8067"/>
                    <a:pt x="9781" y="8588"/>
                    <a:pt x="13449" y="9369"/>
                  </a:cubicBezTo>
                  <a:cubicBezTo>
                    <a:pt x="17525" y="10149"/>
                    <a:pt x="21600" y="11451"/>
                    <a:pt x="21600" y="15354"/>
                  </a:cubicBezTo>
                  <a:cubicBezTo>
                    <a:pt x="21600" y="19258"/>
                    <a:pt x="17932" y="21600"/>
                    <a:pt x="10189" y="21600"/>
                  </a:cubicBezTo>
                  <a:cubicBezTo>
                    <a:pt x="3668" y="21600"/>
                    <a:pt x="0" y="20039"/>
                    <a:pt x="0" y="20039"/>
                  </a:cubicBezTo>
                  <a:cubicBezTo>
                    <a:pt x="0" y="18998"/>
                    <a:pt x="408" y="17957"/>
                    <a:pt x="1630" y="17176"/>
                  </a:cubicBezTo>
                  <a:cubicBezTo>
                    <a:pt x="1630" y="17176"/>
                    <a:pt x="5706" y="18217"/>
                    <a:pt x="9781" y="18217"/>
                  </a:cubicBezTo>
                  <a:cubicBezTo>
                    <a:pt x="13449" y="18217"/>
                    <a:pt x="15894" y="17176"/>
                    <a:pt x="15894" y="15354"/>
                  </a:cubicBezTo>
                  <a:cubicBezTo>
                    <a:pt x="15894" y="13272"/>
                    <a:pt x="12226" y="12752"/>
                    <a:pt x="8558" y="11971"/>
                  </a:cubicBezTo>
                  <a:cubicBezTo>
                    <a:pt x="4483" y="11190"/>
                    <a:pt x="0" y="10149"/>
                    <a:pt x="0" y="6246"/>
                  </a:cubicBezTo>
                  <a:cubicBezTo>
                    <a:pt x="0" y="2602"/>
                    <a:pt x="3668" y="0"/>
                    <a:pt x="1141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72" name="Freeform 49"/>
            <p:cNvSpPr/>
            <p:nvPr/>
          </p:nvSpPr>
          <p:spPr>
            <a:xfrm>
              <a:off x="1467484" y="344020"/>
              <a:ext cx="68806" cy="123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11284" y="35"/>
                  </a:moveTo>
                  <a:cubicBezTo>
                    <a:pt x="12573" y="-145"/>
                    <a:pt x="14830" y="395"/>
                    <a:pt x="15475" y="1115"/>
                  </a:cubicBezTo>
                  <a:cubicBezTo>
                    <a:pt x="9349" y="4715"/>
                    <a:pt x="9349" y="4715"/>
                    <a:pt x="9349" y="4715"/>
                  </a:cubicBezTo>
                  <a:cubicBezTo>
                    <a:pt x="8060" y="4535"/>
                    <a:pt x="7093" y="4355"/>
                    <a:pt x="6448" y="3815"/>
                  </a:cubicBezTo>
                  <a:lnTo>
                    <a:pt x="11284" y="35"/>
                  </a:lnTo>
                  <a:close/>
                  <a:moveTo>
                    <a:pt x="10961" y="8675"/>
                  </a:moveTo>
                  <a:cubicBezTo>
                    <a:pt x="7415" y="8675"/>
                    <a:pt x="5158" y="9755"/>
                    <a:pt x="5158" y="13895"/>
                  </a:cubicBezTo>
                  <a:cubicBezTo>
                    <a:pt x="5158" y="18215"/>
                    <a:pt x="7415" y="19295"/>
                    <a:pt x="10961" y="19295"/>
                  </a:cubicBezTo>
                  <a:cubicBezTo>
                    <a:pt x="14507" y="19295"/>
                    <a:pt x="16764" y="18215"/>
                    <a:pt x="16764" y="13895"/>
                  </a:cubicBezTo>
                  <a:cubicBezTo>
                    <a:pt x="16764" y="9755"/>
                    <a:pt x="14507" y="8675"/>
                    <a:pt x="10961" y="8675"/>
                  </a:cubicBezTo>
                  <a:moveTo>
                    <a:pt x="10961" y="6515"/>
                  </a:moveTo>
                  <a:cubicBezTo>
                    <a:pt x="17731" y="6515"/>
                    <a:pt x="21600" y="8675"/>
                    <a:pt x="21600" y="13895"/>
                  </a:cubicBezTo>
                  <a:cubicBezTo>
                    <a:pt x="21600" y="19295"/>
                    <a:pt x="17409" y="21455"/>
                    <a:pt x="10961" y="21455"/>
                  </a:cubicBezTo>
                  <a:cubicBezTo>
                    <a:pt x="4191" y="21455"/>
                    <a:pt x="0" y="19295"/>
                    <a:pt x="0" y="13895"/>
                  </a:cubicBezTo>
                  <a:cubicBezTo>
                    <a:pt x="0" y="8675"/>
                    <a:pt x="4191" y="6515"/>
                    <a:pt x="10961" y="6515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73" name="Freeform 50"/>
            <p:cNvSpPr/>
            <p:nvPr/>
          </p:nvSpPr>
          <p:spPr>
            <a:xfrm>
              <a:off x="1556023" y="348519"/>
              <a:ext cx="66672" cy="11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8452"/>
                  </a:moveTo>
                  <a:cubicBezTo>
                    <a:pt x="6978" y="8452"/>
                    <a:pt x="4985" y="9955"/>
                    <a:pt x="4985" y="12021"/>
                  </a:cubicBezTo>
                  <a:cubicBezTo>
                    <a:pt x="4985" y="15590"/>
                    <a:pt x="4985" y="15590"/>
                    <a:pt x="4985" y="15590"/>
                  </a:cubicBezTo>
                  <a:cubicBezTo>
                    <a:pt x="4985" y="17468"/>
                    <a:pt x="6978" y="19158"/>
                    <a:pt x="10302" y="19158"/>
                  </a:cubicBezTo>
                  <a:cubicBezTo>
                    <a:pt x="14289" y="19158"/>
                    <a:pt x="16283" y="18031"/>
                    <a:pt x="16283" y="13711"/>
                  </a:cubicBezTo>
                  <a:cubicBezTo>
                    <a:pt x="16283" y="9579"/>
                    <a:pt x="14289" y="8452"/>
                    <a:pt x="10302" y="8452"/>
                  </a:cubicBezTo>
                  <a:moveTo>
                    <a:pt x="4985" y="7889"/>
                  </a:moveTo>
                  <a:cubicBezTo>
                    <a:pt x="6314" y="6762"/>
                    <a:pt x="8640" y="6010"/>
                    <a:pt x="12295" y="6010"/>
                  </a:cubicBezTo>
                  <a:cubicBezTo>
                    <a:pt x="17945" y="6010"/>
                    <a:pt x="21600" y="8077"/>
                    <a:pt x="21600" y="13711"/>
                  </a:cubicBezTo>
                  <a:cubicBezTo>
                    <a:pt x="21600" y="19534"/>
                    <a:pt x="17945" y="21600"/>
                    <a:pt x="12295" y="21600"/>
                  </a:cubicBezTo>
                  <a:cubicBezTo>
                    <a:pt x="8640" y="21600"/>
                    <a:pt x="6314" y="20849"/>
                    <a:pt x="4985" y="19722"/>
                  </a:cubicBezTo>
                  <a:cubicBezTo>
                    <a:pt x="4985" y="21037"/>
                    <a:pt x="4985" y="21037"/>
                    <a:pt x="4985" y="21037"/>
                  </a:cubicBezTo>
                  <a:cubicBezTo>
                    <a:pt x="4985" y="21037"/>
                    <a:pt x="3988" y="21224"/>
                    <a:pt x="2326" y="21224"/>
                  </a:cubicBezTo>
                  <a:cubicBezTo>
                    <a:pt x="665" y="21224"/>
                    <a:pt x="0" y="21037"/>
                    <a:pt x="0" y="21037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0" y="188"/>
                    <a:pt x="665" y="0"/>
                    <a:pt x="2326" y="0"/>
                  </a:cubicBezTo>
                  <a:cubicBezTo>
                    <a:pt x="3988" y="0"/>
                    <a:pt x="4985" y="188"/>
                    <a:pt x="4985" y="188"/>
                  </a:cubicBezTo>
                  <a:lnTo>
                    <a:pt x="4985" y="788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74" name="Freeform 51"/>
            <p:cNvSpPr/>
            <p:nvPr/>
          </p:nvSpPr>
          <p:spPr>
            <a:xfrm>
              <a:off x="431686" y="540531"/>
              <a:ext cx="81073" cy="111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9" y="7800"/>
                  </a:moveTo>
                  <a:cubicBezTo>
                    <a:pt x="4648" y="5800"/>
                    <a:pt x="3828" y="3800"/>
                    <a:pt x="3828" y="3800"/>
                  </a:cubicBezTo>
                  <a:cubicBezTo>
                    <a:pt x="3554" y="3800"/>
                    <a:pt x="3554" y="3800"/>
                    <a:pt x="3554" y="3800"/>
                  </a:cubicBezTo>
                  <a:cubicBezTo>
                    <a:pt x="3554" y="3800"/>
                    <a:pt x="4101" y="5800"/>
                    <a:pt x="4101" y="8800"/>
                  </a:cubicBezTo>
                  <a:cubicBezTo>
                    <a:pt x="4101" y="21400"/>
                    <a:pt x="4101" y="21400"/>
                    <a:pt x="4101" y="21400"/>
                  </a:cubicBezTo>
                  <a:cubicBezTo>
                    <a:pt x="4101" y="21400"/>
                    <a:pt x="3281" y="21600"/>
                    <a:pt x="1914" y="21600"/>
                  </a:cubicBezTo>
                  <a:cubicBezTo>
                    <a:pt x="547" y="21600"/>
                    <a:pt x="0" y="21400"/>
                    <a:pt x="0" y="21400"/>
                  </a:cubicBezTo>
                  <a:cubicBezTo>
                    <a:pt x="0" y="200"/>
                    <a:pt x="0" y="200"/>
                    <a:pt x="0" y="200"/>
                  </a:cubicBezTo>
                  <a:cubicBezTo>
                    <a:pt x="0" y="200"/>
                    <a:pt x="820" y="0"/>
                    <a:pt x="2734" y="0"/>
                  </a:cubicBezTo>
                  <a:cubicBezTo>
                    <a:pt x="4375" y="0"/>
                    <a:pt x="5195" y="200"/>
                    <a:pt x="5195" y="200"/>
                  </a:cubicBezTo>
                  <a:cubicBezTo>
                    <a:pt x="15311" y="13800"/>
                    <a:pt x="15311" y="13800"/>
                    <a:pt x="15311" y="13800"/>
                  </a:cubicBezTo>
                  <a:cubicBezTo>
                    <a:pt x="16952" y="15800"/>
                    <a:pt x="18046" y="17800"/>
                    <a:pt x="18046" y="17800"/>
                  </a:cubicBezTo>
                  <a:cubicBezTo>
                    <a:pt x="18046" y="17800"/>
                    <a:pt x="18046" y="17800"/>
                    <a:pt x="18046" y="17800"/>
                  </a:cubicBezTo>
                  <a:cubicBezTo>
                    <a:pt x="18046" y="17800"/>
                    <a:pt x="17772" y="15600"/>
                    <a:pt x="17772" y="12800"/>
                  </a:cubicBezTo>
                  <a:cubicBezTo>
                    <a:pt x="17772" y="200"/>
                    <a:pt x="17772" y="200"/>
                    <a:pt x="17772" y="200"/>
                  </a:cubicBezTo>
                  <a:cubicBezTo>
                    <a:pt x="17772" y="200"/>
                    <a:pt x="18319" y="0"/>
                    <a:pt x="19686" y="0"/>
                  </a:cubicBezTo>
                  <a:cubicBezTo>
                    <a:pt x="21053" y="0"/>
                    <a:pt x="21600" y="200"/>
                    <a:pt x="21600" y="200"/>
                  </a:cubicBezTo>
                  <a:cubicBezTo>
                    <a:pt x="21600" y="21400"/>
                    <a:pt x="21600" y="21400"/>
                    <a:pt x="21600" y="21400"/>
                  </a:cubicBezTo>
                  <a:cubicBezTo>
                    <a:pt x="21600" y="21400"/>
                    <a:pt x="20780" y="21600"/>
                    <a:pt x="19139" y="21600"/>
                  </a:cubicBezTo>
                  <a:cubicBezTo>
                    <a:pt x="17499" y="21600"/>
                    <a:pt x="16678" y="21400"/>
                    <a:pt x="16678" y="21400"/>
                  </a:cubicBezTo>
                  <a:lnTo>
                    <a:pt x="6289" y="7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75" name="Freeform 52"/>
            <p:cNvSpPr/>
            <p:nvPr/>
          </p:nvSpPr>
          <p:spPr>
            <a:xfrm>
              <a:off x="538893" y="538397"/>
              <a:ext cx="15468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280" y="21600"/>
                    <a:pt x="10080" y="21600"/>
                  </a:cubicBezTo>
                  <a:cubicBezTo>
                    <a:pt x="2880" y="21600"/>
                    <a:pt x="0" y="21404"/>
                    <a:pt x="0" y="21404"/>
                  </a:cubicBezTo>
                  <a:cubicBezTo>
                    <a:pt x="0" y="6284"/>
                    <a:pt x="0" y="6284"/>
                    <a:pt x="0" y="6284"/>
                  </a:cubicBezTo>
                  <a:cubicBezTo>
                    <a:pt x="0" y="6284"/>
                    <a:pt x="2880" y="6087"/>
                    <a:pt x="10080" y="6087"/>
                  </a:cubicBezTo>
                  <a:cubicBezTo>
                    <a:pt x="1728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8720" y="3338"/>
                    <a:pt x="10080" y="3338"/>
                  </a:cubicBezTo>
                  <a:cubicBezTo>
                    <a:pt x="288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2880" y="0"/>
                    <a:pt x="10080" y="0"/>
                  </a:cubicBezTo>
                  <a:cubicBezTo>
                    <a:pt x="1872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76" name="Freeform 53"/>
            <p:cNvSpPr/>
            <p:nvPr/>
          </p:nvSpPr>
          <p:spPr>
            <a:xfrm>
              <a:off x="573562" y="568799"/>
              <a:ext cx="65071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14" y="3123"/>
                  </a:moveTo>
                  <a:cubicBezTo>
                    <a:pt x="7886" y="3123"/>
                    <a:pt x="5829" y="4945"/>
                    <a:pt x="5143" y="9369"/>
                  </a:cubicBezTo>
                  <a:cubicBezTo>
                    <a:pt x="16457" y="9369"/>
                    <a:pt x="16457" y="9369"/>
                    <a:pt x="16457" y="9369"/>
                  </a:cubicBezTo>
                  <a:cubicBezTo>
                    <a:pt x="16457" y="8848"/>
                    <a:pt x="16457" y="8328"/>
                    <a:pt x="16457" y="7547"/>
                  </a:cubicBezTo>
                  <a:cubicBezTo>
                    <a:pt x="16457" y="5205"/>
                    <a:pt x="15086" y="3123"/>
                    <a:pt x="11314" y="3123"/>
                  </a:cubicBezTo>
                  <a:moveTo>
                    <a:pt x="5143" y="11971"/>
                  </a:moveTo>
                  <a:cubicBezTo>
                    <a:pt x="5829" y="16655"/>
                    <a:pt x="8229" y="18217"/>
                    <a:pt x="12343" y="18217"/>
                  </a:cubicBezTo>
                  <a:cubicBezTo>
                    <a:pt x="16114" y="18217"/>
                    <a:pt x="18514" y="17176"/>
                    <a:pt x="18514" y="17176"/>
                  </a:cubicBezTo>
                  <a:cubicBezTo>
                    <a:pt x="19543" y="17696"/>
                    <a:pt x="20229" y="18737"/>
                    <a:pt x="20229" y="19778"/>
                  </a:cubicBezTo>
                  <a:cubicBezTo>
                    <a:pt x="20229" y="19778"/>
                    <a:pt x="17143" y="21600"/>
                    <a:pt x="11657" y="21600"/>
                  </a:cubicBezTo>
                  <a:cubicBezTo>
                    <a:pt x="3771" y="21600"/>
                    <a:pt x="0" y="17696"/>
                    <a:pt x="0" y="10670"/>
                  </a:cubicBezTo>
                  <a:cubicBezTo>
                    <a:pt x="0" y="3383"/>
                    <a:pt x="4457" y="0"/>
                    <a:pt x="11314" y="0"/>
                  </a:cubicBezTo>
                  <a:cubicBezTo>
                    <a:pt x="17829" y="0"/>
                    <a:pt x="21600" y="2863"/>
                    <a:pt x="21600" y="8067"/>
                  </a:cubicBezTo>
                  <a:cubicBezTo>
                    <a:pt x="21600" y="10410"/>
                    <a:pt x="21257" y="11971"/>
                    <a:pt x="21257" y="11971"/>
                  </a:cubicBezTo>
                  <a:lnTo>
                    <a:pt x="5143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77" name="Freeform 54"/>
            <p:cNvSpPr/>
            <p:nvPr/>
          </p:nvSpPr>
          <p:spPr>
            <a:xfrm>
              <a:off x="657300" y="568799"/>
              <a:ext cx="66672" cy="11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2421"/>
                  </a:moveTo>
                  <a:cubicBezTo>
                    <a:pt x="6978" y="2421"/>
                    <a:pt x="4985" y="4097"/>
                    <a:pt x="4985" y="5959"/>
                  </a:cubicBezTo>
                  <a:cubicBezTo>
                    <a:pt x="4985" y="9497"/>
                    <a:pt x="4985" y="9497"/>
                    <a:pt x="4985" y="9497"/>
                  </a:cubicBezTo>
                  <a:cubicBezTo>
                    <a:pt x="4985" y="11545"/>
                    <a:pt x="6978" y="13034"/>
                    <a:pt x="10302" y="13034"/>
                  </a:cubicBezTo>
                  <a:cubicBezTo>
                    <a:pt x="14289" y="13034"/>
                    <a:pt x="16615" y="11917"/>
                    <a:pt x="16615" y="7821"/>
                  </a:cubicBezTo>
                  <a:cubicBezTo>
                    <a:pt x="16615" y="3538"/>
                    <a:pt x="14289" y="2421"/>
                    <a:pt x="10302" y="2421"/>
                  </a:cubicBezTo>
                  <a:moveTo>
                    <a:pt x="12295" y="0"/>
                  </a:moveTo>
                  <a:cubicBezTo>
                    <a:pt x="17945" y="0"/>
                    <a:pt x="21600" y="2048"/>
                    <a:pt x="21600" y="7821"/>
                  </a:cubicBezTo>
                  <a:cubicBezTo>
                    <a:pt x="21600" y="13407"/>
                    <a:pt x="17945" y="15455"/>
                    <a:pt x="12295" y="15455"/>
                  </a:cubicBezTo>
                  <a:cubicBezTo>
                    <a:pt x="8640" y="15455"/>
                    <a:pt x="6314" y="14710"/>
                    <a:pt x="4985" y="13593"/>
                  </a:cubicBezTo>
                  <a:cubicBezTo>
                    <a:pt x="4985" y="21414"/>
                    <a:pt x="4985" y="21414"/>
                    <a:pt x="4985" y="21414"/>
                  </a:cubicBezTo>
                  <a:cubicBezTo>
                    <a:pt x="4985" y="21414"/>
                    <a:pt x="3988" y="21600"/>
                    <a:pt x="2326" y="21600"/>
                  </a:cubicBezTo>
                  <a:cubicBezTo>
                    <a:pt x="665" y="21600"/>
                    <a:pt x="0" y="21414"/>
                    <a:pt x="0" y="21414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665" y="372"/>
                    <a:pt x="2326" y="372"/>
                  </a:cubicBezTo>
                  <a:cubicBezTo>
                    <a:pt x="3988" y="372"/>
                    <a:pt x="4985" y="559"/>
                    <a:pt x="4985" y="559"/>
                  </a:cubicBezTo>
                  <a:cubicBezTo>
                    <a:pt x="4985" y="1862"/>
                    <a:pt x="4985" y="1862"/>
                    <a:pt x="4985" y="1862"/>
                  </a:cubicBezTo>
                  <a:cubicBezTo>
                    <a:pt x="6314" y="745"/>
                    <a:pt x="8640" y="0"/>
                    <a:pt x="12295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78" name="Freeform 55"/>
            <p:cNvSpPr/>
            <p:nvPr/>
          </p:nvSpPr>
          <p:spPr>
            <a:xfrm>
              <a:off x="739439" y="568799"/>
              <a:ext cx="661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75" y="3123"/>
                  </a:moveTo>
                  <a:cubicBezTo>
                    <a:pt x="8100" y="3123"/>
                    <a:pt x="5737" y="4945"/>
                    <a:pt x="5400" y="9369"/>
                  </a:cubicBezTo>
                  <a:cubicBezTo>
                    <a:pt x="16200" y="9369"/>
                    <a:pt x="16200" y="9369"/>
                    <a:pt x="16200" y="9369"/>
                  </a:cubicBezTo>
                  <a:cubicBezTo>
                    <a:pt x="16200" y="8848"/>
                    <a:pt x="16537" y="8328"/>
                    <a:pt x="16537" y="7547"/>
                  </a:cubicBezTo>
                  <a:cubicBezTo>
                    <a:pt x="16537" y="5205"/>
                    <a:pt x="15187" y="3123"/>
                    <a:pt x="11475" y="3123"/>
                  </a:cubicBezTo>
                  <a:moveTo>
                    <a:pt x="5400" y="11971"/>
                  </a:moveTo>
                  <a:cubicBezTo>
                    <a:pt x="5737" y="16655"/>
                    <a:pt x="8100" y="18217"/>
                    <a:pt x="12487" y="18217"/>
                  </a:cubicBezTo>
                  <a:cubicBezTo>
                    <a:pt x="16200" y="18217"/>
                    <a:pt x="18562" y="17176"/>
                    <a:pt x="18562" y="17176"/>
                  </a:cubicBezTo>
                  <a:cubicBezTo>
                    <a:pt x="19237" y="17696"/>
                    <a:pt x="19912" y="18737"/>
                    <a:pt x="20250" y="19778"/>
                  </a:cubicBezTo>
                  <a:cubicBezTo>
                    <a:pt x="20250" y="19778"/>
                    <a:pt x="17212" y="21600"/>
                    <a:pt x="11812" y="21600"/>
                  </a:cubicBezTo>
                  <a:cubicBezTo>
                    <a:pt x="3712" y="21600"/>
                    <a:pt x="0" y="17696"/>
                    <a:pt x="0" y="10670"/>
                  </a:cubicBezTo>
                  <a:cubicBezTo>
                    <a:pt x="0" y="3383"/>
                    <a:pt x="4725" y="0"/>
                    <a:pt x="11475" y="0"/>
                  </a:cubicBezTo>
                  <a:cubicBezTo>
                    <a:pt x="17887" y="0"/>
                    <a:pt x="21600" y="2863"/>
                    <a:pt x="21600" y="8067"/>
                  </a:cubicBezTo>
                  <a:cubicBezTo>
                    <a:pt x="21600" y="10410"/>
                    <a:pt x="20925" y="11971"/>
                    <a:pt x="20925" y="11971"/>
                  </a:cubicBezTo>
                  <a:lnTo>
                    <a:pt x="5400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79" name="Freeform 56"/>
            <p:cNvSpPr/>
            <p:nvPr/>
          </p:nvSpPr>
          <p:spPr>
            <a:xfrm>
              <a:off x="815710" y="535730"/>
              <a:ext cx="46404" cy="116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560" y="0"/>
                  </a:moveTo>
                  <a:cubicBezTo>
                    <a:pt x="12960" y="0"/>
                    <a:pt x="14400" y="191"/>
                    <a:pt x="14400" y="191"/>
                  </a:cubicBezTo>
                  <a:cubicBezTo>
                    <a:pt x="14400" y="8219"/>
                    <a:pt x="14400" y="8219"/>
                    <a:pt x="14400" y="8219"/>
                  </a:cubicBezTo>
                  <a:cubicBezTo>
                    <a:pt x="19200" y="7073"/>
                    <a:pt x="19200" y="7073"/>
                    <a:pt x="19200" y="7073"/>
                  </a:cubicBezTo>
                  <a:cubicBezTo>
                    <a:pt x="19680" y="7073"/>
                    <a:pt x="20160" y="7264"/>
                    <a:pt x="20640" y="7646"/>
                  </a:cubicBezTo>
                  <a:cubicBezTo>
                    <a:pt x="21600" y="8219"/>
                    <a:pt x="21600" y="8602"/>
                    <a:pt x="21600" y="8602"/>
                  </a:cubicBezTo>
                  <a:cubicBezTo>
                    <a:pt x="14400" y="10322"/>
                    <a:pt x="14400" y="10322"/>
                    <a:pt x="14400" y="10322"/>
                  </a:cubicBezTo>
                  <a:cubicBezTo>
                    <a:pt x="14400" y="21409"/>
                    <a:pt x="14400" y="21409"/>
                    <a:pt x="14400" y="21409"/>
                  </a:cubicBezTo>
                  <a:cubicBezTo>
                    <a:pt x="14400" y="21409"/>
                    <a:pt x="12960" y="21600"/>
                    <a:pt x="10560" y="21600"/>
                  </a:cubicBezTo>
                  <a:cubicBezTo>
                    <a:pt x="8160" y="21600"/>
                    <a:pt x="7200" y="21409"/>
                    <a:pt x="7200" y="21409"/>
                  </a:cubicBezTo>
                  <a:cubicBezTo>
                    <a:pt x="7200" y="11851"/>
                    <a:pt x="7200" y="11851"/>
                    <a:pt x="7200" y="11851"/>
                  </a:cubicBezTo>
                  <a:cubicBezTo>
                    <a:pt x="2400" y="12998"/>
                    <a:pt x="2400" y="12998"/>
                    <a:pt x="2400" y="12998"/>
                  </a:cubicBezTo>
                  <a:cubicBezTo>
                    <a:pt x="1920" y="12998"/>
                    <a:pt x="1440" y="12807"/>
                    <a:pt x="960" y="12425"/>
                  </a:cubicBezTo>
                  <a:cubicBezTo>
                    <a:pt x="0" y="11851"/>
                    <a:pt x="0" y="11469"/>
                    <a:pt x="0" y="11469"/>
                  </a:cubicBezTo>
                  <a:cubicBezTo>
                    <a:pt x="7200" y="9940"/>
                    <a:pt x="7200" y="9940"/>
                    <a:pt x="7200" y="9940"/>
                  </a:cubicBezTo>
                  <a:cubicBezTo>
                    <a:pt x="7200" y="191"/>
                    <a:pt x="7200" y="191"/>
                    <a:pt x="7200" y="191"/>
                  </a:cubicBezTo>
                  <a:cubicBezTo>
                    <a:pt x="7200" y="191"/>
                    <a:pt x="8160" y="0"/>
                    <a:pt x="1056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80" name="Freeform 57"/>
            <p:cNvSpPr/>
            <p:nvPr/>
          </p:nvSpPr>
          <p:spPr>
            <a:xfrm>
              <a:off x="876514" y="568799"/>
              <a:ext cx="63472" cy="8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555" y="21600"/>
                    <a:pt x="18813" y="21600"/>
                  </a:cubicBezTo>
                  <a:cubicBezTo>
                    <a:pt x="17071" y="21600"/>
                    <a:pt x="16026" y="21333"/>
                    <a:pt x="16026" y="21333"/>
                  </a:cubicBezTo>
                  <a:cubicBezTo>
                    <a:pt x="16026" y="6933"/>
                    <a:pt x="16026" y="6933"/>
                    <a:pt x="16026" y="6933"/>
                  </a:cubicBezTo>
                  <a:cubicBezTo>
                    <a:pt x="16026" y="4533"/>
                    <a:pt x="14632" y="3467"/>
                    <a:pt x="11148" y="3467"/>
                  </a:cubicBezTo>
                  <a:cubicBezTo>
                    <a:pt x="9058" y="3467"/>
                    <a:pt x="6619" y="4267"/>
                    <a:pt x="5226" y="5867"/>
                  </a:cubicBezTo>
                  <a:cubicBezTo>
                    <a:pt x="5226" y="21333"/>
                    <a:pt x="5226" y="21333"/>
                    <a:pt x="5226" y="21333"/>
                  </a:cubicBezTo>
                  <a:cubicBezTo>
                    <a:pt x="5226" y="21333"/>
                    <a:pt x="4529" y="21600"/>
                    <a:pt x="2787" y="21600"/>
                  </a:cubicBezTo>
                  <a:cubicBezTo>
                    <a:pt x="1045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1045" y="533"/>
                    <a:pt x="2787" y="533"/>
                  </a:cubicBezTo>
                  <a:cubicBezTo>
                    <a:pt x="4529" y="533"/>
                    <a:pt x="5226" y="800"/>
                    <a:pt x="5226" y="800"/>
                  </a:cubicBezTo>
                  <a:cubicBezTo>
                    <a:pt x="5226" y="2667"/>
                    <a:pt x="5226" y="2667"/>
                    <a:pt x="5226" y="2667"/>
                  </a:cubicBezTo>
                  <a:cubicBezTo>
                    <a:pt x="7316" y="1067"/>
                    <a:pt x="10103" y="0"/>
                    <a:pt x="13239" y="0"/>
                  </a:cubicBezTo>
                  <a:cubicBezTo>
                    <a:pt x="18465" y="0"/>
                    <a:pt x="21600" y="2667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81" name="Freeform 58"/>
            <p:cNvSpPr/>
            <p:nvPr/>
          </p:nvSpPr>
          <p:spPr>
            <a:xfrm>
              <a:off x="958652" y="568799"/>
              <a:ext cx="69339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39" y="3123"/>
                  </a:moveTo>
                  <a:cubicBezTo>
                    <a:pt x="7093" y="3123"/>
                    <a:pt x="4836" y="4684"/>
                    <a:pt x="4836" y="10930"/>
                  </a:cubicBezTo>
                  <a:cubicBezTo>
                    <a:pt x="4836" y="16916"/>
                    <a:pt x="7093" y="18477"/>
                    <a:pt x="10639" y="18477"/>
                  </a:cubicBezTo>
                  <a:cubicBezTo>
                    <a:pt x="14185" y="18477"/>
                    <a:pt x="16442" y="16916"/>
                    <a:pt x="16442" y="10930"/>
                  </a:cubicBezTo>
                  <a:cubicBezTo>
                    <a:pt x="16442" y="4684"/>
                    <a:pt x="14185" y="3123"/>
                    <a:pt x="10639" y="3123"/>
                  </a:cubicBezTo>
                  <a:moveTo>
                    <a:pt x="10639" y="0"/>
                  </a:moveTo>
                  <a:cubicBezTo>
                    <a:pt x="17409" y="0"/>
                    <a:pt x="21600" y="3123"/>
                    <a:pt x="21600" y="10930"/>
                  </a:cubicBezTo>
                  <a:cubicBezTo>
                    <a:pt x="21600" y="18477"/>
                    <a:pt x="17409" y="21600"/>
                    <a:pt x="10639" y="21600"/>
                  </a:cubicBezTo>
                  <a:cubicBezTo>
                    <a:pt x="3869" y="21600"/>
                    <a:pt x="0" y="18477"/>
                    <a:pt x="0" y="10930"/>
                  </a:cubicBezTo>
                  <a:cubicBezTo>
                    <a:pt x="0" y="3123"/>
                    <a:pt x="3869" y="0"/>
                    <a:pt x="10639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82" name="Freeform 59"/>
            <p:cNvSpPr/>
            <p:nvPr/>
          </p:nvSpPr>
          <p:spPr>
            <a:xfrm>
              <a:off x="1042391" y="568799"/>
              <a:ext cx="55471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00" y="0"/>
                  </a:moveTo>
                  <a:cubicBezTo>
                    <a:pt x="17600" y="0"/>
                    <a:pt x="20000" y="1041"/>
                    <a:pt x="20000" y="1041"/>
                  </a:cubicBezTo>
                  <a:cubicBezTo>
                    <a:pt x="20000" y="2082"/>
                    <a:pt x="19600" y="3383"/>
                    <a:pt x="18400" y="3904"/>
                  </a:cubicBezTo>
                  <a:cubicBezTo>
                    <a:pt x="18400" y="3904"/>
                    <a:pt x="15600" y="3383"/>
                    <a:pt x="12400" y="3383"/>
                  </a:cubicBezTo>
                  <a:cubicBezTo>
                    <a:pt x="8000" y="3383"/>
                    <a:pt x="6000" y="4424"/>
                    <a:pt x="6000" y="6246"/>
                  </a:cubicBezTo>
                  <a:cubicBezTo>
                    <a:pt x="6000" y="8067"/>
                    <a:pt x="10000" y="8588"/>
                    <a:pt x="13600" y="9369"/>
                  </a:cubicBezTo>
                  <a:cubicBezTo>
                    <a:pt x="17600" y="10149"/>
                    <a:pt x="21600" y="11451"/>
                    <a:pt x="21600" y="15354"/>
                  </a:cubicBezTo>
                  <a:cubicBezTo>
                    <a:pt x="21600" y="19258"/>
                    <a:pt x="18000" y="21600"/>
                    <a:pt x="10400" y="21600"/>
                  </a:cubicBezTo>
                  <a:cubicBezTo>
                    <a:pt x="4000" y="21600"/>
                    <a:pt x="0" y="20039"/>
                    <a:pt x="0" y="20039"/>
                  </a:cubicBezTo>
                  <a:cubicBezTo>
                    <a:pt x="0" y="18998"/>
                    <a:pt x="800" y="17957"/>
                    <a:pt x="2000" y="17176"/>
                  </a:cubicBezTo>
                  <a:cubicBezTo>
                    <a:pt x="2000" y="17176"/>
                    <a:pt x="5600" y="18217"/>
                    <a:pt x="10000" y="18217"/>
                  </a:cubicBezTo>
                  <a:cubicBezTo>
                    <a:pt x="13600" y="18217"/>
                    <a:pt x="15600" y="17436"/>
                    <a:pt x="15600" y="15354"/>
                  </a:cubicBezTo>
                  <a:cubicBezTo>
                    <a:pt x="15600" y="13272"/>
                    <a:pt x="12400" y="12752"/>
                    <a:pt x="8800" y="11971"/>
                  </a:cubicBezTo>
                  <a:cubicBezTo>
                    <a:pt x="4800" y="11190"/>
                    <a:pt x="400" y="10149"/>
                    <a:pt x="400" y="6246"/>
                  </a:cubicBezTo>
                  <a:cubicBezTo>
                    <a:pt x="400" y="2602"/>
                    <a:pt x="4000" y="0"/>
                    <a:pt x="116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83" name="Freeform 60"/>
            <p:cNvSpPr/>
            <p:nvPr/>
          </p:nvSpPr>
          <p:spPr>
            <a:xfrm>
              <a:off x="1116529" y="568799"/>
              <a:ext cx="66672" cy="11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2421"/>
                  </a:moveTo>
                  <a:cubicBezTo>
                    <a:pt x="6978" y="2421"/>
                    <a:pt x="4985" y="4097"/>
                    <a:pt x="4985" y="5959"/>
                  </a:cubicBezTo>
                  <a:cubicBezTo>
                    <a:pt x="4985" y="9497"/>
                    <a:pt x="4985" y="9497"/>
                    <a:pt x="4985" y="9497"/>
                  </a:cubicBezTo>
                  <a:cubicBezTo>
                    <a:pt x="4985" y="11545"/>
                    <a:pt x="6978" y="13034"/>
                    <a:pt x="10302" y="13034"/>
                  </a:cubicBezTo>
                  <a:cubicBezTo>
                    <a:pt x="14289" y="13034"/>
                    <a:pt x="16283" y="11917"/>
                    <a:pt x="16283" y="7821"/>
                  </a:cubicBezTo>
                  <a:cubicBezTo>
                    <a:pt x="16283" y="3538"/>
                    <a:pt x="14289" y="2421"/>
                    <a:pt x="10302" y="2421"/>
                  </a:cubicBezTo>
                  <a:moveTo>
                    <a:pt x="11963" y="0"/>
                  </a:moveTo>
                  <a:cubicBezTo>
                    <a:pt x="17945" y="0"/>
                    <a:pt x="21600" y="2048"/>
                    <a:pt x="21600" y="7821"/>
                  </a:cubicBezTo>
                  <a:cubicBezTo>
                    <a:pt x="21600" y="13407"/>
                    <a:pt x="17945" y="15455"/>
                    <a:pt x="11963" y="15455"/>
                  </a:cubicBezTo>
                  <a:cubicBezTo>
                    <a:pt x="8640" y="15455"/>
                    <a:pt x="6314" y="14710"/>
                    <a:pt x="4985" y="13593"/>
                  </a:cubicBezTo>
                  <a:cubicBezTo>
                    <a:pt x="4985" y="21414"/>
                    <a:pt x="4985" y="21414"/>
                    <a:pt x="4985" y="21414"/>
                  </a:cubicBezTo>
                  <a:cubicBezTo>
                    <a:pt x="4985" y="21414"/>
                    <a:pt x="3988" y="21600"/>
                    <a:pt x="2326" y="21600"/>
                  </a:cubicBezTo>
                  <a:cubicBezTo>
                    <a:pt x="665" y="21600"/>
                    <a:pt x="0" y="21414"/>
                    <a:pt x="0" y="21414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665" y="372"/>
                    <a:pt x="2326" y="372"/>
                  </a:cubicBezTo>
                  <a:cubicBezTo>
                    <a:pt x="3988" y="372"/>
                    <a:pt x="4985" y="559"/>
                    <a:pt x="4985" y="559"/>
                  </a:cubicBezTo>
                  <a:cubicBezTo>
                    <a:pt x="4985" y="1862"/>
                    <a:pt x="4985" y="1862"/>
                    <a:pt x="4985" y="1862"/>
                  </a:cubicBezTo>
                  <a:cubicBezTo>
                    <a:pt x="6314" y="745"/>
                    <a:pt x="8640" y="0"/>
                    <a:pt x="11963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84" name="Freeform 61"/>
            <p:cNvSpPr/>
            <p:nvPr/>
          </p:nvSpPr>
          <p:spPr>
            <a:xfrm>
              <a:off x="1202934" y="569332"/>
              <a:ext cx="47471" cy="82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496" y="0"/>
                  </a:moveTo>
                  <a:cubicBezTo>
                    <a:pt x="18313" y="0"/>
                    <a:pt x="20191" y="270"/>
                    <a:pt x="21600" y="810"/>
                  </a:cubicBezTo>
                  <a:cubicBezTo>
                    <a:pt x="21600" y="2430"/>
                    <a:pt x="20661" y="3510"/>
                    <a:pt x="18783" y="4320"/>
                  </a:cubicBezTo>
                  <a:cubicBezTo>
                    <a:pt x="17374" y="3780"/>
                    <a:pt x="15965" y="3510"/>
                    <a:pt x="14087" y="3510"/>
                  </a:cubicBezTo>
                  <a:cubicBezTo>
                    <a:pt x="11270" y="3510"/>
                    <a:pt x="8922" y="4590"/>
                    <a:pt x="7043" y="6480"/>
                  </a:cubicBezTo>
                  <a:cubicBezTo>
                    <a:pt x="7043" y="21330"/>
                    <a:pt x="7043" y="21330"/>
                    <a:pt x="7043" y="21330"/>
                  </a:cubicBezTo>
                  <a:cubicBezTo>
                    <a:pt x="7043" y="21330"/>
                    <a:pt x="5635" y="21600"/>
                    <a:pt x="3287" y="21600"/>
                  </a:cubicBezTo>
                  <a:cubicBezTo>
                    <a:pt x="939" y="21600"/>
                    <a:pt x="0" y="21330"/>
                    <a:pt x="0" y="21330"/>
                  </a:cubicBezTo>
                  <a:cubicBezTo>
                    <a:pt x="0" y="540"/>
                    <a:pt x="0" y="540"/>
                    <a:pt x="0" y="540"/>
                  </a:cubicBezTo>
                  <a:cubicBezTo>
                    <a:pt x="0" y="540"/>
                    <a:pt x="939" y="270"/>
                    <a:pt x="3287" y="270"/>
                  </a:cubicBezTo>
                  <a:cubicBezTo>
                    <a:pt x="5635" y="270"/>
                    <a:pt x="7043" y="540"/>
                    <a:pt x="7043" y="540"/>
                  </a:cubicBezTo>
                  <a:cubicBezTo>
                    <a:pt x="7043" y="3240"/>
                    <a:pt x="7043" y="3240"/>
                    <a:pt x="7043" y="3240"/>
                  </a:cubicBezTo>
                  <a:cubicBezTo>
                    <a:pt x="9391" y="810"/>
                    <a:pt x="12678" y="0"/>
                    <a:pt x="15496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85" name="Freeform 62"/>
            <p:cNvSpPr/>
            <p:nvPr/>
          </p:nvSpPr>
          <p:spPr>
            <a:xfrm>
              <a:off x="1257338" y="568799"/>
              <a:ext cx="629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666" y="12492"/>
                    <a:pt x="5666" y="15094"/>
                  </a:cubicBezTo>
                  <a:cubicBezTo>
                    <a:pt x="5666" y="17436"/>
                    <a:pt x="7436" y="18477"/>
                    <a:pt x="10269" y="18477"/>
                  </a:cubicBezTo>
                  <a:cubicBezTo>
                    <a:pt x="14518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3102" y="11451"/>
                    <a:pt x="10977" y="11451"/>
                  </a:cubicBezTo>
                  <a:moveTo>
                    <a:pt x="11331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1246" y="21080"/>
                    <a:pt x="19475" y="21080"/>
                  </a:cubicBezTo>
                  <a:cubicBezTo>
                    <a:pt x="18413" y="21080"/>
                    <a:pt x="17351" y="20819"/>
                    <a:pt x="17351" y="20819"/>
                  </a:cubicBezTo>
                  <a:cubicBezTo>
                    <a:pt x="16643" y="18477"/>
                    <a:pt x="16643" y="18477"/>
                    <a:pt x="16643" y="18477"/>
                  </a:cubicBezTo>
                  <a:cubicBezTo>
                    <a:pt x="15226" y="20559"/>
                    <a:pt x="12393" y="21600"/>
                    <a:pt x="8144" y="21600"/>
                  </a:cubicBezTo>
                  <a:cubicBezTo>
                    <a:pt x="3187" y="21600"/>
                    <a:pt x="0" y="19518"/>
                    <a:pt x="0" y="1509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977" y="3383"/>
                  </a:cubicBezTo>
                  <a:cubicBezTo>
                    <a:pt x="7082" y="3383"/>
                    <a:pt x="3541" y="4424"/>
                    <a:pt x="3541" y="4424"/>
                  </a:cubicBezTo>
                  <a:cubicBezTo>
                    <a:pt x="3541" y="4424"/>
                    <a:pt x="2833" y="3904"/>
                    <a:pt x="2479" y="3123"/>
                  </a:cubicBezTo>
                  <a:cubicBezTo>
                    <a:pt x="2125" y="2342"/>
                    <a:pt x="2125" y="1561"/>
                    <a:pt x="2125" y="1561"/>
                  </a:cubicBezTo>
                  <a:cubicBezTo>
                    <a:pt x="2125" y="1561"/>
                    <a:pt x="6020" y="0"/>
                    <a:pt x="1133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86" name="Freeform 63"/>
            <p:cNvSpPr/>
            <p:nvPr/>
          </p:nvSpPr>
          <p:spPr>
            <a:xfrm>
              <a:off x="1334676" y="570399"/>
              <a:ext cx="116275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375"/>
                  </a:cubicBezTo>
                  <a:cubicBezTo>
                    <a:pt x="10704" y="4375"/>
                    <a:pt x="10704" y="4375"/>
                    <a:pt x="10704" y="4375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5926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338" y="0"/>
                  </a:cubicBezTo>
                  <a:cubicBezTo>
                    <a:pt x="2485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311"/>
                    <a:pt x="5926" y="16678"/>
                    <a:pt x="5926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117" y="16678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311"/>
                    <a:pt x="15483" y="16678"/>
                    <a:pt x="15483" y="17499"/>
                  </a:cubicBezTo>
                  <a:cubicBezTo>
                    <a:pt x="15674" y="17499"/>
                    <a:pt x="15674" y="17499"/>
                    <a:pt x="15674" y="17499"/>
                  </a:cubicBezTo>
                  <a:cubicBezTo>
                    <a:pt x="15674" y="16678"/>
                    <a:pt x="15865" y="15311"/>
                    <a:pt x="16248" y="13397"/>
                  </a:cubicBezTo>
                  <a:cubicBezTo>
                    <a:pt x="18924" y="273"/>
                    <a:pt x="18924" y="273"/>
                    <a:pt x="18924" y="273"/>
                  </a:cubicBezTo>
                  <a:cubicBezTo>
                    <a:pt x="18924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057" y="21600"/>
                    <a:pt x="15483" y="21600"/>
                  </a:cubicBezTo>
                  <a:cubicBezTo>
                    <a:pt x="14910" y="21600"/>
                    <a:pt x="14336" y="21600"/>
                    <a:pt x="13763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87" name="Freeform 64"/>
            <p:cNvSpPr/>
            <p:nvPr/>
          </p:nvSpPr>
          <p:spPr>
            <a:xfrm>
              <a:off x="1465351" y="568799"/>
              <a:ext cx="64005" cy="8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555" y="21600"/>
                    <a:pt x="18813" y="21600"/>
                  </a:cubicBezTo>
                  <a:cubicBezTo>
                    <a:pt x="17071" y="21600"/>
                    <a:pt x="16374" y="21333"/>
                    <a:pt x="16374" y="21333"/>
                  </a:cubicBezTo>
                  <a:cubicBezTo>
                    <a:pt x="16374" y="6933"/>
                    <a:pt x="16374" y="6933"/>
                    <a:pt x="16374" y="6933"/>
                  </a:cubicBezTo>
                  <a:cubicBezTo>
                    <a:pt x="16374" y="4533"/>
                    <a:pt x="14632" y="3467"/>
                    <a:pt x="11497" y="3467"/>
                  </a:cubicBezTo>
                  <a:cubicBezTo>
                    <a:pt x="9058" y="3467"/>
                    <a:pt x="6619" y="4267"/>
                    <a:pt x="5574" y="5867"/>
                  </a:cubicBezTo>
                  <a:cubicBezTo>
                    <a:pt x="5574" y="21333"/>
                    <a:pt x="5574" y="21333"/>
                    <a:pt x="5574" y="21333"/>
                  </a:cubicBezTo>
                  <a:cubicBezTo>
                    <a:pt x="5574" y="21333"/>
                    <a:pt x="4529" y="21600"/>
                    <a:pt x="2787" y="21600"/>
                  </a:cubicBezTo>
                  <a:cubicBezTo>
                    <a:pt x="1045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1045" y="533"/>
                    <a:pt x="2787" y="533"/>
                  </a:cubicBezTo>
                  <a:cubicBezTo>
                    <a:pt x="4529" y="533"/>
                    <a:pt x="5574" y="800"/>
                    <a:pt x="5574" y="800"/>
                  </a:cubicBezTo>
                  <a:cubicBezTo>
                    <a:pt x="5574" y="2667"/>
                    <a:pt x="5574" y="2667"/>
                    <a:pt x="5574" y="2667"/>
                  </a:cubicBezTo>
                  <a:cubicBezTo>
                    <a:pt x="7316" y="1067"/>
                    <a:pt x="10103" y="0"/>
                    <a:pt x="13239" y="0"/>
                  </a:cubicBezTo>
                  <a:cubicBezTo>
                    <a:pt x="18465" y="0"/>
                    <a:pt x="21600" y="2667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88" name="Freeform 65"/>
            <p:cNvSpPr/>
            <p:nvPr/>
          </p:nvSpPr>
          <p:spPr>
            <a:xfrm>
              <a:off x="1541622" y="570399"/>
              <a:ext cx="75206" cy="12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19" y="16800"/>
                  </a:moveTo>
                  <a:cubicBezTo>
                    <a:pt x="11540" y="19938"/>
                    <a:pt x="10060" y="21600"/>
                    <a:pt x="5030" y="21600"/>
                  </a:cubicBezTo>
                  <a:cubicBezTo>
                    <a:pt x="3551" y="21600"/>
                    <a:pt x="2663" y="21415"/>
                    <a:pt x="2663" y="21415"/>
                  </a:cubicBezTo>
                  <a:cubicBezTo>
                    <a:pt x="2663" y="21231"/>
                    <a:pt x="2367" y="20862"/>
                    <a:pt x="2367" y="20308"/>
                  </a:cubicBezTo>
                  <a:cubicBezTo>
                    <a:pt x="2367" y="19754"/>
                    <a:pt x="2663" y="19200"/>
                    <a:pt x="2663" y="19200"/>
                  </a:cubicBezTo>
                  <a:cubicBezTo>
                    <a:pt x="2663" y="19200"/>
                    <a:pt x="3551" y="19385"/>
                    <a:pt x="4734" y="19385"/>
                  </a:cubicBezTo>
                  <a:cubicBezTo>
                    <a:pt x="6805" y="19385"/>
                    <a:pt x="7693" y="19015"/>
                    <a:pt x="9173" y="16246"/>
                  </a:cubicBezTo>
                  <a:cubicBezTo>
                    <a:pt x="10060" y="14585"/>
                    <a:pt x="10060" y="14585"/>
                    <a:pt x="10060" y="14585"/>
                  </a:cubicBezTo>
                  <a:cubicBezTo>
                    <a:pt x="9468" y="14585"/>
                    <a:pt x="9173" y="14585"/>
                    <a:pt x="8581" y="14400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85"/>
                    <a:pt x="888" y="0"/>
                    <a:pt x="2367" y="0"/>
                  </a:cubicBezTo>
                  <a:cubicBezTo>
                    <a:pt x="3847" y="0"/>
                    <a:pt x="4734" y="185"/>
                    <a:pt x="4734" y="185"/>
                  </a:cubicBezTo>
                  <a:cubicBezTo>
                    <a:pt x="9764" y="8677"/>
                    <a:pt x="9764" y="8677"/>
                    <a:pt x="9764" y="8677"/>
                  </a:cubicBezTo>
                  <a:cubicBezTo>
                    <a:pt x="10948" y="10523"/>
                    <a:pt x="11540" y="12000"/>
                    <a:pt x="11540" y="12000"/>
                  </a:cubicBezTo>
                  <a:cubicBezTo>
                    <a:pt x="11540" y="12000"/>
                    <a:pt x="11540" y="12000"/>
                    <a:pt x="11540" y="12000"/>
                  </a:cubicBezTo>
                  <a:cubicBezTo>
                    <a:pt x="11540" y="12000"/>
                    <a:pt x="12132" y="10523"/>
                    <a:pt x="13019" y="8677"/>
                  </a:cubicBezTo>
                  <a:cubicBezTo>
                    <a:pt x="17458" y="185"/>
                    <a:pt x="17458" y="185"/>
                    <a:pt x="17458" y="185"/>
                  </a:cubicBezTo>
                  <a:cubicBezTo>
                    <a:pt x="17458" y="185"/>
                    <a:pt x="18049" y="0"/>
                    <a:pt x="19529" y="0"/>
                  </a:cubicBezTo>
                  <a:cubicBezTo>
                    <a:pt x="21008" y="0"/>
                    <a:pt x="21600" y="185"/>
                    <a:pt x="21600" y="185"/>
                  </a:cubicBezTo>
                  <a:lnTo>
                    <a:pt x="13019" y="16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89" name="Freeform 66"/>
            <p:cNvSpPr/>
            <p:nvPr/>
          </p:nvSpPr>
          <p:spPr>
            <a:xfrm>
              <a:off x="1628028" y="568799"/>
              <a:ext cx="565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4" y="10930"/>
                  </a:moveTo>
                  <a:cubicBezTo>
                    <a:pt x="6284" y="15875"/>
                    <a:pt x="8640" y="18217"/>
                    <a:pt x="14531" y="18217"/>
                  </a:cubicBezTo>
                  <a:cubicBezTo>
                    <a:pt x="17673" y="18217"/>
                    <a:pt x="20029" y="17436"/>
                    <a:pt x="20029" y="17436"/>
                  </a:cubicBezTo>
                  <a:cubicBezTo>
                    <a:pt x="20815" y="18217"/>
                    <a:pt x="21600" y="19258"/>
                    <a:pt x="21600" y="20299"/>
                  </a:cubicBezTo>
                  <a:cubicBezTo>
                    <a:pt x="21600" y="20299"/>
                    <a:pt x="19244" y="21600"/>
                    <a:pt x="12960" y="21600"/>
                  </a:cubicBezTo>
                  <a:cubicBezTo>
                    <a:pt x="4320" y="21600"/>
                    <a:pt x="0" y="17696"/>
                    <a:pt x="0" y="10930"/>
                  </a:cubicBezTo>
                  <a:cubicBezTo>
                    <a:pt x="0" y="3904"/>
                    <a:pt x="4320" y="0"/>
                    <a:pt x="12960" y="0"/>
                  </a:cubicBezTo>
                  <a:cubicBezTo>
                    <a:pt x="18851" y="0"/>
                    <a:pt x="21207" y="1041"/>
                    <a:pt x="21207" y="1041"/>
                  </a:cubicBezTo>
                  <a:cubicBezTo>
                    <a:pt x="21207" y="2082"/>
                    <a:pt x="20422" y="3123"/>
                    <a:pt x="19244" y="3904"/>
                  </a:cubicBezTo>
                  <a:cubicBezTo>
                    <a:pt x="19244" y="3904"/>
                    <a:pt x="17280" y="3383"/>
                    <a:pt x="14138" y="3383"/>
                  </a:cubicBezTo>
                  <a:cubicBezTo>
                    <a:pt x="8640" y="3383"/>
                    <a:pt x="6284" y="5725"/>
                    <a:pt x="6284" y="1093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90" name="Freeform 67"/>
            <p:cNvSpPr/>
            <p:nvPr/>
          </p:nvSpPr>
          <p:spPr>
            <a:xfrm>
              <a:off x="1701099" y="535730"/>
              <a:ext cx="64005" cy="116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20555" y="21600"/>
                    <a:pt x="18813" y="21600"/>
                  </a:cubicBezTo>
                  <a:cubicBezTo>
                    <a:pt x="17071" y="21600"/>
                    <a:pt x="16026" y="21409"/>
                    <a:pt x="16026" y="21409"/>
                  </a:cubicBezTo>
                  <a:cubicBezTo>
                    <a:pt x="16026" y="11087"/>
                    <a:pt x="16026" y="11087"/>
                    <a:pt x="16026" y="11087"/>
                  </a:cubicBezTo>
                  <a:cubicBezTo>
                    <a:pt x="16026" y="9366"/>
                    <a:pt x="14632" y="8602"/>
                    <a:pt x="11148" y="8602"/>
                  </a:cubicBezTo>
                  <a:cubicBezTo>
                    <a:pt x="9058" y="8602"/>
                    <a:pt x="6619" y="9175"/>
                    <a:pt x="5226" y="10322"/>
                  </a:cubicBezTo>
                  <a:cubicBezTo>
                    <a:pt x="5226" y="21409"/>
                    <a:pt x="5226" y="21409"/>
                    <a:pt x="5226" y="21409"/>
                  </a:cubicBezTo>
                  <a:cubicBezTo>
                    <a:pt x="5226" y="21409"/>
                    <a:pt x="4529" y="21600"/>
                    <a:pt x="2787" y="21600"/>
                  </a:cubicBezTo>
                  <a:cubicBezTo>
                    <a:pt x="697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697" y="0"/>
                    <a:pt x="2787" y="0"/>
                  </a:cubicBezTo>
                  <a:cubicBezTo>
                    <a:pt x="4529" y="0"/>
                    <a:pt x="5226" y="191"/>
                    <a:pt x="5226" y="191"/>
                  </a:cubicBezTo>
                  <a:cubicBezTo>
                    <a:pt x="5226" y="8028"/>
                    <a:pt x="5226" y="8028"/>
                    <a:pt x="5226" y="8028"/>
                  </a:cubicBezTo>
                  <a:cubicBezTo>
                    <a:pt x="7316" y="6881"/>
                    <a:pt x="10103" y="6117"/>
                    <a:pt x="13239" y="6117"/>
                  </a:cubicBezTo>
                  <a:cubicBezTo>
                    <a:pt x="18465" y="6117"/>
                    <a:pt x="21600" y="8028"/>
                    <a:pt x="21600" y="10513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91" name="Freeform 68"/>
            <p:cNvSpPr/>
            <p:nvPr/>
          </p:nvSpPr>
          <p:spPr>
            <a:xfrm>
              <a:off x="22061" y="342118"/>
              <a:ext cx="27736" cy="309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200" y="0"/>
                  </a:moveTo>
                  <a:cubicBezTo>
                    <a:pt x="4800" y="0"/>
                    <a:pt x="0" y="432"/>
                    <a:pt x="0" y="1008"/>
                  </a:cubicBezTo>
                  <a:cubicBezTo>
                    <a:pt x="0" y="20592"/>
                    <a:pt x="0" y="20592"/>
                    <a:pt x="0" y="20592"/>
                  </a:cubicBezTo>
                  <a:cubicBezTo>
                    <a:pt x="0" y="21096"/>
                    <a:pt x="4800" y="21600"/>
                    <a:pt x="11200" y="21600"/>
                  </a:cubicBezTo>
                  <a:cubicBezTo>
                    <a:pt x="16800" y="21600"/>
                    <a:pt x="21600" y="21096"/>
                    <a:pt x="21600" y="20592"/>
                  </a:cubicBezTo>
                  <a:cubicBezTo>
                    <a:pt x="21600" y="1008"/>
                    <a:pt x="21600" y="1008"/>
                    <a:pt x="21600" y="1008"/>
                  </a:cubicBezTo>
                  <a:cubicBezTo>
                    <a:pt x="21600" y="432"/>
                    <a:pt x="16800" y="0"/>
                    <a:pt x="11200" y="0"/>
                  </a:cubicBezTo>
                </a:path>
              </a:pathLst>
            </a:custGeom>
            <a:solidFill>
              <a:srgbClr val="48A23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92" name="Freeform 69"/>
            <p:cNvSpPr/>
            <p:nvPr/>
          </p:nvSpPr>
          <p:spPr>
            <a:xfrm>
              <a:off x="82820" y="272017"/>
              <a:ext cx="225126" cy="379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77" h="21492" fill="norm" stroke="1" extrusionOk="0">
                  <a:moveTo>
                    <a:pt x="4142" y="13824"/>
                  </a:moveTo>
                  <a:cubicBezTo>
                    <a:pt x="6311" y="9726"/>
                    <a:pt x="10830" y="6858"/>
                    <a:pt x="16614" y="5804"/>
                  </a:cubicBezTo>
                  <a:cubicBezTo>
                    <a:pt x="14626" y="9199"/>
                    <a:pt x="10559" y="12653"/>
                    <a:pt x="4142" y="13824"/>
                  </a:cubicBezTo>
                  <a:moveTo>
                    <a:pt x="18331" y="3872"/>
                  </a:moveTo>
                  <a:cubicBezTo>
                    <a:pt x="11282" y="4575"/>
                    <a:pt x="5588" y="7560"/>
                    <a:pt x="2605" y="12009"/>
                  </a:cubicBezTo>
                  <a:cubicBezTo>
                    <a:pt x="2425" y="8380"/>
                    <a:pt x="3238" y="4399"/>
                    <a:pt x="5498" y="1121"/>
                  </a:cubicBezTo>
                  <a:cubicBezTo>
                    <a:pt x="5769" y="712"/>
                    <a:pt x="5498" y="243"/>
                    <a:pt x="4865" y="68"/>
                  </a:cubicBezTo>
                  <a:cubicBezTo>
                    <a:pt x="4232" y="-108"/>
                    <a:pt x="3509" y="68"/>
                    <a:pt x="3148" y="477"/>
                  </a:cubicBezTo>
                  <a:cubicBezTo>
                    <a:pt x="-1823" y="7619"/>
                    <a:pt x="-196" y="17570"/>
                    <a:pt x="3148" y="21141"/>
                  </a:cubicBezTo>
                  <a:cubicBezTo>
                    <a:pt x="3419" y="21375"/>
                    <a:pt x="3780" y="21492"/>
                    <a:pt x="4232" y="21492"/>
                  </a:cubicBezTo>
                  <a:cubicBezTo>
                    <a:pt x="4503" y="21492"/>
                    <a:pt x="4684" y="21492"/>
                    <a:pt x="4865" y="21375"/>
                  </a:cubicBezTo>
                  <a:cubicBezTo>
                    <a:pt x="5498" y="21141"/>
                    <a:pt x="5678" y="20672"/>
                    <a:pt x="5317" y="20263"/>
                  </a:cubicBezTo>
                  <a:cubicBezTo>
                    <a:pt x="4323" y="19209"/>
                    <a:pt x="3600" y="17687"/>
                    <a:pt x="3057" y="15638"/>
                  </a:cubicBezTo>
                  <a:cubicBezTo>
                    <a:pt x="12366" y="14585"/>
                    <a:pt x="17789" y="9433"/>
                    <a:pt x="19687" y="4926"/>
                  </a:cubicBezTo>
                  <a:cubicBezTo>
                    <a:pt x="19687" y="4926"/>
                    <a:pt x="19687" y="4926"/>
                    <a:pt x="19687" y="4926"/>
                  </a:cubicBezTo>
                  <a:cubicBezTo>
                    <a:pt x="19777" y="4809"/>
                    <a:pt x="19777" y="4692"/>
                    <a:pt x="19777" y="4575"/>
                  </a:cubicBezTo>
                  <a:cubicBezTo>
                    <a:pt x="19596" y="4165"/>
                    <a:pt x="18964" y="3814"/>
                    <a:pt x="18331" y="3872"/>
                  </a:cubicBezTo>
                </a:path>
              </a:pathLst>
            </a:custGeom>
            <a:solidFill>
              <a:srgbClr val="48A23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93" name="Freeform 70"/>
            <p:cNvSpPr/>
            <p:nvPr/>
          </p:nvSpPr>
          <p:spPr>
            <a:xfrm>
              <a:off x="0" y="367718"/>
              <a:ext cx="144395" cy="53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0978" fill="norm" stroke="1" extrusionOk="0">
                  <a:moveTo>
                    <a:pt x="2153" y="20978"/>
                  </a:moveTo>
                  <a:cubicBezTo>
                    <a:pt x="1088" y="20978"/>
                    <a:pt x="327" y="19378"/>
                    <a:pt x="23" y="16578"/>
                  </a:cubicBezTo>
                  <a:cubicBezTo>
                    <a:pt x="-129" y="13778"/>
                    <a:pt x="479" y="10578"/>
                    <a:pt x="1696" y="9778"/>
                  </a:cubicBezTo>
                  <a:cubicBezTo>
                    <a:pt x="18733" y="178"/>
                    <a:pt x="18733" y="178"/>
                    <a:pt x="18733" y="178"/>
                  </a:cubicBezTo>
                  <a:cubicBezTo>
                    <a:pt x="19950" y="-622"/>
                    <a:pt x="21015" y="1378"/>
                    <a:pt x="21319" y="4178"/>
                  </a:cubicBezTo>
                  <a:cubicBezTo>
                    <a:pt x="21471" y="7378"/>
                    <a:pt x="20863" y="10178"/>
                    <a:pt x="19646" y="10978"/>
                  </a:cubicBezTo>
                  <a:cubicBezTo>
                    <a:pt x="2609" y="20978"/>
                    <a:pt x="2609" y="20978"/>
                    <a:pt x="2609" y="20978"/>
                  </a:cubicBezTo>
                  <a:cubicBezTo>
                    <a:pt x="2457" y="20978"/>
                    <a:pt x="2305" y="20978"/>
                    <a:pt x="2153" y="20978"/>
                  </a:cubicBezTo>
                </a:path>
              </a:pathLst>
            </a:custGeom>
            <a:solidFill>
              <a:srgbClr val="CB333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94" name="Freeform 71"/>
            <p:cNvSpPr/>
            <p:nvPr/>
          </p:nvSpPr>
          <p:spPr>
            <a:xfrm>
              <a:off x="23294" y="-1"/>
              <a:ext cx="300984" cy="302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540" fill="norm" stroke="1" extrusionOk="0">
                  <a:moveTo>
                    <a:pt x="17156" y="13578"/>
                  </a:moveTo>
                  <a:cubicBezTo>
                    <a:pt x="16287" y="17117"/>
                    <a:pt x="13242" y="19550"/>
                    <a:pt x="9691" y="19550"/>
                  </a:cubicBezTo>
                  <a:cubicBezTo>
                    <a:pt x="9038" y="19550"/>
                    <a:pt x="8458" y="19476"/>
                    <a:pt x="7806" y="19255"/>
                  </a:cubicBezTo>
                  <a:cubicBezTo>
                    <a:pt x="5849" y="18812"/>
                    <a:pt x="4182" y="17559"/>
                    <a:pt x="3095" y="15716"/>
                  </a:cubicBezTo>
                  <a:cubicBezTo>
                    <a:pt x="2080" y="13947"/>
                    <a:pt x="1718" y="11883"/>
                    <a:pt x="2225" y="9818"/>
                  </a:cubicBezTo>
                  <a:cubicBezTo>
                    <a:pt x="3747" y="3700"/>
                    <a:pt x="3747" y="3700"/>
                    <a:pt x="3747" y="3700"/>
                  </a:cubicBezTo>
                  <a:cubicBezTo>
                    <a:pt x="5632" y="6870"/>
                    <a:pt x="5632" y="6870"/>
                    <a:pt x="5632" y="6870"/>
                  </a:cubicBezTo>
                  <a:cubicBezTo>
                    <a:pt x="5777" y="7165"/>
                    <a:pt x="5994" y="7312"/>
                    <a:pt x="6284" y="7386"/>
                  </a:cubicBezTo>
                  <a:cubicBezTo>
                    <a:pt x="6501" y="7459"/>
                    <a:pt x="6791" y="7386"/>
                    <a:pt x="7009" y="7238"/>
                  </a:cubicBezTo>
                  <a:cubicBezTo>
                    <a:pt x="11430" y="4584"/>
                    <a:pt x="11430" y="4584"/>
                    <a:pt x="11430" y="4584"/>
                  </a:cubicBezTo>
                  <a:cubicBezTo>
                    <a:pt x="13532" y="8123"/>
                    <a:pt x="13532" y="8123"/>
                    <a:pt x="13532" y="8123"/>
                  </a:cubicBezTo>
                  <a:cubicBezTo>
                    <a:pt x="9183" y="10851"/>
                    <a:pt x="9183" y="10851"/>
                    <a:pt x="9183" y="10851"/>
                  </a:cubicBezTo>
                  <a:cubicBezTo>
                    <a:pt x="8676" y="11145"/>
                    <a:pt x="8531" y="11735"/>
                    <a:pt x="8821" y="12251"/>
                  </a:cubicBezTo>
                  <a:cubicBezTo>
                    <a:pt x="9038" y="12546"/>
                    <a:pt x="9328" y="12767"/>
                    <a:pt x="9691" y="12767"/>
                  </a:cubicBezTo>
                  <a:cubicBezTo>
                    <a:pt x="9836" y="12767"/>
                    <a:pt x="10053" y="12694"/>
                    <a:pt x="10198" y="12620"/>
                  </a:cubicBezTo>
                  <a:cubicBezTo>
                    <a:pt x="15489" y="9376"/>
                    <a:pt x="15489" y="9376"/>
                    <a:pt x="15489" y="9376"/>
                  </a:cubicBezTo>
                  <a:cubicBezTo>
                    <a:pt x="15489" y="9376"/>
                    <a:pt x="15489" y="9376"/>
                    <a:pt x="15489" y="9376"/>
                  </a:cubicBezTo>
                  <a:cubicBezTo>
                    <a:pt x="18606" y="7459"/>
                    <a:pt x="18606" y="7459"/>
                    <a:pt x="18606" y="7459"/>
                  </a:cubicBezTo>
                  <a:lnTo>
                    <a:pt x="17156" y="13578"/>
                  </a:lnTo>
                  <a:close/>
                  <a:moveTo>
                    <a:pt x="20781" y="4437"/>
                  </a:moveTo>
                  <a:cubicBezTo>
                    <a:pt x="20491" y="4216"/>
                    <a:pt x="19983" y="4216"/>
                    <a:pt x="19693" y="4363"/>
                  </a:cubicBezTo>
                  <a:cubicBezTo>
                    <a:pt x="15272" y="7091"/>
                    <a:pt x="15272" y="7091"/>
                    <a:pt x="15272" y="7091"/>
                  </a:cubicBezTo>
                  <a:cubicBezTo>
                    <a:pt x="12662" y="2594"/>
                    <a:pt x="12662" y="2594"/>
                    <a:pt x="12662" y="2594"/>
                  </a:cubicBezTo>
                  <a:cubicBezTo>
                    <a:pt x="12518" y="2373"/>
                    <a:pt x="12300" y="2225"/>
                    <a:pt x="12010" y="2152"/>
                  </a:cubicBezTo>
                  <a:cubicBezTo>
                    <a:pt x="11720" y="2078"/>
                    <a:pt x="11503" y="2152"/>
                    <a:pt x="11285" y="2299"/>
                  </a:cubicBezTo>
                  <a:cubicBezTo>
                    <a:pt x="6864" y="4953"/>
                    <a:pt x="6864" y="4953"/>
                    <a:pt x="6864" y="4953"/>
                  </a:cubicBezTo>
                  <a:cubicBezTo>
                    <a:pt x="4182" y="530"/>
                    <a:pt x="4182" y="530"/>
                    <a:pt x="4182" y="530"/>
                  </a:cubicBezTo>
                  <a:cubicBezTo>
                    <a:pt x="4037" y="161"/>
                    <a:pt x="3602" y="-60"/>
                    <a:pt x="3167" y="14"/>
                  </a:cubicBezTo>
                  <a:cubicBezTo>
                    <a:pt x="2805" y="87"/>
                    <a:pt x="2442" y="382"/>
                    <a:pt x="2370" y="751"/>
                  </a:cubicBezTo>
                  <a:cubicBezTo>
                    <a:pt x="268" y="9376"/>
                    <a:pt x="268" y="9376"/>
                    <a:pt x="268" y="9376"/>
                  </a:cubicBezTo>
                  <a:cubicBezTo>
                    <a:pt x="-312" y="11883"/>
                    <a:pt x="50" y="14537"/>
                    <a:pt x="1355" y="16822"/>
                  </a:cubicBezTo>
                  <a:cubicBezTo>
                    <a:pt x="2732" y="19034"/>
                    <a:pt x="4834" y="20655"/>
                    <a:pt x="7371" y="21245"/>
                  </a:cubicBezTo>
                  <a:cubicBezTo>
                    <a:pt x="8096" y="21466"/>
                    <a:pt x="8893" y="21540"/>
                    <a:pt x="9691" y="21540"/>
                  </a:cubicBezTo>
                  <a:cubicBezTo>
                    <a:pt x="14112" y="21540"/>
                    <a:pt x="18026" y="18517"/>
                    <a:pt x="19114" y="14094"/>
                  </a:cubicBezTo>
                  <a:cubicBezTo>
                    <a:pt x="21143" y="5543"/>
                    <a:pt x="21143" y="5543"/>
                    <a:pt x="21143" y="5543"/>
                  </a:cubicBezTo>
                  <a:cubicBezTo>
                    <a:pt x="21288" y="5100"/>
                    <a:pt x="21143" y="4732"/>
                    <a:pt x="20781" y="4437"/>
                  </a:cubicBezTo>
                </a:path>
              </a:pathLst>
            </a:custGeom>
            <a:solidFill>
              <a:srgbClr val="CB333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496" name="Symbol zastępczy zawartości 3"/>
          <p:cNvSpPr txBox="1"/>
          <p:nvPr/>
        </p:nvSpPr>
        <p:spPr>
          <a:xfrm>
            <a:off x="1528614" y="1428412"/>
            <a:ext cx="9508013" cy="55460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28600" indent="-228600" defTabSz="914400">
              <a:lnSpc>
                <a:spcPct val="150000"/>
              </a:lnSpc>
              <a:spcBef>
                <a:spcPts val="1000"/>
              </a:spcBef>
              <a:buSzPct val="100000"/>
              <a:buFont typeface="Arial"/>
              <a:buChar char="•"/>
              <a:defRPr sz="3000"/>
            </a:pPr>
            <a:r>
              <a:t>86% wszystkich jednostek w kraju wdrożyło lub za chwilę zakończy wdrożenie – duża zdolność Samorządów do przyjmowania wniosków w formie elektronicznej</a:t>
            </a:r>
            <a:endParaRPr sz="2800"/>
          </a:p>
          <a:p>
            <a:pPr marL="228600" indent="-228600" defTabSz="914400">
              <a:lnSpc>
                <a:spcPct val="150000"/>
              </a:lnSpc>
              <a:spcBef>
                <a:spcPts val="1000"/>
              </a:spcBef>
              <a:buSzPct val="100000"/>
              <a:buFont typeface="Arial"/>
              <a:buChar char="•"/>
              <a:defRPr sz="3000"/>
            </a:pPr>
            <a:r>
              <a:t>4 700 zarejestrowanych użytkowników systemu SOW</a:t>
            </a:r>
            <a:endParaRPr sz="2800"/>
          </a:p>
          <a:p>
            <a:pPr marL="228600" indent="-228600" defTabSz="914400">
              <a:lnSpc>
                <a:spcPct val="150000"/>
              </a:lnSpc>
              <a:spcBef>
                <a:spcPts val="1000"/>
              </a:spcBef>
              <a:buSzPct val="100000"/>
              <a:buFont typeface="Arial"/>
              <a:buChar char="•"/>
              <a:defRPr sz="3000"/>
            </a:pPr>
            <a:r>
              <a:t>ponad 2 000 osób przeszkolonych pracowników JST – zaangażowanie Samorządów w przeszkolenie</a:t>
            </a:r>
            <a:endParaRPr sz="28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8" name="Obraz 4" descr="Obraz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05283" y="41782"/>
            <a:ext cx="1584177" cy="1648908"/>
          </a:xfrm>
          <a:prstGeom prst="rect">
            <a:avLst/>
          </a:prstGeom>
          <a:ln w="12700">
            <a:miter lim="400000"/>
          </a:ln>
        </p:spPr>
      </p:pic>
      <p:pic>
        <p:nvPicPr>
          <p:cNvPr id="499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8729" y="5692588"/>
            <a:ext cx="1666148" cy="935353"/>
          </a:xfrm>
          <a:prstGeom prst="rect">
            <a:avLst/>
          </a:prstGeom>
          <a:ln w="12700">
            <a:miter lim="400000"/>
          </a:ln>
        </p:spPr>
      </p:pic>
      <p:pic>
        <p:nvPicPr>
          <p:cNvPr id="500" name="Picture 3" descr="Picture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737796" y="5709287"/>
            <a:ext cx="2867488" cy="935353"/>
          </a:xfrm>
          <a:prstGeom prst="rect">
            <a:avLst/>
          </a:prstGeom>
          <a:ln w="12700">
            <a:miter lim="400000"/>
          </a:ln>
        </p:spPr>
      </p:pic>
      <p:sp>
        <p:nvSpPr>
          <p:cNvPr id="501" name="Tytuł 1"/>
          <p:cNvSpPr txBox="1"/>
          <p:nvPr/>
        </p:nvSpPr>
        <p:spPr>
          <a:xfrm>
            <a:off x="2468043" y="292844"/>
            <a:ext cx="8380485" cy="101811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>
            <a:lvl1pPr algn="ctr" defTabSz="448055">
              <a:lnSpc>
                <a:spcPct val="90000"/>
              </a:lnSpc>
              <a:defRPr b="1" sz="3920">
                <a:solidFill>
                  <a:srgbClr val="FFFFFF"/>
                </a:solidFill>
              </a:defRPr>
            </a:lvl1pPr>
          </a:lstStyle>
          <a:p>
            <a:pPr/>
            <a:r>
              <a:t>Cykliczność wydatkowania środków </a:t>
            </a:r>
          </a:p>
        </p:txBody>
      </p:sp>
      <p:grpSp>
        <p:nvGrpSpPr>
          <p:cNvPr id="556" name="Group 17"/>
          <p:cNvGrpSpPr/>
          <p:nvPr/>
        </p:nvGrpSpPr>
        <p:grpSpPr>
          <a:xfrm>
            <a:off x="479459" y="454088"/>
            <a:ext cx="1802974" cy="691475"/>
            <a:chOff x="0" y="0"/>
            <a:chExt cx="1802972" cy="691473"/>
          </a:xfrm>
        </p:grpSpPr>
        <p:sp>
          <p:nvSpPr>
            <p:cNvPr id="502" name="Freeform 18"/>
            <p:cNvSpPr/>
            <p:nvPr/>
          </p:nvSpPr>
          <p:spPr>
            <a:xfrm>
              <a:off x="431686" y="165574"/>
              <a:ext cx="74139" cy="112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00" y="10701"/>
                  </a:moveTo>
                  <a:cubicBezTo>
                    <a:pt x="15000" y="10701"/>
                    <a:pt x="16800" y="9116"/>
                    <a:pt x="16800" y="6738"/>
                  </a:cubicBezTo>
                  <a:cubicBezTo>
                    <a:pt x="16800" y="4161"/>
                    <a:pt x="15000" y="2576"/>
                    <a:pt x="11400" y="2576"/>
                  </a:cubicBezTo>
                  <a:cubicBezTo>
                    <a:pt x="4800" y="2576"/>
                    <a:pt x="4800" y="2576"/>
                    <a:pt x="4800" y="2576"/>
                  </a:cubicBezTo>
                  <a:cubicBezTo>
                    <a:pt x="4800" y="10701"/>
                    <a:pt x="4800" y="10701"/>
                    <a:pt x="4800" y="10701"/>
                  </a:cubicBezTo>
                  <a:lnTo>
                    <a:pt x="11400" y="10701"/>
                  </a:lnTo>
                  <a:close/>
                  <a:moveTo>
                    <a:pt x="4800" y="21402"/>
                  </a:moveTo>
                  <a:cubicBezTo>
                    <a:pt x="4800" y="21402"/>
                    <a:pt x="3900" y="21600"/>
                    <a:pt x="2400" y="21600"/>
                  </a:cubicBezTo>
                  <a:cubicBezTo>
                    <a:pt x="900" y="21600"/>
                    <a:pt x="0" y="21402"/>
                    <a:pt x="0" y="2140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000" y="0"/>
                    <a:pt x="12000" y="0"/>
                    <a:pt x="12000" y="0"/>
                  </a:cubicBezTo>
                  <a:cubicBezTo>
                    <a:pt x="18000" y="0"/>
                    <a:pt x="21600" y="2774"/>
                    <a:pt x="21600" y="6738"/>
                  </a:cubicBezTo>
                  <a:cubicBezTo>
                    <a:pt x="21600" y="10503"/>
                    <a:pt x="18000" y="13277"/>
                    <a:pt x="12000" y="13277"/>
                  </a:cubicBezTo>
                  <a:cubicBezTo>
                    <a:pt x="4800" y="13277"/>
                    <a:pt x="4800" y="13277"/>
                    <a:pt x="4800" y="13277"/>
                  </a:cubicBezTo>
                  <a:lnTo>
                    <a:pt x="4800" y="2140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03" name="Freeform 19"/>
            <p:cNvSpPr/>
            <p:nvPr/>
          </p:nvSpPr>
          <p:spPr>
            <a:xfrm>
              <a:off x="515958" y="194376"/>
              <a:ext cx="640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11451"/>
                  </a:moveTo>
                  <a:cubicBezTo>
                    <a:pt x="7316" y="11451"/>
                    <a:pt x="5574" y="12492"/>
                    <a:pt x="5574" y="14834"/>
                  </a:cubicBezTo>
                  <a:cubicBezTo>
                    <a:pt x="5574" y="17436"/>
                    <a:pt x="7316" y="18477"/>
                    <a:pt x="10103" y="18477"/>
                  </a:cubicBezTo>
                  <a:cubicBezTo>
                    <a:pt x="14284" y="18477"/>
                    <a:pt x="16026" y="15875"/>
                    <a:pt x="16026" y="13012"/>
                  </a:cubicBezTo>
                  <a:cubicBezTo>
                    <a:pt x="16026" y="11711"/>
                    <a:pt x="16026" y="11711"/>
                    <a:pt x="16026" y="11711"/>
                  </a:cubicBezTo>
                  <a:cubicBezTo>
                    <a:pt x="14981" y="11711"/>
                    <a:pt x="12890" y="11451"/>
                    <a:pt x="10800" y="11451"/>
                  </a:cubicBezTo>
                  <a:moveTo>
                    <a:pt x="11497" y="0"/>
                  </a:moveTo>
                  <a:cubicBezTo>
                    <a:pt x="19161" y="0"/>
                    <a:pt x="21600" y="2602"/>
                    <a:pt x="21600" y="754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0903" y="21080"/>
                    <a:pt x="19510" y="21080"/>
                  </a:cubicBezTo>
                  <a:cubicBezTo>
                    <a:pt x="18116" y="21080"/>
                    <a:pt x="17419" y="20819"/>
                    <a:pt x="17419" y="20819"/>
                  </a:cubicBezTo>
                  <a:cubicBezTo>
                    <a:pt x="16374" y="18217"/>
                    <a:pt x="16374" y="18217"/>
                    <a:pt x="16374" y="18217"/>
                  </a:cubicBezTo>
                  <a:cubicBezTo>
                    <a:pt x="14981" y="20299"/>
                    <a:pt x="12194" y="21600"/>
                    <a:pt x="8361" y="21600"/>
                  </a:cubicBezTo>
                  <a:cubicBezTo>
                    <a:pt x="3135" y="21600"/>
                    <a:pt x="0" y="19258"/>
                    <a:pt x="0" y="14834"/>
                  </a:cubicBezTo>
                  <a:cubicBezTo>
                    <a:pt x="0" y="10670"/>
                    <a:pt x="3484" y="8848"/>
                    <a:pt x="10103" y="8848"/>
                  </a:cubicBezTo>
                  <a:cubicBezTo>
                    <a:pt x="12542" y="8848"/>
                    <a:pt x="14981" y="8848"/>
                    <a:pt x="16026" y="9108"/>
                  </a:cubicBezTo>
                  <a:cubicBezTo>
                    <a:pt x="16026" y="7547"/>
                    <a:pt x="16026" y="7547"/>
                    <a:pt x="16026" y="7547"/>
                  </a:cubicBezTo>
                  <a:cubicBezTo>
                    <a:pt x="16026" y="4945"/>
                    <a:pt x="14981" y="3383"/>
                    <a:pt x="10800" y="3383"/>
                  </a:cubicBezTo>
                  <a:cubicBezTo>
                    <a:pt x="6968" y="3383"/>
                    <a:pt x="3832" y="4424"/>
                    <a:pt x="3832" y="4424"/>
                  </a:cubicBezTo>
                  <a:cubicBezTo>
                    <a:pt x="3832" y="4164"/>
                    <a:pt x="3135" y="3904"/>
                    <a:pt x="2439" y="3123"/>
                  </a:cubicBezTo>
                  <a:cubicBezTo>
                    <a:pt x="2090" y="2342"/>
                    <a:pt x="2090" y="1561"/>
                    <a:pt x="2090" y="1561"/>
                  </a:cubicBezTo>
                  <a:cubicBezTo>
                    <a:pt x="2090" y="1561"/>
                    <a:pt x="6271" y="0"/>
                    <a:pt x="11497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04" name="Freeform 20"/>
            <p:cNvSpPr/>
            <p:nvPr/>
          </p:nvSpPr>
          <p:spPr>
            <a:xfrm>
              <a:off x="601297" y="157338"/>
              <a:ext cx="62938" cy="120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9207" y="4794"/>
                  </a:moveTo>
                  <a:cubicBezTo>
                    <a:pt x="7790" y="4611"/>
                    <a:pt x="6728" y="4428"/>
                    <a:pt x="6020" y="3879"/>
                  </a:cubicBezTo>
                  <a:cubicBezTo>
                    <a:pt x="11331" y="35"/>
                    <a:pt x="11331" y="35"/>
                    <a:pt x="11331" y="35"/>
                  </a:cubicBezTo>
                  <a:cubicBezTo>
                    <a:pt x="12748" y="-148"/>
                    <a:pt x="14872" y="401"/>
                    <a:pt x="15934" y="1133"/>
                  </a:cubicBezTo>
                  <a:lnTo>
                    <a:pt x="9207" y="4794"/>
                  </a:lnTo>
                  <a:close/>
                  <a:moveTo>
                    <a:pt x="21600" y="21269"/>
                  </a:moveTo>
                  <a:cubicBezTo>
                    <a:pt x="21600" y="21269"/>
                    <a:pt x="20892" y="21452"/>
                    <a:pt x="19121" y="21452"/>
                  </a:cubicBezTo>
                  <a:cubicBezTo>
                    <a:pt x="17351" y="21452"/>
                    <a:pt x="16289" y="21269"/>
                    <a:pt x="16289" y="21269"/>
                  </a:cubicBezTo>
                  <a:cubicBezTo>
                    <a:pt x="16289" y="11384"/>
                    <a:pt x="16289" y="11384"/>
                    <a:pt x="16289" y="11384"/>
                  </a:cubicBezTo>
                  <a:cubicBezTo>
                    <a:pt x="16289" y="9737"/>
                    <a:pt x="14872" y="8821"/>
                    <a:pt x="11331" y="8821"/>
                  </a:cubicBezTo>
                  <a:cubicBezTo>
                    <a:pt x="8852" y="8821"/>
                    <a:pt x="6728" y="9554"/>
                    <a:pt x="5311" y="10652"/>
                  </a:cubicBezTo>
                  <a:cubicBezTo>
                    <a:pt x="5311" y="21269"/>
                    <a:pt x="5311" y="21269"/>
                    <a:pt x="5311" y="21269"/>
                  </a:cubicBezTo>
                  <a:cubicBezTo>
                    <a:pt x="5311" y="21269"/>
                    <a:pt x="4249" y="21452"/>
                    <a:pt x="2833" y="21452"/>
                  </a:cubicBezTo>
                  <a:cubicBezTo>
                    <a:pt x="708" y="21452"/>
                    <a:pt x="0" y="21269"/>
                    <a:pt x="0" y="21269"/>
                  </a:cubicBezTo>
                  <a:cubicBezTo>
                    <a:pt x="0" y="7174"/>
                    <a:pt x="0" y="7174"/>
                    <a:pt x="0" y="7174"/>
                  </a:cubicBezTo>
                  <a:cubicBezTo>
                    <a:pt x="0" y="7174"/>
                    <a:pt x="708" y="6991"/>
                    <a:pt x="2833" y="6991"/>
                  </a:cubicBezTo>
                  <a:cubicBezTo>
                    <a:pt x="4249" y="6991"/>
                    <a:pt x="5311" y="7174"/>
                    <a:pt x="5311" y="7174"/>
                  </a:cubicBezTo>
                  <a:cubicBezTo>
                    <a:pt x="5311" y="8455"/>
                    <a:pt x="5311" y="8455"/>
                    <a:pt x="5311" y="8455"/>
                  </a:cubicBezTo>
                  <a:cubicBezTo>
                    <a:pt x="7082" y="7357"/>
                    <a:pt x="9915" y="6625"/>
                    <a:pt x="13456" y="6625"/>
                  </a:cubicBezTo>
                  <a:cubicBezTo>
                    <a:pt x="18767" y="6625"/>
                    <a:pt x="21600" y="8272"/>
                    <a:pt x="21600" y="10835"/>
                  </a:cubicBezTo>
                  <a:lnTo>
                    <a:pt x="21600" y="2126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05" name="Freeform 21"/>
            <p:cNvSpPr/>
            <p:nvPr/>
          </p:nvSpPr>
          <p:spPr>
            <a:xfrm>
              <a:off x="682902" y="194376"/>
              <a:ext cx="55471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00" y="0"/>
                  </a:moveTo>
                  <a:cubicBezTo>
                    <a:pt x="17600" y="0"/>
                    <a:pt x="20000" y="1041"/>
                    <a:pt x="20000" y="1041"/>
                  </a:cubicBezTo>
                  <a:cubicBezTo>
                    <a:pt x="20000" y="2082"/>
                    <a:pt x="19600" y="3383"/>
                    <a:pt x="18400" y="3904"/>
                  </a:cubicBezTo>
                  <a:cubicBezTo>
                    <a:pt x="18400" y="3904"/>
                    <a:pt x="15600" y="3383"/>
                    <a:pt x="12000" y="3383"/>
                  </a:cubicBezTo>
                  <a:cubicBezTo>
                    <a:pt x="8000" y="3383"/>
                    <a:pt x="6000" y="4164"/>
                    <a:pt x="6000" y="5986"/>
                  </a:cubicBezTo>
                  <a:cubicBezTo>
                    <a:pt x="6000" y="8067"/>
                    <a:pt x="9600" y="8588"/>
                    <a:pt x="13600" y="9369"/>
                  </a:cubicBezTo>
                  <a:cubicBezTo>
                    <a:pt x="17600" y="10149"/>
                    <a:pt x="21600" y="11451"/>
                    <a:pt x="21600" y="15094"/>
                  </a:cubicBezTo>
                  <a:cubicBezTo>
                    <a:pt x="21600" y="19258"/>
                    <a:pt x="17600" y="21600"/>
                    <a:pt x="10000" y="21600"/>
                  </a:cubicBezTo>
                  <a:cubicBezTo>
                    <a:pt x="3600" y="21600"/>
                    <a:pt x="0" y="20039"/>
                    <a:pt x="0" y="20039"/>
                  </a:cubicBezTo>
                  <a:cubicBezTo>
                    <a:pt x="0" y="18998"/>
                    <a:pt x="400" y="17957"/>
                    <a:pt x="1600" y="17176"/>
                  </a:cubicBezTo>
                  <a:cubicBezTo>
                    <a:pt x="1600" y="17176"/>
                    <a:pt x="5600" y="18217"/>
                    <a:pt x="10000" y="18217"/>
                  </a:cubicBezTo>
                  <a:cubicBezTo>
                    <a:pt x="13600" y="18217"/>
                    <a:pt x="15600" y="17176"/>
                    <a:pt x="15600" y="15354"/>
                  </a:cubicBezTo>
                  <a:cubicBezTo>
                    <a:pt x="15600" y="13272"/>
                    <a:pt x="12400" y="12752"/>
                    <a:pt x="8800" y="11971"/>
                  </a:cubicBezTo>
                  <a:cubicBezTo>
                    <a:pt x="4800" y="11190"/>
                    <a:pt x="0" y="10149"/>
                    <a:pt x="0" y="6246"/>
                  </a:cubicBezTo>
                  <a:cubicBezTo>
                    <a:pt x="0" y="2602"/>
                    <a:pt x="4000" y="0"/>
                    <a:pt x="116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06" name="Freeform 22"/>
            <p:cNvSpPr/>
            <p:nvPr/>
          </p:nvSpPr>
          <p:spPr>
            <a:xfrm>
              <a:off x="748506" y="178601"/>
              <a:ext cx="51738" cy="101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11664" y="14895"/>
                  </a:moveTo>
                  <a:cubicBezTo>
                    <a:pt x="11664" y="17731"/>
                    <a:pt x="13824" y="18604"/>
                    <a:pt x="18144" y="18604"/>
                  </a:cubicBezTo>
                  <a:cubicBezTo>
                    <a:pt x="19440" y="18604"/>
                    <a:pt x="21168" y="18604"/>
                    <a:pt x="21168" y="18604"/>
                  </a:cubicBezTo>
                  <a:cubicBezTo>
                    <a:pt x="21168" y="18604"/>
                    <a:pt x="21600" y="19040"/>
                    <a:pt x="21600" y="19913"/>
                  </a:cubicBezTo>
                  <a:cubicBezTo>
                    <a:pt x="21600" y="20567"/>
                    <a:pt x="21168" y="21004"/>
                    <a:pt x="21168" y="21004"/>
                  </a:cubicBezTo>
                  <a:cubicBezTo>
                    <a:pt x="19872" y="21222"/>
                    <a:pt x="18144" y="21440"/>
                    <a:pt x="16416" y="21440"/>
                  </a:cubicBezTo>
                  <a:cubicBezTo>
                    <a:pt x="8640" y="21440"/>
                    <a:pt x="5184" y="19040"/>
                    <a:pt x="5184" y="14895"/>
                  </a:cubicBezTo>
                  <a:cubicBezTo>
                    <a:pt x="5184" y="6167"/>
                    <a:pt x="5184" y="6167"/>
                    <a:pt x="5184" y="6167"/>
                  </a:cubicBezTo>
                  <a:cubicBezTo>
                    <a:pt x="432" y="6167"/>
                    <a:pt x="432" y="6167"/>
                    <a:pt x="432" y="6167"/>
                  </a:cubicBezTo>
                  <a:cubicBezTo>
                    <a:pt x="432" y="6167"/>
                    <a:pt x="0" y="5731"/>
                    <a:pt x="0" y="4858"/>
                  </a:cubicBezTo>
                  <a:cubicBezTo>
                    <a:pt x="0" y="4204"/>
                    <a:pt x="432" y="3767"/>
                    <a:pt x="432" y="3767"/>
                  </a:cubicBezTo>
                  <a:cubicBezTo>
                    <a:pt x="5184" y="3767"/>
                    <a:pt x="5184" y="3767"/>
                    <a:pt x="5184" y="3767"/>
                  </a:cubicBezTo>
                  <a:cubicBezTo>
                    <a:pt x="5184" y="713"/>
                    <a:pt x="5184" y="713"/>
                    <a:pt x="5184" y="713"/>
                  </a:cubicBezTo>
                  <a:cubicBezTo>
                    <a:pt x="6912" y="276"/>
                    <a:pt x="9504" y="-160"/>
                    <a:pt x="11664" y="58"/>
                  </a:cubicBezTo>
                  <a:cubicBezTo>
                    <a:pt x="11664" y="3767"/>
                    <a:pt x="11664" y="3767"/>
                    <a:pt x="11664" y="3767"/>
                  </a:cubicBezTo>
                  <a:cubicBezTo>
                    <a:pt x="20304" y="3767"/>
                    <a:pt x="20304" y="3767"/>
                    <a:pt x="20304" y="3767"/>
                  </a:cubicBezTo>
                  <a:cubicBezTo>
                    <a:pt x="20304" y="3767"/>
                    <a:pt x="20736" y="4204"/>
                    <a:pt x="20736" y="4858"/>
                  </a:cubicBezTo>
                  <a:cubicBezTo>
                    <a:pt x="20736" y="5731"/>
                    <a:pt x="20304" y="6167"/>
                    <a:pt x="20304" y="6167"/>
                  </a:cubicBezTo>
                  <a:cubicBezTo>
                    <a:pt x="11664" y="6167"/>
                    <a:pt x="11664" y="6167"/>
                    <a:pt x="11664" y="6167"/>
                  </a:cubicBezTo>
                  <a:lnTo>
                    <a:pt x="11664" y="14895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07" name="Freeform 23"/>
            <p:cNvSpPr/>
            <p:nvPr/>
          </p:nvSpPr>
          <p:spPr>
            <a:xfrm>
              <a:off x="807176" y="196509"/>
              <a:ext cx="116809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101"/>
                  </a:cubicBezTo>
                  <a:cubicBezTo>
                    <a:pt x="10704" y="4101"/>
                    <a:pt x="10704" y="4101"/>
                    <a:pt x="10704" y="4101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6117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529" y="0"/>
                  </a:cubicBezTo>
                  <a:cubicBezTo>
                    <a:pt x="2485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038"/>
                    <a:pt x="5926" y="16678"/>
                    <a:pt x="6117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308" y="16405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038"/>
                    <a:pt x="15483" y="16678"/>
                    <a:pt x="15483" y="17499"/>
                  </a:cubicBezTo>
                  <a:cubicBezTo>
                    <a:pt x="15674" y="17499"/>
                    <a:pt x="15674" y="17499"/>
                    <a:pt x="15674" y="17499"/>
                  </a:cubicBezTo>
                  <a:cubicBezTo>
                    <a:pt x="15674" y="16678"/>
                    <a:pt x="15865" y="15311"/>
                    <a:pt x="16439" y="13397"/>
                  </a:cubicBezTo>
                  <a:cubicBezTo>
                    <a:pt x="19115" y="273"/>
                    <a:pt x="19115" y="273"/>
                    <a:pt x="19115" y="273"/>
                  </a:cubicBezTo>
                  <a:cubicBezTo>
                    <a:pt x="19115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248" y="21600"/>
                    <a:pt x="15483" y="21600"/>
                  </a:cubicBezTo>
                  <a:cubicBezTo>
                    <a:pt x="14910" y="21600"/>
                    <a:pt x="14527" y="21600"/>
                    <a:pt x="13954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08" name="Freeform 24"/>
            <p:cNvSpPr/>
            <p:nvPr/>
          </p:nvSpPr>
          <p:spPr>
            <a:xfrm>
              <a:off x="934118" y="194376"/>
              <a:ext cx="688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39" y="3123"/>
                  </a:moveTo>
                  <a:cubicBezTo>
                    <a:pt x="7093" y="3123"/>
                    <a:pt x="4836" y="4684"/>
                    <a:pt x="4836" y="10670"/>
                  </a:cubicBezTo>
                  <a:cubicBezTo>
                    <a:pt x="4836" y="16916"/>
                    <a:pt x="7093" y="18477"/>
                    <a:pt x="10639" y="18477"/>
                  </a:cubicBezTo>
                  <a:cubicBezTo>
                    <a:pt x="14185" y="18477"/>
                    <a:pt x="16442" y="16916"/>
                    <a:pt x="16442" y="10670"/>
                  </a:cubicBezTo>
                  <a:cubicBezTo>
                    <a:pt x="16442" y="4684"/>
                    <a:pt x="14185" y="3123"/>
                    <a:pt x="10639" y="3123"/>
                  </a:cubicBezTo>
                  <a:moveTo>
                    <a:pt x="10639" y="0"/>
                  </a:moveTo>
                  <a:cubicBezTo>
                    <a:pt x="17409" y="0"/>
                    <a:pt x="21600" y="3123"/>
                    <a:pt x="21600" y="10670"/>
                  </a:cubicBezTo>
                  <a:cubicBezTo>
                    <a:pt x="21600" y="18477"/>
                    <a:pt x="17409" y="21600"/>
                    <a:pt x="10639" y="21600"/>
                  </a:cubicBezTo>
                  <a:cubicBezTo>
                    <a:pt x="4191" y="21600"/>
                    <a:pt x="0" y="18477"/>
                    <a:pt x="0" y="10670"/>
                  </a:cubicBezTo>
                  <a:cubicBezTo>
                    <a:pt x="0" y="3123"/>
                    <a:pt x="4191" y="0"/>
                    <a:pt x="10639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09" name="Freeform 25"/>
            <p:cNvSpPr/>
            <p:nvPr/>
          </p:nvSpPr>
          <p:spPr>
            <a:xfrm>
              <a:off x="1013589" y="196509"/>
              <a:ext cx="116275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101"/>
                  </a:cubicBezTo>
                  <a:cubicBezTo>
                    <a:pt x="10704" y="4101"/>
                    <a:pt x="10704" y="4101"/>
                    <a:pt x="10704" y="4101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5926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338" y="0"/>
                  </a:cubicBezTo>
                  <a:cubicBezTo>
                    <a:pt x="2294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038"/>
                    <a:pt x="5926" y="16678"/>
                    <a:pt x="5926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117" y="16405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038"/>
                    <a:pt x="15483" y="16678"/>
                    <a:pt x="15483" y="17499"/>
                  </a:cubicBezTo>
                  <a:cubicBezTo>
                    <a:pt x="15483" y="17499"/>
                    <a:pt x="15483" y="17499"/>
                    <a:pt x="15483" y="17499"/>
                  </a:cubicBezTo>
                  <a:cubicBezTo>
                    <a:pt x="15674" y="16678"/>
                    <a:pt x="15865" y="15311"/>
                    <a:pt x="16248" y="13397"/>
                  </a:cubicBezTo>
                  <a:cubicBezTo>
                    <a:pt x="18924" y="273"/>
                    <a:pt x="18924" y="273"/>
                    <a:pt x="18924" y="273"/>
                  </a:cubicBezTo>
                  <a:cubicBezTo>
                    <a:pt x="18924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057" y="21600"/>
                    <a:pt x="15483" y="21600"/>
                  </a:cubicBezTo>
                  <a:cubicBezTo>
                    <a:pt x="14910" y="21600"/>
                    <a:pt x="14336" y="21600"/>
                    <a:pt x="13763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10" name="Freeform 26"/>
            <p:cNvSpPr/>
            <p:nvPr/>
          </p:nvSpPr>
          <p:spPr>
            <a:xfrm>
              <a:off x="1135730" y="196509"/>
              <a:ext cx="75206" cy="12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19" y="16800"/>
                  </a:moveTo>
                  <a:cubicBezTo>
                    <a:pt x="11540" y="19754"/>
                    <a:pt x="10060" y="21600"/>
                    <a:pt x="5030" y="21600"/>
                  </a:cubicBezTo>
                  <a:cubicBezTo>
                    <a:pt x="3551" y="21600"/>
                    <a:pt x="2663" y="21231"/>
                    <a:pt x="2663" y="21231"/>
                  </a:cubicBezTo>
                  <a:cubicBezTo>
                    <a:pt x="2663" y="21231"/>
                    <a:pt x="2367" y="20862"/>
                    <a:pt x="2367" y="20308"/>
                  </a:cubicBezTo>
                  <a:cubicBezTo>
                    <a:pt x="2367" y="19569"/>
                    <a:pt x="2663" y="19200"/>
                    <a:pt x="2663" y="19200"/>
                  </a:cubicBezTo>
                  <a:cubicBezTo>
                    <a:pt x="2663" y="19200"/>
                    <a:pt x="3551" y="19200"/>
                    <a:pt x="4734" y="19200"/>
                  </a:cubicBezTo>
                  <a:cubicBezTo>
                    <a:pt x="6805" y="19200"/>
                    <a:pt x="7693" y="18831"/>
                    <a:pt x="9173" y="16246"/>
                  </a:cubicBezTo>
                  <a:cubicBezTo>
                    <a:pt x="10060" y="14585"/>
                    <a:pt x="10060" y="14585"/>
                    <a:pt x="10060" y="14585"/>
                  </a:cubicBezTo>
                  <a:cubicBezTo>
                    <a:pt x="9468" y="14585"/>
                    <a:pt x="9173" y="14585"/>
                    <a:pt x="8581" y="14400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85"/>
                    <a:pt x="888" y="0"/>
                    <a:pt x="2367" y="0"/>
                  </a:cubicBezTo>
                  <a:cubicBezTo>
                    <a:pt x="3847" y="0"/>
                    <a:pt x="4734" y="185"/>
                    <a:pt x="4734" y="185"/>
                  </a:cubicBezTo>
                  <a:cubicBezTo>
                    <a:pt x="9764" y="8677"/>
                    <a:pt x="9764" y="8677"/>
                    <a:pt x="9764" y="8677"/>
                  </a:cubicBezTo>
                  <a:cubicBezTo>
                    <a:pt x="10948" y="10523"/>
                    <a:pt x="11244" y="11815"/>
                    <a:pt x="11244" y="11815"/>
                  </a:cubicBezTo>
                  <a:cubicBezTo>
                    <a:pt x="11540" y="11815"/>
                    <a:pt x="11540" y="11815"/>
                    <a:pt x="11540" y="11815"/>
                  </a:cubicBezTo>
                  <a:cubicBezTo>
                    <a:pt x="11540" y="11815"/>
                    <a:pt x="12132" y="10523"/>
                    <a:pt x="13019" y="8677"/>
                  </a:cubicBezTo>
                  <a:cubicBezTo>
                    <a:pt x="17458" y="185"/>
                    <a:pt x="17458" y="185"/>
                    <a:pt x="17458" y="185"/>
                  </a:cubicBezTo>
                  <a:cubicBezTo>
                    <a:pt x="17458" y="185"/>
                    <a:pt x="18049" y="0"/>
                    <a:pt x="19529" y="0"/>
                  </a:cubicBezTo>
                  <a:cubicBezTo>
                    <a:pt x="21008" y="0"/>
                    <a:pt x="21600" y="185"/>
                    <a:pt x="21600" y="185"/>
                  </a:cubicBezTo>
                  <a:lnTo>
                    <a:pt x="13019" y="16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11" name="Freeform 27"/>
            <p:cNvSpPr/>
            <p:nvPr/>
          </p:nvSpPr>
          <p:spPr>
            <a:xfrm>
              <a:off x="1260538" y="165574"/>
              <a:ext cx="62938" cy="112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11" y="21402"/>
                  </a:moveTo>
                  <a:cubicBezTo>
                    <a:pt x="5311" y="21402"/>
                    <a:pt x="4603" y="21600"/>
                    <a:pt x="2479" y="21600"/>
                  </a:cubicBezTo>
                  <a:cubicBezTo>
                    <a:pt x="708" y="21600"/>
                    <a:pt x="0" y="21402"/>
                    <a:pt x="0" y="2140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1246" y="0"/>
                    <a:pt x="21246" y="0"/>
                    <a:pt x="21246" y="0"/>
                  </a:cubicBezTo>
                  <a:cubicBezTo>
                    <a:pt x="21600" y="396"/>
                    <a:pt x="21600" y="793"/>
                    <a:pt x="21600" y="1387"/>
                  </a:cubicBezTo>
                  <a:cubicBezTo>
                    <a:pt x="21600" y="1783"/>
                    <a:pt x="21600" y="2180"/>
                    <a:pt x="21246" y="2576"/>
                  </a:cubicBezTo>
                  <a:cubicBezTo>
                    <a:pt x="5311" y="2576"/>
                    <a:pt x="5311" y="2576"/>
                    <a:pt x="5311" y="2576"/>
                  </a:cubicBezTo>
                  <a:cubicBezTo>
                    <a:pt x="5311" y="9908"/>
                    <a:pt x="5311" y="9908"/>
                    <a:pt x="5311" y="9908"/>
                  </a:cubicBezTo>
                  <a:cubicBezTo>
                    <a:pt x="19475" y="9908"/>
                    <a:pt x="19475" y="9908"/>
                    <a:pt x="19475" y="9908"/>
                  </a:cubicBezTo>
                  <a:cubicBezTo>
                    <a:pt x="19830" y="10106"/>
                    <a:pt x="19830" y="10503"/>
                    <a:pt x="19830" y="11097"/>
                  </a:cubicBezTo>
                  <a:cubicBezTo>
                    <a:pt x="19830" y="11494"/>
                    <a:pt x="19830" y="11890"/>
                    <a:pt x="19475" y="12286"/>
                  </a:cubicBezTo>
                  <a:cubicBezTo>
                    <a:pt x="5311" y="12286"/>
                    <a:pt x="5311" y="12286"/>
                    <a:pt x="5311" y="12286"/>
                  </a:cubicBezTo>
                  <a:lnTo>
                    <a:pt x="5311" y="2140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12" name="Freeform 28"/>
            <p:cNvSpPr/>
            <p:nvPr/>
          </p:nvSpPr>
          <p:spPr>
            <a:xfrm>
              <a:off x="1337876" y="196509"/>
              <a:ext cx="62405" cy="83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67"/>
                  </a:moveTo>
                  <a:cubicBezTo>
                    <a:pt x="0" y="267"/>
                    <a:pt x="708" y="0"/>
                    <a:pt x="2479" y="0"/>
                  </a:cubicBezTo>
                  <a:cubicBezTo>
                    <a:pt x="4249" y="0"/>
                    <a:pt x="5311" y="267"/>
                    <a:pt x="5311" y="267"/>
                  </a:cubicBezTo>
                  <a:cubicBezTo>
                    <a:pt x="5311" y="14667"/>
                    <a:pt x="5311" y="14667"/>
                    <a:pt x="5311" y="14667"/>
                  </a:cubicBezTo>
                  <a:cubicBezTo>
                    <a:pt x="5311" y="17067"/>
                    <a:pt x="6728" y="18133"/>
                    <a:pt x="10269" y="18133"/>
                  </a:cubicBezTo>
                  <a:cubicBezTo>
                    <a:pt x="12393" y="18133"/>
                    <a:pt x="14872" y="17333"/>
                    <a:pt x="16289" y="15733"/>
                  </a:cubicBezTo>
                  <a:cubicBezTo>
                    <a:pt x="16289" y="267"/>
                    <a:pt x="16289" y="267"/>
                    <a:pt x="16289" y="267"/>
                  </a:cubicBezTo>
                  <a:cubicBezTo>
                    <a:pt x="16289" y="267"/>
                    <a:pt x="17351" y="0"/>
                    <a:pt x="18767" y="0"/>
                  </a:cubicBezTo>
                  <a:cubicBezTo>
                    <a:pt x="20892" y="0"/>
                    <a:pt x="21600" y="267"/>
                    <a:pt x="21600" y="267"/>
                  </a:cubicBezTo>
                  <a:cubicBezTo>
                    <a:pt x="21600" y="20800"/>
                    <a:pt x="21600" y="20800"/>
                    <a:pt x="21600" y="20800"/>
                  </a:cubicBezTo>
                  <a:cubicBezTo>
                    <a:pt x="21600" y="20800"/>
                    <a:pt x="20892" y="21067"/>
                    <a:pt x="18767" y="21067"/>
                  </a:cubicBezTo>
                  <a:cubicBezTo>
                    <a:pt x="17351" y="21067"/>
                    <a:pt x="16289" y="20800"/>
                    <a:pt x="16289" y="20800"/>
                  </a:cubicBezTo>
                  <a:cubicBezTo>
                    <a:pt x="16289" y="18933"/>
                    <a:pt x="16289" y="18933"/>
                    <a:pt x="16289" y="18933"/>
                  </a:cubicBezTo>
                  <a:cubicBezTo>
                    <a:pt x="14164" y="20533"/>
                    <a:pt x="11331" y="21600"/>
                    <a:pt x="8144" y="21600"/>
                  </a:cubicBezTo>
                  <a:cubicBezTo>
                    <a:pt x="2833" y="21600"/>
                    <a:pt x="0" y="18933"/>
                    <a:pt x="0" y="15467"/>
                  </a:cubicBezTo>
                  <a:lnTo>
                    <a:pt x="0" y="267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13" name="Freeform 29"/>
            <p:cNvSpPr/>
            <p:nvPr/>
          </p:nvSpPr>
          <p:spPr>
            <a:xfrm>
              <a:off x="1423215" y="194376"/>
              <a:ext cx="62938" cy="83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892" y="21600"/>
                    <a:pt x="19121" y="21600"/>
                  </a:cubicBezTo>
                  <a:cubicBezTo>
                    <a:pt x="17351" y="21600"/>
                    <a:pt x="16289" y="21333"/>
                    <a:pt x="16289" y="21333"/>
                  </a:cubicBezTo>
                  <a:cubicBezTo>
                    <a:pt x="16289" y="6933"/>
                    <a:pt x="16289" y="6933"/>
                    <a:pt x="16289" y="6933"/>
                  </a:cubicBezTo>
                  <a:cubicBezTo>
                    <a:pt x="16289" y="4533"/>
                    <a:pt x="14872" y="3200"/>
                    <a:pt x="11331" y="3200"/>
                  </a:cubicBezTo>
                  <a:cubicBezTo>
                    <a:pt x="8852" y="3200"/>
                    <a:pt x="6728" y="4267"/>
                    <a:pt x="5311" y="5867"/>
                  </a:cubicBezTo>
                  <a:cubicBezTo>
                    <a:pt x="5311" y="21333"/>
                    <a:pt x="5311" y="21333"/>
                    <a:pt x="5311" y="21333"/>
                  </a:cubicBezTo>
                  <a:cubicBezTo>
                    <a:pt x="5311" y="21333"/>
                    <a:pt x="4249" y="21600"/>
                    <a:pt x="2479" y="21600"/>
                  </a:cubicBezTo>
                  <a:cubicBezTo>
                    <a:pt x="708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708" y="533"/>
                    <a:pt x="2479" y="533"/>
                  </a:cubicBezTo>
                  <a:cubicBezTo>
                    <a:pt x="4249" y="533"/>
                    <a:pt x="5311" y="800"/>
                    <a:pt x="5311" y="800"/>
                  </a:cubicBezTo>
                  <a:cubicBezTo>
                    <a:pt x="5311" y="2667"/>
                    <a:pt x="5311" y="2667"/>
                    <a:pt x="5311" y="2667"/>
                  </a:cubicBezTo>
                  <a:cubicBezTo>
                    <a:pt x="7082" y="1067"/>
                    <a:pt x="9915" y="0"/>
                    <a:pt x="13456" y="0"/>
                  </a:cubicBezTo>
                  <a:cubicBezTo>
                    <a:pt x="18767" y="0"/>
                    <a:pt x="21600" y="2400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14" name="Freeform 30"/>
            <p:cNvSpPr/>
            <p:nvPr/>
          </p:nvSpPr>
          <p:spPr>
            <a:xfrm>
              <a:off x="1504287" y="161307"/>
              <a:ext cx="68271" cy="118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127" y="8452"/>
                  </a:moveTo>
                  <a:cubicBezTo>
                    <a:pt x="7200" y="8452"/>
                    <a:pt x="5236" y="9579"/>
                    <a:pt x="5236" y="13711"/>
                  </a:cubicBezTo>
                  <a:cubicBezTo>
                    <a:pt x="5236" y="18031"/>
                    <a:pt x="7200" y="19158"/>
                    <a:pt x="11127" y="19158"/>
                  </a:cubicBezTo>
                  <a:cubicBezTo>
                    <a:pt x="14727" y="19158"/>
                    <a:pt x="16691" y="17468"/>
                    <a:pt x="16691" y="15590"/>
                  </a:cubicBezTo>
                  <a:cubicBezTo>
                    <a:pt x="16691" y="11833"/>
                    <a:pt x="16691" y="11833"/>
                    <a:pt x="16691" y="11833"/>
                  </a:cubicBezTo>
                  <a:cubicBezTo>
                    <a:pt x="16364" y="9955"/>
                    <a:pt x="14727" y="8452"/>
                    <a:pt x="11127" y="8452"/>
                  </a:cubicBezTo>
                  <a:moveTo>
                    <a:pt x="18982" y="0"/>
                  </a:moveTo>
                  <a:cubicBezTo>
                    <a:pt x="20618" y="0"/>
                    <a:pt x="21600" y="188"/>
                    <a:pt x="21600" y="188"/>
                  </a:cubicBezTo>
                  <a:cubicBezTo>
                    <a:pt x="21600" y="21037"/>
                    <a:pt x="21600" y="21037"/>
                    <a:pt x="21600" y="21037"/>
                  </a:cubicBezTo>
                  <a:cubicBezTo>
                    <a:pt x="21600" y="21037"/>
                    <a:pt x="20618" y="21224"/>
                    <a:pt x="19309" y="21224"/>
                  </a:cubicBezTo>
                  <a:cubicBezTo>
                    <a:pt x="18327" y="21224"/>
                    <a:pt x="17345" y="21037"/>
                    <a:pt x="17345" y="21037"/>
                  </a:cubicBezTo>
                  <a:cubicBezTo>
                    <a:pt x="16691" y="19534"/>
                    <a:pt x="16691" y="19534"/>
                    <a:pt x="16691" y="19534"/>
                  </a:cubicBezTo>
                  <a:cubicBezTo>
                    <a:pt x="15382" y="20849"/>
                    <a:pt x="13091" y="21600"/>
                    <a:pt x="9491" y="21600"/>
                  </a:cubicBezTo>
                  <a:cubicBezTo>
                    <a:pt x="3927" y="21600"/>
                    <a:pt x="0" y="19534"/>
                    <a:pt x="0" y="13711"/>
                  </a:cubicBezTo>
                  <a:cubicBezTo>
                    <a:pt x="0" y="8077"/>
                    <a:pt x="3927" y="6010"/>
                    <a:pt x="9491" y="6010"/>
                  </a:cubicBezTo>
                  <a:cubicBezTo>
                    <a:pt x="12764" y="6010"/>
                    <a:pt x="15055" y="6762"/>
                    <a:pt x="16691" y="7889"/>
                  </a:cubicBezTo>
                  <a:cubicBezTo>
                    <a:pt x="16691" y="188"/>
                    <a:pt x="16691" y="188"/>
                    <a:pt x="16691" y="188"/>
                  </a:cubicBezTo>
                  <a:cubicBezTo>
                    <a:pt x="16691" y="188"/>
                    <a:pt x="17345" y="0"/>
                    <a:pt x="18982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15" name="Freeform 31"/>
            <p:cNvSpPr/>
            <p:nvPr/>
          </p:nvSpPr>
          <p:spPr>
            <a:xfrm>
              <a:off x="1593892" y="196509"/>
              <a:ext cx="62938" cy="83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67"/>
                  </a:moveTo>
                  <a:cubicBezTo>
                    <a:pt x="0" y="267"/>
                    <a:pt x="1062" y="0"/>
                    <a:pt x="2833" y="0"/>
                  </a:cubicBezTo>
                  <a:cubicBezTo>
                    <a:pt x="4603" y="0"/>
                    <a:pt x="5311" y="267"/>
                    <a:pt x="5311" y="267"/>
                  </a:cubicBezTo>
                  <a:cubicBezTo>
                    <a:pt x="5311" y="14667"/>
                    <a:pt x="5311" y="14667"/>
                    <a:pt x="5311" y="14667"/>
                  </a:cubicBezTo>
                  <a:cubicBezTo>
                    <a:pt x="5311" y="17067"/>
                    <a:pt x="7082" y="18133"/>
                    <a:pt x="10269" y="18133"/>
                  </a:cubicBezTo>
                  <a:cubicBezTo>
                    <a:pt x="12748" y="18133"/>
                    <a:pt x="14872" y="17333"/>
                    <a:pt x="16289" y="15733"/>
                  </a:cubicBezTo>
                  <a:cubicBezTo>
                    <a:pt x="16289" y="267"/>
                    <a:pt x="16289" y="267"/>
                    <a:pt x="16289" y="267"/>
                  </a:cubicBezTo>
                  <a:cubicBezTo>
                    <a:pt x="16289" y="267"/>
                    <a:pt x="17351" y="0"/>
                    <a:pt x="19121" y="0"/>
                  </a:cubicBezTo>
                  <a:cubicBezTo>
                    <a:pt x="20892" y="0"/>
                    <a:pt x="21600" y="267"/>
                    <a:pt x="21600" y="267"/>
                  </a:cubicBezTo>
                  <a:cubicBezTo>
                    <a:pt x="21600" y="20800"/>
                    <a:pt x="21600" y="20800"/>
                    <a:pt x="21600" y="20800"/>
                  </a:cubicBezTo>
                  <a:cubicBezTo>
                    <a:pt x="21600" y="20800"/>
                    <a:pt x="20892" y="21067"/>
                    <a:pt x="19121" y="21067"/>
                  </a:cubicBezTo>
                  <a:cubicBezTo>
                    <a:pt x="17351" y="21067"/>
                    <a:pt x="16289" y="20800"/>
                    <a:pt x="16289" y="20800"/>
                  </a:cubicBezTo>
                  <a:cubicBezTo>
                    <a:pt x="16289" y="18933"/>
                    <a:pt x="16289" y="18933"/>
                    <a:pt x="16289" y="18933"/>
                  </a:cubicBezTo>
                  <a:cubicBezTo>
                    <a:pt x="14518" y="20533"/>
                    <a:pt x="11685" y="21600"/>
                    <a:pt x="8144" y="21600"/>
                  </a:cubicBezTo>
                  <a:cubicBezTo>
                    <a:pt x="2833" y="21600"/>
                    <a:pt x="0" y="18933"/>
                    <a:pt x="0" y="15467"/>
                  </a:cubicBezTo>
                  <a:lnTo>
                    <a:pt x="0" y="267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16" name="Freeform 32"/>
            <p:cNvSpPr/>
            <p:nvPr/>
          </p:nvSpPr>
          <p:spPr>
            <a:xfrm>
              <a:off x="1676564" y="194376"/>
              <a:ext cx="55471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200" y="0"/>
                  </a:moveTo>
                  <a:cubicBezTo>
                    <a:pt x="17200" y="0"/>
                    <a:pt x="20000" y="1041"/>
                    <a:pt x="20000" y="1041"/>
                  </a:cubicBezTo>
                  <a:cubicBezTo>
                    <a:pt x="20000" y="2082"/>
                    <a:pt x="19200" y="3383"/>
                    <a:pt x="18400" y="3904"/>
                  </a:cubicBezTo>
                  <a:cubicBezTo>
                    <a:pt x="18400" y="3904"/>
                    <a:pt x="15200" y="3383"/>
                    <a:pt x="12000" y="3383"/>
                  </a:cubicBezTo>
                  <a:cubicBezTo>
                    <a:pt x="8000" y="3383"/>
                    <a:pt x="5600" y="4164"/>
                    <a:pt x="5600" y="5986"/>
                  </a:cubicBezTo>
                  <a:cubicBezTo>
                    <a:pt x="5600" y="8067"/>
                    <a:pt x="9600" y="8588"/>
                    <a:pt x="13200" y="9369"/>
                  </a:cubicBezTo>
                  <a:cubicBezTo>
                    <a:pt x="17200" y="10149"/>
                    <a:pt x="21600" y="11451"/>
                    <a:pt x="21600" y="15094"/>
                  </a:cubicBezTo>
                  <a:cubicBezTo>
                    <a:pt x="21600" y="19258"/>
                    <a:pt x="17600" y="21600"/>
                    <a:pt x="10000" y="21600"/>
                  </a:cubicBezTo>
                  <a:cubicBezTo>
                    <a:pt x="3600" y="21600"/>
                    <a:pt x="0" y="20039"/>
                    <a:pt x="0" y="20039"/>
                  </a:cubicBezTo>
                  <a:cubicBezTo>
                    <a:pt x="0" y="18998"/>
                    <a:pt x="400" y="17957"/>
                    <a:pt x="1600" y="17176"/>
                  </a:cubicBezTo>
                  <a:cubicBezTo>
                    <a:pt x="1600" y="17176"/>
                    <a:pt x="5600" y="18217"/>
                    <a:pt x="9600" y="18217"/>
                  </a:cubicBezTo>
                  <a:cubicBezTo>
                    <a:pt x="13200" y="18217"/>
                    <a:pt x="15600" y="17176"/>
                    <a:pt x="15600" y="15354"/>
                  </a:cubicBezTo>
                  <a:cubicBezTo>
                    <a:pt x="15600" y="13272"/>
                    <a:pt x="12000" y="12752"/>
                    <a:pt x="8400" y="11971"/>
                  </a:cubicBezTo>
                  <a:cubicBezTo>
                    <a:pt x="4400" y="11190"/>
                    <a:pt x="0" y="10149"/>
                    <a:pt x="0" y="6246"/>
                  </a:cubicBezTo>
                  <a:cubicBezTo>
                    <a:pt x="0" y="2602"/>
                    <a:pt x="3600" y="0"/>
                    <a:pt x="112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17" name="Freeform 33"/>
            <p:cNvSpPr/>
            <p:nvPr/>
          </p:nvSpPr>
          <p:spPr>
            <a:xfrm>
              <a:off x="1743235" y="196509"/>
              <a:ext cx="59738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228" y="18319"/>
                  </a:moveTo>
                  <a:cubicBezTo>
                    <a:pt x="21228" y="18319"/>
                    <a:pt x="21600" y="18866"/>
                    <a:pt x="21600" y="19959"/>
                  </a:cubicBezTo>
                  <a:cubicBezTo>
                    <a:pt x="21600" y="21053"/>
                    <a:pt x="21228" y="21600"/>
                    <a:pt x="21228" y="21600"/>
                  </a:cubicBezTo>
                  <a:cubicBezTo>
                    <a:pt x="372" y="21600"/>
                    <a:pt x="372" y="21600"/>
                    <a:pt x="372" y="21600"/>
                  </a:cubicBezTo>
                  <a:cubicBezTo>
                    <a:pt x="372" y="21053"/>
                    <a:pt x="0" y="20506"/>
                    <a:pt x="0" y="19959"/>
                  </a:cubicBezTo>
                  <a:cubicBezTo>
                    <a:pt x="0" y="19139"/>
                    <a:pt x="372" y="18592"/>
                    <a:pt x="372" y="18319"/>
                  </a:cubicBezTo>
                  <a:cubicBezTo>
                    <a:pt x="15269" y="3281"/>
                    <a:pt x="15269" y="3281"/>
                    <a:pt x="15269" y="3281"/>
                  </a:cubicBezTo>
                  <a:cubicBezTo>
                    <a:pt x="1490" y="3281"/>
                    <a:pt x="1490" y="3281"/>
                    <a:pt x="1490" y="3281"/>
                  </a:cubicBezTo>
                  <a:cubicBezTo>
                    <a:pt x="1490" y="3281"/>
                    <a:pt x="1117" y="2734"/>
                    <a:pt x="1117" y="1641"/>
                  </a:cubicBezTo>
                  <a:cubicBezTo>
                    <a:pt x="1117" y="547"/>
                    <a:pt x="1490" y="0"/>
                    <a:pt x="1490" y="0"/>
                  </a:cubicBezTo>
                  <a:cubicBezTo>
                    <a:pt x="21228" y="0"/>
                    <a:pt x="21228" y="0"/>
                    <a:pt x="21228" y="0"/>
                  </a:cubicBezTo>
                  <a:cubicBezTo>
                    <a:pt x="21600" y="273"/>
                    <a:pt x="21600" y="820"/>
                    <a:pt x="21600" y="1641"/>
                  </a:cubicBezTo>
                  <a:cubicBezTo>
                    <a:pt x="21600" y="2187"/>
                    <a:pt x="21600" y="2734"/>
                    <a:pt x="21228" y="3281"/>
                  </a:cubicBezTo>
                  <a:cubicBezTo>
                    <a:pt x="6331" y="18319"/>
                    <a:pt x="6331" y="18319"/>
                    <a:pt x="6331" y="18319"/>
                  </a:cubicBezTo>
                  <a:lnTo>
                    <a:pt x="21228" y="1831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18" name="Freeform 34"/>
            <p:cNvSpPr/>
            <p:nvPr/>
          </p:nvSpPr>
          <p:spPr>
            <a:xfrm>
              <a:off x="431686" y="353852"/>
              <a:ext cx="78406" cy="111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547" y="10000"/>
                  </a:moveTo>
                  <a:cubicBezTo>
                    <a:pt x="10516" y="10000"/>
                    <a:pt x="10516" y="10000"/>
                    <a:pt x="10516" y="10000"/>
                  </a:cubicBezTo>
                  <a:cubicBezTo>
                    <a:pt x="13926" y="10000"/>
                    <a:pt x="15632" y="8600"/>
                    <a:pt x="15632" y="6200"/>
                  </a:cubicBezTo>
                  <a:cubicBezTo>
                    <a:pt x="15632" y="3800"/>
                    <a:pt x="13926" y="2400"/>
                    <a:pt x="10516" y="2400"/>
                  </a:cubicBezTo>
                  <a:cubicBezTo>
                    <a:pt x="4547" y="2400"/>
                    <a:pt x="4547" y="2400"/>
                    <a:pt x="4547" y="2400"/>
                  </a:cubicBezTo>
                  <a:lnTo>
                    <a:pt x="4547" y="10000"/>
                  </a:lnTo>
                  <a:close/>
                  <a:moveTo>
                    <a:pt x="11084" y="0"/>
                  </a:moveTo>
                  <a:cubicBezTo>
                    <a:pt x="16768" y="0"/>
                    <a:pt x="20179" y="2400"/>
                    <a:pt x="20179" y="6200"/>
                  </a:cubicBezTo>
                  <a:cubicBezTo>
                    <a:pt x="20179" y="9200"/>
                    <a:pt x="17905" y="11600"/>
                    <a:pt x="14211" y="12400"/>
                  </a:cubicBezTo>
                  <a:cubicBezTo>
                    <a:pt x="21600" y="21400"/>
                    <a:pt x="21600" y="21400"/>
                    <a:pt x="21600" y="21400"/>
                  </a:cubicBezTo>
                  <a:cubicBezTo>
                    <a:pt x="21600" y="21400"/>
                    <a:pt x="20747" y="21600"/>
                    <a:pt x="19042" y="21600"/>
                  </a:cubicBezTo>
                  <a:cubicBezTo>
                    <a:pt x="17621" y="21600"/>
                    <a:pt x="16768" y="21400"/>
                    <a:pt x="16768" y="21400"/>
                  </a:cubicBezTo>
                  <a:cubicBezTo>
                    <a:pt x="9663" y="12600"/>
                    <a:pt x="9663" y="12600"/>
                    <a:pt x="9663" y="12600"/>
                  </a:cubicBezTo>
                  <a:cubicBezTo>
                    <a:pt x="4547" y="12600"/>
                    <a:pt x="4547" y="12600"/>
                    <a:pt x="4547" y="12600"/>
                  </a:cubicBezTo>
                  <a:cubicBezTo>
                    <a:pt x="4547" y="21400"/>
                    <a:pt x="4547" y="21400"/>
                    <a:pt x="4547" y="21400"/>
                  </a:cubicBezTo>
                  <a:cubicBezTo>
                    <a:pt x="4547" y="21400"/>
                    <a:pt x="3695" y="21600"/>
                    <a:pt x="2274" y="21600"/>
                  </a:cubicBezTo>
                  <a:cubicBezTo>
                    <a:pt x="853" y="21600"/>
                    <a:pt x="0" y="21400"/>
                    <a:pt x="0" y="2140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1084" y="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19" name="Freeform 35"/>
            <p:cNvSpPr/>
            <p:nvPr/>
          </p:nvSpPr>
          <p:spPr>
            <a:xfrm>
              <a:off x="523425" y="381587"/>
              <a:ext cx="64539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14" y="3123"/>
                  </a:moveTo>
                  <a:cubicBezTo>
                    <a:pt x="8229" y="3123"/>
                    <a:pt x="5829" y="4945"/>
                    <a:pt x="5143" y="9108"/>
                  </a:cubicBezTo>
                  <a:cubicBezTo>
                    <a:pt x="16457" y="9108"/>
                    <a:pt x="16457" y="9108"/>
                    <a:pt x="16457" y="9108"/>
                  </a:cubicBezTo>
                  <a:cubicBezTo>
                    <a:pt x="16457" y="8848"/>
                    <a:pt x="16457" y="8328"/>
                    <a:pt x="16457" y="7547"/>
                  </a:cubicBezTo>
                  <a:cubicBezTo>
                    <a:pt x="16457" y="5205"/>
                    <a:pt x="15429" y="3123"/>
                    <a:pt x="11314" y="3123"/>
                  </a:cubicBezTo>
                  <a:moveTo>
                    <a:pt x="5143" y="11971"/>
                  </a:moveTo>
                  <a:cubicBezTo>
                    <a:pt x="5829" y="16655"/>
                    <a:pt x="8229" y="18217"/>
                    <a:pt x="12343" y="18217"/>
                  </a:cubicBezTo>
                  <a:cubicBezTo>
                    <a:pt x="16114" y="18217"/>
                    <a:pt x="18514" y="16916"/>
                    <a:pt x="18514" y="16916"/>
                  </a:cubicBezTo>
                  <a:cubicBezTo>
                    <a:pt x="19543" y="17696"/>
                    <a:pt x="20229" y="18737"/>
                    <a:pt x="20229" y="19778"/>
                  </a:cubicBezTo>
                  <a:cubicBezTo>
                    <a:pt x="20229" y="19778"/>
                    <a:pt x="17143" y="21600"/>
                    <a:pt x="11657" y="21600"/>
                  </a:cubicBezTo>
                  <a:cubicBezTo>
                    <a:pt x="3771" y="21600"/>
                    <a:pt x="0" y="17696"/>
                    <a:pt x="0" y="10670"/>
                  </a:cubicBezTo>
                  <a:cubicBezTo>
                    <a:pt x="0" y="3383"/>
                    <a:pt x="4457" y="0"/>
                    <a:pt x="11314" y="0"/>
                  </a:cubicBezTo>
                  <a:cubicBezTo>
                    <a:pt x="17829" y="0"/>
                    <a:pt x="21600" y="2863"/>
                    <a:pt x="21600" y="8067"/>
                  </a:cubicBezTo>
                  <a:cubicBezTo>
                    <a:pt x="21600" y="10410"/>
                    <a:pt x="21257" y="11971"/>
                    <a:pt x="21257" y="11971"/>
                  </a:cubicBezTo>
                  <a:lnTo>
                    <a:pt x="5143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20" name="Freeform 36"/>
            <p:cNvSpPr/>
            <p:nvPr/>
          </p:nvSpPr>
          <p:spPr>
            <a:xfrm>
              <a:off x="606630" y="348519"/>
              <a:ext cx="62939" cy="116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20892" y="21600"/>
                    <a:pt x="19121" y="21600"/>
                  </a:cubicBezTo>
                  <a:cubicBezTo>
                    <a:pt x="17351" y="21600"/>
                    <a:pt x="16289" y="21409"/>
                    <a:pt x="16289" y="21409"/>
                  </a:cubicBezTo>
                  <a:cubicBezTo>
                    <a:pt x="16289" y="11087"/>
                    <a:pt x="16289" y="11087"/>
                    <a:pt x="16289" y="11087"/>
                  </a:cubicBezTo>
                  <a:cubicBezTo>
                    <a:pt x="16289" y="9366"/>
                    <a:pt x="14872" y="8602"/>
                    <a:pt x="11331" y="8602"/>
                  </a:cubicBezTo>
                  <a:cubicBezTo>
                    <a:pt x="8852" y="8602"/>
                    <a:pt x="6728" y="9175"/>
                    <a:pt x="5311" y="10322"/>
                  </a:cubicBezTo>
                  <a:cubicBezTo>
                    <a:pt x="5311" y="21409"/>
                    <a:pt x="5311" y="21409"/>
                    <a:pt x="5311" y="21409"/>
                  </a:cubicBezTo>
                  <a:cubicBezTo>
                    <a:pt x="5311" y="21409"/>
                    <a:pt x="4249" y="21600"/>
                    <a:pt x="2479" y="21600"/>
                  </a:cubicBezTo>
                  <a:cubicBezTo>
                    <a:pt x="708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708" y="0"/>
                    <a:pt x="2479" y="0"/>
                  </a:cubicBezTo>
                  <a:cubicBezTo>
                    <a:pt x="4249" y="0"/>
                    <a:pt x="5311" y="191"/>
                    <a:pt x="5311" y="191"/>
                  </a:cubicBezTo>
                  <a:cubicBezTo>
                    <a:pt x="5311" y="8028"/>
                    <a:pt x="5311" y="8028"/>
                    <a:pt x="5311" y="8028"/>
                  </a:cubicBezTo>
                  <a:cubicBezTo>
                    <a:pt x="7082" y="6881"/>
                    <a:pt x="9915" y="6117"/>
                    <a:pt x="13456" y="6117"/>
                  </a:cubicBezTo>
                  <a:cubicBezTo>
                    <a:pt x="18767" y="6117"/>
                    <a:pt x="21600" y="8028"/>
                    <a:pt x="21600" y="10513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21" name="Freeform 37"/>
            <p:cNvSpPr/>
            <p:nvPr/>
          </p:nvSpPr>
          <p:spPr>
            <a:xfrm>
              <a:off x="687169" y="381587"/>
              <a:ext cx="624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311" y="12492"/>
                    <a:pt x="5311" y="14834"/>
                  </a:cubicBezTo>
                  <a:cubicBezTo>
                    <a:pt x="5311" y="17436"/>
                    <a:pt x="7082" y="18477"/>
                    <a:pt x="9915" y="18477"/>
                  </a:cubicBezTo>
                  <a:cubicBezTo>
                    <a:pt x="14164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2748" y="11451"/>
                    <a:pt x="10977" y="11451"/>
                  </a:cubicBezTo>
                  <a:moveTo>
                    <a:pt x="11331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0892" y="21080"/>
                    <a:pt x="19475" y="21080"/>
                  </a:cubicBezTo>
                  <a:cubicBezTo>
                    <a:pt x="18059" y="21080"/>
                    <a:pt x="17351" y="20819"/>
                    <a:pt x="17351" y="20819"/>
                  </a:cubicBezTo>
                  <a:cubicBezTo>
                    <a:pt x="16643" y="18217"/>
                    <a:pt x="16643" y="18217"/>
                    <a:pt x="16643" y="18217"/>
                  </a:cubicBezTo>
                  <a:cubicBezTo>
                    <a:pt x="15226" y="20299"/>
                    <a:pt x="12393" y="21600"/>
                    <a:pt x="8144" y="21600"/>
                  </a:cubicBezTo>
                  <a:cubicBezTo>
                    <a:pt x="3187" y="21600"/>
                    <a:pt x="0" y="19258"/>
                    <a:pt x="0" y="1483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623" y="3383"/>
                  </a:cubicBezTo>
                  <a:cubicBezTo>
                    <a:pt x="7082" y="3383"/>
                    <a:pt x="3541" y="4424"/>
                    <a:pt x="3541" y="4424"/>
                  </a:cubicBezTo>
                  <a:cubicBezTo>
                    <a:pt x="3541" y="4424"/>
                    <a:pt x="2833" y="3904"/>
                    <a:pt x="2479" y="3123"/>
                  </a:cubicBezTo>
                  <a:cubicBezTo>
                    <a:pt x="1770" y="2342"/>
                    <a:pt x="2125" y="1561"/>
                    <a:pt x="2125" y="1561"/>
                  </a:cubicBezTo>
                  <a:cubicBezTo>
                    <a:pt x="2125" y="1561"/>
                    <a:pt x="6020" y="0"/>
                    <a:pt x="1133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22" name="Freeform 38"/>
            <p:cNvSpPr/>
            <p:nvPr/>
          </p:nvSpPr>
          <p:spPr>
            <a:xfrm>
              <a:off x="772507" y="348519"/>
              <a:ext cx="66672" cy="11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8452"/>
                  </a:moveTo>
                  <a:cubicBezTo>
                    <a:pt x="6978" y="8452"/>
                    <a:pt x="4985" y="9955"/>
                    <a:pt x="4985" y="12021"/>
                  </a:cubicBezTo>
                  <a:cubicBezTo>
                    <a:pt x="4985" y="15590"/>
                    <a:pt x="4985" y="15590"/>
                    <a:pt x="4985" y="15590"/>
                  </a:cubicBezTo>
                  <a:cubicBezTo>
                    <a:pt x="4985" y="17468"/>
                    <a:pt x="6978" y="19158"/>
                    <a:pt x="10302" y="19158"/>
                  </a:cubicBezTo>
                  <a:cubicBezTo>
                    <a:pt x="14289" y="19158"/>
                    <a:pt x="16283" y="18031"/>
                    <a:pt x="16283" y="13711"/>
                  </a:cubicBezTo>
                  <a:cubicBezTo>
                    <a:pt x="16283" y="9579"/>
                    <a:pt x="14289" y="8452"/>
                    <a:pt x="10302" y="8452"/>
                  </a:cubicBezTo>
                  <a:moveTo>
                    <a:pt x="4985" y="7889"/>
                  </a:moveTo>
                  <a:cubicBezTo>
                    <a:pt x="6314" y="6762"/>
                    <a:pt x="8640" y="6010"/>
                    <a:pt x="11963" y="6010"/>
                  </a:cubicBezTo>
                  <a:cubicBezTo>
                    <a:pt x="17945" y="6010"/>
                    <a:pt x="21600" y="8077"/>
                    <a:pt x="21600" y="13711"/>
                  </a:cubicBezTo>
                  <a:cubicBezTo>
                    <a:pt x="21600" y="19534"/>
                    <a:pt x="17945" y="21600"/>
                    <a:pt x="11963" y="21600"/>
                  </a:cubicBezTo>
                  <a:cubicBezTo>
                    <a:pt x="8640" y="21600"/>
                    <a:pt x="6314" y="20849"/>
                    <a:pt x="4985" y="19722"/>
                  </a:cubicBezTo>
                  <a:cubicBezTo>
                    <a:pt x="4985" y="21037"/>
                    <a:pt x="4985" y="21037"/>
                    <a:pt x="4985" y="21037"/>
                  </a:cubicBezTo>
                  <a:cubicBezTo>
                    <a:pt x="4985" y="21037"/>
                    <a:pt x="3988" y="21224"/>
                    <a:pt x="2326" y="21224"/>
                  </a:cubicBezTo>
                  <a:cubicBezTo>
                    <a:pt x="665" y="21224"/>
                    <a:pt x="0" y="21037"/>
                    <a:pt x="0" y="21037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0" y="188"/>
                    <a:pt x="665" y="0"/>
                    <a:pt x="2326" y="0"/>
                  </a:cubicBezTo>
                  <a:cubicBezTo>
                    <a:pt x="3988" y="0"/>
                    <a:pt x="4985" y="188"/>
                    <a:pt x="4985" y="188"/>
                  </a:cubicBezTo>
                  <a:lnTo>
                    <a:pt x="4985" y="788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23" name="Freeform 39"/>
            <p:cNvSpPr/>
            <p:nvPr/>
          </p:nvSpPr>
          <p:spPr>
            <a:xfrm>
              <a:off x="857846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550" y="21600"/>
                    <a:pt x="10800" y="21600"/>
                  </a:cubicBezTo>
                  <a:cubicBezTo>
                    <a:pt x="4050" y="21600"/>
                    <a:pt x="1350" y="21404"/>
                    <a:pt x="1350" y="21404"/>
                  </a:cubicBezTo>
                  <a:cubicBezTo>
                    <a:pt x="1350" y="6284"/>
                    <a:pt x="1350" y="6284"/>
                    <a:pt x="1350" y="6284"/>
                  </a:cubicBezTo>
                  <a:cubicBezTo>
                    <a:pt x="1350" y="6284"/>
                    <a:pt x="4050" y="6087"/>
                    <a:pt x="10800" y="6087"/>
                  </a:cubicBezTo>
                  <a:cubicBezTo>
                    <a:pt x="1755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405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405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24" name="Freeform 40"/>
            <p:cNvSpPr/>
            <p:nvPr/>
          </p:nvSpPr>
          <p:spPr>
            <a:xfrm>
              <a:off x="897849" y="348519"/>
              <a:ext cx="15468" cy="116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17280" y="21600"/>
                    <a:pt x="10080" y="21600"/>
                  </a:cubicBezTo>
                  <a:cubicBezTo>
                    <a:pt x="2880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2880" y="0"/>
                    <a:pt x="10080" y="0"/>
                  </a:cubicBezTo>
                  <a:cubicBezTo>
                    <a:pt x="17280" y="0"/>
                    <a:pt x="21600" y="191"/>
                    <a:pt x="21600" y="191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25" name="Freeform 41"/>
            <p:cNvSpPr/>
            <p:nvPr/>
          </p:nvSpPr>
          <p:spPr>
            <a:xfrm>
              <a:off x="936251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550" y="21600"/>
                    <a:pt x="10800" y="21600"/>
                  </a:cubicBezTo>
                  <a:cubicBezTo>
                    <a:pt x="4050" y="21600"/>
                    <a:pt x="1350" y="21404"/>
                    <a:pt x="1350" y="21404"/>
                  </a:cubicBezTo>
                  <a:cubicBezTo>
                    <a:pt x="1350" y="6284"/>
                    <a:pt x="1350" y="6284"/>
                    <a:pt x="1350" y="6284"/>
                  </a:cubicBezTo>
                  <a:cubicBezTo>
                    <a:pt x="1350" y="6284"/>
                    <a:pt x="4050" y="6087"/>
                    <a:pt x="10800" y="6087"/>
                  </a:cubicBezTo>
                  <a:cubicBezTo>
                    <a:pt x="1755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405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405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26" name="Freeform 42"/>
            <p:cNvSpPr/>
            <p:nvPr/>
          </p:nvSpPr>
          <p:spPr>
            <a:xfrm>
              <a:off x="968253" y="366120"/>
              <a:ext cx="51204" cy="101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4" y="14988"/>
                  </a:moveTo>
                  <a:cubicBezTo>
                    <a:pt x="11664" y="17853"/>
                    <a:pt x="13824" y="18735"/>
                    <a:pt x="18144" y="18735"/>
                  </a:cubicBezTo>
                  <a:cubicBezTo>
                    <a:pt x="19440" y="18735"/>
                    <a:pt x="21168" y="18735"/>
                    <a:pt x="21168" y="18735"/>
                  </a:cubicBezTo>
                  <a:cubicBezTo>
                    <a:pt x="21168" y="18735"/>
                    <a:pt x="21600" y="19176"/>
                    <a:pt x="21600" y="20057"/>
                  </a:cubicBezTo>
                  <a:cubicBezTo>
                    <a:pt x="21600" y="20718"/>
                    <a:pt x="21168" y="21159"/>
                    <a:pt x="21168" y="21159"/>
                  </a:cubicBezTo>
                  <a:cubicBezTo>
                    <a:pt x="19872" y="21380"/>
                    <a:pt x="18144" y="21600"/>
                    <a:pt x="16416" y="21600"/>
                  </a:cubicBezTo>
                  <a:cubicBezTo>
                    <a:pt x="8208" y="21600"/>
                    <a:pt x="5184" y="19396"/>
                    <a:pt x="5184" y="14988"/>
                  </a:cubicBezTo>
                  <a:cubicBezTo>
                    <a:pt x="5184" y="6171"/>
                    <a:pt x="5184" y="6171"/>
                    <a:pt x="5184" y="6171"/>
                  </a:cubicBezTo>
                  <a:cubicBezTo>
                    <a:pt x="0" y="6171"/>
                    <a:pt x="0" y="6171"/>
                    <a:pt x="0" y="6171"/>
                  </a:cubicBezTo>
                  <a:cubicBezTo>
                    <a:pt x="0" y="6171"/>
                    <a:pt x="0" y="5731"/>
                    <a:pt x="0" y="5069"/>
                  </a:cubicBezTo>
                  <a:cubicBezTo>
                    <a:pt x="0" y="4188"/>
                    <a:pt x="0" y="3747"/>
                    <a:pt x="0" y="3747"/>
                  </a:cubicBezTo>
                  <a:cubicBezTo>
                    <a:pt x="5184" y="3747"/>
                    <a:pt x="5184" y="3747"/>
                    <a:pt x="5184" y="3747"/>
                  </a:cubicBezTo>
                  <a:cubicBezTo>
                    <a:pt x="5184" y="661"/>
                    <a:pt x="5184" y="661"/>
                    <a:pt x="5184" y="661"/>
                  </a:cubicBezTo>
                  <a:cubicBezTo>
                    <a:pt x="6912" y="220"/>
                    <a:pt x="9504" y="0"/>
                    <a:pt x="11664" y="0"/>
                  </a:cubicBezTo>
                  <a:cubicBezTo>
                    <a:pt x="11664" y="3747"/>
                    <a:pt x="11664" y="3747"/>
                    <a:pt x="11664" y="3747"/>
                  </a:cubicBezTo>
                  <a:cubicBezTo>
                    <a:pt x="20304" y="3747"/>
                    <a:pt x="20304" y="3747"/>
                    <a:pt x="20304" y="3747"/>
                  </a:cubicBezTo>
                  <a:cubicBezTo>
                    <a:pt x="20304" y="3747"/>
                    <a:pt x="20736" y="4188"/>
                    <a:pt x="20736" y="4849"/>
                  </a:cubicBezTo>
                  <a:cubicBezTo>
                    <a:pt x="20736" y="5731"/>
                    <a:pt x="20304" y="6171"/>
                    <a:pt x="20304" y="6171"/>
                  </a:cubicBezTo>
                  <a:cubicBezTo>
                    <a:pt x="11664" y="6171"/>
                    <a:pt x="11664" y="6171"/>
                    <a:pt x="11664" y="6171"/>
                  </a:cubicBezTo>
                  <a:lnTo>
                    <a:pt x="11664" y="14988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27" name="Freeform 43"/>
            <p:cNvSpPr/>
            <p:nvPr/>
          </p:nvSpPr>
          <p:spPr>
            <a:xfrm>
              <a:off x="1029057" y="381587"/>
              <a:ext cx="624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666" y="12492"/>
                    <a:pt x="5666" y="14834"/>
                  </a:cubicBezTo>
                  <a:cubicBezTo>
                    <a:pt x="5666" y="17436"/>
                    <a:pt x="7436" y="18477"/>
                    <a:pt x="10269" y="18477"/>
                  </a:cubicBezTo>
                  <a:cubicBezTo>
                    <a:pt x="14518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3102" y="11451"/>
                    <a:pt x="10977" y="11451"/>
                  </a:cubicBezTo>
                  <a:moveTo>
                    <a:pt x="11685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1246" y="21080"/>
                    <a:pt x="19830" y="21080"/>
                  </a:cubicBezTo>
                  <a:cubicBezTo>
                    <a:pt x="18413" y="21080"/>
                    <a:pt x="17705" y="20819"/>
                    <a:pt x="17705" y="20819"/>
                  </a:cubicBezTo>
                  <a:cubicBezTo>
                    <a:pt x="16643" y="18217"/>
                    <a:pt x="16643" y="18217"/>
                    <a:pt x="16643" y="18217"/>
                  </a:cubicBezTo>
                  <a:cubicBezTo>
                    <a:pt x="15226" y="20299"/>
                    <a:pt x="12393" y="21600"/>
                    <a:pt x="8498" y="21600"/>
                  </a:cubicBezTo>
                  <a:cubicBezTo>
                    <a:pt x="3187" y="21600"/>
                    <a:pt x="0" y="19258"/>
                    <a:pt x="0" y="1483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977" y="3383"/>
                  </a:cubicBezTo>
                  <a:cubicBezTo>
                    <a:pt x="7082" y="3383"/>
                    <a:pt x="3895" y="4424"/>
                    <a:pt x="3895" y="4424"/>
                  </a:cubicBezTo>
                  <a:cubicBezTo>
                    <a:pt x="3541" y="4424"/>
                    <a:pt x="3187" y="3904"/>
                    <a:pt x="2479" y="3123"/>
                  </a:cubicBezTo>
                  <a:cubicBezTo>
                    <a:pt x="2125" y="2342"/>
                    <a:pt x="2125" y="1561"/>
                    <a:pt x="2125" y="1561"/>
                  </a:cubicBezTo>
                  <a:cubicBezTo>
                    <a:pt x="2125" y="1561"/>
                    <a:pt x="6374" y="0"/>
                    <a:pt x="11685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28" name="Freeform 44"/>
            <p:cNvSpPr/>
            <p:nvPr/>
          </p:nvSpPr>
          <p:spPr>
            <a:xfrm>
              <a:off x="1110129" y="381587"/>
              <a:ext cx="56537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4" y="10670"/>
                  </a:moveTo>
                  <a:cubicBezTo>
                    <a:pt x="6284" y="15875"/>
                    <a:pt x="8640" y="18217"/>
                    <a:pt x="14531" y="18217"/>
                  </a:cubicBezTo>
                  <a:cubicBezTo>
                    <a:pt x="17673" y="18217"/>
                    <a:pt x="20029" y="17436"/>
                    <a:pt x="20029" y="17436"/>
                  </a:cubicBezTo>
                  <a:cubicBezTo>
                    <a:pt x="21207" y="18217"/>
                    <a:pt x="21600" y="19258"/>
                    <a:pt x="21600" y="20299"/>
                  </a:cubicBezTo>
                  <a:cubicBezTo>
                    <a:pt x="21600" y="20299"/>
                    <a:pt x="19244" y="21600"/>
                    <a:pt x="13353" y="21600"/>
                  </a:cubicBezTo>
                  <a:cubicBezTo>
                    <a:pt x="4713" y="21600"/>
                    <a:pt x="0" y="17696"/>
                    <a:pt x="0" y="10670"/>
                  </a:cubicBezTo>
                  <a:cubicBezTo>
                    <a:pt x="0" y="3904"/>
                    <a:pt x="4713" y="0"/>
                    <a:pt x="13353" y="0"/>
                  </a:cubicBezTo>
                  <a:cubicBezTo>
                    <a:pt x="18851" y="0"/>
                    <a:pt x="21207" y="1041"/>
                    <a:pt x="21207" y="1041"/>
                  </a:cubicBezTo>
                  <a:cubicBezTo>
                    <a:pt x="21207" y="2082"/>
                    <a:pt x="20422" y="3123"/>
                    <a:pt x="19244" y="3904"/>
                  </a:cubicBezTo>
                  <a:cubicBezTo>
                    <a:pt x="19244" y="3904"/>
                    <a:pt x="17280" y="3383"/>
                    <a:pt x="14138" y="3383"/>
                  </a:cubicBezTo>
                  <a:cubicBezTo>
                    <a:pt x="8640" y="3383"/>
                    <a:pt x="6284" y="5725"/>
                    <a:pt x="6284" y="1067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29" name="Freeform 45"/>
            <p:cNvSpPr/>
            <p:nvPr/>
          </p:nvSpPr>
          <p:spPr>
            <a:xfrm>
              <a:off x="1165599" y="351719"/>
              <a:ext cx="34136" cy="152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89"/>
                  </a:moveTo>
                  <a:cubicBezTo>
                    <a:pt x="21600" y="2189"/>
                    <a:pt x="19636" y="2335"/>
                    <a:pt x="16364" y="2335"/>
                  </a:cubicBezTo>
                  <a:cubicBezTo>
                    <a:pt x="13091" y="2335"/>
                    <a:pt x="11127" y="2189"/>
                    <a:pt x="11127" y="2189"/>
                  </a:cubicBezTo>
                  <a:cubicBezTo>
                    <a:pt x="11127" y="146"/>
                    <a:pt x="11127" y="146"/>
                    <a:pt x="11127" y="146"/>
                  </a:cubicBezTo>
                  <a:cubicBezTo>
                    <a:pt x="11127" y="146"/>
                    <a:pt x="13091" y="0"/>
                    <a:pt x="16364" y="0"/>
                  </a:cubicBezTo>
                  <a:cubicBezTo>
                    <a:pt x="19636" y="0"/>
                    <a:pt x="21600" y="146"/>
                    <a:pt x="21600" y="146"/>
                  </a:cubicBezTo>
                  <a:lnTo>
                    <a:pt x="21600" y="2189"/>
                  </a:lnTo>
                  <a:close/>
                  <a:moveTo>
                    <a:pt x="11782" y="4670"/>
                  </a:moveTo>
                  <a:cubicBezTo>
                    <a:pt x="11782" y="4670"/>
                    <a:pt x="13091" y="4524"/>
                    <a:pt x="16364" y="4524"/>
                  </a:cubicBezTo>
                  <a:cubicBezTo>
                    <a:pt x="19636" y="4524"/>
                    <a:pt x="21600" y="4670"/>
                    <a:pt x="21600" y="4670"/>
                  </a:cubicBezTo>
                  <a:cubicBezTo>
                    <a:pt x="21600" y="17951"/>
                    <a:pt x="21600" y="17951"/>
                    <a:pt x="21600" y="17951"/>
                  </a:cubicBezTo>
                  <a:cubicBezTo>
                    <a:pt x="21600" y="20286"/>
                    <a:pt x="16364" y="21600"/>
                    <a:pt x="7200" y="21600"/>
                  </a:cubicBezTo>
                  <a:cubicBezTo>
                    <a:pt x="3273" y="21600"/>
                    <a:pt x="655" y="21454"/>
                    <a:pt x="655" y="21454"/>
                  </a:cubicBezTo>
                  <a:cubicBezTo>
                    <a:pt x="655" y="21454"/>
                    <a:pt x="0" y="21162"/>
                    <a:pt x="0" y="20870"/>
                  </a:cubicBezTo>
                  <a:cubicBezTo>
                    <a:pt x="0" y="20141"/>
                    <a:pt x="1309" y="19703"/>
                    <a:pt x="1309" y="19703"/>
                  </a:cubicBezTo>
                  <a:cubicBezTo>
                    <a:pt x="1309" y="19703"/>
                    <a:pt x="2618" y="19849"/>
                    <a:pt x="4582" y="19849"/>
                  </a:cubicBezTo>
                  <a:cubicBezTo>
                    <a:pt x="9164" y="19849"/>
                    <a:pt x="11782" y="19265"/>
                    <a:pt x="11782" y="18097"/>
                  </a:cubicBezTo>
                  <a:lnTo>
                    <a:pt x="11782" y="467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30" name="Freeform 46"/>
            <p:cNvSpPr/>
            <p:nvPr/>
          </p:nvSpPr>
          <p:spPr>
            <a:xfrm>
              <a:off x="1222136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250" y="21404"/>
                  </a:moveTo>
                  <a:cubicBezTo>
                    <a:pt x="20250" y="21404"/>
                    <a:pt x="17550" y="21600"/>
                    <a:pt x="10800" y="21600"/>
                  </a:cubicBezTo>
                  <a:cubicBezTo>
                    <a:pt x="4050" y="21600"/>
                    <a:pt x="0" y="21404"/>
                    <a:pt x="0" y="21404"/>
                  </a:cubicBezTo>
                  <a:cubicBezTo>
                    <a:pt x="0" y="6284"/>
                    <a:pt x="0" y="6284"/>
                    <a:pt x="0" y="6284"/>
                  </a:cubicBezTo>
                  <a:cubicBezTo>
                    <a:pt x="0" y="6284"/>
                    <a:pt x="4050" y="6087"/>
                    <a:pt x="10800" y="6087"/>
                  </a:cubicBezTo>
                  <a:cubicBezTo>
                    <a:pt x="17550" y="6087"/>
                    <a:pt x="20250" y="6284"/>
                    <a:pt x="20250" y="6284"/>
                  </a:cubicBezTo>
                  <a:lnTo>
                    <a:pt x="2025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270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270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31" name="Freeform 47"/>
            <p:cNvSpPr/>
            <p:nvPr/>
          </p:nvSpPr>
          <p:spPr>
            <a:xfrm>
              <a:off x="1294673" y="351719"/>
              <a:ext cx="87474" cy="115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73" y="2507"/>
                  </a:moveTo>
                  <a:cubicBezTo>
                    <a:pt x="6607" y="2507"/>
                    <a:pt x="4066" y="4243"/>
                    <a:pt x="4066" y="10800"/>
                  </a:cubicBezTo>
                  <a:cubicBezTo>
                    <a:pt x="4066" y="17164"/>
                    <a:pt x="6607" y="19093"/>
                    <a:pt x="10673" y="19093"/>
                  </a:cubicBezTo>
                  <a:cubicBezTo>
                    <a:pt x="14739" y="19093"/>
                    <a:pt x="17280" y="17164"/>
                    <a:pt x="17280" y="10800"/>
                  </a:cubicBezTo>
                  <a:cubicBezTo>
                    <a:pt x="17280" y="4243"/>
                    <a:pt x="14739" y="2507"/>
                    <a:pt x="10673" y="2507"/>
                  </a:cubicBezTo>
                  <a:moveTo>
                    <a:pt x="10673" y="0"/>
                  </a:moveTo>
                  <a:cubicBezTo>
                    <a:pt x="17280" y="0"/>
                    <a:pt x="21600" y="3279"/>
                    <a:pt x="21600" y="10800"/>
                  </a:cubicBezTo>
                  <a:cubicBezTo>
                    <a:pt x="21600" y="18321"/>
                    <a:pt x="17280" y="21600"/>
                    <a:pt x="10673" y="21600"/>
                  </a:cubicBezTo>
                  <a:cubicBezTo>
                    <a:pt x="4066" y="21600"/>
                    <a:pt x="0" y="18321"/>
                    <a:pt x="0" y="10800"/>
                  </a:cubicBezTo>
                  <a:cubicBezTo>
                    <a:pt x="0" y="3279"/>
                    <a:pt x="4066" y="0"/>
                    <a:pt x="10673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32" name="Freeform 48"/>
            <p:cNvSpPr/>
            <p:nvPr/>
          </p:nvSpPr>
          <p:spPr>
            <a:xfrm>
              <a:off x="1398680" y="381587"/>
              <a:ext cx="54404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11" y="0"/>
                  </a:moveTo>
                  <a:cubicBezTo>
                    <a:pt x="17525" y="0"/>
                    <a:pt x="20377" y="1041"/>
                    <a:pt x="20377" y="1041"/>
                  </a:cubicBezTo>
                  <a:cubicBezTo>
                    <a:pt x="20377" y="2082"/>
                    <a:pt x="19562" y="3383"/>
                    <a:pt x="18747" y="3904"/>
                  </a:cubicBezTo>
                  <a:cubicBezTo>
                    <a:pt x="18747" y="3904"/>
                    <a:pt x="15487" y="3383"/>
                    <a:pt x="12226" y="3383"/>
                  </a:cubicBezTo>
                  <a:cubicBezTo>
                    <a:pt x="8151" y="3383"/>
                    <a:pt x="5706" y="4164"/>
                    <a:pt x="5706" y="6246"/>
                  </a:cubicBezTo>
                  <a:cubicBezTo>
                    <a:pt x="5706" y="8067"/>
                    <a:pt x="9781" y="8588"/>
                    <a:pt x="13449" y="9369"/>
                  </a:cubicBezTo>
                  <a:cubicBezTo>
                    <a:pt x="17525" y="10149"/>
                    <a:pt x="21600" y="11451"/>
                    <a:pt x="21600" y="15354"/>
                  </a:cubicBezTo>
                  <a:cubicBezTo>
                    <a:pt x="21600" y="19258"/>
                    <a:pt x="17932" y="21600"/>
                    <a:pt x="10189" y="21600"/>
                  </a:cubicBezTo>
                  <a:cubicBezTo>
                    <a:pt x="3668" y="21600"/>
                    <a:pt x="0" y="20039"/>
                    <a:pt x="0" y="20039"/>
                  </a:cubicBezTo>
                  <a:cubicBezTo>
                    <a:pt x="0" y="18998"/>
                    <a:pt x="408" y="17957"/>
                    <a:pt x="1630" y="17176"/>
                  </a:cubicBezTo>
                  <a:cubicBezTo>
                    <a:pt x="1630" y="17176"/>
                    <a:pt x="5706" y="18217"/>
                    <a:pt x="9781" y="18217"/>
                  </a:cubicBezTo>
                  <a:cubicBezTo>
                    <a:pt x="13449" y="18217"/>
                    <a:pt x="15894" y="17176"/>
                    <a:pt x="15894" y="15354"/>
                  </a:cubicBezTo>
                  <a:cubicBezTo>
                    <a:pt x="15894" y="13272"/>
                    <a:pt x="12226" y="12752"/>
                    <a:pt x="8558" y="11971"/>
                  </a:cubicBezTo>
                  <a:cubicBezTo>
                    <a:pt x="4483" y="11190"/>
                    <a:pt x="0" y="10149"/>
                    <a:pt x="0" y="6246"/>
                  </a:cubicBezTo>
                  <a:cubicBezTo>
                    <a:pt x="0" y="2602"/>
                    <a:pt x="3668" y="0"/>
                    <a:pt x="1141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33" name="Freeform 49"/>
            <p:cNvSpPr/>
            <p:nvPr/>
          </p:nvSpPr>
          <p:spPr>
            <a:xfrm>
              <a:off x="1467484" y="344020"/>
              <a:ext cx="68806" cy="123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11284" y="35"/>
                  </a:moveTo>
                  <a:cubicBezTo>
                    <a:pt x="12573" y="-145"/>
                    <a:pt x="14830" y="395"/>
                    <a:pt x="15475" y="1115"/>
                  </a:cubicBezTo>
                  <a:cubicBezTo>
                    <a:pt x="9349" y="4715"/>
                    <a:pt x="9349" y="4715"/>
                    <a:pt x="9349" y="4715"/>
                  </a:cubicBezTo>
                  <a:cubicBezTo>
                    <a:pt x="8060" y="4535"/>
                    <a:pt x="7093" y="4355"/>
                    <a:pt x="6448" y="3815"/>
                  </a:cubicBezTo>
                  <a:lnTo>
                    <a:pt x="11284" y="35"/>
                  </a:lnTo>
                  <a:close/>
                  <a:moveTo>
                    <a:pt x="10961" y="8675"/>
                  </a:moveTo>
                  <a:cubicBezTo>
                    <a:pt x="7415" y="8675"/>
                    <a:pt x="5158" y="9755"/>
                    <a:pt x="5158" y="13895"/>
                  </a:cubicBezTo>
                  <a:cubicBezTo>
                    <a:pt x="5158" y="18215"/>
                    <a:pt x="7415" y="19295"/>
                    <a:pt x="10961" y="19295"/>
                  </a:cubicBezTo>
                  <a:cubicBezTo>
                    <a:pt x="14507" y="19295"/>
                    <a:pt x="16764" y="18215"/>
                    <a:pt x="16764" y="13895"/>
                  </a:cubicBezTo>
                  <a:cubicBezTo>
                    <a:pt x="16764" y="9755"/>
                    <a:pt x="14507" y="8675"/>
                    <a:pt x="10961" y="8675"/>
                  </a:cubicBezTo>
                  <a:moveTo>
                    <a:pt x="10961" y="6515"/>
                  </a:moveTo>
                  <a:cubicBezTo>
                    <a:pt x="17731" y="6515"/>
                    <a:pt x="21600" y="8675"/>
                    <a:pt x="21600" y="13895"/>
                  </a:cubicBezTo>
                  <a:cubicBezTo>
                    <a:pt x="21600" y="19295"/>
                    <a:pt x="17409" y="21455"/>
                    <a:pt x="10961" y="21455"/>
                  </a:cubicBezTo>
                  <a:cubicBezTo>
                    <a:pt x="4191" y="21455"/>
                    <a:pt x="0" y="19295"/>
                    <a:pt x="0" y="13895"/>
                  </a:cubicBezTo>
                  <a:cubicBezTo>
                    <a:pt x="0" y="8675"/>
                    <a:pt x="4191" y="6515"/>
                    <a:pt x="10961" y="6515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34" name="Freeform 50"/>
            <p:cNvSpPr/>
            <p:nvPr/>
          </p:nvSpPr>
          <p:spPr>
            <a:xfrm>
              <a:off x="1556023" y="348519"/>
              <a:ext cx="66672" cy="11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8452"/>
                  </a:moveTo>
                  <a:cubicBezTo>
                    <a:pt x="6978" y="8452"/>
                    <a:pt x="4985" y="9955"/>
                    <a:pt x="4985" y="12021"/>
                  </a:cubicBezTo>
                  <a:cubicBezTo>
                    <a:pt x="4985" y="15590"/>
                    <a:pt x="4985" y="15590"/>
                    <a:pt x="4985" y="15590"/>
                  </a:cubicBezTo>
                  <a:cubicBezTo>
                    <a:pt x="4985" y="17468"/>
                    <a:pt x="6978" y="19158"/>
                    <a:pt x="10302" y="19158"/>
                  </a:cubicBezTo>
                  <a:cubicBezTo>
                    <a:pt x="14289" y="19158"/>
                    <a:pt x="16283" y="18031"/>
                    <a:pt x="16283" y="13711"/>
                  </a:cubicBezTo>
                  <a:cubicBezTo>
                    <a:pt x="16283" y="9579"/>
                    <a:pt x="14289" y="8452"/>
                    <a:pt x="10302" y="8452"/>
                  </a:cubicBezTo>
                  <a:moveTo>
                    <a:pt x="4985" y="7889"/>
                  </a:moveTo>
                  <a:cubicBezTo>
                    <a:pt x="6314" y="6762"/>
                    <a:pt x="8640" y="6010"/>
                    <a:pt x="12295" y="6010"/>
                  </a:cubicBezTo>
                  <a:cubicBezTo>
                    <a:pt x="17945" y="6010"/>
                    <a:pt x="21600" y="8077"/>
                    <a:pt x="21600" y="13711"/>
                  </a:cubicBezTo>
                  <a:cubicBezTo>
                    <a:pt x="21600" y="19534"/>
                    <a:pt x="17945" y="21600"/>
                    <a:pt x="12295" y="21600"/>
                  </a:cubicBezTo>
                  <a:cubicBezTo>
                    <a:pt x="8640" y="21600"/>
                    <a:pt x="6314" y="20849"/>
                    <a:pt x="4985" y="19722"/>
                  </a:cubicBezTo>
                  <a:cubicBezTo>
                    <a:pt x="4985" y="21037"/>
                    <a:pt x="4985" y="21037"/>
                    <a:pt x="4985" y="21037"/>
                  </a:cubicBezTo>
                  <a:cubicBezTo>
                    <a:pt x="4985" y="21037"/>
                    <a:pt x="3988" y="21224"/>
                    <a:pt x="2326" y="21224"/>
                  </a:cubicBezTo>
                  <a:cubicBezTo>
                    <a:pt x="665" y="21224"/>
                    <a:pt x="0" y="21037"/>
                    <a:pt x="0" y="21037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0" y="188"/>
                    <a:pt x="665" y="0"/>
                    <a:pt x="2326" y="0"/>
                  </a:cubicBezTo>
                  <a:cubicBezTo>
                    <a:pt x="3988" y="0"/>
                    <a:pt x="4985" y="188"/>
                    <a:pt x="4985" y="188"/>
                  </a:cubicBezTo>
                  <a:lnTo>
                    <a:pt x="4985" y="788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35" name="Freeform 51"/>
            <p:cNvSpPr/>
            <p:nvPr/>
          </p:nvSpPr>
          <p:spPr>
            <a:xfrm>
              <a:off x="431686" y="540531"/>
              <a:ext cx="81073" cy="111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9" y="7800"/>
                  </a:moveTo>
                  <a:cubicBezTo>
                    <a:pt x="4648" y="5800"/>
                    <a:pt x="3828" y="3800"/>
                    <a:pt x="3828" y="3800"/>
                  </a:cubicBezTo>
                  <a:cubicBezTo>
                    <a:pt x="3554" y="3800"/>
                    <a:pt x="3554" y="3800"/>
                    <a:pt x="3554" y="3800"/>
                  </a:cubicBezTo>
                  <a:cubicBezTo>
                    <a:pt x="3554" y="3800"/>
                    <a:pt x="4101" y="5800"/>
                    <a:pt x="4101" y="8800"/>
                  </a:cubicBezTo>
                  <a:cubicBezTo>
                    <a:pt x="4101" y="21400"/>
                    <a:pt x="4101" y="21400"/>
                    <a:pt x="4101" y="21400"/>
                  </a:cubicBezTo>
                  <a:cubicBezTo>
                    <a:pt x="4101" y="21400"/>
                    <a:pt x="3281" y="21600"/>
                    <a:pt x="1914" y="21600"/>
                  </a:cubicBezTo>
                  <a:cubicBezTo>
                    <a:pt x="547" y="21600"/>
                    <a:pt x="0" y="21400"/>
                    <a:pt x="0" y="21400"/>
                  </a:cubicBezTo>
                  <a:cubicBezTo>
                    <a:pt x="0" y="200"/>
                    <a:pt x="0" y="200"/>
                    <a:pt x="0" y="200"/>
                  </a:cubicBezTo>
                  <a:cubicBezTo>
                    <a:pt x="0" y="200"/>
                    <a:pt x="820" y="0"/>
                    <a:pt x="2734" y="0"/>
                  </a:cubicBezTo>
                  <a:cubicBezTo>
                    <a:pt x="4375" y="0"/>
                    <a:pt x="5195" y="200"/>
                    <a:pt x="5195" y="200"/>
                  </a:cubicBezTo>
                  <a:cubicBezTo>
                    <a:pt x="15311" y="13800"/>
                    <a:pt x="15311" y="13800"/>
                    <a:pt x="15311" y="13800"/>
                  </a:cubicBezTo>
                  <a:cubicBezTo>
                    <a:pt x="16952" y="15800"/>
                    <a:pt x="18046" y="17800"/>
                    <a:pt x="18046" y="17800"/>
                  </a:cubicBezTo>
                  <a:cubicBezTo>
                    <a:pt x="18046" y="17800"/>
                    <a:pt x="18046" y="17800"/>
                    <a:pt x="18046" y="17800"/>
                  </a:cubicBezTo>
                  <a:cubicBezTo>
                    <a:pt x="18046" y="17800"/>
                    <a:pt x="17772" y="15600"/>
                    <a:pt x="17772" y="12800"/>
                  </a:cubicBezTo>
                  <a:cubicBezTo>
                    <a:pt x="17772" y="200"/>
                    <a:pt x="17772" y="200"/>
                    <a:pt x="17772" y="200"/>
                  </a:cubicBezTo>
                  <a:cubicBezTo>
                    <a:pt x="17772" y="200"/>
                    <a:pt x="18319" y="0"/>
                    <a:pt x="19686" y="0"/>
                  </a:cubicBezTo>
                  <a:cubicBezTo>
                    <a:pt x="21053" y="0"/>
                    <a:pt x="21600" y="200"/>
                    <a:pt x="21600" y="200"/>
                  </a:cubicBezTo>
                  <a:cubicBezTo>
                    <a:pt x="21600" y="21400"/>
                    <a:pt x="21600" y="21400"/>
                    <a:pt x="21600" y="21400"/>
                  </a:cubicBezTo>
                  <a:cubicBezTo>
                    <a:pt x="21600" y="21400"/>
                    <a:pt x="20780" y="21600"/>
                    <a:pt x="19139" y="21600"/>
                  </a:cubicBezTo>
                  <a:cubicBezTo>
                    <a:pt x="17499" y="21600"/>
                    <a:pt x="16678" y="21400"/>
                    <a:pt x="16678" y="21400"/>
                  </a:cubicBezTo>
                  <a:lnTo>
                    <a:pt x="6289" y="7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36" name="Freeform 52"/>
            <p:cNvSpPr/>
            <p:nvPr/>
          </p:nvSpPr>
          <p:spPr>
            <a:xfrm>
              <a:off x="538893" y="538397"/>
              <a:ext cx="15468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280" y="21600"/>
                    <a:pt x="10080" y="21600"/>
                  </a:cubicBezTo>
                  <a:cubicBezTo>
                    <a:pt x="2880" y="21600"/>
                    <a:pt x="0" y="21404"/>
                    <a:pt x="0" y="21404"/>
                  </a:cubicBezTo>
                  <a:cubicBezTo>
                    <a:pt x="0" y="6284"/>
                    <a:pt x="0" y="6284"/>
                    <a:pt x="0" y="6284"/>
                  </a:cubicBezTo>
                  <a:cubicBezTo>
                    <a:pt x="0" y="6284"/>
                    <a:pt x="2880" y="6087"/>
                    <a:pt x="10080" y="6087"/>
                  </a:cubicBezTo>
                  <a:cubicBezTo>
                    <a:pt x="1728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8720" y="3338"/>
                    <a:pt x="10080" y="3338"/>
                  </a:cubicBezTo>
                  <a:cubicBezTo>
                    <a:pt x="288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2880" y="0"/>
                    <a:pt x="10080" y="0"/>
                  </a:cubicBezTo>
                  <a:cubicBezTo>
                    <a:pt x="1872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37" name="Freeform 53"/>
            <p:cNvSpPr/>
            <p:nvPr/>
          </p:nvSpPr>
          <p:spPr>
            <a:xfrm>
              <a:off x="573562" y="568799"/>
              <a:ext cx="65071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14" y="3123"/>
                  </a:moveTo>
                  <a:cubicBezTo>
                    <a:pt x="7886" y="3123"/>
                    <a:pt x="5829" y="4945"/>
                    <a:pt x="5143" y="9369"/>
                  </a:cubicBezTo>
                  <a:cubicBezTo>
                    <a:pt x="16457" y="9369"/>
                    <a:pt x="16457" y="9369"/>
                    <a:pt x="16457" y="9369"/>
                  </a:cubicBezTo>
                  <a:cubicBezTo>
                    <a:pt x="16457" y="8848"/>
                    <a:pt x="16457" y="8328"/>
                    <a:pt x="16457" y="7547"/>
                  </a:cubicBezTo>
                  <a:cubicBezTo>
                    <a:pt x="16457" y="5205"/>
                    <a:pt x="15086" y="3123"/>
                    <a:pt x="11314" y="3123"/>
                  </a:cubicBezTo>
                  <a:moveTo>
                    <a:pt x="5143" y="11971"/>
                  </a:moveTo>
                  <a:cubicBezTo>
                    <a:pt x="5829" y="16655"/>
                    <a:pt x="8229" y="18217"/>
                    <a:pt x="12343" y="18217"/>
                  </a:cubicBezTo>
                  <a:cubicBezTo>
                    <a:pt x="16114" y="18217"/>
                    <a:pt x="18514" y="17176"/>
                    <a:pt x="18514" y="17176"/>
                  </a:cubicBezTo>
                  <a:cubicBezTo>
                    <a:pt x="19543" y="17696"/>
                    <a:pt x="20229" y="18737"/>
                    <a:pt x="20229" y="19778"/>
                  </a:cubicBezTo>
                  <a:cubicBezTo>
                    <a:pt x="20229" y="19778"/>
                    <a:pt x="17143" y="21600"/>
                    <a:pt x="11657" y="21600"/>
                  </a:cubicBezTo>
                  <a:cubicBezTo>
                    <a:pt x="3771" y="21600"/>
                    <a:pt x="0" y="17696"/>
                    <a:pt x="0" y="10670"/>
                  </a:cubicBezTo>
                  <a:cubicBezTo>
                    <a:pt x="0" y="3383"/>
                    <a:pt x="4457" y="0"/>
                    <a:pt x="11314" y="0"/>
                  </a:cubicBezTo>
                  <a:cubicBezTo>
                    <a:pt x="17829" y="0"/>
                    <a:pt x="21600" y="2863"/>
                    <a:pt x="21600" y="8067"/>
                  </a:cubicBezTo>
                  <a:cubicBezTo>
                    <a:pt x="21600" y="10410"/>
                    <a:pt x="21257" y="11971"/>
                    <a:pt x="21257" y="11971"/>
                  </a:cubicBezTo>
                  <a:lnTo>
                    <a:pt x="5143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38" name="Freeform 54"/>
            <p:cNvSpPr/>
            <p:nvPr/>
          </p:nvSpPr>
          <p:spPr>
            <a:xfrm>
              <a:off x="657300" y="568799"/>
              <a:ext cx="66672" cy="11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2421"/>
                  </a:moveTo>
                  <a:cubicBezTo>
                    <a:pt x="6978" y="2421"/>
                    <a:pt x="4985" y="4097"/>
                    <a:pt x="4985" y="5959"/>
                  </a:cubicBezTo>
                  <a:cubicBezTo>
                    <a:pt x="4985" y="9497"/>
                    <a:pt x="4985" y="9497"/>
                    <a:pt x="4985" y="9497"/>
                  </a:cubicBezTo>
                  <a:cubicBezTo>
                    <a:pt x="4985" y="11545"/>
                    <a:pt x="6978" y="13034"/>
                    <a:pt x="10302" y="13034"/>
                  </a:cubicBezTo>
                  <a:cubicBezTo>
                    <a:pt x="14289" y="13034"/>
                    <a:pt x="16615" y="11917"/>
                    <a:pt x="16615" y="7821"/>
                  </a:cubicBezTo>
                  <a:cubicBezTo>
                    <a:pt x="16615" y="3538"/>
                    <a:pt x="14289" y="2421"/>
                    <a:pt x="10302" y="2421"/>
                  </a:cubicBezTo>
                  <a:moveTo>
                    <a:pt x="12295" y="0"/>
                  </a:moveTo>
                  <a:cubicBezTo>
                    <a:pt x="17945" y="0"/>
                    <a:pt x="21600" y="2048"/>
                    <a:pt x="21600" y="7821"/>
                  </a:cubicBezTo>
                  <a:cubicBezTo>
                    <a:pt x="21600" y="13407"/>
                    <a:pt x="17945" y="15455"/>
                    <a:pt x="12295" y="15455"/>
                  </a:cubicBezTo>
                  <a:cubicBezTo>
                    <a:pt x="8640" y="15455"/>
                    <a:pt x="6314" y="14710"/>
                    <a:pt x="4985" y="13593"/>
                  </a:cubicBezTo>
                  <a:cubicBezTo>
                    <a:pt x="4985" y="21414"/>
                    <a:pt x="4985" y="21414"/>
                    <a:pt x="4985" y="21414"/>
                  </a:cubicBezTo>
                  <a:cubicBezTo>
                    <a:pt x="4985" y="21414"/>
                    <a:pt x="3988" y="21600"/>
                    <a:pt x="2326" y="21600"/>
                  </a:cubicBezTo>
                  <a:cubicBezTo>
                    <a:pt x="665" y="21600"/>
                    <a:pt x="0" y="21414"/>
                    <a:pt x="0" y="21414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665" y="372"/>
                    <a:pt x="2326" y="372"/>
                  </a:cubicBezTo>
                  <a:cubicBezTo>
                    <a:pt x="3988" y="372"/>
                    <a:pt x="4985" y="559"/>
                    <a:pt x="4985" y="559"/>
                  </a:cubicBezTo>
                  <a:cubicBezTo>
                    <a:pt x="4985" y="1862"/>
                    <a:pt x="4985" y="1862"/>
                    <a:pt x="4985" y="1862"/>
                  </a:cubicBezTo>
                  <a:cubicBezTo>
                    <a:pt x="6314" y="745"/>
                    <a:pt x="8640" y="0"/>
                    <a:pt x="12295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39" name="Freeform 55"/>
            <p:cNvSpPr/>
            <p:nvPr/>
          </p:nvSpPr>
          <p:spPr>
            <a:xfrm>
              <a:off x="739439" y="568799"/>
              <a:ext cx="661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75" y="3123"/>
                  </a:moveTo>
                  <a:cubicBezTo>
                    <a:pt x="8100" y="3123"/>
                    <a:pt x="5737" y="4945"/>
                    <a:pt x="5400" y="9369"/>
                  </a:cubicBezTo>
                  <a:cubicBezTo>
                    <a:pt x="16200" y="9369"/>
                    <a:pt x="16200" y="9369"/>
                    <a:pt x="16200" y="9369"/>
                  </a:cubicBezTo>
                  <a:cubicBezTo>
                    <a:pt x="16200" y="8848"/>
                    <a:pt x="16537" y="8328"/>
                    <a:pt x="16537" y="7547"/>
                  </a:cubicBezTo>
                  <a:cubicBezTo>
                    <a:pt x="16537" y="5205"/>
                    <a:pt x="15187" y="3123"/>
                    <a:pt x="11475" y="3123"/>
                  </a:cubicBezTo>
                  <a:moveTo>
                    <a:pt x="5400" y="11971"/>
                  </a:moveTo>
                  <a:cubicBezTo>
                    <a:pt x="5737" y="16655"/>
                    <a:pt x="8100" y="18217"/>
                    <a:pt x="12487" y="18217"/>
                  </a:cubicBezTo>
                  <a:cubicBezTo>
                    <a:pt x="16200" y="18217"/>
                    <a:pt x="18562" y="17176"/>
                    <a:pt x="18562" y="17176"/>
                  </a:cubicBezTo>
                  <a:cubicBezTo>
                    <a:pt x="19237" y="17696"/>
                    <a:pt x="19912" y="18737"/>
                    <a:pt x="20250" y="19778"/>
                  </a:cubicBezTo>
                  <a:cubicBezTo>
                    <a:pt x="20250" y="19778"/>
                    <a:pt x="17212" y="21600"/>
                    <a:pt x="11812" y="21600"/>
                  </a:cubicBezTo>
                  <a:cubicBezTo>
                    <a:pt x="3712" y="21600"/>
                    <a:pt x="0" y="17696"/>
                    <a:pt x="0" y="10670"/>
                  </a:cubicBezTo>
                  <a:cubicBezTo>
                    <a:pt x="0" y="3383"/>
                    <a:pt x="4725" y="0"/>
                    <a:pt x="11475" y="0"/>
                  </a:cubicBezTo>
                  <a:cubicBezTo>
                    <a:pt x="17887" y="0"/>
                    <a:pt x="21600" y="2863"/>
                    <a:pt x="21600" y="8067"/>
                  </a:cubicBezTo>
                  <a:cubicBezTo>
                    <a:pt x="21600" y="10410"/>
                    <a:pt x="20925" y="11971"/>
                    <a:pt x="20925" y="11971"/>
                  </a:cubicBezTo>
                  <a:lnTo>
                    <a:pt x="5400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40" name="Freeform 56"/>
            <p:cNvSpPr/>
            <p:nvPr/>
          </p:nvSpPr>
          <p:spPr>
            <a:xfrm>
              <a:off x="815710" y="535730"/>
              <a:ext cx="46404" cy="116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560" y="0"/>
                  </a:moveTo>
                  <a:cubicBezTo>
                    <a:pt x="12960" y="0"/>
                    <a:pt x="14400" y="191"/>
                    <a:pt x="14400" y="191"/>
                  </a:cubicBezTo>
                  <a:cubicBezTo>
                    <a:pt x="14400" y="8219"/>
                    <a:pt x="14400" y="8219"/>
                    <a:pt x="14400" y="8219"/>
                  </a:cubicBezTo>
                  <a:cubicBezTo>
                    <a:pt x="19200" y="7073"/>
                    <a:pt x="19200" y="7073"/>
                    <a:pt x="19200" y="7073"/>
                  </a:cubicBezTo>
                  <a:cubicBezTo>
                    <a:pt x="19680" y="7073"/>
                    <a:pt x="20160" y="7264"/>
                    <a:pt x="20640" y="7646"/>
                  </a:cubicBezTo>
                  <a:cubicBezTo>
                    <a:pt x="21600" y="8219"/>
                    <a:pt x="21600" y="8602"/>
                    <a:pt x="21600" y="8602"/>
                  </a:cubicBezTo>
                  <a:cubicBezTo>
                    <a:pt x="14400" y="10322"/>
                    <a:pt x="14400" y="10322"/>
                    <a:pt x="14400" y="10322"/>
                  </a:cubicBezTo>
                  <a:cubicBezTo>
                    <a:pt x="14400" y="21409"/>
                    <a:pt x="14400" y="21409"/>
                    <a:pt x="14400" y="21409"/>
                  </a:cubicBezTo>
                  <a:cubicBezTo>
                    <a:pt x="14400" y="21409"/>
                    <a:pt x="12960" y="21600"/>
                    <a:pt x="10560" y="21600"/>
                  </a:cubicBezTo>
                  <a:cubicBezTo>
                    <a:pt x="8160" y="21600"/>
                    <a:pt x="7200" y="21409"/>
                    <a:pt x="7200" y="21409"/>
                  </a:cubicBezTo>
                  <a:cubicBezTo>
                    <a:pt x="7200" y="11851"/>
                    <a:pt x="7200" y="11851"/>
                    <a:pt x="7200" y="11851"/>
                  </a:cubicBezTo>
                  <a:cubicBezTo>
                    <a:pt x="2400" y="12998"/>
                    <a:pt x="2400" y="12998"/>
                    <a:pt x="2400" y="12998"/>
                  </a:cubicBezTo>
                  <a:cubicBezTo>
                    <a:pt x="1920" y="12998"/>
                    <a:pt x="1440" y="12807"/>
                    <a:pt x="960" y="12425"/>
                  </a:cubicBezTo>
                  <a:cubicBezTo>
                    <a:pt x="0" y="11851"/>
                    <a:pt x="0" y="11469"/>
                    <a:pt x="0" y="11469"/>
                  </a:cubicBezTo>
                  <a:cubicBezTo>
                    <a:pt x="7200" y="9940"/>
                    <a:pt x="7200" y="9940"/>
                    <a:pt x="7200" y="9940"/>
                  </a:cubicBezTo>
                  <a:cubicBezTo>
                    <a:pt x="7200" y="191"/>
                    <a:pt x="7200" y="191"/>
                    <a:pt x="7200" y="191"/>
                  </a:cubicBezTo>
                  <a:cubicBezTo>
                    <a:pt x="7200" y="191"/>
                    <a:pt x="8160" y="0"/>
                    <a:pt x="1056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41" name="Freeform 57"/>
            <p:cNvSpPr/>
            <p:nvPr/>
          </p:nvSpPr>
          <p:spPr>
            <a:xfrm>
              <a:off x="876514" y="568799"/>
              <a:ext cx="63472" cy="8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555" y="21600"/>
                    <a:pt x="18813" y="21600"/>
                  </a:cubicBezTo>
                  <a:cubicBezTo>
                    <a:pt x="17071" y="21600"/>
                    <a:pt x="16026" y="21333"/>
                    <a:pt x="16026" y="21333"/>
                  </a:cubicBezTo>
                  <a:cubicBezTo>
                    <a:pt x="16026" y="6933"/>
                    <a:pt x="16026" y="6933"/>
                    <a:pt x="16026" y="6933"/>
                  </a:cubicBezTo>
                  <a:cubicBezTo>
                    <a:pt x="16026" y="4533"/>
                    <a:pt x="14632" y="3467"/>
                    <a:pt x="11148" y="3467"/>
                  </a:cubicBezTo>
                  <a:cubicBezTo>
                    <a:pt x="9058" y="3467"/>
                    <a:pt x="6619" y="4267"/>
                    <a:pt x="5226" y="5867"/>
                  </a:cubicBezTo>
                  <a:cubicBezTo>
                    <a:pt x="5226" y="21333"/>
                    <a:pt x="5226" y="21333"/>
                    <a:pt x="5226" y="21333"/>
                  </a:cubicBezTo>
                  <a:cubicBezTo>
                    <a:pt x="5226" y="21333"/>
                    <a:pt x="4529" y="21600"/>
                    <a:pt x="2787" y="21600"/>
                  </a:cubicBezTo>
                  <a:cubicBezTo>
                    <a:pt x="1045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1045" y="533"/>
                    <a:pt x="2787" y="533"/>
                  </a:cubicBezTo>
                  <a:cubicBezTo>
                    <a:pt x="4529" y="533"/>
                    <a:pt x="5226" y="800"/>
                    <a:pt x="5226" y="800"/>
                  </a:cubicBezTo>
                  <a:cubicBezTo>
                    <a:pt x="5226" y="2667"/>
                    <a:pt x="5226" y="2667"/>
                    <a:pt x="5226" y="2667"/>
                  </a:cubicBezTo>
                  <a:cubicBezTo>
                    <a:pt x="7316" y="1067"/>
                    <a:pt x="10103" y="0"/>
                    <a:pt x="13239" y="0"/>
                  </a:cubicBezTo>
                  <a:cubicBezTo>
                    <a:pt x="18465" y="0"/>
                    <a:pt x="21600" y="2667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42" name="Freeform 58"/>
            <p:cNvSpPr/>
            <p:nvPr/>
          </p:nvSpPr>
          <p:spPr>
            <a:xfrm>
              <a:off x="958652" y="568799"/>
              <a:ext cx="69339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39" y="3123"/>
                  </a:moveTo>
                  <a:cubicBezTo>
                    <a:pt x="7093" y="3123"/>
                    <a:pt x="4836" y="4684"/>
                    <a:pt x="4836" y="10930"/>
                  </a:cubicBezTo>
                  <a:cubicBezTo>
                    <a:pt x="4836" y="16916"/>
                    <a:pt x="7093" y="18477"/>
                    <a:pt x="10639" y="18477"/>
                  </a:cubicBezTo>
                  <a:cubicBezTo>
                    <a:pt x="14185" y="18477"/>
                    <a:pt x="16442" y="16916"/>
                    <a:pt x="16442" y="10930"/>
                  </a:cubicBezTo>
                  <a:cubicBezTo>
                    <a:pt x="16442" y="4684"/>
                    <a:pt x="14185" y="3123"/>
                    <a:pt x="10639" y="3123"/>
                  </a:cubicBezTo>
                  <a:moveTo>
                    <a:pt x="10639" y="0"/>
                  </a:moveTo>
                  <a:cubicBezTo>
                    <a:pt x="17409" y="0"/>
                    <a:pt x="21600" y="3123"/>
                    <a:pt x="21600" y="10930"/>
                  </a:cubicBezTo>
                  <a:cubicBezTo>
                    <a:pt x="21600" y="18477"/>
                    <a:pt x="17409" y="21600"/>
                    <a:pt x="10639" y="21600"/>
                  </a:cubicBezTo>
                  <a:cubicBezTo>
                    <a:pt x="3869" y="21600"/>
                    <a:pt x="0" y="18477"/>
                    <a:pt x="0" y="10930"/>
                  </a:cubicBezTo>
                  <a:cubicBezTo>
                    <a:pt x="0" y="3123"/>
                    <a:pt x="3869" y="0"/>
                    <a:pt x="10639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43" name="Freeform 59"/>
            <p:cNvSpPr/>
            <p:nvPr/>
          </p:nvSpPr>
          <p:spPr>
            <a:xfrm>
              <a:off x="1042391" y="568799"/>
              <a:ext cx="55471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00" y="0"/>
                  </a:moveTo>
                  <a:cubicBezTo>
                    <a:pt x="17600" y="0"/>
                    <a:pt x="20000" y="1041"/>
                    <a:pt x="20000" y="1041"/>
                  </a:cubicBezTo>
                  <a:cubicBezTo>
                    <a:pt x="20000" y="2082"/>
                    <a:pt x="19600" y="3383"/>
                    <a:pt x="18400" y="3904"/>
                  </a:cubicBezTo>
                  <a:cubicBezTo>
                    <a:pt x="18400" y="3904"/>
                    <a:pt x="15600" y="3383"/>
                    <a:pt x="12400" y="3383"/>
                  </a:cubicBezTo>
                  <a:cubicBezTo>
                    <a:pt x="8000" y="3383"/>
                    <a:pt x="6000" y="4424"/>
                    <a:pt x="6000" y="6246"/>
                  </a:cubicBezTo>
                  <a:cubicBezTo>
                    <a:pt x="6000" y="8067"/>
                    <a:pt x="10000" y="8588"/>
                    <a:pt x="13600" y="9369"/>
                  </a:cubicBezTo>
                  <a:cubicBezTo>
                    <a:pt x="17600" y="10149"/>
                    <a:pt x="21600" y="11451"/>
                    <a:pt x="21600" y="15354"/>
                  </a:cubicBezTo>
                  <a:cubicBezTo>
                    <a:pt x="21600" y="19258"/>
                    <a:pt x="18000" y="21600"/>
                    <a:pt x="10400" y="21600"/>
                  </a:cubicBezTo>
                  <a:cubicBezTo>
                    <a:pt x="4000" y="21600"/>
                    <a:pt x="0" y="20039"/>
                    <a:pt x="0" y="20039"/>
                  </a:cubicBezTo>
                  <a:cubicBezTo>
                    <a:pt x="0" y="18998"/>
                    <a:pt x="800" y="17957"/>
                    <a:pt x="2000" y="17176"/>
                  </a:cubicBezTo>
                  <a:cubicBezTo>
                    <a:pt x="2000" y="17176"/>
                    <a:pt x="5600" y="18217"/>
                    <a:pt x="10000" y="18217"/>
                  </a:cubicBezTo>
                  <a:cubicBezTo>
                    <a:pt x="13600" y="18217"/>
                    <a:pt x="15600" y="17436"/>
                    <a:pt x="15600" y="15354"/>
                  </a:cubicBezTo>
                  <a:cubicBezTo>
                    <a:pt x="15600" y="13272"/>
                    <a:pt x="12400" y="12752"/>
                    <a:pt x="8800" y="11971"/>
                  </a:cubicBezTo>
                  <a:cubicBezTo>
                    <a:pt x="4800" y="11190"/>
                    <a:pt x="400" y="10149"/>
                    <a:pt x="400" y="6246"/>
                  </a:cubicBezTo>
                  <a:cubicBezTo>
                    <a:pt x="400" y="2602"/>
                    <a:pt x="4000" y="0"/>
                    <a:pt x="116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44" name="Freeform 60"/>
            <p:cNvSpPr/>
            <p:nvPr/>
          </p:nvSpPr>
          <p:spPr>
            <a:xfrm>
              <a:off x="1116529" y="568799"/>
              <a:ext cx="66672" cy="11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2421"/>
                  </a:moveTo>
                  <a:cubicBezTo>
                    <a:pt x="6978" y="2421"/>
                    <a:pt x="4985" y="4097"/>
                    <a:pt x="4985" y="5959"/>
                  </a:cubicBezTo>
                  <a:cubicBezTo>
                    <a:pt x="4985" y="9497"/>
                    <a:pt x="4985" y="9497"/>
                    <a:pt x="4985" y="9497"/>
                  </a:cubicBezTo>
                  <a:cubicBezTo>
                    <a:pt x="4985" y="11545"/>
                    <a:pt x="6978" y="13034"/>
                    <a:pt x="10302" y="13034"/>
                  </a:cubicBezTo>
                  <a:cubicBezTo>
                    <a:pt x="14289" y="13034"/>
                    <a:pt x="16283" y="11917"/>
                    <a:pt x="16283" y="7821"/>
                  </a:cubicBezTo>
                  <a:cubicBezTo>
                    <a:pt x="16283" y="3538"/>
                    <a:pt x="14289" y="2421"/>
                    <a:pt x="10302" y="2421"/>
                  </a:cubicBezTo>
                  <a:moveTo>
                    <a:pt x="11963" y="0"/>
                  </a:moveTo>
                  <a:cubicBezTo>
                    <a:pt x="17945" y="0"/>
                    <a:pt x="21600" y="2048"/>
                    <a:pt x="21600" y="7821"/>
                  </a:cubicBezTo>
                  <a:cubicBezTo>
                    <a:pt x="21600" y="13407"/>
                    <a:pt x="17945" y="15455"/>
                    <a:pt x="11963" y="15455"/>
                  </a:cubicBezTo>
                  <a:cubicBezTo>
                    <a:pt x="8640" y="15455"/>
                    <a:pt x="6314" y="14710"/>
                    <a:pt x="4985" y="13593"/>
                  </a:cubicBezTo>
                  <a:cubicBezTo>
                    <a:pt x="4985" y="21414"/>
                    <a:pt x="4985" y="21414"/>
                    <a:pt x="4985" y="21414"/>
                  </a:cubicBezTo>
                  <a:cubicBezTo>
                    <a:pt x="4985" y="21414"/>
                    <a:pt x="3988" y="21600"/>
                    <a:pt x="2326" y="21600"/>
                  </a:cubicBezTo>
                  <a:cubicBezTo>
                    <a:pt x="665" y="21600"/>
                    <a:pt x="0" y="21414"/>
                    <a:pt x="0" y="21414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665" y="372"/>
                    <a:pt x="2326" y="372"/>
                  </a:cubicBezTo>
                  <a:cubicBezTo>
                    <a:pt x="3988" y="372"/>
                    <a:pt x="4985" y="559"/>
                    <a:pt x="4985" y="559"/>
                  </a:cubicBezTo>
                  <a:cubicBezTo>
                    <a:pt x="4985" y="1862"/>
                    <a:pt x="4985" y="1862"/>
                    <a:pt x="4985" y="1862"/>
                  </a:cubicBezTo>
                  <a:cubicBezTo>
                    <a:pt x="6314" y="745"/>
                    <a:pt x="8640" y="0"/>
                    <a:pt x="11963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45" name="Freeform 61"/>
            <p:cNvSpPr/>
            <p:nvPr/>
          </p:nvSpPr>
          <p:spPr>
            <a:xfrm>
              <a:off x="1202934" y="569332"/>
              <a:ext cx="47471" cy="82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496" y="0"/>
                  </a:moveTo>
                  <a:cubicBezTo>
                    <a:pt x="18313" y="0"/>
                    <a:pt x="20191" y="270"/>
                    <a:pt x="21600" y="810"/>
                  </a:cubicBezTo>
                  <a:cubicBezTo>
                    <a:pt x="21600" y="2430"/>
                    <a:pt x="20661" y="3510"/>
                    <a:pt x="18783" y="4320"/>
                  </a:cubicBezTo>
                  <a:cubicBezTo>
                    <a:pt x="17374" y="3780"/>
                    <a:pt x="15965" y="3510"/>
                    <a:pt x="14087" y="3510"/>
                  </a:cubicBezTo>
                  <a:cubicBezTo>
                    <a:pt x="11270" y="3510"/>
                    <a:pt x="8922" y="4590"/>
                    <a:pt x="7043" y="6480"/>
                  </a:cubicBezTo>
                  <a:cubicBezTo>
                    <a:pt x="7043" y="21330"/>
                    <a:pt x="7043" y="21330"/>
                    <a:pt x="7043" y="21330"/>
                  </a:cubicBezTo>
                  <a:cubicBezTo>
                    <a:pt x="7043" y="21330"/>
                    <a:pt x="5635" y="21600"/>
                    <a:pt x="3287" y="21600"/>
                  </a:cubicBezTo>
                  <a:cubicBezTo>
                    <a:pt x="939" y="21600"/>
                    <a:pt x="0" y="21330"/>
                    <a:pt x="0" y="21330"/>
                  </a:cubicBezTo>
                  <a:cubicBezTo>
                    <a:pt x="0" y="540"/>
                    <a:pt x="0" y="540"/>
                    <a:pt x="0" y="540"/>
                  </a:cubicBezTo>
                  <a:cubicBezTo>
                    <a:pt x="0" y="540"/>
                    <a:pt x="939" y="270"/>
                    <a:pt x="3287" y="270"/>
                  </a:cubicBezTo>
                  <a:cubicBezTo>
                    <a:pt x="5635" y="270"/>
                    <a:pt x="7043" y="540"/>
                    <a:pt x="7043" y="540"/>
                  </a:cubicBezTo>
                  <a:cubicBezTo>
                    <a:pt x="7043" y="3240"/>
                    <a:pt x="7043" y="3240"/>
                    <a:pt x="7043" y="3240"/>
                  </a:cubicBezTo>
                  <a:cubicBezTo>
                    <a:pt x="9391" y="810"/>
                    <a:pt x="12678" y="0"/>
                    <a:pt x="15496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46" name="Freeform 62"/>
            <p:cNvSpPr/>
            <p:nvPr/>
          </p:nvSpPr>
          <p:spPr>
            <a:xfrm>
              <a:off x="1257338" y="568799"/>
              <a:ext cx="629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666" y="12492"/>
                    <a:pt x="5666" y="15094"/>
                  </a:cubicBezTo>
                  <a:cubicBezTo>
                    <a:pt x="5666" y="17436"/>
                    <a:pt x="7436" y="18477"/>
                    <a:pt x="10269" y="18477"/>
                  </a:cubicBezTo>
                  <a:cubicBezTo>
                    <a:pt x="14518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3102" y="11451"/>
                    <a:pt x="10977" y="11451"/>
                  </a:cubicBezTo>
                  <a:moveTo>
                    <a:pt x="11331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1246" y="21080"/>
                    <a:pt x="19475" y="21080"/>
                  </a:cubicBezTo>
                  <a:cubicBezTo>
                    <a:pt x="18413" y="21080"/>
                    <a:pt x="17351" y="20819"/>
                    <a:pt x="17351" y="20819"/>
                  </a:cubicBezTo>
                  <a:cubicBezTo>
                    <a:pt x="16643" y="18477"/>
                    <a:pt x="16643" y="18477"/>
                    <a:pt x="16643" y="18477"/>
                  </a:cubicBezTo>
                  <a:cubicBezTo>
                    <a:pt x="15226" y="20559"/>
                    <a:pt x="12393" y="21600"/>
                    <a:pt x="8144" y="21600"/>
                  </a:cubicBezTo>
                  <a:cubicBezTo>
                    <a:pt x="3187" y="21600"/>
                    <a:pt x="0" y="19518"/>
                    <a:pt x="0" y="1509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977" y="3383"/>
                  </a:cubicBezTo>
                  <a:cubicBezTo>
                    <a:pt x="7082" y="3383"/>
                    <a:pt x="3541" y="4424"/>
                    <a:pt x="3541" y="4424"/>
                  </a:cubicBezTo>
                  <a:cubicBezTo>
                    <a:pt x="3541" y="4424"/>
                    <a:pt x="2833" y="3904"/>
                    <a:pt x="2479" y="3123"/>
                  </a:cubicBezTo>
                  <a:cubicBezTo>
                    <a:pt x="2125" y="2342"/>
                    <a:pt x="2125" y="1561"/>
                    <a:pt x="2125" y="1561"/>
                  </a:cubicBezTo>
                  <a:cubicBezTo>
                    <a:pt x="2125" y="1561"/>
                    <a:pt x="6020" y="0"/>
                    <a:pt x="1133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47" name="Freeform 63"/>
            <p:cNvSpPr/>
            <p:nvPr/>
          </p:nvSpPr>
          <p:spPr>
            <a:xfrm>
              <a:off x="1334676" y="570399"/>
              <a:ext cx="116275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375"/>
                  </a:cubicBezTo>
                  <a:cubicBezTo>
                    <a:pt x="10704" y="4375"/>
                    <a:pt x="10704" y="4375"/>
                    <a:pt x="10704" y="4375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5926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338" y="0"/>
                  </a:cubicBezTo>
                  <a:cubicBezTo>
                    <a:pt x="2485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311"/>
                    <a:pt x="5926" y="16678"/>
                    <a:pt x="5926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117" y="16678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311"/>
                    <a:pt x="15483" y="16678"/>
                    <a:pt x="15483" y="17499"/>
                  </a:cubicBezTo>
                  <a:cubicBezTo>
                    <a:pt x="15674" y="17499"/>
                    <a:pt x="15674" y="17499"/>
                    <a:pt x="15674" y="17499"/>
                  </a:cubicBezTo>
                  <a:cubicBezTo>
                    <a:pt x="15674" y="16678"/>
                    <a:pt x="15865" y="15311"/>
                    <a:pt x="16248" y="13397"/>
                  </a:cubicBezTo>
                  <a:cubicBezTo>
                    <a:pt x="18924" y="273"/>
                    <a:pt x="18924" y="273"/>
                    <a:pt x="18924" y="273"/>
                  </a:cubicBezTo>
                  <a:cubicBezTo>
                    <a:pt x="18924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057" y="21600"/>
                    <a:pt x="15483" y="21600"/>
                  </a:cubicBezTo>
                  <a:cubicBezTo>
                    <a:pt x="14910" y="21600"/>
                    <a:pt x="14336" y="21600"/>
                    <a:pt x="13763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48" name="Freeform 64"/>
            <p:cNvSpPr/>
            <p:nvPr/>
          </p:nvSpPr>
          <p:spPr>
            <a:xfrm>
              <a:off x="1465351" y="568799"/>
              <a:ext cx="64005" cy="8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555" y="21600"/>
                    <a:pt x="18813" y="21600"/>
                  </a:cubicBezTo>
                  <a:cubicBezTo>
                    <a:pt x="17071" y="21600"/>
                    <a:pt x="16374" y="21333"/>
                    <a:pt x="16374" y="21333"/>
                  </a:cubicBezTo>
                  <a:cubicBezTo>
                    <a:pt x="16374" y="6933"/>
                    <a:pt x="16374" y="6933"/>
                    <a:pt x="16374" y="6933"/>
                  </a:cubicBezTo>
                  <a:cubicBezTo>
                    <a:pt x="16374" y="4533"/>
                    <a:pt x="14632" y="3467"/>
                    <a:pt x="11497" y="3467"/>
                  </a:cubicBezTo>
                  <a:cubicBezTo>
                    <a:pt x="9058" y="3467"/>
                    <a:pt x="6619" y="4267"/>
                    <a:pt x="5574" y="5867"/>
                  </a:cubicBezTo>
                  <a:cubicBezTo>
                    <a:pt x="5574" y="21333"/>
                    <a:pt x="5574" y="21333"/>
                    <a:pt x="5574" y="21333"/>
                  </a:cubicBezTo>
                  <a:cubicBezTo>
                    <a:pt x="5574" y="21333"/>
                    <a:pt x="4529" y="21600"/>
                    <a:pt x="2787" y="21600"/>
                  </a:cubicBezTo>
                  <a:cubicBezTo>
                    <a:pt x="1045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1045" y="533"/>
                    <a:pt x="2787" y="533"/>
                  </a:cubicBezTo>
                  <a:cubicBezTo>
                    <a:pt x="4529" y="533"/>
                    <a:pt x="5574" y="800"/>
                    <a:pt x="5574" y="800"/>
                  </a:cubicBezTo>
                  <a:cubicBezTo>
                    <a:pt x="5574" y="2667"/>
                    <a:pt x="5574" y="2667"/>
                    <a:pt x="5574" y="2667"/>
                  </a:cubicBezTo>
                  <a:cubicBezTo>
                    <a:pt x="7316" y="1067"/>
                    <a:pt x="10103" y="0"/>
                    <a:pt x="13239" y="0"/>
                  </a:cubicBezTo>
                  <a:cubicBezTo>
                    <a:pt x="18465" y="0"/>
                    <a:pt x="21600" y="2667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49" name="Freeform 65"/>
            <p:cNvSpPr/>
            <p:nvPr/>
          </p:nvSpPr>
          <p:spPr>
            <a:xfrm>
              <a:off x="1541622" y="570399"/>
              <a:ext cx="75206" cy="12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19" y="16800"/>
                  </a:moveTo>
                  <a:cubicBezTo>
                    <a:pt x="11540" y="19938"/>
                    <a:pt x="10060" y="21600"/>
                    <a:pt x="5030" y="21600"/>
                  </a:cubicBezTo>
                  <a:cubicBezTo>
                    <a:pt x="3551" y="21600"/>
                    <a:pt x="2663" y="21415"/>
                    <a:pt x="2663" y="21415"/>
                  </a:cubicBezTo>
                  <a:cubicBezTo>
                    <a:pt x="2663" y="21231"/>
                    <a:pt x="2367" y="20862"/>
                    <a:pt x="2367" y="20308"/>
                  </a:cubicBezTo>
                  <a:cubicBezTo>
                    <a:pt x="2367" y="19754"/>
                    <a:pt x="2663" y="19200"/>
                    <a:pt x="2663" y="19200"/>
                  </a:cubicBezTo>
                  <a:cubicBezTo>
                    <a:pt x="2663" y="19200"/>
                    <a:pt x="3551" y="19385"/>
                    <a:pt x="4734" y="19385"/>
                  </a:cubicBezTo>
                  <a:cubicBezTo>
                    <a:pt x="6805" y="19385"/>
                    <a:pt x="7693" y="19015"/>
                    <a:pt x="9173" y="16246"/>
                  </a:cubicBezTo>
                  <a:cubicBezTo>
                    <a:pt x="10060" y="14585"/>
                    <a:pt x="10060" y="14585"/>
                    <a:pt x="10060" y="14585"/>
                  </a:cubicBezTo>
                  <a:cubicBezTo>
                    <a:pt x="9468" y="14585"/>
                    <a:pt x="9173" y="14585"/>
                    <a:pt x="8581" y="14400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85"/>
                    <a:pt x="888" y="0"/>
                    <a:pt x="2367" y="0"/>
                  </a:cubicBezTo>
                  <a:cubicBezTo>
                    <a:pt x="3847" y="0"/>
                    <a:pt x="4734" y="185"/>
                    <a:pt x="4734" y="185"/>
                  </a:cubicBezTo>
                  <a:cubicBezTo>
                    <a:pt x="9764" y="8677"/>
                    <a:pt x="9764" y="8677"/>
                    <a:pt x="9764" y="8677"/>
                  </a:cubicBezTo>
                  <a:cubicBezTo>
                    <a:pt x="10948" y="10523"/>
                    <a:pt x="11540" y="12000"/>
                    <a:pt x="11540" y="12000"/>
                  </a:cubicBezTo>
                  <a:cubicBezTo>
                    <a:pt x="11540" y="12000"/>
                    <a:pt x="11540" y="12000"/>
                    <a:pt x="11540" y="12000"/>
                  </a:cubicBezTo>
                  <a:cubicBezTo>
                    <a:pt x="11540" y="12000"/>
                    <a:pt x="12132" y="10523"/>
                    <a:pt x="13019" y="8677"/>
                  </a:cubicBezTo>
                  <a:cubicBezTo>
                    <a:pt x="17458" y="185"/>
                    <a:pt x="17458" y="185"/>
                    <a:pt x="17458" y="185"/>
                  </a:cubicBezTo>
                  <a:cubicBezTo>
                    <a:pt x="17458" y="185"/>
                    <a:pt x="18049" y="0"/>
                    <a:pt x="19529" y="0"/>
                  </a:cubicBezTo>
                  <a:cubicBezTo>
                    <a:pt x="21008" y="0"/>
                    <a:pt x="21600" y="185"/>
                    <a:pt x="21600" y="185"/>
                  </a:cubicBezTo>
                  <a:lnTo>
                    <a:pt x="13019" y="16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50" name="Freeform 66"/>
            <p:cNvSpPr/>
            <p:nvPr/>
          </p:nvSpPr>
          <p:spPr>
            <a:xfrm>
              <a:off x="1628028" y="568799"/>
              <a:ext cx="565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4" y="10930"/>
                  </a:moveTo>
                  <a:cubicBezTo>
                    <a:pt x="6284" y="15875"/>
                    <a:pt x="8640" y="18217"/>
                    <a:pt x="14531" y="18217"/>
                  </a:cubicBezTo>
                  <a:cubicBezTo>
                    <a:pt x="17673" y="18217"/>
                    <a:pt x="20029" y="17436"/>
                    <a:pt x="20029" y="17436"/>
                  </a:cubicBezTo>
                  <a:cubicBezTo>
                    <a:pt x="20815" y="18217"/>
                    <a:pt x="21600" y="19258"/>
                    <a:pt x="21600" y="20299"/>
                  </a:cubicBezTo>
                  <a:cubicBezTo>
                    <a:pt x="21600" y="20299"/>
                    <a:pt x="19244" y="21600"/>
                    <a:pt x="12960" y="21600"/>
                  </a:cubicBezTo>
                  <a:cubicBezTo>
                    <a:pt x="4320" y="21600"/>
                    <a:pt x="0" y="17696"/>
                    <a:pt x="0" y="10930"/>
                  </a:cubicBezTo>
                  <a:cubicBezTo>
                    <a:pt x="0" y="3904"/>
                    <a:pt x="4320" y="0"/>
                    <a:pt x="12960" y="0"/>
                  </a:cubicBezTo>
                  <a:cubicBezTo>
                    <a:pt x="18851" y="0"/>
                    <a:pt x="21207" y="1041"/>
                    <a:pt x="21207" y="1041"/>
                  </a:cubicBezTo>
                  <a:cubicBezTo>
                    <a:pt x="21207" y="2082"/>
                    <a:pt x="20422" y="3123"/>
                    <a:pt x="19244" y="3904"/>
                  </a:cubicBezTo>
                  <a:cubicBezTo>
                    <a:pt x="19244" y="3904"/>
                    <a:pt x="17280" y="3383"/>
                    <a:pt x="14138" y="3383"/>
                  </a:cubicBezTo>
                  <a:cubicBezTo>
                    <a:pt x="8640" y="3383"/>
                    <a:pt x="6284" y="5725"/>
                    <a:pt x="6284" y="1093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51" name="Freeform 67"/>
            <p:cNvSpPr/>
            <p:nvPr/>
          </p:nvSpPr>
          <p:spPr>
            <a:xfrm>
              <a:off x="1701099" y="535730"/>
              <a:ext cx="64005" cy="116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20555" y="21600"/>
                    <a:pt x="18813" y="21600"/>
                  </a:cubicBezTo>
                  <a:cubicBezTo>
                    <a:pt x="17071" y="21600"/>
                    <a:pt x="16026" y="21409"/>
                    <a:pt x="16026" y="21409"/>
                  </a:cubicBezTo>
                  <a:cubicBezTo>
                    <a:pt x="16026" y="11087"/>
                    <a:pt x="16026" y="11087"/>
                    <a:pt x="16026" y="11087"/>
                  </a:cubicBezTo>
                  <a:cubicBezTo>
                    <a:pt x="16026" y="9366"/>
                    <a:pt x="14632" y="8602"/>
                    <a:pt x="11148" y="8602"/>
                  </a:cubicBezTo>
                  <a:cubicBezTo>
                    <a:pt x="9058" y="8602"/>
                    <a:pt x="6619" y="9175"/>
                    <a:pt x="5226" y="10322"/>
                  </a:cubicBezTo>
                  <a:cubicBezTo>
                    <a:pt x="5226" y="21409"/>
                    <a:pt x="5226" y="21409"/>
                    <a:pt x="5226" y="21409"/>
                  </a:cubicBezTo>
                  <a:cubicBezTo>
                    <a:pt x="5226" y="21409"/>
                    <a:pt x="4529" y="21600"/>
                    <a:pt x="2787" y="21600"/>
                  </a:cubicBezTo>
                  <a:cubicBezTo>
                    <a:pt x="697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697" y="0"/>
                    <a:pt x="2787" y="0"/>
                  </a:cubicBezTo>
                  <a:cubicBezTo>
                    <a:pt x="4529" y="0"/>
                    <a:pt x="5226" y="191"/>
                    <a:pt x="5226" y="191"/>
                  </a:cubicBezTo>
                  <a:cubicBezTo>
                    <a:pt x="5226" y="8028"/>
                    <a:pt x="5226" y="8028"/>
                    <a:pt x="5226" y="8028"/>
                  </a:cubicBezTo>
                  <a:cubicBezTo>
                    <a:pt x="7316" y="6881"/>
                    <a:pt x="10103" y="6117"/>
                    <a:pt x="13239" y="6117"/>
                  </a:cubicBezTo>
                  <a:cubicBezTo>
                    <a:pt x="18465" y="6117"/>
                    <a:pt x="21600" y="8028"/>
                    <a:pt x="21600" y="10513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52" name="Freeform 68"/>
            <p:cNvSpPr/>
            <p:nvPr/>
          </p:nvSpPr>
          <p:spPr>
            <a:xfrm>
              <a:off x="22061" y="342118"/>
              <a:ext cx="27736" cy="309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200" y="0"/>
                  </a:moveTo>
                  <a:cubicBezTo>
                    <a:pt x="4800" y="0"/>
                    <a:pt x="0" y="432"/>
                    <a:pt x="0" y="1008"/>
                  </a:cubicBezTo>
                  <a:cubicBezTo>
                    <a:pt x="0" y="20592"/>
                    <a:pt x="0" y="20592"/>
                    <a:pt x="0" y="20592"/>
                  </a:cubicBezTo>
                  <a:cubicBezTo>
                    <a:pt x="0" y="21096"/>
                    <a:pt x="4800" y="21600"/>
                    <a:pt x="11200" y="21600"/>
                  </a:cubicBezTo>
                  <a:cubicBezTo>
                    <a:pt x="16800" y="21600"/>
                    <a:pt x="21600" y="21096"/>
                    <a:pt x="21600" y="20592"/>
                  </a:cubicBezTo>
                  <a:cubicBezTo>
                    <a:pt x="21600" y="1008"/>
                    <a:pt x="21600" y="1008"/>
                    <a:pt x="21600" y="1008"/>
                  </a:cubicBezTo>
                  <a:cubicBezTo>
                    <a:pt x="21600" y="432"/>
                    <a:pt x="16800" y="0"/>
                    <a:pt x="11200" y="0"/>
                  </a:cubicBezTo>
                </a:path>
              </a:pathLst>
            </a:custGeom>
            <a:solidFill>
              <a:srgbClr val="48A23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53" name="Freeform 69"/>
            <p:cNvSpPr/>
            <p:nvPr/>
          </p:nvSpPr>
          <p:spPr>
            <a:xfrm>
              <a:off x="82820" y="272017"/>
              <a:ext cx="225126" cy="379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77" h="21492" fill="norm" stroke="1" extrusionOk="0">
                  <a:moveTo>
                    <a:pt x="4142" y="13824"/>
                  </a:moveTo>
                  <a:cubicBezTo>
                    <a:pt x="6311" y="9726"/>
                    <a:pt x="10830" y="6858"/>
                    <a:pt x="16614" y="5804"/>
                  </a:cubicBezTo>
                  <a:cubicBezTo>
                    <a:pt x="14626" y="9199"/>
                    <a:pt x="10559" y="12653"/>
                    <a:pt x="4142" y="13824"/>
                  </a:cubicBezTo>
                  <a:moveTo>
                    <a:pt x="18331" y="3872"/>
                  </a:moveTo>
                  <a:cubicBezTo>
                    <a:pt x="11282" y="4575"/>
                    <a:pt x="5588" y="7560"/>
                    <a:pt x="2605" y="12009"/>
                  </a:cubicBezTo>
                  <a:cubicBezTo>
                    <a:pt x="2425" y="8380"/>
                    <a:pt x="3238" y="4399"/>
                    <a:pt x="5498" y="1121"/>
                  </a:cubicBezTo>
                  <a:cubicBezTo>
                    <a:pt x="5769" y="712"/>
                    <a:pt x="5498" y="243"/>
                    <a:pt x="4865" y="68"/>
                  </a:cubicBezTo>
                  <a:cubicBezTo>
                    <a:pt x="4232" y="-108"/>
                    <a:pt x="3509" y="68"/>
                    <a:pt x="3148" y="477"/>
                  </a:cubicBezTo>
                  <a:cubicBezTo>
                    <a:pt x="-1823" y="7619"/>
                    <a:pt x="-196" y="17570"/>
                    <a:pt x="3148" y="21141"/>
                  </a:cubicBezTo>
                  <a:cubicBezTo>
                    <a:pt x="3419" y="21375"/>
                    <a:pt x="3780" y="21492"/>
                    <a:pt x="4232" y="21492"/>
                  </a:cubicBezTo>
                  <a:cubicBezTo>
                    <a:pt x="4503" y="21492"/>
                    <a:pt x="4684" y="21492"/>
                    <a:pt x="4865" y="21375"/>
                  </a:cubicBezTo>
                  <a:cubicBezTo>
                    <a:pt x="5498" y="21141"/>
                    <a:pt x="5678" y="20672"/>
                    <a:pt x="5317" y="20263"/>
                  </a:cubicBezTo>
                  <a:cubicBezTo>
                    <a:pt x="4323" y="19209"/>
                    <a:pt x="3600" y="17687"/>
                    <a:pt x="3057" y="15638"/>
                  </a:cubicBezTo>
                  <a:cubicBezTo>
                    <a:pt x="12366" y="14585"/>
                    <a:pt x="17789" y="9433"/>
                    <a:pt x="19687" y="4926"/>
                  </a:cubicBezTo>
                  <a:cubicBezTo>
                    <a:pt x="19687" y="4926"/>
                    <a:pt x="19687" y="4926"/>
                    <a:pt x="19687" y="4926"/>
                  </a:cubicBezTo>
                  <a:cubicBezTo>
                    <a:pt x="19777" y="4809"/>
                    <a:pt x="19777" y="4692"/>
                    <a:pt x="19777" y="4575"/>
                  </a:cubicBezTo>
                  <a:cubicBezTo>
                    <a:pt x="19596" y="4165"/>
                    <a:pt x="18964" y="3814"/>
                    <a:pt x="18331" y="3872"/>
                  </a:cubicBezTo>
                </a:path>
              </a:pathLst>
            </a:custGeom>
            <a:solidFill>
              <a:srgbClr val="48A23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54" name="Freeform 70"/>
            <p:cNvSpPr/>
            <p:nvPr/>
          </p:nvSpPr>
          <p:spPr>
            <a:xfrm>
              <a:off x="0" y="367718"/>
              <a:ext cx="144395" cy="53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0978" fill="norm" stroke="1" extrusionOk="0">
                  <a:moveTo>
                    <a:pt x="2153" y="20978"/>
                  </a:moveTo>
                  <a:cubicBezTo>
                    <a:pt x="1088" y="20978"/>
                    <a:pt x="327" y="19378"/>
                    <a:pt x="23" y="16578"/>
                  </a:cubicBezTo>
                  <a:cubicBezTo>
                    <a:pt x="-129" y="13778"/>
                    <a:pt x="479" y="10578"/>
                    <a:pt x="1696" y="9778"/>
                  </a:cubicBezTo>
                  <a:cubicBezTo>
                    <a:pt x="18733" y="178"/>
                    <a:pt x="18733" y="178"/>
                    <a:pt x="18733" y="178"/>
                  </a:cubicBezTo>
                  <a:cubicBezTo>
                    <a:pt x="19950" y="-622"/>
                    <a:pt x="21015" y="1378"/>
                    <a:pt x="21319" y="4178"/>
                  </a:cubicBezTo>
                  <a:cubicBezTo>
                    <a:pt x="21471" y="7378"/>
                    <a:pt x="20863" y="10178"/>
                    <a:pt x="19646" y="10978"/>
                  </a:cubicBezTo>
                  <a:cubicBezTo>
                    <a:pt x="2609" y="20978"/>
                    <a:pt x="2609" y="20978"/>
                    <a:pt x="2609" y="20978"/>
                  </a:cubicBezTo>
                  <a:cubicBezTo>
                    <a:pt x="2457" y="20978"/>
                    <a:pt x="2305" y="20978"/>
                    <a:pt x="2153" y="20978"/>
                  </a:cubicBezTo>
                </a:path>
              </a:pathLst>
            </a:custGeom>
            <a:solidFill>
              <a:srgbClr val="CB333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55" name="Freeform 71"/>
            <p:cNvSpPr/>
            <p:nvPr/>
          </p:nvSpPr>
          <p:spPr>
            <a:xfrm>
              <a:off x="23294" y="-1"/>
              <a:ext cx="300984" cy="302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540" fill="norm" stroke="1" extrusionOk="0">
                  <a:moveTo>
                    <a:pt x="17156" y="13578"/>
                  </a:moveTo>
                  <a:cubicBezTo>
                    <a:pt x="16287" y="17117"/>
                    <a:pt x="13242" y="19550"/>
                    <a:pt x="9691" y="19550"/>
                  </a:cubicBezTo>
                  <a:cubicBezTo>
                    <a:pt x="9038" y="19550"/>
                    <a:pt x="8458" y="19476"/>
                    <a:pt x="7806" y="19255"/>
                  </a:cubicBezTo>
                  <a:cubicBezTo>
                    <a:pt x="5849" y="18812"/>
                    <a:pt x="4182" y="17559"/>
                    <a:pt x="3095" y="15716"/>
                  </a:cubicBezTo>
                  <a:cubicBezTo>
                    <a:pt x="2080" y="13947"/>
                    <a:pt x="1718" y="11883"/>
                    <a:pt x="2225" y="9818"/>
                  </a:cubicBezTo>
                  <a:cubicBezTo>
                    <a:pt x="3747" y="3700"/>
                    <a:pt x="3747" y="3700"/>
                    <a:pt x="3747" y="3700"/>
                  </a:cubicBezTo>
                  <a:cubicBezTo>
                    <a:pt x="5632" y="6870"/>
                    <a:pt x="5632" y="6870"/>
                    <a:pt x="5632" y="6870"/>
                  </a:cubicBezTo>
                  <a:cubicBezTo>
                    <a:pt x="5777" y="7165"/>
                    <a:pt x="5994" y="7312"/>
                    <a:pt x="6284" y="7386"/>
                  </a:cubicBezTo>
                  <a:cubicBezTo>
                    <a:pt x="6501" y="7459"/>
                    <a:pt x="6791" y="7386"/>
                    <a:pt x="7009" y="7238"/>
                  </a:cubicBezTo>
                  <a:cubicBezTo>
                    <a:pt x="11430" y="4584"/>
                    <a:pt x="11430" y="4584"/>
                    <a:pt x="11430" y="4584"/>
                  </a:cubicBezTo>
                  <a:cubicBezTo>
                    <a:pt x="13532" y="8123"/>
                    <a:pt x="13532" y="8123"/>
                    <a:pt x="13532" y="8123"/>
                  </a:cubicBezTo>
                  <a:cubicBezTo>
                    <a:pt x="9183" y="10851"/>
                    <a:pt x="9183" y="10851"/>
                    <a:pt x="9183" y="10851"/>
                  </a:cubicBezTo>
                  <a:cubicBezTo>
                    <a:pt x="8676" y="11145"/>
                    <a:pt x="8531" y="11735"/>
                    <a:pt x="8821" y="12251"/>
                  </a:cubicBezTo>
                  <a:cubicBezTo>
                    <a:pt x="9038" y="12546"/>
                    <a:pt x="9328" y="12767"/>
                    <a:pt x="9691" y="12767"/>
                  </a:cubicBezTo>
                  <a:cubicBezTo>
                    <a:pt x="9836" y="12767"/>
                    <a:pt x="10053" y="12694"/>
                    <a:pt x="10198" y="12620"/>
                  </a:cubicBezTo>
                  <a:cubicBezTo>
                    <a:pt x="15489" y="9376"/>
                    <a:pt x="15489" y="9376"/>
                    <a:pt x="15489" y="9376"/>
                  </a:cubicBezTo>
                  <a:cubicBezTo>
                    <a:pt x="15489" y="9376"/>
                    <a:pt x="15489" y="9376"/>
                    <a:pt x="15489" y="9376"/>
                  </a:cubicBezTo>
                  <a:cubicBezTo>
                    <a:pt x="18606" y="7459"/>
                    <a:pt x="18606" y="7459"/>
                    <a:pt x="18606" y="7459"/>
                  </a:cubicBezTo>
                  <a:lnTo>
                    <a:pt x="17156" y="13578"/>
                  </a:lnTo>
                  <a:close/>
                  <a:moveTo>
                    <a:pt x="20781" y="4437"/>
                  </a:moveTo>
                  <a:cubicBezTo>
                    <a:pt x="20491" y="4216"/>
                    <a:pt x="19983" y="4216"/>
                    <a:pt x="19693" y="4363"/>
                  </a:cubicBezTo>
                  <a:cubicBezTo>
                    <a:pt x="15272" y="7091"/>
                    <a:pt x="15272" y="7091"/>
                    <a:pt x="15272" y="7091"/>
                  </a:cubicBezTo>
                  <a:cubicBezTo>
                    <a:pt x="12662" y="2594"/>
                    <a:pt x="12662" y="2594"/>
                    <a:pt x="12662" y="2594"/>
                  </a:cubicBezTo>
                  <a:cubicBezTo>
                    <a:pt x="12518" y="2373"/>
                    <a:pt x="12300" y="2225"/>
                    <a:pt x="12010" y="2152"/>
                  </a:cubicBezTo>
                  <a:cubicBezTo>
                    <a:pt x="11720" y="2078"/>
                    <a:pt x="11503" y="2152"/>
                    <a:pt x="11285" y="2299"/>
                  </a:cubicBezTo>
                  <a:cubicBezTo>
                    <a:pt x="6864" y="4953"/>
                    <a:pt x="6864" y="4953"/>
                    <a:pt x="6864" y="4953"/>
                  </a:cubicBezTo>
                  <a:cubicBezTo>
                    <a:pt x="4182" y="530"/>
                    <a:pt x="4182" y="530"/>
                    <a:pt x="4182" y="530"/>
                  </a:cubicBezTo>
                  <a:cubicBezTo>
                    <a:pt x="4037" y="161"/>
                    <a:pt x="3602" y="-60"/>
                    <a:pt x="3167" y="14"/>
                  </a:cubicBezTo>
                  <a:cubicBezTo>
                    <a:pt x="2805" y="87"/>
                    <a:pt x="2442" y="382"/>
                    <a:pt x="2370" y="751"/>
                  </a:cubicBezTo>
                  <a:cubicBezTo>
                    <a:pt x="268" y="9376"/>
                    <a:pt x="268" y="9376"/>
                    <a:pt x="268" y="9376"/>
                  </a:cubicBezTo>
                  <a:cubicBezTo>
                    <a:pt x="-312" y="11883"/>
                    <a:pt x="50" y="14537"/>
                    <a:pt x="1355" y="16822"/>
                  </a:cubicBezTo>
                  <a:cubicBezTo>
                    <a:pt x="2732" y="19034"/>
                    <a:pt x="4834" y="20655"/>
                    <a:pt x="7371" y="21245"/>
                  </a:cubicBezTo>
                  <a:cubicBezTo>
                    <a:pt x="8096" y="21466"/>
                    <a:pt x="8893" y="21540"/>
                    <a:pt x="9691" y="21540"/>
                  </a:cubicBezTo>
                  <a:cubicBezTo>
                    <a:pt x="14112" y="21540"/>
                    <a:pt x="18026" y="18517"/>
                    <a:pt x="19114" y="14094"/>
                  </a:cubicBezTo>
                  <a:cubicBezTo>
                    <a:pt x="21143" y="5543"/>
                    <a:pt x="21143" y="5543"/>
                    <a:pt x="21143" y="5543"/>
                  </a:cubicBezTo>
                  <a:cubicBezTo>
                    <a:pt x="21288" y="5100"/>
                    <a:pt x="21143" y="4732"/>
                    <a:pt x="20781" y="4437"/>
                  </a:cubicBezTo>
                </a:path>
              </a:pathLst>
            </a:custGeom>
            <a:solidFill>
              <a:srgbClr val="CB333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557" name="Symbol zastępczy zawartości 3"/>
          <p:cNvSpPr txBox="1"/>
          <p:nvPr/>
        </p:nvSpPr>
        <p:spPr>
          <a:xfrm>
            <a:off x="1521850" y="1674537"/>
            <a:ext cx="10046759" cy="38696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28600" indent="-228600" defTabSz="914400">
              <a:lnSpc>
                <a:spcPct val="150000"/>
              </a:lnSpc>
              <a:buSzPct val="100000"/>
              <a:buFont typeface="Arial"/>
              <a:buChar char="•"/>
              <a:defRPr sz="3000"/>
            </a:pPr>
            <a:r>
              <a:t>W I kwartale roku podejmowane są decyzje o środkach i formach wsparcia przez dany Samorząd</a:t>
            </a:r>
            <a:endParaRPr sz="2800"/>
          </a:p>
          <a:p>
            <a:pPr marL="228600" indent="-228600" defTabSz="914400">
              <a:lnSpc>
                <a:spcPct val="150000"/>
              </a:lnSpc>
              <a:buSzPct val="100000"/>
              <a:buFont typeface="Arial"/>
              <a:buChar char="•"/>
              <a:defRPr sz="3000"/>
            </a:pPr>
            <a:r>
              <a:t>Zdecydowana większość naborów na wnioski zamykanych jest do 30 czerwca każdego roku</a:t>
            </a:r>
            <a:endParaRPr sz="2800"/>
          </a:p>
          <a:p>
            <a:pPr marL="228600" indent="-228600" defTabSz="914400">
              <a:lnSpc>
                <a:spcPct val="150000"/>
              </a:lnSpc>
              <a:buSzPct val="100000"/>
              <a:buFont typeface="Arial"/>
              <a:buChar char="•"/>
              <a:defRPr sz="3000"/>
            </a:pPr>
            <a:r>
              <a:t>Środki PFRON rozdysponowane w 85% do końca I połowy roku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9" name="Obraz 4" descr="Obraz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05283" y="41782"/>
            <a:ext cx="1584177" cy="1648908"/>
          </a:xfrm>
          <a:prstGeom prst="rect">
            <a:avLst/>
          </a:prstGeom>
          <a:ln w="12700">
            <a:miter lim="400000"/>
          </a:ln>
        </p:spPr>
      </p:pic>
      <p:pic>
        <p:nvPicPr>
          <p:cNvPr id="560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8729" y="5692588"/>
            <a:ext cx="1666148" cy="935353"/>
          </a:xfrm>
          <a:prstGeom prst="rect">
            <a:avLst/>
          </a:prstGeom>
          <a:ln w="12700">
            <a:miter lim="400000"/>
          </a:ln>
        </p:spPr>
      </p:pic>
      <p:pic>
        <p:nvPicPr>
          <p:cNvPr id="561" name="Picture 3" descr="Picture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737796" y="5709287"/>
            <a:ext cx="2867488" cy="935353"/>
          </a:xfrm>
          <a:prstGeom prst="rect">
            <a:avLst/>
          </a:prstGeom>
          <a:ln w="12700">
            <a:miter lim="400000"/>
          </a:ln>
        </p:spPr>
      </p:pic>
      <p:sp>
        <p:nvSpPr>
          <p:cNvPr id="562" name="Tytuł 1"/>
          <p:cNvSpPr txBox="1"/>
          <p:nvPr/>
        </p:nvSpPr>
        <p:spPr>
          <a:xfrm>
            <a:off x="2600304" y="311150"/>
            <a:ext cx="7920881" cy="101811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 algn="ctr">
              <a:lnSpc>
                <a:spcPct val="90000"/>
              </a:lnSpc>
              <a:defRPr b="1" sz="4400">
                <a:solidFill>
                  <a:srgbClr val="FFFFFF"/>
                </a:solidFill>
              </a:defRPr>
            </a:pPr>
            <a:r>
              <a:t>Parametry liczbowe </a:t>
            </a:r>
            <a:r>
              <a:rPr sz="4000"/>
              <a:t>SOW</a:t>
            </a:r>
          </a:p>
        </p:txBody>
      </p:sp>
      <p:grpSp>
        <p:nvGrpSpPr>
          <p:cNvPr id="617" name="Group 17"/>
          <p:cNvGrpSpPr/>
          <p:nvPr/>
        </p:nvGrpSpPr>
        <p:grpSpPr>
          <a:xfrm>
            <a:off x="479459" y="454088"/>
            <a:ext cx="1802974" cy="691475"/>
            <a:chOff x="0" y="0"/>
            <a:chExt cx="1802972" cy="691473"/>
          </a:xfrm>
        </p:grpSpPr>
        <p:sp>
          <p:nvSpPr>
            <p:cNvPr id="563" name="Freeform 18"/>
            <p:cNvSpPr/>
            <p:nvPr/>
          </p:nvSpPr>
          <p:spPr>
            <a:xfrm>
              <a:off x="431686" y="165574"/>
              <a:ext cx="74139" cy="112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00" y="10701"/>
                  </a:moveTo>
                  <a:cubicBezTo>
                    <a:pt x="15000" y="10701"/>
                    <a:pt x="16800" y="9116"/>
                    <a:pt x="16800" y="6738"/>
                  </a:cubicBezTo>
                  <a:cubicBezTo>
                    <a:pt x="16800" y="4161"/>
                    <a:pt x="15000" y="2576"/>
                    <a:pt x="11400" y="2576"/>
                  </a:cubicBezTo>
                  <a:cubicBezTo>
                    <a:pt x="4800" y="2576"/>
                    <a:pt x="4800" y="2576"/>
                    <a:pt x="4800" y="2576"/>
                  </a:cubicBezTo>
                  <a:cubicBezTo>
                    <a:pt x="4800" y="10701"/>
                    <a:pt x="4800" y="10701"/>
                    <a:pt x="4800" y="10701"/>
                  </a:cubicBezTo>
                  <a:lnTo>
                    <a:pt x="11400" y="10701"/>
                  </a:lnTo>
                  <a:close/>
                  <a:moveTo>
                    <a:pt x="4800" y="21402"/>
                  </a:moveTo>
                  <a:cubicBezTo>
                    <a:pt x="4800" y="21402"/>
                    <a:pt x="3900" y="21600"/>
                    <a:pt x="2400" y="21600"/>
                  </a:cubicBezTo>
                  <a:cubicBezTo>
                    <a:pt x="900" y="21600"/>
                    <a:pt x="0" y="21402"/>
                    <a:pt x="0" y="2140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000" y="0"/>
                    <a:pt x="12000" y="0"/>
                    <a:pt x="12000" y="0"/>
                  </a:cubicBezTo>
                  <a:cubicBezTo>
                    <a:pt x="18000" y="0"/>
                    <a:pt x="21600" y="2774"/>
                    <a:pt x="21600" y="6738"/>
                  </a:cubicBezTo>
                  <a:cubicBezTo>
                    <a:pt x="21600" y="10503"/>
                    <a:pt x="18000" y="13277"/>
                    <a:pt x="12000" y="13277"/>
                  </a:cubicBezTo>
                  <a:cubicBezTo>
                    <a:pt x="4800" y="13277"/>
                    <a:pt x="4800" y="13277"/>
                    <a:pt x="4800" y="13277"/>
                  </a:cubicBezTo>
                  <a:lnTo>
                    <a:pt x="4800" y="2140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64" name="Freeform 19"/>
            <p:cNvSpPr/>
            <p:nvPr/>
          </p:nvSpPr>
          <p:spPr>
            <a:xfrm>
              <a:off x="515958" y="194376"/>
              <a:ext cx="640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11451"/>
                  </a:moveTo>
                  <a:cubicBezTo>
                    <a:pt x="7316" y="11451"/>
                    <a:pt x="5574" y="12492"/>
                    <a:pt x="5574" y="14834"/>
                  </a:cubicBezTo>
                  <a:cubicBezTo>
                    <a:pt x="5574" y="17436"/>
                    <a:pt x="7316" y="18477"/>
                    <a:pt x="10103" y="18477"/>
                  </a:cubicBezTo>
                  <a:cubicBezTo>
                    <a:pt x="14284" y="18477"/>
                    <a:pt x="16026" y="15875"/>
                    <a:pt x="16026" y="13012"/>
                  </a:cubicBezTo>
                  <a:cubicBezTo>
                    <a:pt x="16026" y="11711"/>
                    <a:pt x="16026" y="11711"/>
                    <a:pt x="16026" y="11711"/>
                  </a:cubicBezTo>
                  <a:cubicBezTo>
                    <a:pt x="14981" y="11711"/>
                    <a:pt x="12890" y="11451"/>
                    <a:pt x="10800" y="11451"/>
                  </a:cubicBezTo>
                  <a:moveTo>
                    <a:pt x="11497" y="0"/>
                  </a:moveTo>
                  <a:cubicBezTo>
                    <a:pt x="19161" y="0"/>
                    <a:pt x="21600" y="2602"/>
                    <a:pt x="21600" y="754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0903" y="21080"/>
                    <a:pt x="19510" y="21080"/>
                  </a:cubicBezTo>
                  <a:cubicBezTo>
                    <a:pt x="18116" y="21080"/>
                    <a:pt x="17419" y="20819"/>
                    <a:pt x="17419" y="20819"/>
                  </a:cubicBezTo>
                  <a:cubicBezTo>
                    <a:pt x="16374" y="18217"/>
                    <a:pt x="16374" y="18217"/>
                    <a:pt x="16374" y="18217"/>
                  </a:cubicBezTo>
                  <a:cubicBezTo>
                    <a:pt x="14981" y="20299"/>
                    <a:pt x="12194" y="21600"/>
                    <a:pt x="8361" y="21600"/>
                  </a:cubicBezTo>
                  <a:cubicBezTo>
                    <a:pt x="3135" y="21600"/>
                    <a:pt x="0" y="19258"/>
                    <a:pt x="0" y="14834"/>
                  </a:cubicBezTo>
                  <a:cubicBezTo>
                    <a:pt x="0" y="10670"/>
                    <a:pt x="3484" y="8848"/>
                    <a:pt x="10103" y="8848"/>
                  </a:cubicBezTo>
                  <a:cubicBezTo>
                    <a:pt x="12542" y="8848"/>
                    <a:pt x="14981" y="8848"/>
                    <a:pt x="16026" y="9108"/>
                  </a:cubicBezTo>
                  <a:cubicBezTo>
                    <a:pt x="16026" y="7547"/>
                    <a:pt x="16026" y="7547"/>
                    <a:pt x="16026" y="7547"/>
                  </a:cubicBezTo>
                  <a:cubicBezTo>
                    <a:pt x="16026" y="4945"/>
                    <a:pt x="14981" y="3383"/>
                    <a:pt x="10800" y="3383"/>
                  </a:cubicBezTo>
                  <a:cubicBezTo>
                    <a:pt x="6968" y="3383"/>
                    <a:pt x="3832" y="4424"/>
                    <a:pt x="3832" y="4424"/>
                  </a:cubicBezTo>
                  <a:cubicBezTo>
                    <a:pt x="3832" y="4164"/>
                    <a:pt x="3135" y="3904"/>
                    <a:pt x="2439" y="3123"/>
                  </a:cubicBezTo>
                  <a:cubicBezTo>
                    <a:pt x="2090" y="2342"/>
                    <a:pt x="2090" y="1561"/>
                    <a:pt x="2090" y="1561"/>
                  </a:cubicBezTo>
                  <a:cubicBezTo>
                    <a:pt x="2090" y="1561"/>
                    <a:pt x="6271" y="0"/>
                    <a:pt x="11497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65" name="Freeform 20"/>
            <p:cNvSpPr/>
            <p:nvPr/>
          </p:nvSpPr>
          <p:spPr>
            <a:xfrm>
              <a:off x="601297" y="157338"/>
              <a:ext cx="62938" cy="120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9207" y="4794"/>
                  </a:moveTo>
                  <a:cubicBezTo>
                    <a:pt x="7790" y="4611"/>
                    <a:pt x="6728" y="4428"/>
                    <a:pt x="6020" y="3879"/>
                  </a:cubicBezTo>
                  <a:cubicBezTo>
                    <a:pt x="11331" y="35"/>
                    <a:pt x="11331" y="35"/>
                    <a:pt x="11331" y="35"/>
                  </a:cubicBezTo>
                  <a:cubicBezTo>
                    <a:pt x="12748" y="-148"/>
                    <a:pt x="14872" y="401"/>
                    <a:pt x="15934" y="1133"/>
                  </a:cubicBezTo>
                  <a:lnTo>
                    <a:pt x="9207" y="4794"/>
                  </a:lnTo>
                  <a:close/>
                  <a:moveTo>
                    <a:pt x="21600" y="21269"/>
                  </a:moveTo>
                  <a:cubicBezTo>
                    <a:pt x="21600" y="21269"/>
                    <a:pt x="20892" y="21452"/>
                    <a:pt x="19121" y="21452"/>
                  </a:cubicBezTo>
                  <a:cubicBezTo>
                    <a:pt x="17351" y="21452"/>
                    <a:pt x="16289" y="21269"/>
                    <a:pt x="16289" y="21269"/>
                  </a:cubicBezTo>
                  <a:cubicBezTo>
                    <a:pt x="16289" y="11384"/>
                    <a:pt x="16289" y="11384"/>
                    <a:pt x="16289" y="11384"/>
                  </a:cubicBezTo>
                  <a:cubicBezTo>
                    <a:pt x="16289" y="9737"/>
                    <a:pt x="14872" y="8821"/>
                    <a:pt x="11331" y="8821"/>
                  </a:cubicBezTo>
                  <a:cubicBezTo>
                    <a:pt x="8852" y="8821"/>
                    <a:pt x="6728" y="9554"/>
                    <a:pt x="5311" y="10652"/>
                  </a:cubicBezTo>
                  <a:cubicBezTo>
                    <a:pt x="5311" y="21269"/>
                    <a:pt x="5311" y="21269"/>
                    <a:pt x="5311" y="21269"/>
                  </a:cubicBezTo>
                  <a:cubicBezTo>
                    <a:pt x="5311" y="21269"/>
                    <a:pt x="4249" y="21452"/>
                    <a:pt x="2833" y="21452"/>
                  </a:cubicBezTo>
                  <a:cubicBezTo>
                    <a:pt x="708" y="21452"/>
                    <a:pt x="0" y="21269"/>
                    <a:pt x="0" y="21269"/>
                  </a:cubicBezTo>
                  <a:cubicBezTo>
                    <a:pt x="0" y="7174"/>
                    <a:pt x="0" y="7174"/>
                    <a:pt x="0" y="7174"/>
                  </a:cubicBezTo>
                  <a:cubicBezTo>
                    <a:pt x="0" y="7174"/>
                    <a:pt x="708" y="6991"/>
                    <a:pt x="2833" y="6991"/>
                  </a:cubicBezTo>
                  <a:cubicBezTo>
                    <a:pt x="4249" y="6991"/>
                    <a:pt x="5311" y="7174"/>
                    <a:pt x="5311" y="7174"/>
                  </a:cubicBezTo>
                  <a:cubicBezTo>
                    <a:pt x="5311" y="8455"/>
                    <a:pt x="5311" y="8455"/>
                    <a:pt x="5311" y="8455"/>
                  </a:cubicBezTo>
                  <a:cubicBezTo>
                    <a:pt x="7082" y="7357"/>
                    <a:pt x="9915" y="6625"/>
                    <a:pt x="13456" y="6625"/>
                  </a:cubicBezTo>
                  <a:cubicBezTo>
                    <a:pt x="18767" y="6625"/>
                    <a:pt x="21600" y="8272"/>
                    <a:pt x="21600" y="10835"/>
                  </a:cubicBezTo>
                  <a:lnTo>
                    <a:pt x="21600" y="2126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66" name="Freeform 21"/>
            <p:cNvSpPr/>
            <p:nvPr/>
          </p:nvSpPr>
          <p:spPr>
            <a:xfrm>
              <a:off x="682902" y="194376"/>
              <a:ext cx="55471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00" y="0"/>
                  </a:moveTo>
                  <a:cubicBezTo>
                    <a:pt x="17600" y="0"/>
                    <a:pt x="20000" y="1041"/>
                    <a:pt x="20000" y="1041"/>
                  </a:cubicBezTo>
                  <a:cubicBezTo>
                    <a:pt x="20000" y="2082"/>
                    <a:pt x="19600" y="3383"/>
                    <a:pt x="18400" y="3904"/>
                  </a:cubicBezTo>
                  <a:cubicBezTo>
                    <a:pt x="18400" y="3904"/>
                    <a:pt x="15600" y="3383"/>
                    <a:pt x="12000" y="3383"/>
                  </a:cubicBezTo>
                  <a:cubicBezTo>
                    <a:pt x="8000" y="3383"/>
                    <a:pt x="6000" y="4164"/>
                    <a:pt x="6000" y="5986"/>
                  </a:cubicBezTo>
                  <a:cubicBezTo>
                    <a:pt x="6000" y="8067"/>
                    <a:pt x="9600" y="8588"/>
                    <a:pt x="13600" y="9369"/>
                  </a:cubicBezTo>
                  <a:cubicBezTo>
                    <a:pt x="17600" y="10149"/>
                    <a:pt x="21600" y="11451"/>
                    <a:pt x="21600" y="15094"/>
                  </a:cubicBezTo>
                  <a:cubicBezTo>
                    <a:pt x="21600" y="19258"/>
                    <a:pt x="17600" y="21600"/>
                    <a:pt x="10000" y="21600"/>
                  </a:cubicBezTo>
                  <a:cubicBezTo>
                    <a:pt x="3600" y="21600"/>
                    <a:pt x="0" y="20039"/>
                    <a:pt x="0" y="20039"/>
                  </a:cubicBezTo>
                  <a:cubicBezTo>
                    <a:pt x="0" y="18998"/>
                    <a:pt x="400" y="17957"/>
                    <a:pt x="1600" y="17176"/>
                  </a:cubicBezTo>
                  <a:cubicBezTo>
                    <a:pt x="1600" y="17176"/>
                    <a:pt x="5600" y="18217"/>
                    <a:pt x="10000" y="18217"/>
                  </a:cubicBezTo>
                  <a:cubicBezTo>
                    <a:pt x="13600" y="18217"/>
                    <a:pt x="15600" y="17176"/>
                    <a:pt x="15600" y="15354"/>
                  </a:cubicBezTo>
                  <a:cubicBezTo>
                    <a:pt x="15600" y="13272"/>
                    <a:pt x="12400" y="12752"/>
                    <a:pt x="8800" y="11971"/>
                  </a:cubicBezTo>
                  <a:cubicBezTo>
                    <a:pt x="4800" y="11190"/>
                    <a:pt x="0" y="10149"/>
                    <a:pt x="0" y="6246"/>
                  </a:cubicBezTo>
                  <a:cubicBezTo>
                    <a:pt x="0" y="2602"/>
                    <a:pt x="4000" y="0"/>
                    <a:pt x="116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67" name="Freeform 22"/>
            <p:cNvSpPr/>
            <p:nvPr/>
          </p:nvSpPr>
          <p:spPr>
            <a:xfrm>
              <a:off x="748506" y="178601"/>
              <a:ext cx="51738" cy="101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11664" y="14895"/>
                  </a:moveTo>
                  <a:cubicBezTo>
                    <a:pt x="11664" y="17731"/>
                    <a:pt x="13824" y="18604"/>
                    <a:pt x="18144" y="18604"/>
                  </a:cubicBezTo>
                  <a:cubicBezTo>
                    <a:pt x="19440" y="18604"/>
                    <a:pt x="21168" y="18604"/>
                    <a:pt x="21168" y="18604"/>
                  </a:cubicBezTo>
                  <a:cubicBezTo>
                    <a:pt x="21168" y="18604"/>
                    <a:pt x="21600" y="19040"/>
                    <a:pt x="21600" y="19913"/>
                  </a:cubicBezTo>
                  <a:cubicBezTo>
                    <a:pt x="21600" y="20567"/>
                    <a:pt x="21168" y="21004"/>
                    <a:pt x="21168" y="21004"/>
                  </a:cubicBezTo>
                  <a:cubicBezTo>
                    <a:pt x="19872" y="21222"/>
                    <a:pt x="18144" y="21440"/>
                    <a:pt x="16416" y="21440"/>
                  </a:cubicBezTo>
                  <a:cubicBezTo>
                    <a:pt x="8640" y="21440"/>
                    <a:pt x="5184" y="19040"/>
                    <a:pt x="5184" y="14895"/>
                  </a:cubicBezTo>
                  <a:cubicBezTo>
                    <a:pt x="5184" y="6167"/>
                    <a:pt x="5184" y="6167"/>
                    <a:pt x="5184" y="6167"/>
                  </a:cubicBezTo>
                  <a:cubicBezTo>
                    <a:pt x="432" y="6167"/>
                    <a:pt x="432" y="6167"/>
                    <a:pt x="432" y="6167"/>
                  </a:cubicBezTo>
                  <a:cubicBezTo>
                    <a:pt x="432" y="6167"/>
                    <a:pt x="0" y="5731"/>
                    <a:pt x="0" y="4858"/>
                  </a:cubicBezTo>
                  <a:cubicBezTo>
                    <a:pt x="0" y="4204"/>
                    <a:pt x="432" y="3767"/>
                    <a:pt x="432" y="3767"/>
                  </a:cubicBezTo>
                  <a:cubicBezTo>
                    <a:pt x="5184" y="3767"/>
                    <a:pt x="5184" y="3767"/>
                    <a:pt x="5184" y="3767"/>
                  </a:cubicBezTo>
                  <a:cubicBezTo>
                    <a:pt x="5184" y="713"/>
                    <a:pt x="5184" y="713"/>
                    <a:pt x="5184" y="713"/>
                  </a:cubicBezTo>
                  <a:cubicBezTo>
                    <a:pt x="6912" y="276"/>
                    <a:pt x="9504" y="-160"/>
                    <a:pt x="11664" y="58"/>
                  </a:cubicBezTo>
                  <a:cubicBezTo>
                    <a:pt x="11664" y="3767"/>
                    <a:pt x="11664" y="3767"/>
                    <a:pt x="11664" y="3767"/>
                  </a:cubicBezTo>
                  <a:cubicBezTo>
                    <a:pt x="20304" y="3767"/>
                    <a:pt x="20304" y="3767"/>
                    <a:pt x="20304" y="3767"/>
                  </a:cubicBezTo>
                  <a:cubicBezTo>
                    <a:pt x="20304" y="3767"/>
                    <a:pt x="20736" y="4204"/>
                    <a:pt x="20736" y="4858"/>
                  </a:cubicBezTo>
                  <a:cubicBezTo>
                    <a:pt x="20736" y="5731"/>
                    <a:pt x="20304" y="6167"/>
                    <a:pt x="20304" y="6167"/>
                  </a:cubicBezTo>
                  <a:cubicBezTo>
                    <a:pt x="11664" y="6167"/>
                    <a:pt x="11664" y="6167"/>
                    <a:pt x="11664" y="6167"/>
                  </a:cubicBezTo>
                  <a:lnTo>
                    <a:pt x="11664" y="14895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68" name="Freeform 23"/>
            <p:cNvSpPr/>
            <p:nvPr/>
          </p:nvSpPr>
          <p:spPr>
            <a:xfrm>
              <a:off x="807176" y="196509"/>
              <a:ext cx="116809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101"/>
                  </a:cubicBezTo>
                  <a:cubicBezTo>
                    <a:pt x="10704" y="4101"/>
                    <a:pt x="10704" y="4101"/>
                    <a:pt x="10704" y="4101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6117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529" y="0"/>
                  </a:cubicBezTo>
                  <a:cubicBezTo>
                    <a:pt x="2485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038"/>
                    <a:pt x="5926" y="16678"/>
                    <a:pt x="6117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308" y="16405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038"/>
                    <a:pt x="15483" y="16678"/>
                    <a:pt x="15483" y="17499"/>
                  </a:cubicBezTo>
                  <a:cubicBezTo>
                    <a:pt x="15674" y="17499"/>
                    <a:pt x="15674" y="17499"/>
                    <a:pt x="15674" y="17499"/>
                  </a:cubicBezTo>
                  <a:cubicBezTo>
                    <a:pt x="15674" y="16678"/>
                    <a:pt x="15865" y="15311"/>
                    <a:pt x="16439" y="13397"/>
                  </a:cubicBezTo>
                  <a:cubicBezTo>
                    <a:pt x="19115" y="273"/>
                    <a:pt x="19115" y="273"/>
                    <a:pt x="19115" y="273"/>
                  </a:cubicBezTo>
                  <a:cubicBezTo>
                    <a:pt x="19115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248" y="21600"/>
                    <a:pt x="15483" y="21600"/>
                  </a:cubicBezTo>
                  <a:cubicBezTo>
                    <a:pt x="14910" y="21600"/>
                    <a:pt x="14527" y="21600"/>
                    <a:pt x="13954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69" name="Freeform 24"/>
            <p:cNvSpPr/>
            <p:nvPr/>
          </p:nvSpPr>
          <p:spPr>
            <a:xfrm>
              <a:off x="934118" y="194376"/>
              <a:ext cx="688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39" y="3123"/>
                  </a:moveTo>
                  <a:cubicBezTo>
                    <a:pt x="7093" y="3123"/>
                    <a:pt x="4836" y="4684"/>
                    <a:pt x="4836" y="10670"/>
                  </a:cubicBezTo>
                  <a:cubicBezTo>
                    <a:pt x="4836" y="16916"/>
                    <a:pt x="7093" y="18477"/>
                    <a:pt x="10639" y="18477"/>
                  </a:cubicBezTo>
                  <a:cubicBezTo>
                    <a:pt x="14185" y="18477"/>
                    <a:pt x="16442" y="16916"/>
                    <a:pt x="16442" y="10670"/>
                  </a:cubicBezTo>
                  <a:cubicBezTo>
                    <a:pt x="16442" y="4684"/>
                    <a:pt x="14185" y="3123"/>
                    <a:pt x="10639" y="3123"/>
                  </a:cubicBezTo>
                  <a:moveTo>
                    <a:pt x="10639" y="0"/>
                  </a:moveTo>
                  <a:cubicBezTo>
                    <a:pt x="17409" y="0"/>
                    <a:pt x="21600" y="3123"/>
                    <a:pt x="21600" y="10670"/>
                  </a:cubicBezTo>
                  <a:cubicBezTo>
                    <a:pt x="21600" y="18477"/>
                    <a:pt x="17409" y="21600"/>
                    <a:pt x="10639" y="21600"/>
                  </a:cubicBezTo>
                  <a:cubicBezTo>
                    <a:pt x="4191" y="21600"/>
                    <a:pt x="0" y="18477"/>
                    <a:pt x="0" y="10670"/>
                  </a:cubicBezTo>
                  <a:cubicBezTo>
                    <a:pt x="0" y="3123"/>
                    <a:pt x="4191" y="0"/>
                    <a:pt x="10639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70" name="Freeform 25"/>
            <p:cNvSpPr/>
            <p:nvPr/>
          </p:nvSpPr>
          <p:spPr>
            <a:xfrm>
              <a:off x="1013589" y="196509"/>
              <a:ext cx="116275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101"/>
                  </a:cubicBezTo>
                  <a:cubicBezTo>
                    <a:pt x="10704" y="4101"/>
                    <a:pt x="10704" y="4101"/>
                    <a:pt x="10704" y="4101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5926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338" y="0"/>
                  </a:cubicBezTo>
                  <a:cubicBezTo>
                    <a:pt x="2294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038"/>
                    <a:pt x="5926" y="16678"/>
                    <a:pt x="5926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117" y="16405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038"/>
                    <a:pt x="15483" y="16678"/>
                    <a:pt x="15483" y="17499"/>
                  </a:cubicBezTo>
                  <a:cubicBezTo>
                    <a:pt x="15483" y="17499"/>
                    <a:pt x="15483" y="17499"/>
                    <a:pt x="15483" y="17499"/>
                  </a:cubicBezTo>
                  <a:cubicBezTo>
                    <a:pt x="15674" y="16678"/>
                    <a:pt x="15865" y="15311"/>
                    <a:pt x="16248" y="13397"/>
                  </a:cubicBezTo>
                  <a:cubicBezTo>
                    <a:pt x="18924" y="273"/>
                    <a:pt x="18924" y="273"/>
                    <a:pt x="18924" y="273"/>
                  </a:cubicBezTo>
                  <a:cubicBezTo>
                    <a:pt x="18924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057" y="21600"/>
                    <a:pt x="15483" y="21600"/>
                  </a:cubicBezTo>
                  <a:cubicBezTo>
                    <a:pt x="14910" y="21600"/>
                    <a:pt x="14336" y="21600"/>
                    <a:pt x="13763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71" name="Freeform 26"/>
            <p:cNvSpPr/>
            <p:nvPr/>
          </p:nvSpPr>
          <p:spPr>
            <a:xfrm>
              <a:off x="1135730" y="196509"/>
              <a:ext cx="75206" cy="12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19" y="16800"/>
                  </a:moveTo>
                  <a:cubicBezTo>
                    <a:pt x="11540" y="19754"/>
                    <a:pt x="10060" y="21600"/>
                    <a:pt x="5030" y="21600"/>
                  </a:cubicBezTo>
                  <a:cubicBezTo>
                    <a:pt x="3551" y="21600"/>
                    <a:pt x="2663" y="21231"/>
                    <a:pt x="2663" y="21231"/>
                  </a:cubicBezTo>
                  <a:cubicBezTo>
                    <a:pt x="2663" y="21231"/>
                    <a:pt x="2367" y="20862"/>
                    <a:pt x="2367" y="20308"/>
                  </a:cubicBezTo>
                  <a:cubicBezTo>
                    <a:pt x="2367" y="19569"/>
                    <a:pt x="2663" y="19200"/>
                    <a:pt x="2663" y="19200"/>
                  </a:cubicBezTo>
                  <a:cubicBezTo>
                    <a:pt x="2663" y="19200"/>
                    <a:pt x="3551" y="19200"/>
                    <a:pt x="4734" y="19200"/>
                  </a:cubicBezTo>
                  <a:cubicBezTo>
                    <a:pt x="6805" y="19200"/>
                    <a:pt x="7693" y="18831"/>
                    <a:pt x="9173" y="16246"/>
                  </a:cubicBezTo>
                  <a:cubicBezTo>
                    <a:pt x="10060" y="14585"/>
                    <a:pt x="10060" y="14585"/>
                    <a:pt x="10060" y="14585"/>
                  </a:cubicBezTo>
                  <a:cubicBezTo>
                    <a:pt x="9468" y="14585"/>
                    <a:pt x="9173" y="14585"/>
                    <a:pt x="8581" y="14400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85"/>
                    <a:pt x="888" y="0"/>
                    <a:pt x="2367" y="0"/>
                  </a:cubicBezTo>
                  <a:cubicBezTo>
                    <a:pt x="3847" y="0"/>
                    <a:pt x="4734" y="185"/>
                    <a:pt x="4734" y="185"/>
                  </a:cubicBezTo>
                  <a:cubicBezTo>
                    <a:pt x="9764" y="8677"/>
                    <a:pt x="9764" y="8677"/>
                    <a:pt x="9764" y="8677"/>
                  </a:cubicBezTo>
                  <a:cubicBezTo>
                    <a:pt x="10948" y="10523"/>
                    <a:pt x="11244" y="11815"/>
                    <a:pt x="11244" y="11815"/>
                  </a:cubicBezTo>
                  <a:cubicBezTo>
                    <a:pt x="11540" y="11815"/>
                    <a:pt x="11540" y="11815"/>
                    <a:pt x="11540" y="11815"/>
                  </a:cubicBezTo>
                  <a:cubicBezTo>
                    <a:pt x="11540" y="11815"/>
                    <a:pt x="12132" y="10523"/>
                    <a:pt x="13019" y="8677"/>
                  </a:cubicBezTo>
                  <a:cubicBezTo>
                    <a:pt x="17458" y="185"/>
                    <a:pt x="17458" y="185"/>
                    <a:pt x="17458" y="185"/>
                  </a:cubicBezTo>
                  <a:cubicBezTo>
                    <a:pt x="17458" y="185"/>
                    <a:pt x="18049" y="0"/>
                    <a:pt x="19529" y="0"/>
                  </a:cubicBezTo>
                  <a:cubicBezTo>
                    <a:pt x="21008" y="0"/>
                    <a:pt x="21600" y="185"/>
                    <a:pt x="21600" y="185"/>
                  </a:cubicBezTo>
                  <a:lnTo>
                    <a:pt x="13019" y="16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72" name="Freeform 27"/>
            <p:cNvSpPr/>
            <p:nvPr/>
          </p:nvSpPr>
          <p:spPr>
            <a:xfrm>
              <a:off x="1260538" y="165574"/>
              <a:ext cx="62938" cy="112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11" y="21402"/>
                  </a:moveTo>
                  <a:cubicBezTo>
                    <a:pt x="5311" y="21402"/>
                    <a:pt x="4603" y="21600"/>
                    <a:pt x="2479" y="21600"/>
                  </a:cubicBezTo>
                  <a:cubicBezTo>
                    <a:pt x="708" y="21600"/>
                    <a:pt x="0" y="21402"/>
                    <a:pt x="0" y="2140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1246" y="0"/>
                    <a:pt x="21246" y="0"/>
                    <a:pt x="21246" y="0"/>
                  </a:cubicBezTo>
                  <a:cubicBezTo>
                    <a:pt x="21600" y="396"/>
                    <a:pt x="21600" y="793"/>
                    <a:pt x="21600" y="1387"/>
                  </a:cubicBezTo>
                  <a:cubicBezTo>
                    <a:pt x="21600" y="1783"/>
                    <a:pt x="21600" y="2180"/>
                    <a:pt x="21246" y="2576"/>
                  </a:cubicBezTo>
                  <a:cubicBezTo>
                    <a:pt x="5311" y="2576"/>
                    <a:pt x="5311" y="2576"/>
                    <a:pt x="5311" y="2576"/>
                  </a:cubicBezTo>
                  <a:cubicBezTo>
                    <a:pt x="5311" y="9908"/>
                    <a:pt x="5311" y="9908"/>
                    <a:pt x="5311" y="9908"/>
                  </a:cubicBezTo>
                  <a:cubicBezTo>
                    <a:pt x="19475" y="9908"/>
                    <a:pt x="19475" y="9908"/>
                    <a:pt x="19475" y="9908"/>
                  </a:cubicBezTo>
                  <a:cubicBezTo>
                    <a:pt x="19830" y="10106"/>
                    <a:pt x="19830" y="10503"/>
                    <a:pt x="19830" y="11097"/>
                  </a:cubicBezTo>
                  <a:cubicBezTo>
                    <a:pt x="19830" y="11494"/>
                    <a:pt x="19830" y="11890"/>
                    <a:pt x="19475" y="12286"/>
                  </a:cubicBezTo>
                  <a:cubicBezTo>
                    <a:pt x="5311" y="12286"/>
                    <a:pt x="5311" y="12286"/>
                    <a:pt x="5311" y="12286"/>
                  </a:cubicBezTo>
                  <a:lnTo>
                    <a:pt x="5311" y="2140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73" name="Freeform 28"/>
            <p:cNvSpPr/>
            <p:nvPr/>
          </p:nvSpPr>
          <p:spPr>
            <a:xfrm>
              <a:off x="1337876" y="196509"/>
              <a:ext cx="62405" cy="83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67"/>
                  </a:moveTo>
                  <a:cubicBezTo>
                    <a:pt x="0" y="267"/>
                    <a:pt x="708" y="0"/>
                    <a:pt x="2479" y="0"/>
                  </a:cubicBezTo>
                  <a:cubicBezTo>
                    <a:pt x="4249" y="0"/>
                    <a:pt x="5311" y="267"/>
                    <a:pt x="5311" y="267"/>
                  </a:cubicBezTo>
                  <a:cubicBezTo>
                    <a:pt x="5311" y="14667"/>
                    <a:pt x="5311" y="14667"/>
                    <a:pt x="5311" y="14667"/>
                  </a:cubicBezTo>
                  <a:cubicBezTo>
                    <a:pt x="5311" y="17067"/>
                    <a:pt x="6728" y="18133"/>
                    <a:pt x="10269" y="18133"/>
                  </a:cubicBezTo>
                  <a:cubicBezTo>
                    <a:pt x="12393" y="18133"/>
                    <a:pt x="14872" y="17333"/>
                    <a:pt x="16289" y="15733"/>
                  </a:cubicBezTo>
                  <a:cubicBezTo>
                    <a:pt x="16289" y="267"/>
                    <a:pt x="16289" y="267"/>
                    <a:pt x="16289" y="267"/>
                  </a:cubicBezTo>
                  <a:cubicBezTo>
                    <a:pt x="16289" y="267"/>
                    <a:pt x="17351" y="0"/>
                    <a:pt x="18767" y="0"/>
                  </a:cubicBezTo>
                  <a:cubicBezTo>
                    <a:pt x="20892" y="0"/>
                    <a:pt x="21600" y="267"/>
                    <a:pt x="21600" y="267"/>
                  </a:cubicBezTo>
                  <a:cubicBezTo>
                    <a:pt x="21600" y="20800"/>
                    <a:pt x="21600" y="20800"/>
                    <a:pt x="21600" y="20800"/>
                  </a:cubicBezTo>
                  <a:cubicBezTo>
                    <a:pt x="21600" y="20800"/>
                    <a:pt x="20892" y="21067"/>
                    <a:pt x="18767" y="21067"/>
                  </a:cubicBezTo>
                  <a:cubicBezTo>
                    <a:pt x="17351" y="21067"/>
                    <a:pt x="16289" y="20800"/>
                    <a:pt x="16289" y="20800"/>
                  </a:cubicBezTo>
                  <a:cubicBezTo>
                    <a:pt x="16289" y="18933"/>
                    <a:pt x="16289" y="18933"/>
                    <a:pt x="16289" y="18933"/>
                  </a:cubicBezTo>
                  <a:cubicBezTo>
                    <a:pt x="14164" y="20533"/>
                    <a:pt x="11331" y="21600"/>
                    <a:pt x="8144" y="21600"/>
                  </a:cubicBezTo>
                  <a:cubicBezTo>
                    <a:pt x="2833" y="21600"/>
                    <a:pt x="0" y="18933"/>
                    <a:pt x="0" y="15467"/>
                  </a:cubicBezTo>
                  <a:lnTo>
                    <a:pt x="0" y="267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74" name="Freeform 29"/>
            <p:cNvSpPr/>
            <p:nvPr/>
          </p:nvSpPr>
          <p:spPr>
            <a:xfrm>
              <a:off x="1423215" y="194376"/>
              <a:ext cx="62938" cy="83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892" y="21600"/>
                    <a:pt x="19121" y="21600"/>
                  </a:cubicBezTo>
                  <a:cubicBezTo>
                    <a:pt x="17351" y="21600"/>
                    <a:pt x="16289" y="21333"/>
                    <a:pt x="16289" y="21333"/>
                  </a:cubicBezTo>
                  <a:cubicBezTo>
                    <a:pt x="16289" y="6933"/>
                    <a:pt x="16289" y="6933"/>
                    <a:pt x="16289" y="6933"/>
                  </a:cubicBezTo>
                  <a:cubicBezTo>
                    <a:pt x="16289" y="4533"/>
                    <a:pt x="14872" y="3200"/>
                    <a:pt x="11331" y="3200"/>
                  </a:cubicBezTo>
                  <a:cubicBezTo>
                    <a:pt x="8852" y="3200"/>
                    <a:pt x="6728" y="4267"/>
                    <a:pt x="5311" y="5867"/>
                  </a:cubicBezTo>
                  <a:cubicBezTo>
                    <a:pt x="5311" y="21333"/>
                    <a:pt x="5311" y="21333"/>
                    <a:pt x="5311" y="21333"/>
                  </a:cubicBezTo>
                  <a:cubicBezTo>
                    <a:pt x="5311" y="21333"/>
                    <a:pt x="4249" y="21600"/>
                    <a:pt x="2479" y="21600"/>
                  </a:cubicBezTo>
                  <a:cubicBezTo>
                    <a:pt x="708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708" y="533"/>
                    <a:pt x="2479" y="533"/>
                  </a:cubicBezTo>
                  <a:cubicBezTo>
                    <a:pt x="4249" y="533"/>
                    <a:pt x="5311" y="800"/>
                    <a:pt x="5311" y="800"/>
                  </a:cubicBezTo>
                  <a:cubicBezTo>
                    <a:pt x="5311" y="2667"/>
                    <a:pt x="5311" y="2667"/>
                    <a:pt x="5311" y="2667"/>
                  </a:cubicBezTo>
                  <a:cubicBezTo>
                    <a:pt x="7082" y="1067"/>
                    <a:pt x="9915" y="0"/>
                    <a:pt x="13456" y="0"/>
                  </a:cubicBezTo>
                  <a:cubicBezTo>
                    <a:pt x="18767" y="0"/>
                    <a:pt x="21600" y="2400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75" name="Freeform 30"/>
            <p:cNvSpPr/>
            <p:nvPr/>
          </p:nvSpPr>
          <p:spPr>
            <a:xfrm>
              <a:off x="1504287" y="161307"/>
              <a:ext cx="68271" cy="118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127" y="8452"/>
                  </a:moveTo>
                  <a:cubicBezTo>
                    <a:pt x="7200" y="8452"/>
                    <a:pt x="5236" y="9579"/>
                    <a:pt x="5236" y="13711"/>
                  </a:cubicBezTo>
                  <a:cubicBezTo>
                    <a:pt x="5236" y="18031"/>
                    <a:pt x="7200" y="19158"/>
                    <a:pt x="11127" y="19158"/>
                  </a:cubicBezTo>
                  <a:cubicBezTo>
                    <a:pt x="14727" y="19158"/>
                    <a:pt x="16691" y="17468"/>
                    <a:pt x="16691" y="15590"/>
                  </a:cubicBezTo>
                  <a:cubicBezTo>
                    <a:pt x="16691" y="11833"/>
                    <a:pt x="16691" y="11833"/>
                    <a:pt x="16691" y="11833"/>
                  </a:cubicBezTo>
                  <a:cubicBezTo>
                    <a:pt x="16364" y="9955"/>
                    <a:pt x="14727" y="8452"/>
                    <a:pt x="11127" y="8452"/>
                  </a:cubicBezTo>
                  <a:moveTo>
                    <a:pt x="18982" y="0"/>
                  </a:moveTo>
                  <a:cubicBezTo>
                    <a:pt x="20618" y="0"/>
                    <a:pt x="21600" y="188"/>
                    <a:pt x="21600" y="188"/>
                  </a:cubicBezTo>
                  <a:cubicBezTo>
                    <a:pt x="21600" y="21037"/>
                    <a:pt x="21600" y="21037"/>
                    <a:pt x="21600" y="21037"/>
                  </a:cubicBezTo>
                  <a:cubicBezTo>
                    <a:pt x="21600" y="21037"/>
                    <a:pt x="20618" y="21224"/>
                    <a:pt x="19309" y="21224"/>
                  </a:cubicBezTo>
                  <a:cubicBezTo>
                    <a:pt x="18327" y="21224"/>
                    <a:pt x="17345" y="21037"/>
                    <a:pt x="17345" y="21037"/>
                  </a:cubicBezTo>
                  <a:cubicBezTo>
                    <a:pt x="16691" y="19534"/>
                    <a:pt x="16691" y="19534"/>
                    <a:pt x="16691" y="19534"/>
                  </a:cubicBezTo>
                  <a:cubicBezTo>
                    <a:pt x="15382" y="20849"/>
                    <a:pt x="13091" y="21600"/>
                    <a:pt x="9491" y="21600"/>
                  </a:cubicBezTo>
                  <a:cubicBezTo>
                    <a:pt x="3927" y="21600"/>
                    <a:pt x="0" y="19534"/>
                    <a:pt x="0" y="13711"/>
                  </a:cubicBezTo>
                  <a:cubicBezTo>
                    <a:pt x="0" y="8077"/>
                    <a:pt x="3927" y="6010"/>
                    <a:pt x="9491" y="6010"/>
                  </a:cubicBezTo>
                  <a:cubicBezTo>
                    <a:pt x="12764" y="6010"/>
                    <a:pt x="15055" y="6762"/>
                    <a:pt x="16691" y="7889"/>
                  </a:cubicBezTo>
                  <a:cubicBezTo>
                    <a:pt x="16691" y="188"/>
                    <a:pt x="16691" y="188"/>
                    <a:pt x="16691" y="188"/>
                  </a:cubicBezTo>
                  <a:cubicBezTo>
                    <a:pt x="16691" y="188"/>
                    <a:pt x="17345" y="0"/>
                    <a:pt x="18982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76" name="Freeform 31"/>
            <p:cNvSpPr/>
            <p:nvPr/>
          </p:nvSpPr>
          <p:spPr>
            <a:xfrm>
              <a:off x="1593892" y="196509"/>
              <a:ext cx="62938" cy="83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67"/>
                  </a:moveTo>
                  <a:cubicBezTo>
                    <a:pt x="0" y="267"/>
                    <a:pt x="1062" y="0"/>
                    <a:pt x="2833" y="0"/>
                  </a:cubicBezTo>
                  <a:cubicBezTo>
                    <a:pt x="4603" y="0"/>
                    <a:pt x="5311" y="267"/>
                    <a:pt x="5311" y="267"/>
                  </a:cubicBezTo>
                  <a:cubicBezTo>
                    <a:pt x="5311" y="14667"/>
                    <a:pt x="5311" y="14667"/>
                    <a:pt x="5311" y="14667"/>
                  </a:cubicBezTo>
                  <a:cubicBezTo>
                    <a:pt x="5311" y="17067"/>
                    <a:pt x="7082" y="18133"/>
                    <a:pt x="10269" y="18133"/>
                  </a:cubicBezTo>
                  <a:cubicBezTo>
                    <a:pt x="12748" y="18133"/>
                    <a:pt x="14872" y="17333"/>
                    <a:pt x="16289" y="15733"/>
                  </a:cubicBezTo>
                  <a:cubicBezTo>
                    <a:pt x="16289" y="267"/>
                    <a:pt x="16289" y="267"/>
                    <a:pt x="16289" y="267"/>
                  </a:cubicBezTo>
                  <a:cubicBezTo>
                    <a:pt x="16289" y="267"/>
                    <a:pt x="17351" y="0"/>
                    <a:pt x="19121" y="0"/>
                  </a:cubicBezTo>
                  <a:cubicBezTo>
                    <a:pt x="20892" y="0"/>
                    <a:pt x="21600" y="267"/>
                    <a:pt x="21600" y="267"/>
                  </a:cubicBezTo>
                  <a:cubicBezTo>
                    <a:pt x="21600" y="20800"/>
                    <a:pt x="21600" y="20800"/>
                    <a:pt x="21600" y="20800"/>
                  </a:cubicBezTo>
                  <a:cubicBezTo>
                    <a:pt x="21600" y="20800"/>
                    <a:pt x="20892" y="21067"/>
                    <a:pt x="19121" y="21067"/>
                  </a:cubicBezTo>
                  <a:cubicBezTo>
                    <a:pt x="17351" y="21067"/>
                    <a:pt x="16289" y="20800"/>
                    <a:pt x="16289" y="20800"/>
                  </a:cubicBezTo>
                  <a:cubicBezTo>
                    <a:pt x="16289" y="18933"/>
                    <a:pt x="16289" y="18933"/>
                    <a:pt x="16289" y="18933"/>
                  </a:cubicBezTo>
                  <a:cubicBezTo>
                    <a:pt x="14518" y="20533"/>
                    <a:pt x="11685" y="21600"/>
                    <a:pt x="8144" y="21600"/>
                  </a:cubicBezTo>
                  <a:cubicBezTo>
                    <a:pt x="2833" y="21600"/>
                    <a:pt x="0" y="18933"/>
                    <a:pt x="0" y="15467"/>
                  </a:cubicBezTo>
                  <a:lnTo>
                    <a:pt x="0" y="267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77" name="Freeform 32"/>
            <p:cNvSpPr/>
            <p:nvPr/>
          </p:nvSpPr>
          <p:spPr>
            <a:xfrm>
              <a:off x="1676564" y="194376"/>
              <a:ext cx="55471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200" y="0"/>
                  </a:moveTo>
                  <a:cubicBezTo>
                    <a:pt x="17200" y="0"/>
                    <a:pt x="20000" y="1041"/>
                    <a:pt x="20000" y="1041"/>
                  </a:cubicBezTo>
                  <a:cubicBezTo>
                    <a:pt x="20000" y="2082"/>
                    <a:pt x="19200" y="3383"/>
                    <a:pt x="18400" y="3904"/>
                  </a:cubicBezTo>
                  <a:cubicBezTo>
                    <a:pt x="18400" y="3904"/>
                    <a:pt x="15200" y="3383"/>
                    <a:pt x="12000" y="3383"/>
                  </a:cubicBezTo>
                  <a:cubicBezTo>
                    <a:pt x="8000" y="3383"/>
                    <a:pt x="5600" y="4164"/>
                    <a:pt x="5600" y="5986"/>
                  </a:cubicBezTo>
                  <a:cubicBezTo>
                    <a:pt x="5600" y="8067"/>
                    <a:pt x="9600" y="8588"/>
                    <a:pt x="13200" y="9369"/>
                  </a:cubicBezTo>
                  <a:cubicBezTo>
                    <a:pt x="17200" y="10149"/>
                    <a:pt x="21600" y="11451"/>
                    <a:pt x="21600" y="15094"/>
                  </a:cubicBezTo>
                  <a:cubicBezTo>
                    <a:pt x="21600" y="19258"/>
                    <a:pt x="17600" y="21600"/>
                    <a:pt x="10000" y="21600"/>
                  </a:cubicBezTo>
                  <a:cubicBezTo>
                    <a:pt x="3600" y="21600"/>
                    <a:pt x="0" y="20039"/>
                    <a:pt x="0" y="20039"/>
                  </a:cubicBezTo>
                  <a:cubicBezTo>
                    <a:pt x="0" y="18998"/>
                    <a:pt x="400" y="17957"/>
                    <a:pt x="1600" y="17176"/>
                  </a:cubicBezTo>
                  <a:cubicBezTo>
                    <a:pt x="1600" y="17176"/>
                    <a:pt x="5600" y="18217"/>
                    <a:pt x="9600" y="18217"/>
                  </a:cubicBezTo>
                  <a:cubicBezTo>
                    <a:pt x="13200" y="18217"/>
                    <a:pt x="15600" y="17176"/>
                    <a:pt x="15600" y="15354"/>
                  </a:cubicBezTo>
                  <a:cubicBezTo>
                    <a:pt x="15600" y="13272"/>
                    <a:pt x="12000" y="12752"/>
                    <a:pt x="8400" y="11971"/>
                  </a:cubicBezTo>
                  <a:cubicBezTo>
                    <a:pt x="4400" y="11190"/>
                    <a:pt x="0" y="10149"/>
                    <a:pt x="0" y="6246"/>
                  </a:cubicBezTo>
                  <a:cubicBezTo>
                    <a:pt x="0" y="2602"/>
                    <a:pt x="3600" y="0"/>
                    <a:pt x="112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78" name="Freeform 33"/>
            <p:cNvSpPr/>
            <p:nvPr/>
          </p:nvSpPr>
          <p:spPr>
            <a:xfrm>
              <a:off x="1743235" y="196509"/>
              <a:ext cx="59738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228" y="18319"/>
                  </a:moveTo>
                  <a:cubicBezTo>
                    <a:pt x="21228" y="18319"/>
                    <a:pt x="21600" y="18866"/>
                    <a:pt x="21600" y="19959"/>
                  </a:cubicBezTo>
                  <a:cubicBezTo>
                    <a:pt x="21600" y="21053"/>
                    <a:pt x="21228" y="21600"/>
                    <a:pt x="21228" y="21600"/>
                  </a:cubicBezTo>
                  <a:cubicBezTo>
                    <a:pt x="372" y="21600"/>
                    <a:pt x="372" y="21600"/>
                    <a:pt x="372" y="21600"/>
                  </a:cubicBezTo>
                  <a:cubicBezTo>
                    <a:pt x="372" y="21053"/>
                    <a:pt x="0" y="20506"/>
                    <a:pt x="0" y="19959"/>
                  </a:cubicBezTo>
                  <a:cubicBezTo>
                    <a:pt x="0" y="19139"/>
                    <a:pt x="372" y="18592"/>
                    <a:pt x="372" y="18319"/>
                  </a:cubicBezTo>
                  <a:cubicBezTo>
                    <a:pt x="15269" y="3281"/>
                    <a:pt x="15269" y="3281"/>
                    <a:pt x="15269" y="3281"/>
                  </a:cubicBezTo>
                  <a:cubicBezTo>
                    <a:pt x="1490" y="3281"/>
                    <a:pt x="1490" y="3281"/>
                    <a:pt x="1490" y="3281"/>
                  </a:cubicBezTo>
                  <a:cubicBezTo>
                    <a:pt x="1490" y="3281"/>
                    <a:pt x="1117" y="2734"/>
                    <a:pt x="1117" y="1641"/>
                  </a:cubicBezTo>
                  <a:cubicBezTo>
                    <a:pt x="1117" y="547"/>
                    <a:pt x="1490" y="0"/>
                    <a:pt x="1490" y="0"/>
                  </a:cubicBezTo>
                  <a:cubicBezTo>
                    <a:pt x="21228" y="0"/>
                    <a:pt x="21228" y="0"/>
                    <a:pt x="21228" y="0"/>
                  </a:cubicBezTo>
                  <a:cubicBezTo>
                    <a:pt x="21600" y="273"/>
                    <a:pt x="21600" y="820"/>
                    <a:pt x="21600" y="1641"/>
                  </a:cubicBezTo>
                  <a:cubicBezTo>
                    <a:pt x="21600" y="2187"/>
                    <a:pt x="21600" y="2734"/>
                    <a:pt x="21228" y="3281"/>
                  </a:cubicBezTo>
                  <a:cubicBezTo>
                    <a:pt x="6331" y="18319"/>
                    <a:pt x="6331" y="18319"/>
                    <a:pt x="6331" y="18319"/>
                  </a:cubicBezTo>
                  <a:lnTo>
                    <a:pt x="21228" y="1831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79" name="Freeform 34"/>
            <p:cNvSpPr/>
            <p:nvPr/>
          </p:nvSpPr>
          <p:spPr>
            <a:xfrm>
              <a:off x="431686" y="353852"/>
              <a:ext cx="78406" cy="111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547" y="10000"/>
                  </a:moveTo>
                  <a:cubicBezTo>
                    <a:pt x="10516" y="10000"/>
                    <a:pt x="10516" y="10000"/>
                    <a:pt x="10516" y="10000"/>
                  </a:cubicBezTo>
                  <a:cubicBezTo>
                    <a:pt x="13926" y="10000"/>
                    <a:pt x="15632" y="8600"/>
                    <a:pt x="15632" y="6200"/>
                  </a:cubicBezTo>
                  <a:cubicBezTo>
                    <a:pt x="15632" y="3800"/>
                    <a:pt x="13926" y="2400"/>
                    <a:pt x="10516" y="2400"/>
                  </a:cubicBezTo>
                  <a:cubicBezTo>
                    <a:pt x="4547" y="2400"/>
                    <a:pt x="4547" y="2400"/>
                    <a:pt x="4547" y="2400"/>
                  </a:cubicBezTo>
                  <a:lnTo>
                    <a:pt x="4547" y="10000"/>
                  </a:lnTo>
                  <a:close/>
                  <a:moveTo>
                    <a:pt x="11084" y="0"/>
                  </a:moveTo>
                  <a:cubicBezTo>
                    <a:pt x="16768" y="0"/>
                    <a:pt x="20179" y="2400"/>
                    <a:pt x="20179" y="6200"/>
                  </a:cubicBezTo>
                  <a:cubicBezTo>
                    <a:pt x="20179" y="9200"/>
                    <a:pt x="17905" y="11600"/>
                    <a:pt x="14211" y="12400"/>
                  </a:cubicBezTo>
                  <a:cubicBezTo>
                    <a:pt x="21600" y="21400"/>
                    <a:pt x="21600" y="21400"/>
                    <a:pt x="21600" y="21400"/>
                  </a:cubicBezTo>
                  <a:cubicBezTo>
                    <a:pt x="21600" y="21400"/>
                    <a:pt x="20747" y="21600"/>
                    <a:pt x="19042" y="21600"/>
                  </a:cubicBezTo>
                  <a:cubicBezTo>
                    <a:pt x="17621" y="21600"/>
                    <a:pt x="16768" y="21400"/>
                    <a:pt x="16768" y="21400"/>
                  </a:cubicBezTo>
                  <a:cubicBezTo>
                    <a:pt x="9663" y="12600"/>
                    <a:pt x="9663" y="12600"/>
                    <a:pt x="9663" y="12600"/>
                  </a:cubicBezTo>
                  <a:cubicBezTo>
                    <a:pt x="4547" y="12600"/>
                    <a:pt x="4547" y="12600"/>
                    <a:pt x="4547" y="12600"/>
                  </a:cubicBezTo>
                  <a:cubicBezTo>
                    <a:pt x="4547" y="21400"/>
                    <a:pt x="4547" y="21400"/>
                    <a:pt x="4547" y="21400"/>
                  </a:cubicBezTo>
                  <a:cubicBezTo>
                    <a:pt x="4547" y="21400"/>
                    <a:pt x="3695" y="21600"/>
                    <a:pt x="2274" y="21600"/>
                  </a:cubicBezTo>
                  <a:cubicBezTo>
                    <a:pt x="853" y="21600"/>
                    <a:pt x="0" y="21400"/>
                    <a:pt x="0" y="2140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1084" y="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80" name="Freeform 35"/>
            <p:cNvSpPr/>
            <p:nvPr/>
          </p:nvSpPr>
          <p:spPr>
            <a:xfrm>
              <a:off x="523425" y="381587"/>
              <a:ext cx="64539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14" y="3123"/>
                  </a:moveTo>
                  <a:cubicBezTo>
                    <a:pt x="8229" y="3123"/>
                    <a:pt x="5829" y="4945"/>
                    <a:pt x="5143" y="9108"/>
                  </a:cubicBezTo>
                  <a:cubicBezTo>
                    <a:pt x="16457" y="9108"/>
                    <a:pt x="16457" y="9108"/>
                    <a:pt x="16457" y="9108"/>
                  </a:cubicBezTo>
                  <a:cubicBezTo>
                    <a:pt x="16457" y="8848"/>
                    <a:pt x="16457" y="8328"/>
                    <a:pt x="16457" y="7547"/>
                  </a:cubicBezTo>
                  <a:cubicBezTo>
                    <a:pt x="16457" y="5205"/>
                    <a:pt x="15429" y="3123"/>
                    <a:pt x="11314" y="3123"/>
                  </a:cubicBezTo>
                  <a:moveTo>
                    <a:pt x="5143" y="11971"/>
                  </a:moveTo>
                  <a:cubicBezTo>
                    <a:pt x="5829" y="16655"/>
                    <a:pt x="8229" y="18217"/>
                    <a:pt x="12343" y="18217"/>
                  </a:cubicBezTo>
                  <a:cubicBezTo>
                    <a:pt x="16114" y="18217"/>
                    <a:pt x="18514" y="16916"/>
                    <a:pt x="18514" y="16916"/>
                  </a:cubicBezTo>
                  <a:cubicBezTo>
                    <a:pt x="19543" y="17696"/>
                    <a:pt x="20229" y="18737"/>
                    <a:pt x="20229" y="19778"/>
                  </a:cubicBezTo>
                  <a:cubicBezTo>
                    <a:pt x="20229" y="19778"/>
                    <a:pt x="17143" y="21600"/>
                    <a:pt x="11657" y="21600"/>
                  </a:cubicBezTo>
                  <a:cubicBezTo>
                    <a:pt x="3771" y="21600"/>
                    <a:pt x="0" y="17696"/>
                    <a:pt x="0" y="10670"/>
                  </a:cubicBezTo>
                  <a:cubicBezTo>
                    <a:pt x="0" y="3383"/>
                    <a:pt x="4457" y="0"/>
                    <a:pt x="11314" y="0"/>
                  </a:cubicBezTo>
                  <a:cubicBezTo>
                    <a:pt x="17829" y="0"/>
                    <a:pt x="21600" y="2863"/>
                    <a:pt x="21600" y="8067"/>
                  </a:cubicBezTo>
                  <a:cubicBezTo>
                    <a:pt x="21600" y="10410"/>
                    <a:pt x="21257" y="11971"/>
                    <a:pt x="21257" y="11971"/>
                  </a:cubicBezTo>
                  <a:lnTo>
                    <a:pt x="5143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81" name="Freeform 36"/>
            <p:cNvSpPr/>
            <p:nvPr/>
          </p:nvSpPr>
          <p:spPr>
            <a:xfrm>
              <a:off x="606630" y="348519"/>
              <a:ext cx="62939" cy="116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20892" y="21600"/>
                    <a:pt x="19121" y="21600"/>
                  </a:cubicBezTo>
                  <a:cubicBezTo>
                    <a:pt x="17351" y="21600"/>
                    <a:pt x="16289" y="21409"/>
                    <a:pt x="16289" y="21409"/>
                  </a:cubicBezTo>
                  <a:cubicBezTo>
                    <a:pt x="16289" y="11087"/>
                    <a:pt x="16289" y="11087"/>
                    <a:pt x="16289" y="11087"/>
                  </a:cubicBezTo>
                  <a:cubicBezTo>
                    <a:pt x="16289" y="9366"/>
                    <a:pt x="14872" y="8602"/>
                    <a:pt x="11331" y="8602"/>
                  </a:cubicBezTo>
                  <a:cubicBezTo>
                    <a:pt x="8852" y="8602"/>
                    <a:pt x="6728" y="9175"/>
                    <a:pt x="5311" y="10322"/>
                  </a:cubicBezTo>
                  <a:cubicBezTo>
                    <a:pt x="5311" y="21409"/>
                    <a:pt x="5311" y="21409"/>
                    <a:pt x="5311" y="21409"/>
                  </a:cubicBezTo>
                  <a:cubicBezTo>
                    <a:pt x="5311" y="21409"/>
                    <a:pt x="4249" y="21600"/>
                    <a:pt x="2479" y="21600"/>
                  </a:cubicBezTo>
                  <a:cubicBezTo>
                    <a:pt x="708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708" y="0"/>
                    <a:pt x="2479" y="0"/>
                  </a:cubicBezTo>
                  <a:cubicBezTo>
                    <a:pt x="4249" y="0"/>
                    <a:pt x="5311" y="191"/>
                    <a:pt x="5311" y="191"/>
                  </a:cubicBezTo>
                  <a:cubicBezTo>
                    <a:pt x="5311" y="8028"/>
                    <a:pt x="5311" y="8028"/>
                    <a:pt x="5311" y="8028"/>
                  </a:cubicBezTo>
                  <a:cubicBezTo>
                    <a:pt x="7082" y="6881"/>
                    <a:pt x="9915" y="6117"/>
                    <a:pt x="13456" y="6117"/>
                  </a:cubicBezTo>
                  <a:cubicBezTo>
                    <a:pt x="18767" y="6117"/>
                    <a:pt x="21600" y="8028"/>
                    <a:pt x="21600" y="10513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82" name="Freeform 37"/>
            <p:cNvSpPr/>
            <p:nvPr/>
          </p:nvSpPr>
          <p:spPr>
            <a:xfrm>
              <a:off x="687169" y="381587"/>
              <a:ext cx="624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311" y="12492"/>
                    <a:pt x="5311" y="14834"/>
                  </a:cubicBezTo>
                  <a:cubicBezTo>
                    <a:pt x="5311" y="17436"/>
                    <a:pt x="7082" y="18477"/>
                    <a:pt x="9915" y="18477"/>
                  </a:cubicBezTo>
                  <a:cubicBezTo>
                    <a:pt x="14164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2748" y="11451"/>
                    <a:pt x="10977" y="11451"/>
                  </a:cubicBezTo>
                  <a:moveTo>
                    <a:pt x="11331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0892" y="21080"/>
                    <a:pt x="19475" y="21080"/>
                  </a:cubicBezTo>
                  <a:cubicBezTo>
                    <a:pt x="18059" y="21080"/>
                    <a:pt x="17351" y="20819"/>
                    <a:pt x="17351" y="20819"/>
                  </a:cubicBezTo>
                  <a:cubicBezTo>
                    <a:pt x="16643" y="18217"/>
                    <a:pt x="16643" y="18217"/>
                    <a:pt x="16643" y="18217"/>
                  </a:cubicBezTo>
                  <a:cubicBezTo>
                    <a:pt x="15226" y="20299"/>
                    <a:pt x="12393" y="21600"/>
                    <a:pt x="8144" y="21600"/>
                  </a:cubicBezTo>
                  <a:cubicBezTo>
                    <a:pt x="3187" y="21600"/>
                    <a:pt x="0" y="19258"/>
                    <a:pt x="0" y="1483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623" y="3383"/>
                  </a:cubicBezTo>
                  <a:cubicBezTo>
                    <a:pt x="7082" y="3383"/>
                    <a:pt x="3541" y="4424"/>
                    <a:pt x="3541" y="4424"/>
                  </a:cubicBezTo>
                  <a:cubicBezTo>
                    <a:pt x="3541" y="4424"/>
                    <a:pt x="2833" y="3904"/>
                    <a:pt x="2479" y="3123"/>
                  </a:cubicBezTo>
                  <a:cubicBezTo>
                    <a:pt x="1770" y="2342"/>
                    <a:pt x="2125" y="1561"/>
                    <a:pt x="2125" y="1561"/>
                  </a:cubicBezTo>
                  <a:cubicBezTo>
                    <a:pt x="2125" y="1561"/>
                    <a:pt x="6020" y="0"/>
                    <a:pt x="1133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83" name="Freeform 38"/>
            <p:cNvSpPr/>
            <p:nvPr/>
          </p:nvSpPr>
          <p:spPr>
            <a:xfrm>
              <a:off x="772507" y="348519"/>
              <a:ext cx="66672" cy="11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8452"/>
                  </a:moveTo>
                  <a:cubicBezTo>
                    <a:pt x="6978" y="8452"/>
                    <a:pt x="4985" y="9955"/>
                    <a:pt x="4985" y="12021"/>
                  </a:cubicBezTo>
                  <a:cubicBezTo>
                    <a:pt x="4985" y="15590"/>
                    <a:pt x="4985" y="15590"/>
                    <a:pt x="4985" y="15590"/>
                  </a:cubicBezTo>
                  <a:cubicBezTo>
                    <a:pt x="4985" y="17468"/>
                    <a:pt x="6978" y="19158"/>
                    <a:pt x="10302" y="19158"/>
                  </a:cubicBezTo>
                  <a:cubicBezTo>
                    <a:pt x="14289" y="19158"/>
                    <a:pt x="16283" y="18031"/>
                    <a:pt x="16283" y="13711"/>
                  </a:cubicBezTo>
                  <a:cubicBezTo>
                    <a:pt x="16283" y="9579"/>
                    <a:pt x="14289" y="8452"/>
                    <a:pt x="10302" y="8452"/>
                  </a:cubicBezTo>
                  <a:moveTo>
                    <a:pt x="4985" y="7889"/>
                  </a:moveTo>
                  <a:cubicBezTo>
                    <a:pt x="6314" y="6762"/>
                    <a:pt x="8640" y="6010"/>
                    <a:pt x="11963" y="6010"/>
                  </a:cubicBezTo>
                  <a:cubicBezTo>
                    <a:pt x="17945" y="6010"/>
                    <a:pt x="21600" y="8077"/>
                    <a:pt x="21600" y="13711"/>
                  </a:cubicBezTo>
                  <a:cubicBezTo>
                    <a:pt x="21600" y="19534"/>
                    <a:pt x="17945" y="21600"/>
                    <a:pt x="11963" y="21600"/>
                  </a:cubicBezTo>
                  <a:cubicBezTo>
                    <a:pt x="8640" y="21600"/>
                    <a:pt x="6314" y="20849"/>
                    <a:pt x="4985" y="19722"/>
                  </a:cubicBezTo>
                  <a:cubicBezTo>
                    <a:pt x="4985" y="21037"/>
                    <a:pt x="4985" y="21037"/>
                    <a:pt x="4985" y="21037"/>
                  </a:cubicBezTo>
                  <a:cubicBezTo>
                    <a:pt x="4985" y="21037"/>
                    <a:pt x="3988" y="21224"/>
                    <a:pt x="2326" y="21224"/>
                  </a:cubicBezTo>
                  <a:cubicBezTo>
                    <a:pt x="665" y="21224"/>
                    <a:pt x="0" y="21037"/>
                    <a:pt x="0" y="21037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0" y="188"/>
                    <a:pt x="665" y="0"/>
                    <a:pt x="2326" y="0"/>
                  </a:cubicBezTo>
                  <a:cubicBezTo>
                    <a:pt x="3988" y="0"/>
                    <a:pt x="4985" y="188"/>
                    <a:pt x="4985" y="188"/>
                  </a:cubicBezTo>
                  <a:lnTo>
                    <a:pt x="4985" y="788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84" name="Freeform 39"/>
            <p:cNvSpPr/>
            <p:nvPr/>
          </p:nvSpPr>
          <p:spPr>
            <a:xfrm>
              <a:off x="857846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550" y="21600"/>
                    <a:pt x="10800" y="21600"/>
                  </a:cubicBezTo>
                  <a:cubicBezTo>
                    <a:pt x="4050" y="21600"/>
                    <a:pt x="1350" y="21404"/>
                    <a:pt x="1350" y="21404"/>
                  </a:cubicBezTo>
                  <a:cubicBezTo>
                    <a:pt x="1350" y="6284"/>
                    <a:pt x="1350" y="6284"/>
                    <a:pt x="1350" y="6284"/>
                  </a:cubicBezTo>
                  <a:cubicBezTo>
                    <a:pt x="1350" y="6284"/>
                    <a:pt x="4050" y="6087"/>
                    <a:pt x="10800" y="6087"/>
                  </a:cubicBezTo>
                  <a:cubicBezTo>
                    <a:pt x="1755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405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405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85" name="Freeform 40"/>
            <p:cNvSpPr/>
            <p:nvPr/>
          </p:nvSpPr>
          <p:spPr>
            <a:xfrm>
              <a:off x="897849" y="348519"/>
              <a:ext cx="15468" cy="116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17280" y="21600"/>
                    <a:pt x="10080" y="21600"/>
                  </a:cubicBezTo>
                  <a:cubicBezTo>
                    <a:pt x="2880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2880" y="0"/>
                    <a:pt x="10080" y="0"/>
                  </a:cubicBezTo>
                  <a:cubicBezTo>
                    <a:pt x="17280" y="0"/>
                    <a:pt x="21600" y="191"/>
                    <a:pt x="21600" y="191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86" name="Freeform 41"/>
            <p:cNvSpPr/>
            <p:nvPr/>
          </p:nvSpPr>
          <p:spPr>
            <a:xfrm>
              <a:off x="936251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550" y="21600"/>
                    <a:pt x="10800" y="21600"/>
                  </a:cubicBezTo>
                  <a:cubicBezTo>
                    <a:pt x="4050" y="21600"/>
                    <a:pt x="1350" y="21404"/>
                    <a:pt x="1350" y="21404"/>
                  </a:cubicBezTo>
                  <a:cubicBezTo>
                    <a:pt x="1350" y="6284"/>
                    <a:pt x="1350" y="6284"/>
                    <a:pt x="1350" y="6284"/>
                  </a:cubicBezTo>
                  <a:cubicBezTo>
                    <a:pt x="1350" y="6284"/>
                    <a:pt x="4050" y="6087"/>
                    <a:pt x="10800" y="6087"/>
                  </a:cubicBezTo>
                  <a:cubicBezTo>
                    <a:pt x="1755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405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405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87" name="Freeform 42"/>
            <p:cNvSpPr/>
            <p:nvPr/>
          </p:nvSpPr>
          <p:spPr>
            <a:xfrm>
              <a:off x="968253" y="366120"/>
              <a:ext cx="51204" cy="101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4" y="14988"/>
                  </a:moveTo>
                  <a:cubicBezTo>
                    <a:pt x="11664" y="17853"/>
                    <a:pt x="13824" y="18735"/>
                    <a:pt x="18144" y="18735"/>
                  </a:cubicBezTo>
                  <a:cubicBezTo>
                    <a:pt x="19440" y="18735"/>
                    <a:pt x="21168" y="18735"/>
                    <a:pt x="21168" y="18735"/>
                  </a:cubicBezTo>
                  <a:cubicBezTo>
                    <a:pt x="21168" y="18735"/>
                    <a:pt x="21600" y="19176"/>
                    <a:pt x="21600" y="20057"/>
                  </a:cubicBezTo>
                  <a:cubicBezTo>
                    <a:pt x="21600" y="20718"/>
                    <a:pt x="21168" y="21159"/>
                    <a:pt x="21168" y="21159"/>
                  </a:cubicBezTo>
                  <a:cubicBezTo>
                    <a:pt x="19872" y="21380"/>
                    <a:pt x="18144" y="21600"/>
                    <a:pt x="16416" y="21600"/>
                  </a:cubicBezTo>
                  <a:cubicBezTo>
                    <a:pt x="8208" y="21600"/>
                    <a:pt x="5184" y="19396"/>
                    <a:pt x="5184" y="14988"/>
                  </a:cubicBezTo>
                  <a:cubicBezTo>
                    <a:pt x="5184" y="6171"/>
                    <a:pt x="5184" y="6171"/>
                    <a:pt x="5184" y="6171"/>
                  </a:cubicBezTo>
                  <a:cubicBezTo>
                    <a:pt x="0" y="6171"/>
                    <a:pt x="0" y="6171"/>
                    <a:pt x="0" y="6171"/>
                  </a:cubicBezTo>
                  <a:cubicBezTo>
                    <a:pt x="0" y="6171"/>
                    <a:pt x="0" y="5731"/>
                    <a:pt x="0" y="5069"/>
                  </a:cubicBezTo>
                  <a:cubicBezTo>
                    <a:pt x="0" y="4188"/>
                    <a:pt x="0" y="3747"/>
                    <a:pt x="0" y="3747"/>
                  </a:cubicBezTo>
                  <a:cubicBezTo>
                    <a:pt x="5184" y="3747"/>
                    <a:pt x="5184" y="3747"/>
                    <a:pt x="5184" y="3747"/>
                  </a:cubicBezTo>
                  <a:cubicBezTo>
                    <a:pt x="5184" y="661"/>
                    <a:pt x="5184" y="661"/>
                    <a:pt x="5184" y="661"/>
                  </a:cubicBezTo>
                  <a:cubicBezTo>
                    <a:pt x="6912" y="220"/>
                    <a:pt x="9504" y="0"/>
                    <a:pt x="11664" y="0"/>
                  </a:cubicBezTo>
                  <a:cubicBezTo>
                    <a:pt x="11664" y="3747"/>
                    <a:pt x="11664" y="3747"/>
                    <a:pt x="11664" y="3747"/>
                  </a:cubicBezTo>
                  <a:cubicBezTo>
                    <a:pt x="20304" y="3747"/>
                    <a:pt x="20304" y="3747"/>
                    <a:pt x="20304" y="3747"/>
                  </a:cubicBezTo>
                  <a:cubicBezTo>
                    <a:pt x="20304" y="3747"/>
                    <a:pt x="20736" y="4188"/>
                    <a:pt x="20736" y="4849"/>
                  </a:cubicBezTo>
                  <a:cubicBezTo>
                    <a:pt x="20736" y="5731"/>
                    <a:pt x="20304" y="6171"/>
                    <a:pt x="20304" y="6171"/>
                  </a:cubicBezTo>
                  <a:cubicBezTo>
                    <a:pt x="11664" y="6171"/>
                    <a:pt x="11664" y="6171"/>
                    <a:pt x="11664" y="6171"/>
                  </a:cubicBezTo>
                  <a:lnTo>
                    <a:pt x="11664" y="14988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88" name="Freeform 43"/>
            <p:cNvSpPr/>
            <p:nvPr/>
          </p:nvSpPr>
          <p:spPr>
            <a:xfrm>
              <a:off x="1029057" y="381587"/>
              <a:ext cx="624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666" y="12492"/>
                    <a:pt x="5666" y="14834"/>
                  </a:cubicBezTo>
                  <a:cubicBezTo>
                    <a:pt x="5666" y="17436"/>
                    <a:pt x="7436" y="18477"/>
                    <a:pt x="10269" y="18477"/>
                  </a:cubicBezTo>
                  <a:cubicBezTo>
                    <a:pt x="14518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3102" y="11451"/>
                    <a:pt x="10977" y="11451"/>
                  </a:cubicBezTo>
                  <a:moveTo>
                    <a:pt x="11685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1246" y="21080"/>
                    <a:pt x="19830" y="21080"/>
                  </a:cubicBezTo>
                  <a:cubicBezTo>
                    <a:pt x="18413" y="21080"/>
                    <a:pt x="17705" y="20819"/>
                    <a:pt x="17705" y="20819"/>
                  </a:cubicBezTo>
                  <a:cubicBezTo>
                    <a:pt x="16643" y="18217"/>
                    <a:pt x="16643" y="18217"/>
                    <a:pt x="16643" y="18217"/>
                  </a:cubicBezTo>
                  <a:cubicBezTo>
                    <a:pt x="15226" y="20299"/>
                    <a:pt x="12393" y="21600"/>
                    <a:pt x="8498" y="21600"/>
                  </a:cubicBezTo>
                  <a:cubicBezTo>
                    <a:pt x="3187" y="21600"/>
                    <a:pt x="0" y="19258"/>
                    <a:pt x="0" y="1483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977" y="3383"/>
                  </a:cubicBezTo>
                  <a:cubicBezTo>
                    <a:pt x="7082" y="3383"/>
                    <a:pt x="3895" y="4424"/>
                    <a:pt x="3895" y="4424"/>
                  </a:cubicBezTo>
                  <a:cubicBezTo>
                    <a:pt x="3541" y="4424"/>
                    <a:pt x="3187" y="3904"/>
                    <a:pt x="2479" y="3123"/>
                  </a:cubicBezTo>
                  <a:cubicBezTo>
                    <a:pt x="2125" y="2342"/>
                    <a:pt x="2125" y="1561"/>
                    <a:pt x="2125" y="1561"/>
                  </a:cubicBezTo>
                  <a:cubicBezTo>
                    <a:pt x="2125" y="1561"/>
                    <a:pt x="6374" y="0"/>
                    <a:pt x="11685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89" name="Freeform 44"/>
            <p:cNvSpPr/>
            <p:nvPr/>
          </p:nvSpPr>
          <p:spPr>
            <a:xfrm>
              <a:off x="1110129" y="381587"/>
              <a:ext cx="56537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4" y="10670"/>
                  </a:moveTo>
                  <a:cubicBezTo>
                    <a:pt x="6284" y="15875"/>
                    <a:pt x="8640" y="18217"/>
                    <a:pt x="14531" y="18217"/>
                  </a:cubicBezTo>
                  <a:cubicBezTo>
                    <a:pt x="17673" y="18217"/>
                    <a:pt x="20029" y="17436"/>
                    <a:pt x="20029" y="17436"/>
                  </a:cubicBezTo>
                  <a:cubicBezTo>
                    <a:pt x="21207" y="18217"/>
                    <a:pt x="21600" y="19258"/>
                    <a:pt x="21600" y="20299"/>
                  </a:cubicBezTo>
                  <a:cubicBezTo>
                    <a:pt x="21600" y="20299"/>
                    <a:pt x="19244" y="21600"/>
                    <a:pt x="13353" y="21600"/>
                  </a:cubicBezTo>
                  <a:cubicBezTo>
                    <a:pt x="4713" y="21600"/>
                    <a:pt x="0" y="17696"/>
                    <a:pt x="0" y="10670"/>
                  </a:cubicBezTo>
                  <a:cubicBezTo>
                    <a:pt x="0" y="3904"/>
                    <a:pt x="4713" y="0"/>
                    <a:pt x="13353" y="0"/>
                  </a:cubicBezTo>
                  <a:cubicBezTo>
                    <a:pt x="18851" y="0"/>
                    <a:pt x="21207" y="1041"/>
                    <a:pt x="21207" y="1041"/>
                  </a:cubicBezTo>
                  <a:cubicBezTo>
                    <a:pt x="21207" y="2082"/>
                    <a:pt x="20422" y="3123"/>
                    <a:pt x="19244" y="3904"/>
                  </a:cubicBezTo>
                  <a:cubicBezTo>
                    <a:pt x="19244" y="3904"/>
                    <a:pt x="17280" y="3383"/>
                    <a:pt x="14138" y="3383"/>
                  </a:cubicBezTo>
                  <a:cubicBezTo>
                    <a:pt x="8640" y="3383"/>
                    <a:pt x="6284" y="5725"/>
                    <a:pt x="6284" y="1067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90" name="Freeform 45"/>
            <p:cNvSpPr/>
            <p:nvPr/>
          </p:nvSpPr>
          <p:spPr>
            <a:xfrm>
              <a:off x="1165599" y="351719"/>
              <a:ext cx="34136" cy="152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89"/>
                  </a:moveTo>
                  <a:cubicBezTo>
                    <a:pt x="21600" y="2189"/>
                    <a:pt x="19636" y="2335"/>
                    <a:pt x="16364" y="2335"/>
                  </a:cubicBezTo>
                  <a:cubicBezTo>
                    <a:pt x="13091" y="2335"/>
                    <a:pt x="11127" y="2189"/>
                    <a:pt x="11127" y="2189"/>
                  </a:cubicBezTo>
                  <a:cubicBezTo>
                    <a:pt x="11127" y="146"/>
                    <a:pt x="11127" y="146"/>
                    <a:pt x="11127" y="146"/>
                  </a:cubicBezTo>
                  <a:cubicBezTo>
                    <a:pt x="11127" y="146"/>
                    <a:pt x="13091" y="0"/>
                    <a:pt x="16364" y="0"/>
                  </a:cubicBezTo>
                  <a:cubicBezTo>
                    <a:pt x="19636" y="0"/>
                    <a:pt x="21600" y="146"/>
                    <a:pt x="21600" y="146"/>
                  </a:cubicBezTo>
                  <a:lnTo>
                    <a:pt x="21600" y="2189"/>
                  </a:lnTo>
                  <a:close/>
                  <a:moveTo>
                    <a:pt x="11782" y="4670"/>
                  </a:moveTo>
                  <a:cubicBezTo>
                    <a:pt x="11782" y="4670"/>
                    <a:pt x="13091" y="4524"/>
                    <a:pt x="16364" y="4524"/>
                  </a:cubicBezTo>
                  <a:cubicBezTo>
                    <a:pt x="19636" y="4524"/>
                    <a:pt x="21600" y="4670"/>
                    <a:pt x="21600" y="4670"/>
                  </a:cubicBezTo>
                  <a:cubicBezTo>
                    <a:pt x="21600" y="17951"/>
                    <a:pt x="21600" y="17951"/>
                    <a:pt x="21600" y="17951"/>
                  </a:cubicBezTo>
                  <a:cubicBezTo>
                    <a:pt x="21600" y="20286"/>
                    <a:pt x="16364" y="21600"/>
                    <a:pt x="7200" y="21600"/>
                  </a:cubicBezTo>
                  <a:cubicBezTo>
                    <a:pt x="3273" y="21600"/>
                    <a:pt x="655" y="21454"/>
                    <a:pt x="655" y="21454"/>
                  </a:cubicBezTo>
                  <a:cubicBezTo>
                    <a:pt x="655" y="21454"/>
                    <a:pt x="0" y="21162"/>
                    <a:pt x="0" y="20870"/>
                  </a:cubicBezTo>
                  <a:cubicBezTo>
                    <a:pt x="0" y="20141"/>
                    <a:pt x="1309" y="19703"/>
                    <a:pt x="1309" y="19703"/>
                  </a:cubicBezTo>
                  <a:cubicBezTo>
                    <a:pt x="1309" y="19703"/>
                    <a:pt x="2618" y="19849"/>
                    <a:pt x="4582" y="19849"/>
                  </a:cubicBezTo>
                  <a:cubicBezTo>
                    <a:pt x="9164" y="19849"/>
                    <a:pt x="11782" y="19265"/>
                    <a:pt x="11782" y="18097"/>
                  </a:cubicBezTo>
                  <a:lnTo>
                    <a:pt x="11782" y="467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91" name="Freeform 46"/>
            <p:cNvSpPr/>
            <p:nvPr/>
          </p:nvSpPr>
          <p:spPr>
            <a:xfrm>
              <a:off x="1222136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250" y="21404"/>
                  </a:moveTo>
                  <a:cubicBezTo>
                    <a:pt x="20250" y="21404"/>
                    <a:pt x="17550" y="21600"/>
                    <a:pt x="10800" y="21600"/>
                  </a:cubicBezTo>
                  <a:cubicBezTo>
                    <a:pt x="4050" y="21600"/>
                    <a:pt x="0" y="21404"/>
                    <a:pt x="0" y="21404"/>
                  </a:cubicBezTo>
                  <a:cubicBezTo>
                    <a:pt x="0" y="6284"/>
                    <a:pt x="0" y="6284"/>
                    <a:pt x="0" y="6284"/>
                  </a:cubicBezTo>
                  <a:cubicBezTo>
                    <a:pt x="0" y="6284"/>
                    <a:pt x="4050" y="6087"/>
                    <a:pt x="10800" y="6087"/>
                  </a:cubicBezTo>
                  <a:cubicBezTo>
                    <a:pt x="17550" y="6087"/>
                    <a:pt x="20250" y="6284"/>
                    <a:pt x="20250" y="6284"/>
                  </a:cubicBezTo>
                  <a:lnTo>
                    <a:pt x="2025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270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270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92" name="Freeform 47"/>
            <p:cNvSpPr/>
            <p:nvPr/>
          </p:nvSpPr>
          <p:spPr>
            <a:xfrm>
              <a:off x="1294673" y="351719"/>
              <a:ext cx="87474" cy="115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73" y="2507"/>
                  </a:moveTo>
                  <a:cubicBezTo>
                    <a:pt x="6607" y="2507"/>
                    <a:pt x="4066" y="4243"/>
                    <a:pt x="4066" y="10800"/>
                  </a:cubicBezTo>
                  <a:cubicBezTo>
                    <a:pt x="4066" y="17164"/>
                    <a:pt x="6607" y="19093"/>
                    <a:pt x="10673" y="19093"/>
                  </a:cubicBezTo>
                  <a:cubicBezTo>
                    <a:pt x="14739" y="19093"/>
                    <a:pt x="17280" y="17164"/>
                    <a:pt x="17280" y="10800"/>
                  </a:cubicBezTo>
                  <a:cubicBezTo>
                    <a:pt x="17280" y="4243"/>
                    <a:pt x="14739" y="2507"/>
                    <a:pt x="10673" y="2507"/>
                  </a:cubicBezTo>
                  <a:moveTo>
                    <a:pt x="10673" y="0"/>
                  </a:moveTo>
                  <a:cubicBezTo>
                    <a:pt x="17280" y="0"/>
                    <a:pt x="21600" y="3279"/>
                    <a:pt x="21600" y="10800"/>
                  </a:cubicBezTo>
                  <a:cubicBezTo>
                    <a:pt x="21600" y="18321"/>
                    <a:pt x="17280" y="21600"/>
                    <a:pt x="10673" y="21600"/>
                  </a:cubicBezTo>
                  <a:cubicBezTo>
                    <a:pt x="4066" y="21600"/>
                    <a:pt x="0" y="18321"/>
                    <a:pt x="0" y="10800"/>
                  </a:cubicBezTo>
                  <a:cubicBezTo>
                    <a:pt x="0" y="3279"/>
                    <a:pt x="4066" y="0"/>
                    <a:pt x="10673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93" name="Freeform 48"/>
            <p:cNvSpPr/>
            <p:nvPr/>
          </p:nvSpPr>
          <p:spPr>
            <a:xfrm>
              <a:off x="1398680" y="381587"/>
              <a:ext cx="54404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11" y="0"/>
                  </a:moveTo>
                  <a:cubicBezTo>
                    <a:pt x="17525" y="0"/>
                    <a:pt x="20377" y="1041"/>
                    <a:pt x="20377" y="1041"/>
                  </a:cubicBezTo>
                  <a:cubicBezTo>
                    <a:pt x="20377" y="2082"/>
                    <a:pt x="19562" y="3383"/>
                    <a:pt x="18747" y="3904"/>
                  </a:cubicBezTo>
                  <a:cubicBezTo>
                    <a:pt x="18747" y="3904"/>
                    <a:pt x="15487" y="3383"/>
                    <a:pt x="12226" y="3383"/>
                  </a:cubicBezTo>
                  <a:cubicBezTo>
                    <a:pt x="8151" y="3383"/>
                    <a:pt x="5706" y="4164"/>
                    <a:pt x="5706" y="6246"/>
                  </a:cubicBezTo>
                  <a:cubicBezTo>
                    <a:pt x="5706" y="8067"/>
                    <a:pt x="9781" y="8588"/>
                    <a:pt x="13449" y="9369"/>
                  </a:cubicBezTo>
                  <a:cubicBezTo>
                    <a:pt x="17525" y="10149"/>
                    <a:pt x="21600" y="11451"/>
                    <a:pt x="21600" y="15354"/>
                  </a:cubicBezTo>
                  <a:cubicBezTo>
                    <a:pt x="21600" y="19258"/>
                    <a:pt x="17932" y="21600"/>
                    <a:pt x="10189" y="21600"/>
                  </a:cubicBezTo>
                  <a:cubicBezTo>
                    <a:pt x="3668" y="21600"/>
                    <a:pt x="0" y="20039"/>
                    <a:pt x="0" y="20039"/>
                  </a:cubicBezTo>
                  <a:cubicBezTo>
                    <a:pt x="0" y="18998"/>
                    <a:pt x="408" y="17957"/>
                    <a:pt x="1630" y="17176"/>
                  </a:cubicBezTo>
                  <a:cubicBezTo>
                    <a:pt x="1630" y="17176"/>
                    <a:pt x="5706" y="18217"/>
                    <a:pt x="9781" y="18217"/>
                  </a:cubicBezTo>
                  <a:cubicBezTo>
                    <a:pt x="13449" y="18217"/>
                    <a:pt x="15894" y="17176"/>
                    <a:pt x="15894" y="15354"/>
                  </a:cubicBezTo>
                  <a:cubicBezTo>
                    <a:pt x="15894" y="13272"/>
                    <a:pt x="12226" y="12752"/>
                    <a:pt x="8558" y="11971"/>
                  </a:cubicBezTo>
                  <a:cubicBezTo>
                    <a:pt x="4483" y="11190"/>
                    <a:pt x="0" y="10149"/>
                    <a:pt x="0" y="6246"/>
                  </a:cubicBezTo>
                  <a:cubicBezTo>
                    <a:pt x="0" y="2602"/>
                    <a:pt x="3668" y="0"/>
                    <a:pt x="1141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94" name="Freeform 49"/>
            <p:cNvSpPr/>
            <p:nvPr/>
          </p:nvSpPr>
          <p:spPr>
            <a:xfrm>
              <a:off x="1467484" y="344020"/>
              <a:ext cx="68806" cy="123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11284" y="35"/>
                  </a:moveTo>
                  <a:cubicBezTo>
                    <a:pt x="12573" y="-145"/>
                    <a:pt x="14830" y="395"/>
                    <a:pt x="15475" y="1115"/>
                  </a:cubicBezTo>
                  <a:cubicBezTo>
                    <a:pt x="9349" y="4715"/>
                    <a:pt x="9349" y="4715"/>
                    <a:pt x="9349" y="4715"/>
                  </a:cubicBezTo>
                  <a:cubicBezTo>
                    <a:pt x="8060" y="4535"/>
                    <a:pt x="7093" y="4355"/>
                    <a:pt x="6448" y="3815"/>
                  </a:cubicBezTo>
                  <a:lnTo>
                    <a:pt x="11284" y="35"/>
                  </a:lnTo>
                  <a:close/>
                  <a:moveTo>
                    <a:pt x="10961" y="8675"/>
                  </a:moveTo>
                  <a:cubicBezTo>
                    <a:pt x="7415" y="8675"/>
                    <a:pt x="5158" y="9755"/>
                    <a:pt x="5158" y="13895"/>
                  </a:cubicBezTo>
                  <a:cubicBezTo>
                    <a:pt x="5158" y="18215"/>
                    <a:pt x="7415" y="19295"/>
                    <a:pt x="10961" y="19295"/>
                  </a:cubicBezTo>
                  <a:cubicBezTo>
                    <a:pt x="14507" y="19295"/>
                    <a:pt x="16764" y="18215"/>
                    <a:pt x="16764" y="13895"/>
                  </a:cubicBezTo>
                  <a:cubicBezTo>
                    <a:pt x="16764" y="9755"/>
                    <a:pt x="14507" y="8675"/>
                    <a:pt x="10961" y="8675"/>
                  </a:cubicBezTo>
                  <a:moveTo>
                    <a:pt x="10961" y="6515"/>
                  </a:moveTo>
                  <a:cubicBezTo>
                    <a:pt x="17731" y="6515"/>
                    <a:pt x="21600" y="8675"/>
                    <a:pt x="21600" y="13895"/>
                  </a:cubicBezTo>
                  <a:cubicBezTo>
                    <a:pt x="21600" y="19295"/>
                    <a:pt x="17409" y="21455"/>
                    <a:pt x="10961" y="21455"/>
                  </a:cubicBezTo>
                  <a:cubicBezTo>
                    <a:pt x="4191" y="21455"/>
                    <a:pt x="0" y="19295"/>
                    <a:pt x="0" y="13895"/>
                  </a:cubicBezTo>
                  <a:cubicBezTo>
                    <a:pt x="0" y="8675"/>
                    <a:pt x="4191" y="6515"/>
                    <a:pt x="10961" y="6515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95" name="Freeform 50"/>
            <p:cNvSpPr/>
            <p:nvPr/>
          </p:nvSpPr>
          <p:spPr>
            <a:xfrm>
              <a:off x="1556023" y="348519"/>
              <a:ext cx="66672" cy="11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8452"/>
                  </a:moveTo>
                  <a:cubicBezTo>
                    <a:pt x="6978" y="8452"/>
                    <a:pt x="4985" y="9955"/>
                    <a:pt x="4985" y="12021"/>
                  </a:cubicBezTo>
                  <a:cubicBezTo>
                    <a:pt x="4985" y="15590"/>
                    <a:pt x="4985" y="15590"/>
                    <a:pt x="4985" y="15590"/>
                  </a:cubicBezTo>
                  <a:cubicBezTo>
                    <a:pt x="4985" y="17468"/>
                    <a:pt x="6978" y="19158"/>
                    <a:pt x="10302" y="19158"/>
                  </a:cubicBezTo>
                  <a:cubicBezTo>
                    <a:pt x="14289" y="19158"/>
                    <a:pt x="16283" y="18031"/>
                    <a:pt x="16283" y="13711"/>
                  </a:cubicBezTo>
                  <a:cubicBezTo>
                    <a:pt x="16283" y="9579"/>
                    <a:pt x="14289" y="8452"/>
                    <a:pt x="10302" y="8452"/>
                  </a:cubicBezTo>
                  <a:moveTo>
                    <a:pt x="4985" y="7889"/>
                  </a:moveTo>
                  <a:cubicBezTo>
                    <a:pt x="6314" y="6762"/>
                    <a:pt x="8640" y="6010"/>
                    <a:pt x="12295" y="6010"/>
                  </a:cubicBezTo>
                  <a:cubicBezTo>
                    <a:pt x="17945" y="6010"/>
                    <a:pt x="21600" y="8077"/>
                    <a:pt x="21600" y="13711"/>
                  </a:cubicBezTo>
                  <a:cubicBezTo>
                    <a:pt x="21600" y="19534"/>
                    <a:pt x="17945" y="21600"/>
                    <a:pt x="12295" y="21600"/>
                  </a:cubicBezTo>
                  <a:cubicBezTo>
                    <a:pt x="8640" y="21600"/>
                    <a:pt x="6314" y="20849"/>
                    <a:pt x="4985" y="19722"/>
                  </a:cubicBezTo>
                  <a:cubicBezTo>
                    <a:pt x="4985" y="21037"/>
                    <a:pt x="4985" y="21037"/>
                    <a:pt x="4985" y="21037"/>
                  </a:cubicBezTo>
                  <a:cubicBezTo>
                    <a:pt x="4985" y="21037"/>
                    <a:pt x="3988" y="21224"/>
                    <a:pt x="2326" y="21224"/>
                  </a:cubicBezTo>
                  <a:cubicBezTo>
                    <a:pt x="665" y="21224"/>
                    <a:pt x="0" y="21037"/>
                    <a:pt x="0" y="21037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0" y="188"/>
                    <a:pt x="665" y="0"/>
                    <a:pt x="2326" y="0"/>
                  </a:cubicBezTo>
                  <a:cubicBezTo>
                    <a:pt x="3988" y="0"/>
                    <a:pt x="4985" y="188"/>
                    <a:pt x="4985" y="188"/>
                  </a:cubicBezTo>
                  <a:lnTo>
                    <a:pt x="4985" y="788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96" name="Freeform 51"/>
            <p:cNvSpPr/>
            <p:nvPr/>
          </p:nvSpPr>
          <p:spPr>
            <a:xfrm>
              <a:off x="431686" y="540531"/>
              <a:ext cx="81073" cy="111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9" y="7800"/>
                  </a:moveTo>
                  <a:cubicBezTo>
                    <a:pt x="4648" y="5800"/>
                    <a:pt x="3828" y="3800"/>
                    <a:pt x="3828" y="3800"/>
                  </a:cubicBezTo>
                  <a:cubicBezTo>
                    <a:pt x="3554" y="3800"/>
                    <a:pt x="3554" y="3800"/>
                    <a:pt x="3554" y="3800"/>
                  </a:cubicBezTo>
                  <a:cubicBezTo>
                    <a:pt x="3554" y="3800"/>
                    <a:pt x="4101" y="5800"/>
                    <a:pt x="4101" y="8800"/>
                  </a:cubicBezTo>
                  <a:cubicBezTo>
                    <a:pt x="4101" y="21400"/>
                    <a:pt x="4101" y="21400"/>
                    <a:pt x="4101" y="21400"/>
                  </a:cubicBezTo>
                  <a:cubicBezTo>
                    <a:pt x="4101" y="21400"/>
                    <a:pt x="3281" y="21600"/>
                    <a:pt x="1914" y="21600"/>
                  </a:cubicBezTo>
                  <a:cubicBezTo>
                    <a:pt x="547" y="21600"/>
                    <a:pt x="0" y="21400"/>
                    <a:pt x="0" y="21400"/>
                  </a:cubicBezTo>
                  <a:cubicBezTo>
                    <a:pt x="0" y="200"/>
                    <a:pt x="0" y="200"/>
                    <a:pt x="0" y="200"/>
                  </a:cubicBezTo>
                  <a:cubicBezTo>
                    <a:pt x="0" y="200"/>
                    <a:pt x="820" y="0"/>
                    <a:pt x="2734" y="0"/>
                  </a:cubicBezTo>
                  <a:cubicBezTo>
                    <a:pt x="4375" y="0"/>
                    <a:pt x="5195" y="200"/>
                    <a:pt x="5195" y="200"/>
                  </a:cubicBezTo>
                  <a:cubicBezTo>
                    <a:pt x="15311" y="13800"/>
                    <a:pt x="15311" y="13800"/>
                    <a:pt x="15311" y="13800"/>
                  </a:cubicBezTo>
                  <a:cubicBezTo>
                    <a:pt x="16952" y="15800"/>
                    <a:pt x="18046" y="17800"/>
                    <a:pt x="18046" y="17800"/>
                  </a:cubicBezTo>
                  <a:cubicBezTo>
                    <a:pt x="18046" y="17800"/>
                    <a:pt x="18046" y="17800"/>
                    <a:pt x="18046" y="17800"/>
                  </a:cubicBezTo>
                  <a:cubicBezTo>
                    <a:pt x="18046" y="17800"/>
                    <a:pt x="17772" y="15600"/>
                    <a:pt x="17772" y="12800"/>
                  </a:cubicBezTo>
                  <a:cubicBezTo>
                    <a:pt x="17772" y="200"/>
                    <a:pt x="17772" y="200"/>
                    <a:pt x="17772" y="200"/>
                  </a:cubicBezTo>
                  <a:cubicBezTo>
                    <a:pt x="17772" y="200"/>
                    <a:pt x="18319" y="0"/>
                    <a:pt x="19686" y="0"/>
                  </a:cubicBezTo>
                  <a:cubicBezTo>
                    <a:pt x="21053" y="0"/>
                    <a:pt x="21600" y="200"/>
                    <a:pt x="21600" y="200"/>
                  </a:cubicBezTo>
                  <a:cubicBezTo>
                    <a:pt x="21600" y="21400"/>
                    <a:pt x="21600" y="21400"/>
                    <a:pt x="21600" y="21400"/>
                  </a:cubicBezTo>
                  <a:cubicBezTo>
                    <a:pt x="21600" y="21400"/>
                    <a:pt x="20780" y="21600"/>
                    <a:pt x="19139" y="21600"/>
                  </a:cubicBezTo>
                  <a:cubicBezTo>
                    <a:pt x="17499" y="21600"/>
                    <a:pt x="16678" y="21400"/>
                    <a:pt x="16678" y="21400"/>
                  </a:cubicBezTo>
                  <a:lnTo>
                    <a:pt x="6289" y="7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97" name="Freeform 52"/>
            <p:cNvSpPr/>
            <p:nvPr/>
          </p:nvSpPr>
          <p:spPr>
            <a:xfrm>
              <a:off x="538893" y="538397"/>
              <a:ext cx="15468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280" y="21600"/>
                    <a:pt x="10080" y="21600"/>
                  </a:cubicBezTo>
                  <a:cubicBezTo>
                    <a:pt x="2880" y="21600"/>
                    <a:pt x="0" y="21404"/>
                    <a:pt x="0" y="21404"/>
                  </a:cubicBezTo>
                  <a:cubicBezTo>
                    <a:pt x="0" y="6284"/>
                    <a:pt x="0" y="6284"/>
                    <a:pt x="0" y="6284"/>
                  </a:cubicBezTo>
                  <a:cubicBezTo>
                    <a:pt x="0" y="6284"/>
                    <a:pt x="2880" y="6087"/>
                    <a:pt x="10080" y="6087"/>
                  </a:cubicBezTo>
                  <a:cubicBezTo>
                    <a:pt x="1728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8720" y="3338"/>
                    <a:pt x="10080" y="3338"/>
                  </a:cubicBezTo>
                  <a:cubicBezTo>
                    <a:pt x="288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2880" y="0"/>
                    <a:pt x="10080" y="0"/>
                  </a:cubicBezTo>
                  <a:cubicBezTo>
                    <a:pt x="1872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98" name="Freeform 53"/>
            <p:cNvSpPr/>
            <p:nvPr/>
          </p:nvSpPr>
          <p:spPr>
            <a:xfrm>
              <a:off x="573562" y="568799"/>
              <a:ext cx="65071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14" y="3123"/>
                  </a:moveTo>
                  <a:cubicBezTo>
                    <a:pt x="7886" y="3123"/>
                    <a:pt x="5829" y="4945"/>
                    <a:pt x="5143" y="9369"/>
                  </a:cubicBezTo>
                  <a:cubicBezTo>
                    <a:pt x="16457" y="9369"/>
                    <a:pt x="16457" y="9369"/>
                    <a:pt x="16457" y="9369"/>
                  </a:cubicBezTo>
                  <a:cubicBezTo>
                    <a:pt x="16457" y="8848"/>
                    <a:pt x="16457" y="8328"/>
                    <a:pt x="16457" y="7547"/>
                  </a:cubicBezTo>
                  <a:cubicBezTo>
                    <a:pt x="16457" y="5205"/>
                    <a:pt x="15086" y="3123"/>
                    <a:pt x="11314" y="3123"/>
                  </a:cubicBezTo>
                  <a:moveTo>
                    <a:pt x="5143" y="11971"/>
                  </a:moveTo>
                  <a:cubicBezTo>
                    <a:pt x="5829" y="16655"/>
                    <a:pt x="8229" y="18217"/>
                    <a:pt x="12343" y="18217"/>
                  </a:cubicBezTo>
                  <a:cubicBezTo>
                    <a:pt x="16114" y="18217"/>
                    <a:pt x="18514" y="17176"/>
                    <a:pt x="18514" y="17176"/>
                  </a:cubicBezTo>
                  <a:cubicBezTo>
                    <a:pt x="19543" y="17696"/>
                    <a:pt x="20229" y="18737"/>
                    <a:pt x="20229" y="19778"/>
                  </a:cubicBezTo>
                  <a:cubicBezTo>
                    <a:pt x="20229" y="19778"/>
                    <a:pt x="17143" y="21600"/>
                    <a:pt x="11657" y="21600"/>
                  </a:cubicBezTo>
                  <a:cubicBezTo>
                    <a:pt x="3771" y="21600"/>
                    <a:pt x="0" y="17696"/>
                    <a:pt x="0" y="10670"/>
                  </a:cubicBezTo>
                  <a:cubicBezTo>
                    <a:pt x="0" y="3383"/>
                    <a:pt x="4457" y="0"/>
                    <a:pt x="11314" y="0"/>
                  </a:cubicBezTo>
                  <a:cubicBezTo>
                    <a:pt x="17829" y="0"/>
                    <a:pt x="21600" y="2863"/>
                    <a:pt x="21600" y="8067"/>
                  </a:cubicBezTo>
                  <a:cubicBezTo>
                    <a:pt x="21600" y="10410"/>
                    <a:pt x="21257" y="11971"/>
                    <a:pt x="21257" y="11971"/>
                  </a:cubicBezTo>
                  <a:lnTo>
                    <a:pt x="5143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99" name="Freeform 54"/>
            <p:cNvSpPr/>
            <p:nvPr/>
          </p:nvSpPr>
          <p:spPr>
            <a:xfrm>
              <a:off x="657300" y="568799"/>
              <a:ext cx="66672" cy="11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2421"/>
                  </a:moveTo>
                  <a:cubicBezTo>
                    <a:pt x="6978" y="2421"/>
                    <a:pt x="4985" y="4097"/>
                    <a:pt x="4985" y="5959"/>
                  </a:cubicBezTo>
                  <a:cubicBezTo>
                    <a:pt x="4985" y="9497"/>
                    <a:pt x="4985" y="9497"/>
                    <a:pt x="4985" y="9497"/>
                  </a:cubicBezTo>
                  <a:cubicBezTo>
                    <a:pt x="4985" y="11545"/>
                    <a:pt x="6978" y="13034"/>
                    <a:pt x="10302" y="13034"/>
                  </a:cubicBezTo>
                  <a:cubicBezTo>
                    <a:pt x="14289" y="13034"/>
                    <a:pt x="16615" y="11917"/>
                    <a:pt x="16615" y="7821"/>
                  </a:cubicBezTo>
                  <a:cubicBezTo>
                    <a:pt x="16615" y="3538"/>
                    <a:pt x="14289" y="2421"/>
                    <a:pt x="10302" y="2421"/>
                  </a:cubicBezTo>
                  <a:moveTo>
                    <a:pt x="12295" y="0"/>
                  </a:moveTo>
                  <a:cubicBezTo>
                    <a:pt x="17945" y="0"/>
                    <a:pt x="21600" y="2048"/>
                    <a:pt x="21600" y="7821"/>
                  </a:cubicBezTo>
                  <a:cubicBezTo>
                    <a:pt x="21600" y="13407"/>
                    <a:pt x="17945" y="15455"/>
                    <a:pt x="12295" y="15455"/>
                  </a:cubicBezTo>
                  <a:cubicBezTo>
                    <a:pt x="8640" y="15455"/>
                    <a:pt x="6314" y="14710"/>
                    <a:pt x="4985" y="13593"/>
                  </a:cubicBezTo>
                  <a:cubicBezTo>
                    <a:pt x="4985" y="21414"/>
                    <a:pt x="4985" y="21414"/>
                    <a:pt x="4985" y="21414"/>
                  </a:cubicBezTo>
                  <a:cubicBezTo>
                    <a:pt x="4985" y="21414"/>
                    <a:pt x="3988" y="21600"/>
                    <a:pt x="2326" y="21600"/>
                  </a:cubicBezTo>
                  <a:cubicBezTo>
                    <a:pt x="665" y="21600"/>
                    <a:pt x="0" y="21414"/>
                    <a:pt x="0" y="21414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665" y="372"/>
                    <a:pt x="2326" y="372"/>
                  </a:cubicBezTo>
                  <a:cubicBezTo>
                    <a:pt x="3988" y="372"/>
                    <a:pt x="4985" y="559"/>
                    <a:pt x="4985" y="559"/>
                  </a:cubicBezTo>
                  <a:cubicBezTo>
                    <a:pt x="4985" y="1862"/>
                    <a:pt x="4985" y="1862"/>
                    <a:pt x="4985" y="1862"/>
                  </a:cubicBezTo>
                  <a:cubicBezTo>
                    <a:pt x="6314" y="745"/>
                    <a:pt x="8640" y="0"/>
                    <a:pt x="12295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00" name="Freeform 55"/>
            <p:cNvSpPr/>
            <p:nvPr/>
          </p:nvSpPr>
          <p:spPr>
            <a:xfrm>
              <a:off x="739439" y="568799"/>
              <a:ext cx="661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75" y="3123"/>
                  </a:moveTo>
                  <a:cubicBezTo>
                    <a:pt x="8100" y="3123"/>
                    <a:pt x="5737" y="4945"/>
                    <a:pt x="5400" y="9369"/>
                  </a:cubicBezTo>
                  <a:cubicBezTo>
                    <a:pt x="16200" y="9369"/>
                    <a:pt x="16200" y="9369"/>
                    <a:pt x="16200" y="9369"/>
                  </a:cubicBezTo>
                  <a:cubicBezTo>
                    <a:pt x="16200" y="8848"/>
                    <a:pt x="16537" y="8328"/>
                    <a:pt x="16537" y="7547"/>
                  </a:cubicBezTo>
                  <a:cubicBezTo>
                    <a:pt x="16537" y="5205"/>
                    <a:pt x="15187" y="3123"/>
                    <a:pt x="11475" y="3123"/>
                  </a:cubicBezTo>
                  <a:moveTo>
                    <a:pt x="5400" y="11971"/>
                  </a:moveTo>
                  <a:cubicBezTo>
                    <a:pt x="5737" y="16655"/>
                    <a:pt x="8100" y="18217"/>
                    <a:pt x="12487" y="18217"/>
                  </a:cubicBezTo>
                  <a:cubicBezTo>
                    <a:pt x="16200" y="18217"/>
                    <a:pt x="18562" y="17176"/>
                    <a:pt x="18562" y="17176"/>
                  </a:cubicBezTo>
                  <a:cubicBezTo>
                    <a:pt x="19237" y="17696"/>
                    <a:pt x="19912" y="18737"/>
                    <a:pt x="20250" y="19778"/>
                  </a:cubicBezTo>
                  <a:cubicBezTo>
                    <a:pt x="20250" y="19778"/>
                    <a:pt x="17212" y="21600"/>
                    <a:pt x="11812" y="21600"/>
                  </a:cubicBezTo>
                  <a:cubicBezTo>
                    <a:pt x="3712" y="21600"/>
                    <a:pt x="0" y="17696"/>
                    <a:pt x="0" y="10670"/>
                  </a:cubicBezTo>
                  <a:cubicBezTo>
                    <a:pt x="0" y="3383"/>
                    <a:pt x="4725" y="0"/>
                    <a:pt x="11475" y="0"/>
                  </a:cubicBezTo>
                  <a:cubicBezTo>
                    <a:pt x="17887" y="0"/>
                    <a:pt x="21600" y="2863"/>
                    <a:pt x="21600" y="8067"/>
                  </a:cubicBezTo>
                  <a:cubicBezTo>
                    <a:pt x="21600" y="10410"/>
                    <a:pt x="20925" y="11971"/>
                    <a:pt x="20925" y="11971"/>
                  </a:cubicBezTo>
                  <a:lnTo>
                    <a:pt x="5400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01" name="Freeform 56"/>
            <p:cNvSpPr/>
            <p:nvPr/>
          </p:nvSpPr>
          <p:spPr>
            <a:xfrm>
              <a:off x="815710" y="535730"/>
              <a:ext cx="46404" cy="116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560" y="0"/>
                  </a:moveTo>
                  <a:cubicBezTo>
                    <a:pt x="12960" y="0"/>
                    <a:pt x="14400" y="191"/>
                    <a:pt x="14400" y="191"/>
                  </a:cubicBezTo>
                  <a:cubicBezTo>
                    <a:pt x="14400" y="8219"/>
                    <a:pt x="14400" y="8219"/>
                    <a:pt x="14400" y="8219"/>
                  </a:cubicBezTo>
                  <a:cubicBezTo>
                    <a:pt x="19200" y="7073"/>
                    <a:pt x="19200" y="7073"/>
                    <a:pt x="19200" y="7073"/>
                  </a:cubicBezTo>
                  <a:cubicBezTo>
                    <a:pt x="19680" y="7073"/>
                    <a:pt x="20160" y="7264"/>
                    <a:pt x="20640" y="7646"/>
                  </a:cubicBezTo>
                  <a:cubicBezTo>
                    <a:pt x="21600" y="8219"/>
                    <a:pt x="21600" y="8602"/>
                    <a:pt x="21600" y="8602"/>
                  </a:cubicBezTo>
                  <a:cubicBezTo>
                    <a:pt x="14400" y="10322"/>
                    <a:pt x="14400" y="10322"/>
                    <a:pt x="14400" y="10322"/>
                  </a:cubicBezTo>
                  <a:cubicBezTo>
                    <a:pt x="14400" y="21409"/>
                    <a:pt x="14400" y="21409"/>
                    <a:pt x="14400" y="21409"/>
                  </a:cubicBezTo>
                  <a:cubicBezTo>
                    <a:pt x="14400" y="21409"/>
                    <a:pt x="12960" y="21600"/>
                    <a:pt x="10560" y="21600"/>
                  </a:cubicBezTo>
                  <a:cubicBezTo>
                    <a:pt x="8160" y="21600"/>
                    <a:pt x="7200" y="21409"/>
                    <a:pt x="7200" y="21409"/>
                  </a:cubicBezTo>
                  <a:cubicBezTo>
                    <a:pt x="7200" y="11851"/>
                    <a:pt x="7200" y="11851"/>
                    <a:pt x="7200" y="11851"/>
                  </a:cubicBezTo>
                  <a:cubicBezTo>
                    <a:pt x="2400" y="12998"/>
                    <a:pt x="2400" y="12998"/>
                    <a:pt x="2400" y="12998"/>
                  </a:cubicBezTo>
                  <a:cubicBezTo>
                    <a:pt x="1920" y="12998"/>
                    <a:pt x="1440" y="12807"/>
                    <a:pt x="960" y="12425"/>
                  </a:cubicBezTo>
                  <a:cubicBezTo>
                    <a:pt x="0" y="11851"/>
                    <a:pt x="0" y="11469"/>
                    <a:pt x="0" y="11469"/>
                  </a:cubicBezTo>
                  <a:cubicBezTo>
                    <a:pt x="7200" y="9940"/>
                    <a:pt x="7200" y="9940"/>
                    <a:pt x="7200" y="9940"/>
                  </a:cubicBezTo>
                  <a:cubicBezTo>
                    <a:pt x="7200" y="191"/>
                    <a:pt x="7200" y="191"/>
                    <a:pt x="7200" y="191"/>
                  </a:cubicBezTo>
                  <a:cubicBezTo>
                    <a:pt x="7200" y="191"/>
                    <a:pt x="8160" y="0"/>
                    <a:pt x="1056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02" name="Freeform 57"/>
            <p:cNvSpPr/>
            <p:nvPr/>
          </p:nvSpPr>
          <p:spPr>
            <a:xfrm>
              <a:off x="876514" y="568799"/>
              <a:ext cx="63472" cy="8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555" y="21600"/>
                    <a:pt x="18813" y="21600"/>
                  </a:cubicBezTo>
                  <a:cubicBezTo>
                    <a:pt x="17071" y="21600"/>
                    <a:pt x="16026" y="21333"/>
                    <a:pt x="16026" y="21333"/>
                  </a:cubicBezTo>
                  <a:cubicBezTo>
                    <a:pt x="16026" y="6933"/>
                    <a:pt x="16026" y="6933"/>
                    <a:pt x="16026" y="6933"/>
                  </a:cubicBezTo>
                  <a:cubicBezTo>
                    <a:pt x="16026" y="4533"/>
                    <a:pt x="14632" y="3467"/>
                    <a:pt x="11148" y="3467"/>
                  </a:cubicBezTo>
                  <a:cubicBezTo>
                    <a:pt x="9058" y="3467"/>
                    <a:pt x="6619" y="4267"/>
                    <a:pt x="5226" y="5867"/>
                  </a:cubicBezTo>
                  <a:cubicBezTo>
                    <a:pt x="5226" y="21333"/>
                    <a:pt x="5226" y="21333"/>
                    <a:pt x="5226" y="21333"/>
                  </a:cubicBezTo>
                  <a:cubicBezTo>
                    <a:pt x="5226" y="21333"/>
                    <a:pt x="4529" y="21600"/>
                    <a:pt x="2787" y="21600"/>
                  </a:cubicBezTo>
                  <a:cubicBezTo>
                    <a:pt x="1045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1045" y="533"/>
                    <a:pt x="2787" y="533"/>
                  </a:cubicBezTo>
                  <a:cubicBezTo>
                    <a:pt x="4529" y="533"/>
                    <a:pt x="5226" y="800"/>
                    <a:pt x="5226" y="800"/>
                  </a:cubicBezTo>
                  <a:cubicBezTo>
                    <a:pt x="5226" y="2667"/>
                    <a:pt x="5226" y="2667"/>
                    <a:pt x="5226" y="2667"/>
                  </a:cubicBezTo>
                  <a:cubicBezTo>
                    <a:pt x="7316" y="1067"/>
                    <a:pt x="10103" y="0"/>
                    <a:pt x="13239" y="0"/>
                  </a:cubicBezTo>
                  <a:cubicBezTo>
                    <a:pt x="18465" y="0"/>
                    <a:pt x="21600" y="2667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03" name="Freeform 58"/>
            <p:cNvSpPr/>
            <p:nvPr/>
          </p:nvSpPr>
          <p:spPr>
            <a:xfrm>
              <a:off x="958652" y="568799"/>
              <a:ext cx="69339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39" y="3123"/>
                  </a:moveTo>
                  <a:cubicBezTo>
                    <a:pt x="7093" y="3123"/>
                    <a:pt x="4836" y="4684"/>
                    <a:pt x="4836" y="10930"/>
                  </a:cubicBezTo>
                  <a:cubicBezTo>
                    <a:pt x="4836" y="16916"/>
                    <a:pt x="7093" y="18477"/>
                    <a:pt x="10639" y="18477"/>
                  </a:cubicBezTo>
                  <a:cubicBezTo>
                    <a:pt x="14185" y="18477"/>
                    <a:pt x="16442" y="16916"/>
                    <a:pt x="16442" y="10930"/>
                  </a:cubicBezTo>
                  <a:cubicBezTo>
                    <a:pt x="16442" y="4684"/>
                    <a:pt x="14185" y="3123"/>
                    <a:pt x="10639" y="3123"/>
                  </a:cubicBezTo>
                  <a:moveTo>
                    <a:pt x="10639" y="0"/>
                  </a:moveTo>
                  <a:cubicBezTo>
                    <a:pt x="17409" y="0"/>
                    <a:pt x="21600" y="3123"/>
                    <a:pt x="21600" y="10930"/>
                  </a:cubicBezTo>
                  <a:cubicBezTo>
                    <a:pt x="21600" y="18477"/>
                    <a:pt x="17409" y="21600"/>
                    <a:pt x="10639" y="21600"/>
                  </a:cubicBezTo>
                  <a:cubicBezTo>
                    <a:pt x="3869" y="21600"/>
                    <a:pt x="0" y="18477"/>
                    <a:pt x="0" y="10930"/>
                  </a:cubicBezTo>
                  <a:cubicBezTo>
                    <a:pt x="0" y="3123"/>
                    <a:pt x="3869" y="0"/>
                    <a:pt x="10639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04" name="Freeform 59"/>
            <p:cNvSpPr/>
            <p:nvPr/>
          </p:nvSpPr>
          <p:spPr>
            <a:xfrm>
              <a:off x="1042391" y="568799"/>
              <a:ext cx="55471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00" y="0"/>
                  </a:moveTo>
                  <a:cubicBezTo>
                    <a:pt x="17600" y="0"/>
                    <a:pt x="20000" y="1041"/>
                    <a:pt x="20000" y="1041"/>
                  </a:cubicBezTo>
                  <a:cubicBezTo>
                    <a:pt x="20000" y="2082"/>
                    <a:pt x="19600" y="3383"/>
                    <a:pt x="18400" y="3904"/>
                  </a:cubicBezTo>
                  <a:cubicBezTo>
                    <a:pt x="18400" y="3904"/>
                    <a:pt x="15600" y="3383"/>
                    <a:pt x="12400" y="3383"/>
                  </a:cubicBezTo>
                  <a:cubicBezTo>
                    <a:pt x="8000" y="3383"/>
                    <a:pt x="6000" y="4424"/>
                    <a:pt x="6000" y="6246"/>
                  </a:cubicBezTo>
                  <a:cubicBezTo>
                    <a:pt x="6000" y="8067"/>
                    <a:pt x="10000" y="8588"/>
                    <a:pt x="13600" y="9369"/>
                  </a:cubicBezTo>
                  <a:cubicBezTo>
                    <a:pt x="17600" y="10149"/>
                    <a:pt x="21600" y="11451"/>
                    <a:pt x="21600" y="15354"/>
                  </a:cubicBezTo>
                  <a:cubicBezTo>
                    <a:pt x="21600" y="19258"/>
                    <a:pt x="18000" y="21600"/>
                    <a:pt x="10400" y="21600"/>
                  </a:cubicBezTo>
                  <a:cubicBezTo>
                    <a:pt x="4000" y="21600"/>
                    <a:pt x="0" y="20039"/>
                    <a:pt x="0" y="20039"/>
                  </a:cubicBezTo>
                  <a:cubicBezTo>
                    <a:pt x="0" y="18998"/>
                    <a:pt x="800" y="17957"/>
                    <a:pt x="2000" y="17176"/>
                  </a:cubicBezTo>
                  <a:cubicBezTo>
                    <a:pt x="2000" y="17176"/>
                    <a:pt x="5600" y="18217"/>
                    <a:pt x="10000" y="18217"/>
                  </a:cubicBezTo>
                  <a:cubicBezTo>
                    <a:pt x="13600" y="18217"/>
                    <a:pt x="15600" y="17436"/>
                    <a:pt x="15600" y="15354"/>
                  </a:cubicBezTo>
                  <a:cubicBezTo>
                    <a:pt x="15600" y="13272"/>
                    <a:pt x="12400" y="12752"/>
                    <a:pt x="8800" y="11971"/>
                  </a:cubicBezTo>
                  <a:cubicBezTo>
                    <a:pt x="4800" y="11190"/>
                    <a:pt x="400" y="10149"/>
                    <a:pt x="400" y="6246"/>
                  </a:cubicBezTo>
                  <a:cubicBezTo>
                    <a:pt x="400" y="2602"/>
                    <a:pt x="4000" y="0"/>
                    <a:pt x="116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05" name="Freeform 60"/>
            <p:cNvSpPr/>
            <p:nvPr/>
          </p:nvSpPr>
          <p:spPr>
            <a:xfrm>
              <a:off x="1116529" y="568799"/>
              <a:ext cx="66672" cy="11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2421"/>
                  </a:moveTo>
                  <a:cubicBezTo>
                    <a:pt x="6978" y="2421"/>
                    <a:pt x="4985" y="4097"/>
                    <a:pt x="4985" y="5959"/>
                  </a:cubicBezTo>
                  <a:cubicBezTo>
                    <a:pt x="4985" y="9497"/>
                    <a:pt x="4985" y="9497"/>
                    <a:pt x="4985" y="9497"/>
                  </a:cubicBezTo>
                  <a:cubicBezTo>
                    <a:pt x="4985" y="11545"/>
                    <a:pt x="6978" y="13034"/>
                    <a:pt x="10302" y="13034"/>
                  </a:cubicBezTo>
                  <a:cubicBezTo>
                    <a:pt x="14289" y="13034"/>
                    <a:pt x="16283" y="11917"/>
                    <a:pt x="16283" y="7821"/>
                  </a:cubicBezTo>
                  <a:cubicBezTo>
                    <a:pt x="16283" y="3538"/>
                    <a:pt x="14289" y="2421"/>
                    <a:pt x="10302" y="2421"/>
                  </a:cubicBezTo>
                  <a:moveTo>
                    <a:pt x="11963" y="0"/>
                  </a:moveTo>
                  <a:cubicBezTo>
                    <a:pt x="17945" y="0"/>
                    <a:pt x="21600" y="2048"/>
                    <a:pt x="21600" y="7821"/>
                  </a:cubicBezTo>
                  <a:cubicBezTo>
                    <a:pt x="21600" y="13407"/>
                    <a:pt x="17945" y="15455"/>
                    <a:pt x="11963" y="15455"/>
                  </a:cubicBezTo>
                  <a:cubicBezTo>
                    <a:pt x="8640" y="15455"/>
                    <a:pt x="6314" y="14710"/>
                    <a:pt x="4985" y="13593"/>
                  </a:cubicBezTo>
                  <a:cubicBezTo>
                    <a:pt x="4985" y="21414"/>
                    <a:pt x="4985" y="21414"/>
                    <a:pt x="4985" y="21414"/>
                  </a:cubicBezTo>
                  <a:cubicBezTo>
                    <a:pt x="4985" y="21414"/>
                    <a:pt x="3988" y="21600"/>
                    <a:pt x="2326" y="21600"/>
                  </a:cubicBezTo>
                  <a:cubicBezTo>
                    <a:pt x="665" y="21600"/>
                    <a:pt x="0" y="21414"/>
                    <a:pt x="0" y="21414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665" y="372"/>
                    <a:pt x="2326" y="372"/>
                  </a:cubicBezTo>
                  <a:cubicBezTo>
                    <a:pt x="3988" y="372"/>
                    <a:pt x="4985" y="559"/>
                    <a:pt x="4985" y="559"/>
                  </a:cubicBezTo>
                  <a:cubicBezTo>
                    <a:pt x="4985" y="1862"/>
                    <a:pt x="4985" y="1862"/>
                    <a:pt x="4985" y="1862"/>
                  </a:cubicBezTo>
                  <a:cubicBezTo>
                    <a:pt x="6314" y="745"/>
                    <a:pt x="8640" y="0"/>
                    <a:pt x="11963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06" name="Freeform 61"/>
            <p:cNvSpPr/>
            <p:nvPr/>
          </p:nvSpPr>
          <p:spPr>
            <a:xfrm>
              <a:off x="1202934" y="569332"/>
              <a:ext cx="47471" cy="82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496" y="0"/>
                  </a:moveTo>
                  <a:cubicBezTo>
                    <a:pt x="18313" y="0"/>
                    <a:pt x="20191" y="270"/>
                    <a:pt x="21600" y="810"/>
                  </a:cubicBezTo>
                  <a:cubicBezTo>
                    <a:pt x="21600" y="2430"/>
                    <a:pt x="20661" y="3510"/>
                    <a:pt x="18783" y="4320"/>
                  </a:cubicBezTo>
                  <a:cubicBezTo>
                    <a:pt x="17374" y="3780"/>
                    <a:pt x="15965" y="3510"/>
                    <a:pt x="14087" y="3510"/>
                  </a:cubicBezTo>
                  <a:cubicBezTo>
                    <a:pt x="11270" y="3510"/>
                    <a:pt x="8922" y="4590"/>
                    <a:pt x="7043" y="6480"/>
                  </a:cubicBezTo>
                  <a:cubicBezTo>
                    <a:pt x="7043" y="21330"/>
                    <a:pt x="7043" y="21330"/>
                    <a:pt x="7043" y="21330"/>
                  </a:cubicBezTo>
                  <a:cubicBezTo>
                    <a:pt x="7043" y="21330"/>
                    <a:pt x="5635" y="21600"/>
                    <a:pt x="3287" y="21600"/>
                  </a:cubicBezTo>
                  <a:cubicBezTo>
                    <a:pt x="939" y="21600"/>
                    <a:pt x="0" y="21330"/>
                    <a:pt x="0" y="21330"/>
                  </a:cubicBezTo>
                  <a:cubicBezTo>
                    <a:pt x="0" y="540"/>
                    <a:pt x="0" y="540"/>
                    <a:pt x="0" y="540"/>
                  </a:cubicBezTo>
                  <a:cubicBezTo>
                    <a:pt x="0" y="540"/>
                    <a:pt x="939" y="270"/>
                    <a:pt x="3287" y="270"/>
                  </a:cubicBezTo>
                  <a:cubicBezTo>
                    <a:pt x="5635" y="270"/>
                    <a:pt x="7043" y="540"/>
                    <a:pt x="7043" y="540"/>
                  </a:cubicBezTo>
                  <a:cubicBezTo>
                    <a:pt x="7043" y="3240"/>
                    <a:pt x="7043" y="3240"/>
                    <a:pt x="7043" y="3240"/>
                  </a:cubicBezTo>
                  <a:cubicBezTo>
                    <a:pt x="9391" y="810"/>
                    <a:pt x="12678" y="0"/>
                    <a:pt x="15496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07" name="Freeform 62"/>
            <p:cNvSpPr/>
            <p:nvPr/>
          </p:nvSpPr>
          <p:spPr>
            <a:xfrm>
              <a:off x="1257338" y="568799"/>
              <a:ext cx="629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666" y="12492"/>
                    <a:pt x="5666" y="15094"/>
                  </a:cubicBezTo>
                  <a:cubicBezTo>
                    <a:pt x="5666" y="17436"/>
                    <a:pt x="7436" y="18477"/>
                    <a:pt x="10269" y="18477"/>
                  </a:cubicBezTo>
                  <a:cubicBezTo>
                    <a:pt x="14518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3102" y="11451"/>
                    <a:pt x="10977" y="11451"/>
                  </a:cubicBezTo>
                  <a:moveTo>
                    <a:pt x="11331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1246" y="21080"/>
                    <a:pt x="19475" y="21080"/>
                  </a:cubicBezTo>
                  <a:cubicBezTo>
                    <a:pt x="18413" y="21080"/>
                    <a:pt x="17351" y="20819"/>
                    <a:pt x="17351" y="20819"/>
                  </a:cubicBezTo>
                  <a:cubicBezTo>
                    <a:pt x="16643" y="18477"/>
                    <a:pt x="16643" y="18477"/>
                    <a:pt x="16643" y="18477"/>
                  </a:cubicBezTo>
                  <a:cubicBezTo>
                    <a:pt x="15226" y="20559"/>
                    <a:pt x="12393" y="21600"/>
                    <a:pt x="8144" y="21600"/>
                  </a:cubicBezTo>
                  <a:cubicBezTo>
                    <a:pt x="3187" y="21600"/>
                    <a:pt x="0" y="19518"/>
                    <a:pt x="0" y="1509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977" y="3383"/>
                  </a:cubicBezTo>
                  <a:cubicBezTo>
                    <a:pt x="7082" y="3383"/>
                    <a:pt x="3541" y="4424"/>
                    <a:pt x="3541" y="4424"/>
                  </a:cubicBezTo>
                  <a:cubicBezTo>
                    <a:pt x="3541" y="4424"/>
                    <a:pt x="2833" y="3904"/>
                    <a:pt x="2479" y="3123"/>
                  </a:cubicBezTo>
                  <a:cubicBezTo>
                    <a:pt x="2125" y="2342"/>
                    <a:pt x="2125" y="1561"/>
                    <a:pt x="2125" y="1561"/>
                  </a:cubicBezTo>
                  <a:cubicBezTo>
                    <a:pt x="2125" y="1561"/>
                    <a:pt x="6020" y="0"/>
                    <a:pt x="1133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08" name="Freeform 63"/>
            <p:cNvSpPr/>
            <p:nvPr/>
          </p:nvSpPr>
          <p:spPr>
            <a:xfrm>
              <a:off x="1334676" y="570399"/>
              <a:ext cx="116275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375"/>
                  </a:cubicBezTo>
                  <a:cubicBezTo>
                    <a:pt x="10704" y="4375"/>
                    <a:pt x="10704" y="4375"/>
                    <a:pt x="10704" y="4375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5926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338" y="0"/>
                  </a:cubicBezTo>
                  <a:cubicBezTo>
                    <a:pt x="2485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311"/>
                    <a:pt x="5926" y="16678"/>
                    <a:pt x="5926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117" y="16678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311"/>
                    <a:pt x="15483" y="16678"/>
                    <a:pt x="15483" y="17499"/>
                  </a:cubicBezTo>
                  <a:cubicBezTo>
                    <a:pt x="15674" y="17499"/>
                    <a:pt x="15674" y="17499"/>
                    <a:pt x="15674" y="17499"/>
                  </a:cubicBezTo>
                  <a:cubicBezTo>
                    <a:pt x="15674" y="16678"/>
                    <a:pt x="15865" y="15311"/>
                    <a:pt x="16248" y="13397"/>
                  </a:cubicBezTo>
                  <a:cubicBezTo>
                    <a:pt x="18924" y="273"/>
                    <a:pt x="18924" y="273"/>
                    <a:pt x="18924" y="273"/>
                  </a:cubicBezTo>
                  <a:cubicBezTo>
                    <a:pt x="18924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057" y="21600"/>
                    <a:pt x="15483" y="21600"/>
                  </a:cubicBezTo>
                  <a:cubicBezTo>
                    <a:pt x="14910" y="21600"/>
                    <a:pt x="14336" y="21600"/>
                    <a:pt x="13763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09" name="Freeform 64"/>
            <p:cNvSpPr/>
            <p:nvPr/>
          </p:nvSpPr>
          <p:spPr>
            <a:xfrm>
              <a:off x="1465351" y="568799"/>
              <a:ext cx="64005" cy="8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555" y="21600"/>
                    <a:pt x="18813" y="21600"/>
                  </a:cubicBezTo>
                  <a:cubicBezTo>
                    <a:pt x="17071" y="21600"/>
                    <a:pt x="16374" y="21333"/>
                    <a:pt x="16374" y="21333"/>
                  </a:cubicBezTo>
                  <a:cubicBezTo>
                    <a:pt x="16374" y="6933"/>
                    <a:pt x="16374" y="6933"/>
                    <a:pt x="16374" y="6933"/>
                  </a:cubicBezTo>
                  <a:cubicBezTo>
                    <a:pt x="16374" y="4533"/>
                    <a:pt x="14632" y="3467"/>
                    <a:pt x="11497" y="3467"/>
                  </a:cubicBezTo>
                  <a:cubicBezTo>
                    <a:pt x="9058" y="3467"/>
                    <a:pt x="6619" y="4267"/>
                    <a:pt x="5574" y="5867"/>
                  </a:cubicBezTo>
                  <a:cubicBezTo>
                    <a:pt x="5574" y="21333"/>
                    <a:pt x="5574" y="21333"/>
                    <a:pt x="5574" y="21333"/>
                  </a:cubicBezTo>
                  <a:cubicBezTo>
                    <a:pt x="5574" y="21333"/>
                    <a:pt x="4529" y="21600"/>
                    <a:pt x="2787" y="21600"/>
                  </a:cubicBezTo>
                  <a:cubicBezTo>
                    <a:pt x="1045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1045" y="533"/>
                    <a:pt x="2787" y="533"/>
                  </a:cubicBezTo>
                  <a:cubicBezTo>
                    <a:pt x="4529" y="533"/>
                    <a:pt x="5574" y="800"/>
                    <a:pt x="5574" y="800"/>
                  </a:cubicBezTo>
                  <a:cubicBezTo>
                    <a:pt x="5574" y="2667"/>
                    <a:pt x="5574" y="2667"/>
                    <a:pt x="5574" y="2667"/>
                  </a:cubicBezTo>
                  <a:cubicBezTo>
                    <a:pt x="7316" y="1067"/>
                    <a:pt x="10103" y="0"/>
                    <a:pt x="13239" y="0"/>
                  </a:cubicBezTo>
                  <a:cubicBezTo>
                    <a:pt x="18465" y="0"/>
                    <a:pt x="21600" y="2667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10" name="Freeform 65"/>
            <p:cNvSpPr/>
            <p:nvPr/>
          </p:nvSpPr>
          <p:spPr>
            <a:xfrm>
              <a:off x="1541622" y="570399"/>
              <a:ext cx="75206" cy="12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19" y="16800"/>
                  </a:moveTo>
                  <a:cubicBezTo>
                    <a:pt x="11540" y="19938"/>
                    <a:pt x="10060" y="21600"/>
                    <a:pt x="5030" y="21600"/>
                  </a:cubicBezTo>
                  <a:cubicBezTo>
                    <a:pt x="3551" y="21600"/>
                    <a:pt x="2663" y="21415"/>
                    <a:pt x="2663" y="21415"/>
                  </a:cubicBezTo>
                  <a:cubicBezTo>
                    <a:pt x="2663" y="21231"/>
                    <a:pt x="2367" y="20862"/>
                    <a:pt x="2367" y="20308"/>
                  </a:cubicBezTo>
                  <a:cubicBezTo>
                    <a:pt x="2367" y="19754"/>
                    <a:pt x="2663" y="19200"/>
                    <a:pt x="2663" y="19200"/>
                  </a:cubicBezTo>
                  <a:cubicBezTo>
                    <a:pt x="2663" y="19200"/>
                    <a:pt x="3551" y="19385"/>
                    <a:pt x="4734" y="19385"/>
                  </a:cubicBezTo>
                  <a:cubicBezTo>
                    <a:pt x="6805" y="19385"/>
                    <a:pt x="7693" y="19015"/>
                    <a:pt x="9173" y="16246"/>
                  </a:cubicBezTo>
                  <a:cubicBezTo>
                    <a:pt x="10060" y="14585"/>
                    <a:pt x="10060" y="14585"/>
                    <a:pt x="10060" y="14585"/>
                  </a:cubicBezTo>
                  <a:cubicBezTo>
                    <a:pt x="9468" y="14585"/>
                    <a:pt x="9173" y="14585"/>
                    <a:pt x="8581" y="14400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85"/>
                    <a:pt x="888" y="0"/>
                    <a:pt x="2367" y="0"/>
                  </a:cubicBezTo>
                  <a:cubicBezTo>
                    <a:pt x="3847" y="0"/>
                    <a:pt x="4734" y="185"/>
                    <a:pt x="4734" y="185"/>
                  </a:cubicBezTo>
                  <a:cubicBezTo>
                    <a:pt x="9764" y="8677"/>
                    <a:pt x="9764" y="8677"/>
                    <a:pt x="9764" y="8677"/>
                  </a:cubicBezTo>
                  <a:cubicBezTo>
                    <a:pt x="10948" y="10523"/>
                    <a:pt x="11540" y="12000"/>
                    <a:pt x="11540" y="12000"/>
                  </a:cubicBezTo>
                  <a:cubicBezTo>
                    <a:pt x="11540" y="12000"/>
                    <a:pt x="11540" y="12000"/>
                    <a:pt x="11540" y="12000"/>
                  </a:cubicBezTo>
                  <a:cubicBezTo>
                    <a:pt x="11540" y="12000"/>
                    <a:pt x="12132" y="10523"/>
                    <a:pt x="13019" y="8677"/>
                  </a:cubicBezTo>
                  <a:cubicBezTo>
                    <a:pt x="17458" y="185"/>
                    <a:pt x="17458" y="185"/>
                    <a:pt x="17458" y="185"/>
                  </a:cubicBezTo>
                  <a:cubicBezTo>
                    <a:pt x="17458" y="185"/>
                    <a:pt x="18049" y="0"/>
                    <a:pt x="19529" y="0"/>
                  </a:cubicBezTo>
                  <a:cubicBezTo>
                    <a:pt x="21008" y="0"/>
                    <a:pt x="21600" y="185"/>
                    <a:pt x="21600" y="185"/>
                  </a:cubicBezTo>
                  <a:lnTo>
                    <a:pt x="13019" y="16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11" name="Freeform 66"/>
            <p:cNvSpPr/>
            <p:nvPr/>
          </p:nvSpPr>
          <p:spPr>
            <a:xfrm>
              <a:off x="1628028" y="568799"/>
              <a:ext cx="565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4" y="10930"/>
                  </a:moveTo>
                  <a:cubicBezTo>
                    <a:pt x="6284" y="15875"/>
                    <a:pt x="8640" y="18217"/>
                    <a:pt x="14531" y="18217"/>
                  </a:cubicBezTo>
                  <a:cubicBezTo>
                    <a:pt x="17673" y="18217"/>
                    <a:pt x="20029" y="17436"/>
                    <a:pt x="20029" y="17436"/>
                  </a:cubicBezTo>
                  <a:cubicBezTo>
                    <a:pt x="20815" y="18217"/>
                    <a:pt x="21600" y="19258"/>
                    <a:pt x="21600" y="20299"/>
                  </a:cubicBezTo>
                  <a:cubicBezTo>
                    <a:pt x="21600" y="20299"/>
                    <a:pt x="19244" y="21600"/>
                    <a:pt x="12960" y="21600"/>
                  </a:cubicBezTo>
                  <a:cubicBezTo>
                    <a:pt x="4320" y="21600"/>
                    <a:pt x="0" y="17696"/>
                    <a:pt x="0" y="10930"/>
                  </a:cubicBezTo>
                  <a:cubicBezTo>
                    <a:pt x="0" y="3904"/>
                    <a:pt x="4320" y="0"/>
                    <a:pt x="12960" y="0"/>
                  </a:cubicBezTo>
                  <a:cubicBezTo>
                    <a:pt x="18851" y="0"/>
                    <a:pt x="21207" y="1041"/>
                    <a:pt x="21207" y="1041"/>
                  </a:cubicBezTo>
                  <a:cubicBezTo>
                    <a:pt x="21207" y="2082"/>
                    <a:pt x="20422" y="3123"/>
                    <a:pt x="19244" y="3904"/>
                  </a:cubicBezTo>
                  <a:cubicBezTo>
                    <a:pt x="19244" y="3904"/>
                    <a:pt x="17280" y="3383"/>
                    <a:pt x="14138" y="3383"/>
                  </a:cubicBezTo>
                  <a:cubicBezTo>
                    <a:pt x="8640" y="3383"/>
                    <a:pt x="6284" y="5725"/>
                    <a:pt x="6284" y="1093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12" name="Freeform 67"/>
            <p:cNvSpPr/>
            <p:nvPr/>
          </p:nvSpPr>
          <p:spPr>
            <a:xfrm>
              <a:off x="1701099" y="535730"/>
              <a:ext cx="64005" cy="116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20555" y="21600"/>
                    <a:pt x="18813" y="21600"/>
                  </a:cubicBezTo>
                  <a:cubicBezTo>
                    <a:pt x="17071" y="21600"/>
                    <a:pt x="16026" y="21409"/>
                    <a:pt x="16026" y="21409"/>
                  </a:cubicBezTo>
                  <a:cubicBezTo>
                    <a:pt x="16026" y="11087"/>
                    <a:pt x="16026" y="11087"/>
                    <a:pt x="16026" y="11087"/>
                  </a:cubicBezTo>
                  <a:cubicBezTo>
                    <a:pt x="16026" y="9366"/>
                    <a:pt x="14632" y="8602"/>
                    <a:pt x="11148" y="8602"/>
                  </a:cubicBezTo>
                  <a:cubicBezTo>
                    <a:pt x="9058" y="8602"/>
                    <a:pt x="6619" y="9175"/>
                    <a:pt x="5226" y="10322"/>
                  </a:cubicBezTo>
                  <a:cubicBezTo>
                    <a:pt x="5226" y="21409"/>
                    <a:pt x="5226" y="21409"/>
                    <a:pt x="5226" y="21409"/>
                  </a:cubicBezTo>
                  <a:cubicBezTo>
                    <a:pt x="5226" y="21409"/>
                    <a:pt x="4529" y="21600"/>
                    <a:pt x="2787" y="21600"/>
                  </a:cubicBezTo>
                  <a:cubicBezTo>
                    <a:pt x="697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697" y="0"/>
                    <a:pt x="2787" y="0"/>
                  </a:cubicBezTo>
                  <a:cubicBezTo>
                    <a:pt x="4529" y="0"/>
                    <a:pt x="5226" y="191"/>
                    <a:pt x="5226" y="191"/>
                  </a:cubicBezTo>
                  <a:cubicBezTo>
                    <a:pt x="5226" y="8028"/>
                    <a:pt x="5226" y="8028"/>
                    <a:pt x="5226" y="8028"/>
                  </a:cubicBezTo>
                  <a:cubicBezTo>
                    <a:pt x="7316" y="6881"/>
                    <a:pt x="10103" y="6117"/>
                    <a:pt x="13239" y="6117"/>
                  </a:cubicBezTo>
                  <a:cubicBezTo>
                    <a:pt x="18465" y="6117"/>
                    <a:pt x="21600" y="8028"/>
                    <a:pt x="21600" y="10513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13" name="Freeform 68"/>
            <p:cNvSpPr/>
            <p:nvPr/>
          </p:nvSpPr>
          <p:spPr>
            <a:xfrm>
              <a:off x="22061" y="342118"/>
              <a:ext cx="27736" cy="309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200" y="0"/>
                  </a:moveTo>
                  <a:cubicBezTo>
                    <a:pt x="4800" y="0"/>
                    <a:pt x="0" y="432"/>
                    <a:pt x="0" y="1008"/>
                  </a:cubicBezTo>
                  <a:cubicBezTo>
                    <a:pt x="0" y="20592"/>
                    <a:pt x="0" y="20592"/>
                    <a:pt x="0" y="20592"/>
                  </a:cubicBezTo>
                  <a:cubicBezTo>
                    <a:pt x="0" y="21096"/>
                    <a:pt x="4800" y="21600"/>
                    <a:pt x="11200" y="21600"/>
                  </a:cubicBezTo>
                  <a:cubicBezTo>
                    <a:pt x="16800" y="21600"/>
                    <a:pt x="21600" y="21096"/>
                    <a:pt x="21600" y="20592"/>
                  </a:cubicBezTo>
                  <a:cubicBezTo>
                    <a:pt x="21600" y="1008"/>
                    <a:pt x="21600" y="1008"/>
                    <a:pt x="21600" y="1008"/>
                  </a:cubicBezTo>
                  <a:cubicBezTo>
                    <a:pt x="21600" y="432"/>
                    <a:pt x="16800" y="0"/>
                    <a:pt x="11200" y="0"/>
                  </a:cubicBezTo>
                </a:path>
              </a:pathLst>
            </a:custGeom>
            <a:solidFill>
              <a:srgbClr val="48A23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14" name="Freeform 69"/>
            <p:cNvSpPr/>
            <p:nvPr/>
          </p:nvSpPr>
          <p:spPr>
            <a:xfrm>
              <a:off x="82820" y="272017"/>
              <a:ext cx="225126" cy="379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77" h="21492" fill="norm" stroke="1" extrusionOk="0">
                  <a:moveTo>
                    <a:pt x="4142" y="13824"/>
                  </a:moveTo>
                  <a:cubicBezTo>
                    <a:pt x="6311" y="9726"/>
                    <a:pt x="10830" y="6858"/>
                    <a:pt x="16614" y="5804"/>
                  </a:cubicBezTo>
                  <a:cubicBezTo>
                    <a:pt x="14626" y="9199"/>
                    <a:pt x="10559" y="12653"/>
                    <a:pt x="4142" y="13824"/>
                  </a:cubicBezTo>
                  <a:moveTo>
                    <a:pt x="18331" y="3872"/>
                  </a:moveTo>
                  <a:cubicBezTo>
                    <a:pt x="11282" y="4575"/>
                    <a:pt x="5588" y="7560"/>
                    <a:pt x="2605" y="12009"/>
                  </a:cubicBezTo>
                  <a:cubicBezTo>
                    <a:pt x="2425" y="8380"/>
                    <a:pt x="3238" y="4399"/>
                    <a:pt x="5498" y="1121"/>
                  </a:cubicBezTo>
                  <a:cubicBezTo>
                    <a:pt x="5769" y="712"/>
                    <a:pt x="5498" y="243"/>
                    <a:pt x="4865" y="68"/>
                  </a:cubicBezTo>
                  <a:cubicBezTo>
                    <a:pt x="4232" y="-108"/>
                    <a:pt x="3509" y="68"/>
                    <a:pt x="3148" y="477"/>
                  </a:cubicBezTo>
                  <a:cubicBezTo>
                    <a:pt x="-1823" y="7619"/>
                    <a:pt x="-196" y="17570"/>
                    <a:pt x="3148" y="21141"/>
                  </a:cubicBezTo>
                  <a:cubicBezTo>
                    <a:pt x="3419" y="21375"/>
                    <a:pt x="3780" y="21492"/>
                    <a:pt x="4232" y="21492"/>
                  </a:cubicBezTo>
                  <a:cubicBezTo>
                    <a:pt x="4503" y="21492"/>
                    <a:pt x="4684" y="21492"/>
                    <a:pt x="4865" y="21375"/>
                  </a:cubicBezTo>
                  <a:cubicBezTo>
                    <a:pt x="5498" y="21141"/>
                    <a:pt x="5678" y="20672"/>
                    <a:pt x="5317" y="20263"/>
                  </a:cubicBezTo>
                  <a:cubicBezTo>
                    <a:pt x="4323" y="19209"/>
                    <a:pt x="3600" y="17687"/>
                    <a:pt x="3057" y="15638"/>
                  </a:cubicBezTo>
                  <a:cubicBezTo>
                    <a:pt x="12366" y="14585"/>
                    <a:pt x="17789" y="9433"/>
                    <a:pt x="19687" y="4926"/>
                  </a:cubicBezTo>
                  <a:cubicBezTo>
                    <a:pt x="19687" y="4926"/>
                    <a:pt x="19687" y="4926"/>
                    <a:pt x="19687" y="4926"/>
                  </a:cubicBezTo>
                  <a:cubicBezTo>
                    <a:pt x="19777" y="4809"/>
                    <a:pt x="19777" y="4692"/>
                    <a:pt x="19777" y="4575"/>
                  </a:cubicBezTo>
                  <a:cubicBezTo>
                    <a:pt x="19596" y="4165"/>
                    <a:pt x="18964" y="3814"/>
                    <a:pt x="18331" y="3872"/>
                  </a:cubicBezTo>
                </a:path>
              </a:pathLst>
            </a:custGeom>
            <a:solidFill>
              <a:srgbClr val="48A23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15" name="Freeform 70"/>
            <p:cNvSpPr/>
            <p:nvPr/>
          </p:nvSpPr>
          <p:spPr>
            <a:xfrm>
              <a:off x="0" y="367718"/>
              <a:ext cx="144395" cy="53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0978" fill="norm" stroke="1" extrusionOk="0">
                  <a:moveTo>
                    <a:pt x="2153" y="20978"/>
                  </a:moveTo>
                  <a:cubicBezTo>
                    <a:pt x="1088" y="20978"/>
                    <a:pt x="327" y="19378"/>
                    <a:pt x="23" y="16578"/>
                  </a:cubicBezTo>
                  <a:cubicBezTo>
                    <a:pt x="-129" y="13778"/>
                    <a:pt x="479" y="10578"/>
                    <a:pt x="1696" y="9778"/>
                  </a:cubicBezTo>
                  <a:cubicBezTo>
                    <a:pt x="18733" y="178"/>
                    <a:pt x="18733" y="178"/>
                    <a:pt x="18733" y="178"/>
                  </a:cubicBezTo>
                  <a:cubicBezTo>
                    <a:pt x="19950" y="-622"/>
                    <a:pt x="21015" y="1378"/>
                    <a:pt x="21319" y="4178"/>
                  </a:cubicBezTo>
                  <a:cubicBezTo>
                    <a:pt x="21471" y="7378"/>
                    <a:pt x="20863" y="10178"/>
                    <a:pt x="19646" y="10978"/>
                  </a:cubicBezTo>
                  <a:cubicBezTo>
                    <a:pt x="2609" y="20978"/>
                    <a:pt x="2609" y="20978"/>
                    <a:pt x="2609" y="20978"/>
                  </a:cubicBezTo>
                  <a:cubicBezTo>
                    <a:pt x="2457" y="20978"/>
                    <a:pt x="2305" y="20978"/>
                    <a:pt x="2153" y="20978"/>
                  </a:cubicBezTo>
                </a:path>
              </a:pathLst>
            </a:custGeom>
            <a:solidFill>
              <a:srgbClr val="CB333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16" name="Freeform 71"/>
            <p:cNvSpPr/>
            <p:nvPr/>
          </p:nvSpPr>
          <p:spPr>
            <a:xfrm>
              <a:off x="23294" y="-1"/>
              <a:ext cx="300984" cy="302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540" fill="norm" stroke="1" extrusionOk="0">
                  <a:moveTo>
                    <a:pt x="17156" y="13578"/>
                  </a:moveTo>
                  <a:cubicBezTo>
                    <a:pt x="16287" y="17117"/>
                    <a:pt x="13242" y="19550"/>
                    <a:pt x="9691" y="19550"/>
                  </a:cubicBezTo>
                  <a:cubicBezTo>
                    <a:pt x="9038" y="19550"/>
                    <a:pt x="8458" y="19476"/>
                    <a:pt x="7806" y="19255"/>
                  </a:cubicBezTo>
                  <a:cubicBezTo>
                    <a:pt x="5849" y="18812"/>
                    <a:pt x="4182" y="17559"/>
                    <a:pt x="3095" y="15716"/>
                  </a:cubicBezTo>
                  <a:cubicBezTo>
                    <a:pt x="2080" y="13947"/>
                    <a:pt x="1718" y="11883"/>
                    <a:pt x="2225" y="9818"/>
                  </a:cubicBezTo>
                  <a:cubicBezTo>
                    <a:pt x="3747" y="3700"/>
                    <a:pt x="3747" y="3700"/>
                    <a:pt x="3747" y="3700"/>
                  </a:cubicBezTo>
                  <a:cubicBezTo>
                    <a:pt x="5632" y="6870"/>
                    <a:pt x="5632" y="6870"/>
                    <a:pt x="5632" y="6870"/>
                  </a:cubicBezTo>
                  <a:cubicBezTo>
                    <a:pt x="5777" y="7165"/>
                    <a:pt x="5994" y="7312"/>
                    <a:pt x="6284" y="7386"/>
                  </a:cubicBezTo>
                  <a:cubicBezTo>
                    <a:pt x="6501" y="7459"/>
                    <a:pt x="6791" y="7386"/>
                    <a:pt x="7009" y="7238"/>
                  </a:cubicBezTo>
                  <a:cubicBezTo>
                    <a:pt x="11430" y="4584"/>
                    <a:pt x="11430" y="4584"/>
                    <a:pt x="11430" y="4584"/>
                  </a:cubicBezTo>
                  <a:cubicBezTo>
                    <a:pt x="13532" y="8123"/>
                    <a:pt x="13532" y="8123"/>
                    <a:pt x="13532" y="8123"/>
                  </a:cubicBezTo>
                  <a:cubicBezTo>
                    <a:pt x="9183" y="10851"/>
                    <a:pt x="9183" y="10851"/>
                    <a:pt x="9183" y="10851"/>
                  </a:cubicBezTo>
                  <a:cubicBezTo>
                    <a:pt x="8676" y="11145"/>
                    <a:pt x="8531" y="11735"/>
                    <a:pt x="8821" y="12251"/>
                  </a:cubicBezTo>
                  <a:cubicBezTo>
                    <a:pt x="9038" y="12546"/>
                    <a:pt x="9328" y="12767"/>
                    <a:pt x="9691" y="12767"/>
                  </a:cubicBezTo>
                  <a:cubicBezTo>
                    <a:pt x="9836" y="12767"/>
                    <a:pt x="10053" y="12694"/>
                    <a:pt x="10198" y="12620"/>
                  </a:cubicBezTo>
                  <a:cubicBezTo>
                    <a:pt x="15489" y="9376"/>
                    <a:pt x="15489" y="9376"/>
                    <a:pt x="15489" y="9376"/>
                  </a:cubicBezTo>
                  <a:cubicBezTo>
                    <a:pt x="15489" y="9376"/>
                    <a:pt x="15489" y="9376"/>
                    <a:pt x="15489" y="9376"/>
                  </a:cubicBezTo>
                  <a:cubicBezTo>
                    <a:pt x="18606" y="7459"/>
                    <a:pt x="18606" y="7459"/>
                    <a:pt x="18606" y="7459"/>
                  </a:cubicBezTo>
                  <a:lnTo>
                    <a:pt x="17156" y="13578"/>
                  </a:lnTo>
                  <a:close/>
                  <a:moveTo>
                    <a:pt x="20781" y="4437"/>
                  </a:moveTo>
                  <a:cubicBezTo>
                    <a:pt x="20491" y="4216"/>
                    <a:pt x="19983" y="4216"/>
                    <a:pt x="19693" y="4363"/>
                  </a:cubicBezTo>
                  <a:cubicBezTo>
                    <a:pt x="15272" y="7091"/>
                    <a:pt x="15272" y="7091"/>
                    <a:pt x="15272" y="7091"/>
                  </a:cubicBezTo>
                  <a:cubicBezTo>
                    <a:pt x="12662" y="2594"/>
                    <a:pt x="12662" y="2594"/>
                    <a:pt x="12662" y="2594"/>
                  </a:cubicBezTo>
                  <a:cubicBezTo>
                    <a:pt x="12518" y="2373"/>
                    <a:pt x="12300" y="2225"/>
                    <a:pt x="12010" y="2152"/>
                  </a:cubicBezTo>
                  <a:cubicBezTo>
                    <a:pt x="11720" y="2078"/>
                    <a:pt x="11503" y="2152"/>
                    <a:pt x="11285" y="2299"/>
                  </a:cubicBezTo>
                  <a:cubicBezTo>
                    <a:pt x="6864" y="4953"/>
                    <a:pt x="6864" y="4953"/>
                    <a:pt x="6864" y="4953"/>
                  </a:cubicBezTo>
                  <a:cubicBezTo>
                    <a:pt x="4182" y="530"/>
                    <a:pt x="4182" y="530"/>
                    <a:pt x="4182" y="530"/>
                  </a:cubicBezTo>
                  <a:cubicBezTo>
                    <a:pt x="4037" y="161"/>
                    <a:pt x="3602" y="-60"/>
                    <a:pt x="3167" y="14"/>
                  </a:cubicBezTo>
                  <a:cubicBezTo>
                    <a:pt x="2805" y="87"/>
                    <a:pt x="2442" y="382"/>
                    <a:pt x="2370" y="751"/>
                  </a:cubicBezTo>
                  <a:cubicBezTo>
                    <a:pt x="268" y="9376"/>
                    <a:pt x="268" y="9376"/>
                    <a:pt x="268" y="9376"/>
                  </a:cubicBezTo>
                  <a:cubicBezTo>
                    <a:pt x="-312" y="11883"/>
                    <a:pt x="50" y="14537"/>
                    <a:pt x="1355" y="16822"/>
                  </a:cubicBezTo>
                  <a:cubicBezTo>
                    <a:pt x="2732" y="19034"/>
                    <a:pt x="4834" y="20655"/>
                    <a:pt x="7371" y="21245"/>
                  </a:cubicBezTo>
                  <a:cubicBezTo>
                    <a:pt x="8096" y="21466"/>
                    <a:pt x="8893" y="21540"/>
                    <a:pt x="9691" y="21540"/>
                  </a:cubicBezTo>
                  <a:cubicBezTo>
                    <a:pt x="14112" y="21540"/>
                    <a:pt x="18026" y="18517"/>
                    <a:pt x="19114" y="14094"/>
                  </a:cubicBezTo>
                  <a:cubicBezTo>
                    <a:pt x="21143" y="5543"/>
                    <a:pt x="21143" y="5543"/>
                    <a:pt x="21143" y="5543"/>
                  </a:cubicBezTo>
                  <a:cubicBezTo>
                    <a:pt x="21288" y="5100"/>
                    <a:pt x="21143" y="4732"/>
                    <a:pt x="20781" y="4437"/>
                  </a:cubicBezTo>
                </a:path>
              </a:pathLst>
            </a:custGeom>
            <a:solidFill>
              <a:srgbClr val="CB333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aphicFrame>
        <p:nvGraphicFramePr>
          <p:cNvPr id="618" name="Tabela 67"/>
          <p:cNvGraphicFramePr/>
          <p:nvPr/>
        </p:nvGraphicFramePr>
        <p:xfrm>
          <a:off x="1251967" y="1640525"/>
          <a:ext cx="10100617" cy="4047795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2010022"/>
                <a:gridCol w="1018142"/>
                <a:gridCol w="1210054"/>
                <a:gridCol w="1618118"/>
                <a:gridCol w="1414087"/>
                <a:gridCol w="1212074"/>
                <a:gridCol w="1618118"/>
              </a:tblGrid>
              <a:tr h="649012">
                <a:tc>
                  <a:txBody>
                    <a:bodyPr/>
                    <a:lstStyle/>
                    <a:p>
                      <a:pPr marL="457200" indent="-457200" algn="l" defTabSz="914400">
                        <a:lnSpc>
                          <a:spcPct val="107000"/>
                        </a:lnSpc>
                        <a:spcBef>
                          <a:spcPts val="1200"/>
                        </a:spcBef>
                        <a:tabLst>
                          <a:tab pos="444500" algn="l"/>
                          <a:tab pos="1460500" algn="l"/>
                        </a:tabLst>
                        <a:defRPr sz="1800"/>
                      </a:pPr>
                      <a:r>
                        <a:rPr b="1" sz="2400"/>
                        <a:t>Parametr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l" defTabSz="914400">
                        <a:lnSpc>
                          <a:spcPct val="107000"/>
                        </a:lnSpc>
                        <a:spcBef>
                          <a:spcPts val="1200"/>
                        </a:spcBef>
                        <a:tabLst>
                          <a:tab pos="444500" algn="l"/>
                          <a:tab pos="1460500" algn="l"/>
                        </a:tabLst>
                        <a:defRPr b="1" sz="2400"/>
                      </a:pP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l" defTabSz="914400">
                        <a:lnSpc>
                          <a:spcPct val="107000"/>
                        </a:lnSpc>
                        <a:spcBef>
                          <a:spcPts val="1200"/>
                        </a:spcBef>
                        <a:tabLst>
                          <a:tab pos="444500" algn="l"/>
                          <a:tab pos="1460500" algn="l"/>
                        </a:tabLst>
                        <a:defRPr sz="1800"/>
                      </a:pPr>
                      <a:r>
                        <a:rPr cap="all" sz="2400"/>
                        <a:t>V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l" defTabSz="914400">
                        <a:lnSpc>
                          <a:spcPct val="107000"/>
                        </a:lnSpc>
                        <a:spcBef>
                          <a:spcPts val="1200"/>
                        </a:spcBef>
                        <a:tabLst>
                          <a:tab pos="444500" algn="l"/>
                          <a:tab pos="1460500" algn="l"/>
                        </a:tabLst>
                        <a:defRPr sz="1800"/>
                      </a:pPr>
                      <a:r>
                        <a:rPr cap="all" sz="2400"/>
                        <a:t>VI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l" defTabSz="914400">
                        <a:lnSpc>
                          <a:spcPct val="107000"/>
                        </a:lnSpc>
                        <a:spcBef>
                          <a:spcPts val="1200"/>
                        </a:spcBef>
                        <a:tabLst>
                          <a:tab pos="444500" algn="l"/>
                          <a:tab pos="1460500" algn="l"/>
                        </a:tabLst>
                        <a:defRPr sz="1800"/>
                      </a:pPr>
                      <a:r>
                        <a:rPr cap="all" sz="2400"/>
                        <a:t>VII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l" defTabSz="914400">
                        <a:lnSpc>
                          <a:spcPct val="107000"/>
                        </a:lnSpc>
                        <a:spcBef>
                          <a:spcPts val="1200"/>
                        </a:spcBef>
                        <a:tabLst>
                          <a:tab pos="444500" algn="l"/>
                          <a:tab pos="1460500" algn="l"/>
                        </a:tabLst>
                        <a:defRPr sz="1800"/>
                      </a:pPr>
                      <a:r>
                        <a:rPr cap="all" sz="2400"/>
                        <a:t>VIII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l" defTabSz="914400">
                        <a:lnSpc>
                          <a:spcPct val="107000"/>
                        </a:lnSpc>
                        <a:spcBef>
                          <a:spcPts val="1200"/>
                        </a:spcBef>
                        <a:tabLst>
                          <a:tab pos="444500" algn="l"/>
                          <a:tab pos="1460500" algn="l"/>
                        </a:tabLst>
                        <a:defRPr sz="1800"/>
                      </a:pPr>
                      <a:r>
                        <a:rPr cap="all" sz="2400"/>
                        <a:t>25.09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</a:tr>
              <a:tr h="551184"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JST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108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128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193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280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314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328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</a:tr>
              <a:tr h="586961"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 u="sng"/>
                        <a:t>Nabory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102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115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53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24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28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207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</a:tr>
              <a:tr h="753546"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 u="sng"/>
                        <a:t>Wnioski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872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881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930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991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1116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2564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</a:tr>
              <a:tr h="590314"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Użytkownicy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1858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2104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2245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2767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3865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4720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</a:tr>
              <a:tr h="916777"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Osoby 
przeszkolone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1255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1350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1500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1600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1700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lnSpc>
                          <a:spcPct val="107000"/>
                        </a:lnSpc>
                        <a:defRPr sz="1800"/>
                      </a:pPr>
                      <a:r>
                        <a:rPr sz="2400"/>
                        <a:t>2000</a:t>
                      </a:r>
                    </a:p>
                  </a:txBody>
                  <a:tcPr marL="0" marR="0" marT="0" marB="0" anchor="ctr" anchorCtr="0" horzOverflow="overflow">
                    <a:solidFill>
                      <a:srgbClr val="E8EBF5"/>
                    </a:solidFill>
                  </a:tcPr>
                </a:tc>
              </a:tr>
            </a:tbl>
          </a:graphicData>
        </a:graphic>
      </p:graphicFrame>
      <p:sp>
        <p:nvSpPr>
          <p:cNvPr id="619" name="pole tekstowe 68"/>
          <p:cNvSpPr txBox="1"/>
          <p:nvPr/>
        </p:nvSpPr>
        <p:spPr>
          <a:xfrm>
            <a:off x="3575720" y="1775923"/>
            <a:ext cx="368013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IV</a:t>
            </a:r>
          </a:p>
        </p:txBody>
      </p:sp>
      <p:sp>
        <p:nvSpPr>
          <p:cNvPr id="620" name="Strzałka: w dół 70"/>
          <p:cNvSpPr/>
          <p:nvPr/>
        </p:nvSpPr>
        <p:spPr>
          <a:xfrm>
            <a:off x="6672064" y="2852935"/>
            <a:ext cx="288033" cy="529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5720"/>
                </a:moveTo>
                <a:lnTo>
                  <a:pt x="6145" y="15720"/>
                </a:lnTo>
                <a:lnTo>
                  <a:pt x="6145" y="0"/>
                </a:lnTo>
                <a:lnTo>
                  <a:pt x="15455" y="0"/>
                </a:lnTo>
                <a:lnTo>
                  <a:pt x="15455" y="15720"/>
                </a:lnTo>
                <a:lnTo>
                  <a:pt x="21600" y="15720"/>
                </a:lnTo>
                <a:lnTo>
                  <a:pt x="10800" y="21600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rgbClr val="32538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21" name="Strzałka: w dół 71"/>
          <p:cNvSpPr/>
          <p:nvPr/>
        </p:nvSpPr>
        <p:spPr>
          <a:xfrm>
            <a:off x="8040216" y="2875409"/>
            <a:ext cx="288033" cy="529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5720"/>
                </a:moveTo>
                <a:lnTo>
                  <a:pt x="6145" y="15720"/>
                </a:lnTo>
                <a:lnTo>
                  <a:pt x="6145" y="0"/>
                </a:lnTo>
                <a:lnTo>
                  <a:pt x="15455" y="0"/>
                </a:lnTo>
                <a:lnTo>
                  <a:pt x="15455" y="15720"/>
                </a:lnTo>
                <a:lnTo>
                  <a:pt x="21600" y="15720"/>
                </a:lnTo>
                <a:lnTo>
                  <a:pt x="10800" y="21600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rgbClr val="32538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22" name="Strzałka: w dół 72"/>
          <p:cNvSpPr/>
          <p:nvPr/>
        </p:nvSpPr>
        <p:spPr>
          <a:xfrm>
            <a:off x="9408366" y="2880319"/>
            <a:ext cx="288033" cy="529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5720"/>
                </a:moveTo>
                <a:lnTo>
                  <a:pt x="6145" y="15720"/>
                </a:lnTo>
                <a:lnTo>
                  <a:pt x="6145" y="0"/>
                </a:lnTo>
                <a:lnTo>
                  <a:pt x="15455" y="0"/>
                </a:lnTo>
                <a:lnTo>
                  <a:pt x="15455" y="15720"/>
                </a:lnTo>
                <a:lnTo>
                  <a:pt x="21600" y="15720"/>
                </a:lnTo>
                <a:lnTo>
                  <a:pt x="10800" y="21600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rgbClr val="32538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" name="Obraz 4" descr="Obraz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05283" y="41782"/>
            <a:ext cx="1584177" cy="1648908"/>
          </a:xfrm>
          <a:prstGeom prst="rect">
            <a:avLst/>
          </a:prstGeom>
          <a:ln w="12700">
            <a:miter lim="400000"/>
          </a:ln>
        </p:spPr>
      </p:pic>
      <p:pic>
        <p:nvPicPr>
          <p:cNvPr id="625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8729" y="5692588"/>
            <a:ext cx="1666148" cy="935353"/>
          </a:xfrm>
          <a:prstGeom prst="rect">
            <a:avLst/>
          </a:prstGeom>
          <a:ln w="12700">
            <a:miter lim="400000"/>
          </a:ln>
        </p:spPr>
      </p:pic>
      <p:pic>
        <p:nvPicPr>
          <p:cNvPr id="626" name="Picture 3" descr="Picture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737796" y="5709287"/>
            <a:ext cx="2867488" cy="935353"/>
          </a:xfrm>
          <a:prstGeom prst="rect">
            <a:avLst/>
          </a:prstGeom>
          <a:ln w="12700">
            <a:miter lim="400000"/>
          </a:ln>
        </p:spPr>
      </p:pic>
      <p:sp>
        <p:nvSpPr>
          <p:cNvPr id="627" name="Tytuł 1"/>
          <p:cNvSpPr txBox="1"/>
          <p:nvPr/>
        </p:nvSpPr>
        <p:spPr>
          <a:xfrm>
            <a:off x="2468043" y="292844"/>
            <a:ext cx="8380485" cy="101811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>
            <a:lvl1pPr algn="ctr" defTabSz="416052">
              <a:lnSpc>
                <a:spcPct val="72000"/>
              </a:lnSpc>
              <a:defRPr b="1" sz="3640">
                <a:solidFill>
                  <a:srgbClr val="FFFFFF"/>
                </a:solidFill>
              </a:defRPr>
            </a:lvl1pPr>
          </a:lstStyle>
          <a:p>
            <a:pPr/>
            <a:r>
              <a:t>Plan osiągnięcia zadeklarowanego wskaźnika</a:t>
            </a:r>
          </a:p>
        </p:txBody>
      </p:sp>
      <p:grpSp>
        <p:nvGrpSpPr>
          <p:cNvPr id="682" name="Group 17"/>
          <p:cNvGrpSpPr/>
          <p:nvPr/>
        </p:nvGrpSpPr>
        <p:grpSpPr>
          <a:xfrm>
            <a:off x="479459" y="454088"/>
            <a:ext cx="1802974" cy="691475"/>
            <a:chOff x="0" y="0"/>
            <a:chExt cx="1802972" cy="691473"/>
          </a:xfrm>
        </p:grpSpPr>
        <p:sp>
          <p:nvSpPr>
            <p:cNvPr id="628" name="Freeform 18"/>
            <p:cNvSpPr/>
            <p:nvPr/>
          </p:nvSpPr>
          <p:spPr>
            <a:xfrm>
              <a:off x="431686" y="165574"/>
              <a:ext cx="74139" cy="112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00" y="10701"/>
                  </a:moveTo>
                  <a:cubicBezTo>
                    <a:pt x="15000" y="10701"/>
                    <a:pt x="16800" y="9116"/>
                    <a:pt x="16800" y="6738"/>
                  </a:cubicBezTo>
                  <a:cubicBezTo>
                    <a:pt x="16800" y="4161"/>
                    <a:pt x="15000" y="2576"/>
                    <a:pt x="11400" y="2576"/>
                  </a:cubicBezTo>
                  <a:cubicBezTo>
                    <a:pt x="4800" y="2576"/>
                    <a:pt x="4800" y="2576"/>
                    <a:pt x="4800" y="2576"/>
                  </a:cubicBezTo>
                  <a:cubicBezTo>
                    <a:pt x="4800" y="10701"/>
                    <a:pt x="4800" y="10701"/>
                    <a:pt x="4800" y="10701"/>
                  </a:cubicBezTo>
                  <a:lnTo>
                    <a:pt x="11400" y="10701"/>
                  </a:lnTo>
                  <a:close/>
                  <a:moveTo>
                    <a:pt x="4800" y="21402"/>
                  </a:moveTo>
                  <a:cubicBezTo>
                    <a:pt x="4800" y="21402"/>
                    <a:pt x="3900" y="21600"/>
                    <a:pt x="2400" y="21600"/>
                  </a:cubicBezTo>
                  <a:cubicBezTo>
                    <a:pt x="900" y="21600"/>
                    <a:pt x="0" y="21402"/>
                    <a:pt x="0" y="2140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000" y="0"/>
                    <a:pt x="12000" y="0"/>
                    <a:pt x="12000" y="0"/>
                  </a:cubicBezTo>
                  <a:cubicBezTo>
                    <a:pt x="18000" y="0"/>
                    <a:pt x="21600" y="2774"/>
                    <a:pt x="21600" y="6738"/>
                  </a:cubicBezTo>
                  <a:cubicBezTo>
                    <a:pt x="21600" y="10503"/>
                    <a:pt x="18000" y="13277"/>
                    <a:pt x="12000" y="13277"/>
                  </a:cubicBezTo>
                  <a:cubicBezTo>
                    <a:pt x="4800" y="13277"/>
                    <a:pt x="4800" y="13277"/>
                    <a:pt x="4800" y="13277"/>
                  </a:cubicBezTo>
                  <a:lnTo>
                    <a:pt x="4800" y="2140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29" name="Freeform 19"/>
            <p:cNvSpPr/>
            <p:nvPr/>
          </p:nvSpPr>
          <p:spPr>
            <a:xfrm>
              <a:off x="515958" y="194376"/>
              <a:ext cx="640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11451"/>
                  </a:moveTo>
                  <a:cubicBezTo>
                    <a:pt x="7316" y="11451"/>
                    <a:pt x="5574" y="12492"/>
                    <a:pt x="5574" y="14834"/>
                  </a:cubicBezTo>
                  <a:cubicBezTo>
                    <a:pt x="5574" y="17436"/>
                    <a:pt x="7316" y="18477"/>
                    <a:pt x="10103" y="18477"/>
                  </a:cubicBezTo>
                  <a:cubicBezTo>
                    <a:pt x="14284" y="18477"/>
                    <a:pt x="16026" y="15875"/>
                    <a:pt x="16026" y="13012"/>
                  </a:cubicBezTo>
                  <a:cubicBezTo>
                    <a:pt x="16026" y="11711"/>
                    <a:pt x="16026" y="11711"/>
                    <a:pt x="16026" y="11711"/>
                  </a:cubicBezTo>
                  <a:cubicBezTo>
                    <a:pt x="14981" y="11711"/>
                    <a:pt x="12890" y="11451"/>
                    <a:pt x="10800" y="11451"/>
                  </a:cubicBezTo>
                  <a:moveTo>
                    <a:pt x="11497" y="0"/>
                  </a:moveTo>
                  <a:cubicBezTo>
                    <a:pt x="19161" y="0"/>
                    <a:pt x="21600" y="2602"/>
                    <a:pt x="21600" y="754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0903" y="21080"/>
                    <a:pt x="19510" y="21080"/>
                  </a:cubicBezTo>
                  <a:cubicBezTo>
                    <a:pt x="18116" y="21080"/>
                    <a:pt x="17419" y="20819"/>
                    <a:pt x="17419" y="20819"/>
                  </a:cubicBezTo>
                  <a:cubicBezTo>
                    <a:pt x="16374" y="18217"/>
                    <a:pt x="16374" y="18217"/>
                    <a:pt x="16374" y="18217"/>
                  </a:cubicBezTo>
                  <a:cubicBezTo>
                    <a:pt x="14981" y="20299"/>
                    <a:pt x="12194" y="21600"/>
                    <a:pt x="8361" y="21600"/>
                  </a:cubicBezTo>
                  <a:cubicBezTo>
                    <a:pt x="3135" y="21600"/>
                    <a:pt x="0" y="19258"/>
                    <a:pt x="0" y="14834"/>
                  </a:cubicBezTo>
                  <a:cubicBezTo>
                    <a:pt x="0" y="10670"/>
                    <a:pt x="3484" y="8848"/>
                    <a:pt x="10103" y="8848"/>
                  </a:cubicBezTo>
                  <a:cubicBezTo>
                    <a:pt x="12542" y="8848"/>
                    <a:pt x="14981" y="8848"/>
                    <a:pt x="16026" y="9108"/>
                  </a:cubicBezTo>
                  <a:cubicBezTo>
                    <a:pt x="16026" y="7547"/>
                    <a:pt x="16026" y="7547"/>
                    <a:pt x="16026" y="7547"/>
                  </a:cubicBezTo>
                  <a:cubicBezTo>
                    <a:pt x="16026" y="4945"/>
                    <a:pt x="14981" y="3383"/>
                    <a:pt x="10800" y="3383"/>
                  </a:cubicBezTo>
                  <a:cubicBezTo>
                    <a:pt x="6968" y="3383"/>
                    <a:pt x="3832" y="4424"/>
                    <a:pt x="3832" y="4424"/>
                  </a:cubicBezTo>
                  <a:cubicBezTo>
                    <a:pt x="3832" y="4164"/>
                    <a:pt x="3135" y="3904"/>
                    <a:pt x="2439" y="3123"/>
                  </a:cubicBezTo>
                  <a:cubicBezTo>
                    <a:pt x="2090" y="2342"/>
                    <a:pt x="2090" y="1561"/>
                    <a:pt x="2090" y="1561"/>
                  </a:cubicBezTo>
                  <a:cubicBezTo>
                    <a:pt x="2090" y="1561"/>
                    <a:pt x="6271" y="0"/>
                    <a:pt x="11497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30" name="Freeform 20"/>
            <p:cNvSpPr/>
            <p:nvPr/>
          </p:nvSpPr>
          <p:spPr>
            <a:xfrm>
              <a:off x="601297" y="157338"/>
              <a:ext cx="62938" cy="120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9207" y="4794"/>
                  </a:moveTo>
                  <a:cubicBezTo>
                    <a:pt x="7790" y="4611"/>
                    <a:pt x="6728" y="4428"/>
                    <a:pt x="6020" y="3879"/>
                  </a:cubicBezTo>
                  <a:cubicBezTo>
                    <a:pt x="11331" y="35"/>
                    <a:pt x="11331" y="35"/>
                    <a:pt x="11331" y="35"/>
                  </a:cubicBezTo>
                  <a:cubicBezTo>
                    <a:pt x="12748" y="-148"/>
                    <a:pt x="14872" y="401"/>
                    <a:pt x="15934" y="1133"/>
                  </a:cubicBezTo>
                  <a:lnTo>
                    <a:pt x="9207" y="4794"/>
                  </a:lnTo>
                  <a:close/>
                  <a:moveTo>
                    <a:pt x="21600" y="21269"/>
                  </a:moveTo>
                  <a:cubicBezTo>
                    <a:pt x="21600" y="21269"/>
                    <a:pt x="20892" y="21452"/>
                    <a:pt x="19121" y="21452"/>
                  </a:cubicBezTo>
                  <a:cubicBezTo>
                    <a:pt x="17351" y="21452"/>
                    <a:pt x="16289" y="21269"/>
                    <a:pt x="16289" y="21269"/>
                  </a:cubicBezTo>
                  <a:cubicBezTo>
                    <a:pt x="16289" y="11384"/>
                    <a:pt x="16289" y="11384"/>
                    <a:pt x="16289" y="11384"/>
                  </a:cubicBezTo>
                  <a:cubicBezTo>
                    <a:pt x="16289" y="9737"/>
                    <a:pt x="14872" y="8821"/>
                    <a:pt x="11331" y="8821"/>
                  </a:cubicBezTo>
                  <a:cubicBezTo>
                    <a:pt x="8852" y="8821"/>
                    <a:pt x="6728" y="9554"/>
                    <a:pt x="5311" y="10652"/>
                  </a:cubicBezTo>
                  <a:cubicBezTo>
                    <a:pt x="5311" y="21269"/>
                    <a:pt x="5311" y="21269"/>
                    <a:pt x="5311" y="21269"/>
                  </a:cubicBezTo>
                  <a:cubicBezTo>
                    <a:pt x="5311" y="21269"/>
                    <a:pt x="4249" y="21452"/>
                    <a:pt x="2833" y="21452"/>
                  </a:cubicBezTo>
                  <a:cubicBezTo>
                    <a:pt x="708" y="21452"/>
                    <a:pt x="0" y="21269"/>
                    <a:pt x="0" y="21269"/>
                  </a:cubicBezTo>
                  <a:cubicBezTo>
                    <a:pt x="0" y="7174"/>
                    <a:pt x="0" y="7174"/>
                    <a:pt x="0" y="7174"/>
                  </a:cubicBezTo>
                  <a:cubicBezTo>
                    <a:pt x="0" y="7174"/>
                    <a:pt x="708" y="6991"/>
                    <a:pt x="2833" y="6991"/>
                  </a:cubicBezTo>
                  <a:cubicBezTo>
                    <a:pt x="4249" y="6991"/>
                    <a:pt x="5311" y="7174"/>
                    <a:pt x="5311" y="7174"/>
                  </a:cubicBezTo>
                  <a:cubicBezTo>
                    <a:pt x="5311" y="8455"/>
                    <a:pt x="5311" y="8455"/>
                    <a:pt x="5311" y="8455"/>
                  </a:cubicBezTo>
                  <a:cubicBezTo>
                    <a:pt x="7082" y="7357"/>
                    <a:pt x="9915" y="6625"/>
                    <a:pt x="13456" y="6625"/>
                  </a:cubicBezTo>
                  <a:cubicBezTo>
                    <a:pt x="18767" y="6625"/>
                    <a:pt x="21600" y="8272"/>
                    <a:pt x="21600" y="10835"/>
                  </a:cubicBezTo>
                  <a:lnTo>
                    <a:pt x="21600" y="2126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31" name="Freeform 21"/>
            <p:cNvSpPr/>
            <p:nvPr/>
          </p:nvSpPr>
          <p:spPr>
            <a:xfrm>
              <a:off x="682902" y="194376"/>
              <a:ext cx="55471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00" y="0"/>
                  </a:moveTo>
                  <a:cubicBezTo>
                    <a:pt x="17600" y="0"/>
                    <a:pt x="20000" y="1041"/>
                    <a:pt x="20000" y="1041"/>
                  </a:cubicBezTo>
                  <a:cubicBezTo>
                    <a:pt x="20000" y="2082"/>
                    <a:pt x="19600" y="3383"/>
                    <a:pt x="18400" y="3904"/>
                  </a:cubicBezTo>
                  <a:cubicBezTo>
                    <a:pt x="18400" y="3904"/>
                    <a:pt x="15600" y="3383"/>
                    <a:pt x="12000" y="3383"/>
                  </a:cubicBezTo>
                  <a:cubicBezTo>
                    <a:pt x="8000" y="3383"/>
                    <a:pt x="6000" y="4164"/>
                    <a:pt x="6000" y="5986"/>
                  </a:cubicBezTo>
                  <a:cubicBezTo>
                    <a:pt x="6000" y="8067"/>
                    <a:pt x="9600" y="8588"/>
                    <a:pt x="13600" y="9369"/>
                  </a:cubicBezTo>
                  <a:cubicBezTo>
                    <a:pt x="17600" y="10149"/>
                    <a:pt x="21600" y="11451"/>
                    <a:pt x="21600" y="15094"/>
                  </a:cubicBezTo>
                  <a:cubicBezTo>
                    <a:pt x="21600" y="19258"/>
                    <a:pt x="17600" y="21600"/>
                    <a:pt x="10000" y="21600"/>
                  </a:cubicBezTo>
                  <a:cubicBezTo>
                    <a:pt x="3600" y="21600"/>
                    <a:pt x="0" y="20039"/>
                    <a:pt x="0" y="20039"/>
                  </a:cubicBezTo>
                  <a:cubicBezTo>
                    <a:pt x="0" y="18998"/>
                    <a:pt x="400" y="17957"/>
                    <a:pt x="1600" y="17176"/>
                  </a:cubicBezTo>
                  <a:cubicBezTo>
                    <a:pt x="1600" y="17176"/>
                    <a:pt x="5600" y="18217"/>
                    <a:pt x="10000" y="18217"/>
                  </a:cubicBezTo>
                  <a:cubicBezTo>
                    <a:pt x="13600" y="18217"/>
                    <a:pt x="15600" y="17176"/>
                    <a:pt x="15600" y="15354"/>
                  </a:cubicBezTo>
                  <a:cubicBezTo>
                    <a:pt x="15600" y="13272"/>
                    <a:pt x="12400" y="12752"/>
                    <a:pt x="8800" y="11971"/>
                  </a:cubicBezTo>
                  <a:cubicBezTo>
                    <a:pt x="4800" y="11190"/>
                    <a:pt x="0" y="10149"/>
                    <a:pt x="0" y="6246"/>
                  </a:cubicBezTo>
                  <a:cubicBezTo>
                    <a:pt x="0" y="2602"/>
                    <a:pt x="4000" y="0"/>
                    <a:pt x="116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32" name="Freeform 22"/>
            <p:cNvSpPr/>
            <p:nvPr/>
          </p:nvSpPr>
          <p:spPr>
            <a:xfrm>
              <a:off x="748506" y="178601"/>
              <a:ext cx="51738" cy="101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11664" y="14895"/>
                  </a:moveTo>
                  <a:cubicBezTo>
                    <a:pt x="11664" y="17731"/>
                    <a:pt x="13824" y="18604"/>
                    <a:pt x="18144" y="18604"/>
                  </a:cubicBezTo>
                  <a:cubicBezTo>
                    <a:pt x="19440" y="18604"/>
                    <a:pt x="21168" y="18604"/>
                    <a:pt x="21168" y="18604"/>
                  </a:cubicBezTo>
                  <a:cubicBezTo>
                    <a:pt x="21168" y="18604"/>
                    <a:pt x="21600" y="19040"/>
                    <a:pt x="21600" y="19913"/>
                  </a:cubicBezTo>
                  <a:cubicBezTo>
                    <a:pt x="21600" y="20567"/>
                    <a:pt x="21168" y="21004"/>
                    <a:pt x="21168" y="21004"/>
                  </a:cubicBezTo>
                  <a:cubicBezTo>
                    <a:pt x="19872" y="21222"/>
                    <a:pt x="18144" y="21440"/>
                    <a:pt x="16416" y="21440"/>
                  </a:cubicBezTo>
                  <a:cubicBezTo>
                    <a:pt x="8640" y="21440"/>
                    <a:pt x="5184" y="19040"/>
                    <a:pt x="5184" y="14895"/>
                  </a:cubicBezTo>
                  <a:cubicBezTo>
                    <a:pt x="5184" y="6167"/>
                    <a:pt x="5184" y="6167"/>
                    <a:pt x="5184" y="6167"/>
                  </a:cubicBezTo>
                  <a:cubicBezTo>
                    <a:pt x="432" y="6167"/>
                    <a:pt x="432" y="6167"/>
                    <a:pt x="432" y="6167"/>
                  </a:cubicBezTo>
                  <a:cubicBezTo>
                    <a:pt x="432" y="6167"/>
                    <a:pt x="0" y="5731"/>
                    <a:pt x="0" y="4858"/>
                  </a:cubicBezTo>
                  <a:cubicBezTo>
                    <a:pt x="0" y="4204"/>
                    <a:pt x="432" y="3767"/>
                    <a:pt x="432" y="3767"/>
                  </a:cubicBezTo>
                  <a:cubicBezTo>
                    <a:pt x="5184" y="3767"/>
                    <a:pt x="5184" y="3767"/>
                    <a:pt x="5184" y="3767"/>
                  </a:cubicBezTo>
                  <a:cubicBezTo>
                    <a:pt x="5184" y="713"/>
                    <a:pt x="5184" y="713"/>
                    <a:pt x="5184" y="713"/>
                  </a:cubicBezTo>
                  <a:cubicBezTo>
                    <a:pt x="6912" y="276"/>
                    <a:pt x="9504" y="-160"/>
                    <a:pt x="11664" y="58"/>
                  </a:cubicBezTo>
                  <a:cubicBezTo>
                    <a:pt x="11664" y="3767"/>
                    <a:pt x="11664" y="3767"/>
                    <a:pt x="11664" y="3767"/>
                  </a:cubicBezTo>
                  <a:cubicBezTo>
                    <a:pt x="20304" y="3767"/>
                    <a:pt x="20304" y="3767"/>
                    <a:pt x="20304" y="3767"/>
                  </a:cubicBezTo>
                  <a:cubicBezTo>
                    <a:pt x="20304" y="3767"/>
                    <a:pt x="20736" y="4204"/>
                    <a:pt x="20736" y="4858"/>
                  </a:cubicBezTo>
                  <a:cubicBezTo>
                    <a:pt x="20736" y="5731"/>
                    <a:pt x="20304" y="6167"/>
                    <a:pt x="20304" y="6167"/>
                  </a:cubicBezTo>
                  <a:cubicBezTo>
                    <a:pt x="11664" y="6167"/>
                    <a:pt x="11664" y="6167"/>
                    <a:pt x="11664" y="6167"/>
                  </a:cubicBezTo>
                  <a:lnTo>
                    <a:pt x="11664" y="14895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33" name="Freeform 23"/>
            <p:cNvSpPr/>
            <p:nvPr/>
          </p:nvSpPr>
          <p:spPr>
            <a:xfrm>
              <a:off x="807176" y="196509"/>
              <a:ext cx="116809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101"/>
                  </a:cubicBezTo>
                  <a:cubicBezTo>
                    <a:pt x="10704" y="4101"/>
                    <a:pt x="10704" y="4101"/>
                    <a:pt x="10704" y="4101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6117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529" y="0"/>
                  </a:cubicBezTo>
                  <a:cubicBezTo>
                    <a:pt x="2485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038"/>
                    <a:pt x="5926" y="16678"/>
                    <a:pt x="6117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308" y="16405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038"/>
                    <a:pt x="15483" y="16678"/>
                    <a:pt x="15483" y="17499"/>
                  </a:cubicBezTo>
                  <a:cubicBezTo>
                    <a:pt x="15674" y="17499"/>
                    <a:pt x="15674" y="17499"/>
                    <a:pt x="15674" y="17499"/>
                  </a:cubicBezTo>
                  <a:cubicBezTo>
                    <a:pt x="15674" y="16678"/>
                    <a:pt x="15865" y="15311"/>
                    <a:pt x="16439" y="13397"/>
                  </a:cubicBezTo>
                  <a:cubicBezTo>
                    <a:pt x="19115" y="273"/>
                    <a:pt x="19115" y="273"/>
                    <a:pt x="19115" y="273"/>
                  </a:cubicBezTo>
                  <a:cubicBezTo>
                    <a:pt x="19115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248" y="21600"/>
                    <a:pt x="15483" y="21600"/>
                  </a:cubicBezTo>
                  <a:cubicBezTo>
                    <a:pt x="14910" y="21600"/>
                    <a:pt x="14527" y="21600"/>
                    <a:pt x="13954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34" name="Freeform 24"/>
            <p:cNvSpPr/>
            <p:nvPr/>
          </p:nvSpPr>
          <p:spPr>
            <a:xfrm>
              <a:off x="934118" y="194376"/>
              <a:ext cx="688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39" y="3123"/>
                  </a:moveTo>
                  <a:cubicBezTo>
                    <a:pt x="7093" y="3123"/>
                    <a:pt x="4836" y="4684"/>
                    <a:pt x="4836" y="10670"/>
                  </a:cubicBezTo>
                  <a:cubicBezTo>
                    <a:pt x="4836" y="16916"/>
                    <a:pt x="7093" y="18477"/>
                    <a:pt x="10639" y="18477"/>
                  </a:cubicBezTo>
                  <a:cubicBezTo>
                    <a:pt x="14185" y="18477"/>
                    <a:pt x="16442" y="16916"/>
                    <a:pt x="16442" y="10670"/>
                  </a:cubicBezTo>
                  <a:cubicBezTo>
                    <a:pt x="16442" y="4684"/>
                    <a:pt x="14185" y="3123"/>
                    <a:pt x="10639" y="3123"/>
                  </a:cubicBezTo>
                  <a:moveTo>
                    <a:pt x="10639" y="0"/>
                  </a:moveTo>
                  <a:cubicBezTo>
                    <a:pt x="17409" y="0"/>
                    <a:pt x="21600" y="3123"/>
                    <a:pt x="21600" y="10670"/>
                  </a:cubicBezTo>
                  <a:cubicBezTo>
                    <a:pt x="21600" y="18477"/>
                    <a:pt x="17409" y="21600"/>
                    <a:pt x="10639" y="21600"/>
                  </a:cubicBezTo>
                  <a:cubicBezTo>
                    <a:pt x="4191" y="21600"/>
                    <a:pt x="0" y="18477"/>
                    <a:pt x="0" y="10670"/>
                  </a:cubicBezTo>
                  <a:cubicBezTo>
                    <a:pt x="0" y="3123"/>
                    <a:pt x="4191" y="0"/>
                    <a:pt x="10639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35" name="Freeform 25"/>
            <p:cNvSpPr/>
            <p:nvPr/>
          </p:nvSpPr>
          <p:spPr>
            <a:xfrm>
              <a:off x="1013589" y="196509"/>
              <a:ext cx="116275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101"/>
                  </a:cubicBezTo>
                  <a:cubicBezTo>
                    <a:pt x="10704" y="4101"/>
                    <a:pt x="10704" y="4101"/>
                    <a:pt x="10704" y="4101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5926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338" y="0"/>
                  </a:cubicBezTo>
                  <a:cubicBezTo>
                    <a:pt x="2294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038"/>
                    <a:pt x="5926" y="16678"/>
                    <a:pt x="5926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117" y="16405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038"/>
                    <a:pt x="15483" y="16678"/>
                    <a:pt x="15483" y="17499"/>
                  </a:cubicBezTo>
                  <a:cubicBezTo>
                    <a:pt x="15483" y="17499"/>
                    <a:pt x="15483" y="17499"/>
                    <a:pt x="15483" y="17499"/>
                  </a:cubicBezTo>
                  <a:cubicBezTo>
                    <a:pt x="15674" y="16678"/>
                    <a:pt x="15865" y="15311"/>
                    <a:pt x="16248" y="13397"/>
                  </a:cubicBezTo>
                  <a:cubicBezTo>
                    <a:pt x="18924" y="273"/>
                    <a:pt x="18924" y="273"/>
                    <a:pt x="18924" y="273"/>
                  </a:cubicBezTo>
                  <a:cubicBezTo>
                    <a:pt x="18924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057" y="21600"/>
                    <a:pt x="15483" y="21600"/>
                  </a:cubicBezTo>
                  <a:cubicBezTo>
                    <a:pt x="14910" y="21600"/>
                    <a:pt x="14336" y="21600"/>
                    <a:pt x="13763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36" name="Freeform 26"/>
            <p:cNvSpPr/>
            <p:nvPr/>
          </p:nvSpPr>
          <p:spPr>
            <a:xfrm>
              <a:off x="1135730" y="196509"/>
              <a:ext cx="75206" cy="12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19" y="16800"/>
                  </a:moveTo>
                  <a:cubicBezTo>
                    <a:pt x="11540" y="19754"/>
                    <a:pt x="10060" y="21600"/>
                    <a:pt x="5030" y="21600"/>
                  </a:cubicBezTo>
                  <a:cubicBezTo>
                    <a:pt x="3551" y="21600"/>
                    <a:pt x="2663" y="21231"/>
                    <a:pt x="2663" y="21231"/>
                  </a:cubicBezTo>
                  <a:cubicBezTo>
                    <a:pt x="2663" y="21231"/>
                    <a:pt x="2367" y="20862"/>
                    <a:pt x="2367" y="20308"/>
                  </a:cubicBezTo>
                  <a:cubicBezTo>
                    <a:pt x="2367" y="19569"/>
                    <a:pt x="2663" y="19200"/>
                    <a:pt x="2663" y="19200"/>
                  </a:cubicBezTo>
                  <a:cubicBezTo>
                    <a:pt x="2663" y="19200"/>
                    <a:pt x="3551" y="19200"/>
                    <a:pt x="4734" y="19200"/>
                  </a:cubicBezTo>
                  <a:cubicBezTo>
                    <a:pt x="6805" y="19200"/>
                    <a:pt x="7693" y="18831"/>
                    <a:pt x="9173" y="16246"/>
                  </a:cubicBezTo>
                  <a:cubicBezTo>
                    <a:pt x="10060" y="14585"/>
                    <a:pt x="10060" y="14585"/>
                    <a:pt x="10060" y="14585"/>
                  </a:cubicBezTo>
                  <a:cubicBezTo>
                    <a:pt x="9468" y="14585"/>
                    <a:pt x="9173" y="14585"/>
                    <a:pt x="8581" y="14400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85"/>
                    <a:pt x="888" y="0"/>
                    <a:pt x="2367" y="0"/>
                  </a:cubicBezTo>
                  <a:cubicBezTo>
                    <a:pt x="3847" y="0"/>
                    <a:pt x="4734" y="185"/>
                    <a:pt x="4734" y="185"/>
                  </a:cubicBezTo>
                  <a:cubicBezTo>
                    <a:pt x="9764" y="8677"/>
                    <a:pt x="9764" y="8677"/>
                    <a:pt x="9764" y="8677"/>
                  </a:cubicBezTo>
                  <a:cubicBezTo>
                    <a:pt x="10948" y="10523"/>
                    <a:pt x="11244" y="11815"/>
                    <a:pt x="11244" y="11815"/>
                  </a:cubicBezTo>
                  <a:cubicBezTo>
                    <a:pt x="11540" y="11815"/>
                    <a:pt x="11540" y="11815"/>
                    <a:pt x="11540" y="11815"/>
                  </a:cubicBezTo>
                  <a:cubicBezTo>
                    <a:pt x="11540" y="11815"/>
                    <a:pt x="12132" y="10523"/>
                    <a:pt x="13019" y="8677"/>
                  </a:cubicBezTo>
                  <a:cubicBezTo>
                    <a:pt x="17458" y="185"/>
                    <a:pt x="17458" y="185"/>
                    <a:pt x="17458" y="185"/>
                  </a:cubicBezTo>
                  <a:cubicBezTo>
                    <a:pt x="17458" y="185"/>
                    <a:pt x="18049" y="0"/>
                    <a:pt x="19529" y="0"/>
                  </a:cubicBezTo>
                  <a:cubicBezTo>
                    <a:pt x="21008" y="0"/>
                    <a:pt x="21600" y="185"/>
                    <a:pt x="21600" y="185"/>
                  </a:cubicBezTo>
                  <a:lnTo>
                    <a:pt x="13019" y="16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37" name="Freeform 27"/>
            <p:cNvSpPr/>
            <p:nvPr/>
          </p:nvSpPr>
          <p:spPr>
            <a:xfrm>
              <a:off x="1260538" y="165574"/>
              <a:ext cx="62938" cy="112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11" y="21402"/>
                  </a:moveTo>
                  <a:cubicBezTo>
                    <a:pt x="5311" y="21402"/>
                    <a:pt x="4603" y="21600"/>
                    <a:pt x="2479" y="21600"/>
                  </a:cubicBezTo>
                  <a:cubicBezTo>
                    <a:pt x="708" y="21600"/>
                    <a:pt x="0" y="21402"/>
                    <a:pt x="0" y="2140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1246" y="0"/>
                    <a:pt x="21246" y="0"/>
                    <a:pt x="21246" y="0"/>
                  </a:cubicBezTo>
                  <a:cubicBezTo>
                    <a:pt x="21600" y="396"/>
                    <a:pt x="21600" y="793"/>
                    <a:pt x="21600" y="1387"/>
                  </a:cubicBezTo>
                  <a:cubicBezTo>
                    <a:pt x="21600" y="1783"/>
                    <a:pt x="21600" y="2180"/>
                    <a:pt x="21246" y="2576"/>
                  </a:cubicBezTo>
                  <a:cubicBezTo>
                    <a:pt x="5311" y="2576"/>
                    <a:pt x="5311" y="2576"/>
                    <a:pt x="5311" y="2576"/>
                  </a:cubicBezTo>
                  <a:cubicBezTo>
                    <a:pt x="5311" y="9908"/>
                    <a:pt x="5311" y="9908"/>
                    <a:pt x="5311" y="9908"/>
                  </a:cubicBezTo>
                  <a:cubicBezTo>
                    <a:pt x="19475" y="9908"/>
                    <a:pt x="19475" y="9908"/>
                    <a:pt x="19475" y="9908"/>
                  </a:cubicBezTo>
                  <a:cubicBezTo>
                    <a:pt x="19830" y="10106"/>
                    <a:pt x="19830" y="10503"/>
                    <a:pt x="19830" y="11097"/>
                  </a:cubicBezTo>
                  <a:cubicBezTo>
                    <a:pt x="19830" y="11494"/>
                    <a:pt x="19830" y="11890"/>
                    <a:pt x="19475" y="12286"/>
                  </a:cubicBezTo>
                  <a:cubicBezTo>
                    <a:pt x="5311" y="12286"/>
                    <a:pt x="5311" y="12286"/>
                    <a:pt x="5311" y="12286"/>
                  </a:cubicBezTo>
                  <a:lnTo>
                    <a:pt x="5311" y="2140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38" name="Freeform 28"/>
            <p:cNvSpPr/>
            <p:nvPr/>
          </p:nvSpPr>
          <p:spPr>
            <a:xfrm>
              <a:off x="1337876" y="196509"/>
              <a:ext cx="62405" cy="83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67"/>
                  </a:moveTo>
                  <a:cubicBezTo>
                    <a:pt x="0" y="267"/>
                    <a:pt x="708" y="0"/>
                    <a:pt x="2479" y="0"/>
                  </a:cubicBezTo>
                  <a:cubicBezTo>
                    <a:pt x="4249" y="0"/>
                    <a:pt x="5311" y="267"/>
                    <a:pt x="5311" y="267"/>
                  </a:cubicBezTo>
                  <a:cubicBezTo>
                    <a:pt x="5311" y="14667"/>
                    <a:pt x="5311" y="14667"/>
                    <a:pt x="5311" y="14667"/>
                  </a:cubicBezTo>
                  <a:cubicBezTo>
                    <a:pt x="5311" y="17067"/>
                    <a:pt x="6728" y="18133"/>
                    <a:pt x="10269" y="18133"/>
                  </a:cubicBezTo>
                  <a:cubicBezTo>
                    <a:pt x="12393" y="18133"/>
                    <a:pt x="14872" y="17333"/>
                    <a:pt x="16289" y="15733"/>
                  </a:cubicBezTo>
                  <a:cubicBezTo>
                    <a:pt x="16289" y="267"/>
                    <a:pt x="16289" y="267"/>
                    <a:pt x="16289" y="267"/>
                  </a:cubicBezTo>
                  <a:cubicBezTo>
                    <a:pt x="16289" y="267"/>
                    <a:pt x="17351" y="0"/>
                    <a:pt x="18767" y="0"/>
                  </a:cubicBezTo>
                  <a:cubicBezTo>
                    <a:pt x="20892" y="0"/>
                    <a:pt x="21600" y="267"/>
                    <a:pt x="21600" y="267"/>
                  </a:cubicBezTo>
                  <a:cubicBezTo>
                    <a:pt x="21600" y="20800"/>
                    <a:pt x="21600" y="20800"/>
                    <a:pt x="21600" y="20800"/>
                  </a:cubicBezTo>
                  <a:cubicBezTo>
                    <a:pt x="21600" y="20800"/>
                    <a:pt x="20892" y="21067"/>
                    <a:pt x="18767" y="21067"/>
                  </a:cubicBezTo>
                  <a:cubicBezTo>
                    <a:pt x="17351" y="21067"/>
                    <a:pt x="16289" y="20800"/>
                    <a:pt x="16289" y="20800"/>
                  </a:cubicBezTo>
                  <a:cubicBezTo>
                    <a:pt x="16289" y="18933"/>
                    <a:pt x="16289" y="18933"/>
                    <a:pt x="16289" y="18933"/>
                  </a:cubicBezTo>
                  <a:cubicBezTo>
                    <a:pt x="14164" y="20533"/>
                    <a:pt x="11331" y="21600"/>
                    <a:pt x="8144" y="21600"/>
                  </a:cubicBezTo>
                  <a:cubicBezTo>
                    <a:pt x="2833" y="21600"/>
                    <a:pt x="0" y="18933"/>
                    <a:pt x="0" y="15467"/>
                  </a:cubicBezTo>
                  <a:lnTo>
                    <a:pt x="0" y="267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39" name="Freeform 29"/>
            <p:cNvSpPr/>
            <p:nvPr/>
          </p:nvSpPr>
          <p:spPr>
            <a:xfrm>
              <a:off x="1423215" y="194376"/>
              <a:ext cx="62938" cy="83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892" y="21600"/>
                    <a:pt x="19121" y="21600"/>
                  </a:cubicBezTo>
                  <a:cubicBezTo>
                    <a:pt x="17351" y="21600"/>
                    <a:pt x="16289" y="21333"/>
                    <a:pt x="16289" y="21333"/>
                  </a:cubicBezTo>
                  <a:cubicBezTo>
                    <a:pt x="16289" y="6933"/>
                    <a:pt x="16289" y="6933"/>
                    <a:pt x="16289" y="6933"/>
                  </a:cubicBezTo>
                  <a:cubicBezTo>
                    <a:pt x="16289" y="4533"/>
                    <a:pt x="14872" y="3200"/>
                    <a:pt x="11331" y="3200"/>
                  </a:cubicBezTo>
                  <a:cubicBezTo>
                    <a:pt x="8852" y="3200"/>
                    <a:pt x="6728" y="4267"/>
                    <a:pt x="5311" y="5867"/>
                  </a:cubicBezTo>
                  <a:cubicBezTo>
                    <a:pt x="5311" y="21333"/>
                    <a:pt x="5311" y="21333"/>
                    <a:pt x="5311" y="21333"/>
                  </a:cubicBezTo>
                  <a:cubicBezTo>
                    <a:pt x="5311" y="21333"/>
                    <a:pt x="4249" y="21600"/>
                    <a:pt x="2479" y="21600"/>
                  </a:cubicBezTo>
                  <a:cubicBezTo>
                    <a:pt x="708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708" y="533"/>
                    <a:pt x="2479" y="533"/>
                  </a:cubicBezTo>
                  <a:cubicBezTo>
                    <a:pt x="4249" y="533"/>
                    <a:pt x="5311" y="800"/>
                    <a:pt x="5311" y="800"/>
                  </a:cubicBezTo>
                  <a:cubicBezTo>
                    <a:pt x="5311" y="2667"/>
                    <a:pt x="5311" y="2667"/>
                    <a:pt x="5311" y="2667"/>
                  </a:cubicBezTo>
                  <a:cubicBezTo>
                    <a:pt x="7082" y="1067"/>
                    <a:pt x="9915" y="0"/>
                    <a:pt x="13456" y="0"/>
                  </a:cubicBezTo>
                  <a:cubicBezTo>
                    <a:pt x="18767" y="0"/>
                    <a:pt x="21600" y="2400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40" name="Freeform 30"/>
            <p:cNvSpPr/>
            <p:nvPr/>
          </p:nvSpPr>
          <p:spPr>
            <a:xfrm>
              <a:off x="1504287" y="161307"/>
              <a:ext cx="68271" cy="118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127" y="8452"/>
                  </a:moveTo>
                  <a:cubicBezTo>
                    <a:pt x="7200" y="8452"/>
                    <a:pt x="5236" y="9579"/>
                    <a:pt x="5236" y="13711"/>
                  </a:cubicBezTo>
                  <a:cubicBezTo>
                    <a:pt x="5236" y="18031"/>
                    <a:pt x="7200" y="19158"/>
                    <a:pt x="11127" y="19158"/>
                  </a:cubicBezTo>
                  <a:cubicBezTo>
                    <a:pt x="14727" y="19158"/>
                    <a:pt x="16691" y="17468"/>
                    <a:pt x="16691" y="15590"/>
                  </a:cubicBezTo>
                  <a:cubicBezTo>
                    <a:pt x="16691" y="11833"/>
                    <a:pt x="16691" y="11833"/>
                    <a:pt x="16691" y="11833"/>
                  </a:cubicBezTo>
                  <a:cubicBezTo>
                    <a:pt x="16364" y="9955"/>
                    <a:pt x="14727" y="8452"/>
                    <a:pt x="11127" y="8452"/>
                  </a:cubicBezTo>
                  <a:moveTo>
                    <a:pt x="18982" y="0"/>
                  </a:moveTo>
                  <a:cubicBezTo>
                    <a:pt x="20618" y="0"/>
                    <a:pt x="21600" y="188"/>
                    <a:pt x="21600" y="188"/>
                  </a:cubicBezTo>
                  <a:cubicBezTo>
                    <a:pt x="21600" y="21037"/>
                    <a:pt x="21600" y="21037"/>
                    <a:pt x="21600" y="21037"/>
                  </a:cubicBezTo>
                  <a:cubicBezTo>
                    <a:pt x="21600" y="21037"/>
                    <a:pt x="20618" y="21224"/>
                    <a:pt x="19309" y="21224"/>
                  </a:cubicBezTo>
                  <a:cubicBezTo>
                    <a:pt x="18327" y="21224"/>
                    <a:pt x="17345" y="21037"/>
                    <a:pt x="17345" y="21037"/>
                  </a:cubicBezTo>
                  <a:cubicBezTo>
                    <a:pt x="16691" y="19534"/>
                    <a:pt x="16691" y="19534"/>
                    <a:pt x="16691" y="19534"/>
                  </a:cubicBezTo>
                  <a:cubicBezTo>
                    <a:pt x="15382" y="20849"/>
                    <a:pt x="13091" y="21600"/>
                    <a:pt x="9491" y="21600"/>
                  </a:cubicBezTo>
                  <a:cubicBezTo>
                    <a:pt x="3927" y="21600"/>
                    <a:pt x="0" y="19534"/>
                    <a:pt x="0" y="13711"/>
                  </a:cubicBezTo>
                  <a:cubicBezTo>
                    <a:pt x="0" y="8077"/>
                    <a:pt x="3927" y="6010"/>
                    <a:pt x="9491" y="6010"/>
                  </a:cubicBezTo>
                  <a:cubicBezTo>
                    <a:pt x="12764" y="6010"/>
                    <a:pt x="15055" y="6762"/>
                    <a:pt x="16691" y="7889"/>
                  </a:cubicBezTo>
                  <a:cubicBezTo>
                    <a:pt x="16691" y="188"/>
                    <a:pt x="16691" y="188"/>
                    <a:pt x="16691" y="188"/>
                  </a:cubicBezTo>
                  <a:cubicBezTo>
                    <a:pt x="16691" y="188"/>
                    <a:pt x="17345" y="0"/>
                    <a:pt x="18982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41" name="Freeform 31"/>
            <p:cNvSpPr/>
            <p:nvPr/>
          </p:nvSpPr>
          <p:spPr>
            <a:xfrm>
              <a:off x="1593892" y="196509"/>
              <a:ext cx="62938" cy="83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67"/>
                  </a:moveTo>
                  <a:cubicBezTo>
                    <a:pt x="0" y="267"/>
                    <a:pt x="1062" y="0"/>
                    <a:pt x="2833" y="0"/>
                  </a:cubicBezTo>
                  <a:cubicBezTo>
                    <a:pt x="4603" y="0"/>
                    <a:pt x="5311" y="267"/>
                    <a:pt x="5311" y="267"/>
                  </a:cubicBezTo>
                  <a:cubicBezTo>
                    <a:pt x="5311" y="14667"/>
                    <a:pt x="5311" y="14667"/>
                    <a:pt x="5311" y="14667"/>
                  </a:cubicBezTo>
                  <a:cubicBezTo>
                    <a:pt x="5311" y="17067"/>
                    <a:pt x="7082" y="18133"/>
                    <a:pt x="10269" y="18133"/>
                  </a:cubicBezTo>
                  <a:cubicBezTo>
                    <a:pt x="12748" y="18133"/>
                    <a:pt x="14872" y="17333"/>
                    <a:pt x="16289" y="15733"/>
                  </a:cubicBezTo>
                  <a:cubicBezTo>
                    <a:pt x="16289" y="267"/>
                    <a:pt x="16289" y="267"/>
                    <a:pt x="16289" y="267"/>
                  </a:cubicBezTo>
                  <a:cubicBezTo>
                    <a:pt x="16289" y="267"/>
                    <a:pt x="17351" y="0"/>
                    <a:pt x="19121" y="0"/>
                  </a:cubicBezTo>
                  <a:cubicBezTo>
                    <a:pt x="20892" y="0"/>
                    <a:pt x="21600" y="267"/>
                    <a:pt x="21600" y="267"/>
                  </a:cubicBezTo>
                  <a:cubicBezTo>
                    <a:pt x="21600" y="20800"/>
                    <a:pt x="21600" y="20800"/>
                    <a:pt x="21600" y="20800"/>
                  </a:cubicBezTo>
                  <a:cubicBezTo>
                    <a:pt x="21600" y="20800"/>
                    <a:pt x="20892" y="21067"/>
                    <a:pt x="19121" y="21067"/>
                  </a:cubicBezTo>
                  <a:cubicBezTo>
                    <a:pt x="17351" y="21067"/>
                    <a:pt x="16289" y="20800"/>
                    <a:pt x="16289" y="20800"/>
                  </a:cubicBezTo>
                  <a:cubicBezTo>
                    <a:pt x="16289" y="18933"/>
                    <a:pt x="16289" y="18933"/>
                    <a:pt x="16289" y="18933"/>
                  </a:cubicBezTo>
                  <a:cubicBezTo>
                    <a:pt x="14518" y="20533"/>
                    <a:pt x="11685" y="21600"/>
                    <a:pt x="8144" y="21600"/>
                  </a:cubicBezTo>
                  <a:cubicBezTo>
                    <a:pt x="2833" y="21600"/>
                    <a:pt x="0" y="18933"/>
                    <a:pt x="0" y="15467"/>
                  </a:cubicBezTo>
                  <a:lnTo>
                    <a:pt x="0" y="267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42" name="Freeform 32"/>
            <p:cNvSpPr/>
            <p:nvPr/>
          </p:nvSpPr>
          <p:spPr>
            <a:xfrm>
              <a:off x="1676564" y="194376"/>
              <a:ext cx="55471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200" y="0"/>
                  </a:moveTo>
                  <a:cubicBezTo>
                    <a:pt x="17200" y="0"/>
                    <a:pt x="20000" y="1041"/>
                    <a:pt x="20000" y="1041"/>
                  </a:cubicBezTo>
                  <a:cubicBezTo>
                    <a:pt x="20000" y="2082"/>
                    <a:pt x="19200" y="3383"/>
                    <a:pt x="18400" y="3904"/>
                  </a:cubicBezTo>
                  <a:cubicBezTo>
                    <a:pt x="18400" y="3904"/>
                    <a:pt x="15200" y="3383"/>
                    <a:pt x="12000" y="3383"/>
                  </a:cubicBezTo>
                  <a:cubicBezTo>
                    <a:pt x="8000" y="3383"/>
                    <a:pt x="5600" y="4164"/>
                    <a:pt x="5600" y="5986"/>
                  </a:cubicBezTo>
                  <a:cubicBezTo>
                    <a:pt x="5600" y="8067"/>
                    <a:pt x="9600" y="8588"/>
                    <a:pt x="13200" y="9369"/>
                  </a:cubicBezTo>
                  <a:cubicBezTo>
                    <a:pt x="17200" y="10149"/>
                    <a:pt x="21600" y="11451"/>
                    <a:pt x="21600" y="15094"/>
                  </a:cubicBezTo>
                  <a:cubicBezTo>
                    <a:pt x="21600" y="19258"/>
                    <a:pt x="17600" y="21600"/>
                    <a:pt x="10000" y="21600"/>
                  </a:cubicBezTo>
                  <a:cubicBezTo>
                    <a:pt x="3600" y="21600"/>
                    <a:pt x="0" y="20039"/>
                    <a:pt x="0" y="20039"/>
                  </a:cubicBezTo>
                  <a:cubicBezTo>
                    <a:pt x="0" y="18998"/>
                    <a:pt x="400" y="17957"/>
                    <a:pt x="1600" y="17176"/>
                  </a:cubicBezTo>
                  <a:cubicBezTo>
                    <a:pt x="1600" y="17176"/>
                    <a:pt x="5600" y="18217"/>
                    <a:pt x="9600" y="18217"/>
                  </a:cubicBezTo>
                  <a:cubicBezTo>
                    <a:pt x="13200" y="18217"/>
                    <a:pt x="15600" y="17176"/>
                    <a:pt x="15600" y="15354"/>
                  </a:cubicBezTo>
                  <a:cubicBezTo>
                    <a:pt x="15600" y="13272"/>
                    <a:pt x="12000" y="12752"/>
                    <a:pt x="8400" y="11971"/>
                  </a:cubicBezTo>
                  <a:cubicBezTo>
                    <a:pt x="4400" y="11190"/>
                    <a:pt x="0" y="10149"/>
                    <a:pt x="0" y="6246"/>
                  </a:cubicBezTo>
                  <a:cubicBezTo>
                    <a:pt x="0" y="2602"/>
                    <a:pt x="3600" y="0"/>
                    <a:pt x="112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43" name="Freeform 33"/>
            <p:cNvSpPr/>
            <p:nvPr/>
          </p:nvSpPr>
          <p:spPr>
            <a:xfrm>
              <a:off x="1743235" y="196509"/>
              <a:ext cx="59738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228" y="18319"/>
                  </a:moveTo>
                  <a:cubicBezTo>
                    <a:pt x="21228" y="18319"/>
                    <a:pt x="21600" y="18866"/>
                    <a:pt x="21600" y="19959"/>
                  </a:cubicBezTo>
                  <a:cubicBezTo>
                    <a:pt x="21600" y="21053"/>
                    <a:pt x="21228" y="21600"/>
                    <a:pt x="21228" y="21600"/>
                  </a:cubicBezTo>
                  <a:cubicBezTo>
                    <a:pt x="372" y="21600"/>
                    <a:pt x="372" y="21600"/>
                    <a:pt x="372" y="21600"/>
                  </a:cubicBezTo>
                  <a:cubicBezTo>
                    <a:pt x="372" y="21053"/>
                    <a:pt x="0" y="20506"/>
                    <a:pt x="0" y="19959"/>
                  </a:cubicBezTo>
                  <a:cubicBezTo>
                    <a:pt x="0" y="19139"/>
                    <a:pt x="372" y="18592"/>
                    <a:pt x="372" y="18319"/>
                  </a:cubicBezTo>
                  <a:cubicBezTo>
                    <a:pt x="15269" y="3281"/>
                    <a:pt x="15269" y="3281"/>
                    <a:pt x="15269" y="3281"/>
                  </a:cubicBezTo>
                  <a:cubicBezTo>
                    <a:pt x="1490" y="3281"/>
                    <a:pt x="1490" y="3281"/>
                    <a:pt x="1490" y="3281"/>
                  </a:cubicBezTo>
                  <a:cubicBezTo>
                    <a:pt x="1490" y="3281"/>
                    <a:pt x="1117" y="2734"/>
                    <a:pt x="1117" y="1641"/>
                  </a:cubicBezTo>
                  <a:cubicBezTo>
                    <a:pt x="1117" y="547"/>
                    <a:pt x="1490" y="0"/>
                    <a:pt x="1490" y="0"/>
                  </a:cubicBezTo>
                  <a:cubicBezTo>
                    <a:pt x="21228" y="0"/>
                    <a:pt x="21228" y="0"/>
                    <a:pt x="21228" y="0"/>
                  </a:cubicBezTo>
                  <a:cubicBezTo>
                    <a:pt x="21600" y="273"/>
                    <a:pt x="21600" y="820"/>
                    <a:pt x="21600" y="1641"/>
                  </a:cubicBezTo>
                  <a:cubicBezTo>
                    <a:pt x="21600" y="2187"/>
                    <a:pt x="21600" y="2734"/>
                    <a:pt x="21228" y="3281"/>
                  </a:cubicBezTo>
                  <a:cubicBezTo>
                    <a:pt x="6331" y="18319"/>
                    <a:pt x="6331" y="18319"/>
                    <a:pt x="6331" y="18319"/>
                  </a:cubicBezTo>
                  <a:lnTo>
                    <a:pt x="21228" y="1831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44" name="Freeform 34"/>
            <p:cNvSpPr/>
            <p:nvPr/>
          </p:nvSpPr>
          <p:spPr>
            <a:xfrm>
              <a:off x="431686" y="353852"/>
              <a:ext cx="78406" cy="111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547" y="10000"/>
                  </a:moveTo>
                  <a:cubicBezTo>
                    <a:pt x="10516" y="10000"/>
                    <a:pt x="10516" y="10000"/>
                    <a:pt x="10516" y="10000"/>
                  </a:cubicBezTo>
                  <a:cubicBezTo>
                    <a:pt x="13926" y="10000"/>
                    <a:pt x="15632" y="8600"/>
                    <a:pt x="15632" y="6200"/>
                  </a:cubicBezTo>
                  <a:cubicBezTo>
                    <a:pt x="15632" y="3800"/>
                    <a:pt x="13926" y="2400"/>
                    <a:pt x="10516" y="2400"/>
                  </a:cubicBezTo>
                  <a:cubicBezTo>
                    <a:pt x="4547" y="2400"/>
                    <a:pt x="4547" y="2400"/>
                    <a:pt x="4547" y="2400"/>
                  </a:cubicBezTo>
                  <a:lnTo>
                    <a:pt x="4547" y="10000"/>
                  </a:lnTo>
                  <a:close/>
                  <a:moveTo>
                    <a:pt x="11084" y="0"/>
                  </a:moveTo>
                  <a:cubicBezTo>
                    <a:pt x="16768" y="0"/>
                    <a:pt x="20179" y="2400"/>
                    <a:pt x="20179" y="6200"/>
                  </a:cubicBezTo>
                  <a:cubicBezTo>
                    <a:pt x="20179" y="9200"/>
                    <a:pt x="17905" y="11600"/>
                    <a:pt x="14211" y="12400"/>
                  </a:cubicBezTo>
                  <a:cubicBezTo>
                    <a:pt x="21600" y="21400"/>
                    <a:pt x="21600" y="21400"/>
                    <a:pt x="21600" y="21400"/>
                  </a:cubicBezTo>
                  <a:cubicBezTo>
                    <a:pt x="21600" y="21400"/>
                    <a:pt x="20747" y="21600"/>
                    <a:pt x="19042" y="21600"/>
                  </a:cubicBezTo>
                  <a:cubicBezTo>
                    <a:pt x="17621" y="21600"/>
                    <a:pt x="16768" y="21400"/>
                    <a:pt x="16768" y="21400"/>
                  </a:cubicBezTo>
                  <a:cubicBezTo>
                    <a:pt x="9663" y="12600"/>
                    <a:pt x="9663" y="12600"/>
                    <a:pt x="9663" y="12600"/>
                  </a:cubicBezTo>
                  <a:cubicBezTo>
                    <a:pt x="4547" y="12600"/>
                    <a:pt x="4547" y="12600"/>
                    <a:pt x="4547" y="12600"/>
                  </a:cubicBezTo>
                  <a:cubicBezTo>
                    <a:pt x="4547" y="21400"/>
                    <a:pt x="4547" y="21400"/>
                    <a:pt x="4547" y="21400"/>
                  </a:cubicBezTo>
                  <a:cubicBezTo>
                    <a:pt x="4547" y="21400"/>
                    <a:pt x="3695" y="21600"/>
                    <a:pt x="2274" y="21600"/>
                  </a:cubicBezTo>
                  <a:cubicBezTo>
                    <a:pt x="853" y="21600"/>
                    <a:pt x="0" y="21400"/>
                    <a:pt x="0" y="2140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1084" y="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45" name="Freeform 35"/>
            <p:cNvSpPr/>
            <p:nvPr/>
          </p:nvSpPr>
          <p:spPr>
            <a:xfrm>
              <a:off x="523425" y="381587"/>
              <a:ext cx="64539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14" y="3123"/>
                  </a:moveTo>
                  <a:cubicBezTo>
                    <a:pt x="8229" y="3123"/>
                    <a:pt x="5829" y="4945"/>
                    <a:pt x="5143" y="9108"/>
                  </a:cubicBezTo>
                  <a:cubicBezTo>
                    <a:pt x="16457" y="9108"/>
                    <a:pt x="16457" y="9108"/>
                    <a:pt x="16457" y="9108"/>
                  </a:cubicBezTo>
                  <a:cubicBezTo>
                    <a:pt x="16457" y="8848"/>
                    <a:pt x="16457" y="8328"/>
                    <a:pt x="16457" y="7547"/>
                  </a:cubicBezTo>
                  <a:cubicBezTo>
                    <a:pt x="16457" y="5205"/>
                    <a:pt x="15429" y="3123"/>
                    <a:pt x="11314" y="3123"/>
                  </a:cubicBezTo>
                  <a:moveTo>
                    <a:pt x="5143" y="11971"/>
                  </a:moveTo>
                  <a:cubicBezTo>
                    <a:pt x="5829" y="16655"/>
                    <a:pt x="8229" y="18217"/>
                    <a:pt x="12343" y="18217"/>
                  </a:cubicBezTo>
                  <a:cubicBezTo>
                    <a:pt x="16114" y="18217"/>
                    <a:pt x="18514" y="16916"/>
                    <a:pt x="18514" y="16916"/>
                  </a:cubicBezTo>
                  <a:cubicBezTo>
                    <a:pt x="19543" y="17696"/>
                    <a:pt x="20229" y="18737"/>
                    <a:pt x="20229" y="19778"/>
                  </a:cubicBezTo>
                  <a:cubicBezTo>
                    <a:pt x="20229" y="19778"/>
                    <a:pt x="17143" y="21600"/>
                    <a:pt x="11657" y="21600"/>
                  </a:cubicBezTo>
                  <a:cubicBezTo>
                    <a:pt x="3771" y="21600"/>
                    <a:pt x="0" y="17696"/>
                    <a:pt x="0" y="10670"/>
                  </a:cubicBezTo>
                  <a:cubicBezTo>
                    <a:pt x="0" y="3383"/>
                    <a:pt x="4457" y="0"/>
                    <a:pt x="11314" y="0"/>
                  </a:cubicBezTo>
                  <a:cubicBezTo>
                    <a:pt x="17829" y="0"/>
                    <a:pt x="21600" y="2863"/>
                    <a:pt x="21600" y="8067"/>
                  </a:cubicBezTo>
                  <a:cubicBezTo>
                    <a:pt x="21600" y="10410"/>
                    <a:pt x="21257" y="11971"/>
                    <a:pt x="21257" y="11971"/>
                  </a:cubicBezTo>
                  <a:lnTo>
                    <a:pt x="5143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46" name="Freeform 36"/>
            <p:cNvSpPr/>
            <p:nvPr/>
          </p:nvSpPr>
          <p:spPr>
            <a:xfrm>
              <a:off x="606630" y="348519"/>
              <a:ext cx="62939" cy="116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20892" y="21600"/>
                    <a:pt x="19121" y="21600"/>
                  </a:cubicBezTo>
                  <a:cubicBezTo>
                    <a:pt x="17351" y="21600"/>
                    <a:pt x="16289" y="21409"/>
                    <a:pt x="16289" y="21409"/>
                  </a:cubicBezTo>
                  <a:cubicBezTo>
                    <a:pt x="16289" y="11087"/>
                    <a:pt x="16289" y="11087"/>
                    <a:pt x="16289" y="11087"/>
                  </a:cubicBezTo>
                  <a:cubicBezTo>
                    <a:pt x="16289" y="9366"/>
                    <a:pt x="14872" y="8602"/>
                    <a:pt x="11331" y="8602"/>
                  </a:cubicBezTo>
                  <a:cubicBezTo>
                    <a:pt x="8852" y="8602"/>
                    <a:pt x="6728" y="9175"/>
                    <a:pt x="5311" y="10322"/>
                  </a:cubicBezTo>
                  <a:cubicBezTo>
                    <a:pt x="5311" y="21409"/>
                    <a:pt x="5311" y="21409"/>
                    <a:pt x="5311" y="21409"/>
                  </a:cubicBezTo>
                  <a:cubicBezTo>
                    <a:pt x="5311" y="21409"/>
                    <a:pt x="4249" y="21600"/>
                    <a:pt x="2479" y="21600"/>
                  </a:cubicBezTo>
                  <a:cubicBezTo>
                    <a:pt x="708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708" y="0"/>
                    <a:pt x="2479" y="0"/>
                  </a:cubicBezTo>
                  <a:cubicBezTo>
                    <a:pt x="4249" y="0"/>
                    <a:pt x="5311" y="191"/>
                    <a:pt x="5311" y="191"/>
                  </a:cubicBezTo>
                  <a:cubicBezTo>
                    <a:pt x="5311" y="8028"/>
                    <a:pt x="5311" y="8028"/>
                    <a:pt x="5311" y="8028"/>
                  </a:cubicBezTo>
                  <a:cubicBezTo>
                    <a:pt x="7082" y="6881"/>
                    <a:pt x="9915" y="6117"/>
                    <a:pt x="13456" y="6117"/>
                  </a:cubicBezTo>
                  <a:cubicBezTo>
                    <a:pt x="18767" y="6117"/>
                    <a:pt x="21600" y="8028"/>
                    <a:pt x="21600" y="10513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47" name="Freeform 37"/>
            <p:cNvSpPr/>
            <p:nvPr/>
          </p:nvSpPr>
          <p:spPr>
            <a:xfrm>
              <a:off x="687169" y="381587"/>
              <a:ext cx="624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311" y="12492"/>
                    <a:pt x="5311" y="14834"/>
                  </a:cubicBezTo>
                  <a:cubicBezTo>
                    <a:pt x="5311" y="17436"/>
                    <a:pt x="7082" y="18477"/>
                    <a:pt x="9915" y="18477"/>
                  </a:cubicBezTo>
                  <a:cubicBezTo>
                    <a:pt x="14164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2748" y="11451"/>
                    <a:pt x="10977" y="11451"/>
                  </a:cubicBezTo>
                  <a:moveTo>
                    <a:pt x="11331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0892" y="21080"/>
                    <a:pt x="19475" y="21080"/>
                  </a:cubicBezTo>
                  <a:cubicBezTo>
                    <a:pt x="18059" y="21080"/>
                    <a:pt x="17351" y="20819"/>
                    <a:pt x="17351" y="20819"/>
                  </a:cubicBezTo>
                  <a:cubicBezTo>
                    <a:pt x="16643" y="18217"/>
                    <a:pt x="16643" y="18217"/>
                    <a:pt x="16643" y="18217"/>
                  </a:cubicBezTo>
                  <a:cubicBezTo>
                    <a:pt x="15226" y="20299"/>
                    <a:pt x="12393" y="21600"/>
                    <a:pt x="8144" y="21600"/>
                  </a:cubicBezTo>
                  <a:cubicBezTo>
                    <a:pt x="3187" y="21600"/>
                    <a:pt x="0" y="19258"/>
                    <a:pt x="0" y="1483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623" y="3383"/>
                  </a:cubicBezTo>
                  <a:cubicBezTo>
                    <a:pt x="7082" y="3383"/>
                    <a:pt x="3541" y="4424"/>
                    <a:pt x="3541" y="4424"/>
                  </a:cubicBezTo>
                  <a:cubicBezTo>
                    <a:pt x="3541" y="4424"/>
                    <a:pt x="2833" y="3904"/>
                    <a:pt x="2479" y="3123"/>
                  </a:cubicBezTo>
                  <a:cubicBezTo>
                    <a:pt x="1770" y="2342"/>
                    <a:pt x="2125" y="1561"/>
                    <a:pt x="2125" y="1561"/>
                  </a:cubicBezTo>
                  <a:cubicBezTo>
                    <a:pt x="2125" y="1561"/>
                    <a:pt x="6020" y="0"/>
                    <a:pt x="1133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48" name="Freeform 38"/>
            <p:cNvSpPr/>
            <p:nvPr/>
          </p:nvSpPr>
          <p:spPr>
            <a:xfrm>
              <a:off x="772507" y="348519"/>
              <a:ext cx="66672" cy="11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8452"/>
                  </a:moveTo>
                  <a:cubicBezTo>
                    <a:pt x="6978" y="8452"/>
                    <a:pt x="4985" y="9955"/>
                    <a:pt x="4985" y="12021"/>
                  </a:cubicBezTo>
                  <a:cubicBezTo>
                    <a:pt x="4985" y="15590"/>
                    <a:pt x="4985" y="15590"/>
                    <a:pt x="4985" y="15590"/>
                  </a:cubicBezTo>
                  <a:cubicBezTo>
                    <a:pt x="4985" y="17468"/>
                    <a:pt x="6978" y="19158"/>
                    <a:pt x="10302" y="19158"/>
                  </a:cubicBezTo>
                  <a:cubicBezTo>
                    <a:pt x="14289" y="19158"/>
                    <a:pt x="16283" y="18031"/>
                    <a:pt x="16283" y="13711"/>
                  </a:cubicBezTo>
                  <a:cubicBezTo>
                    <a:pt x="16283" y="9579"/>
                    <a:pt x="14289" y="8452"/>
                    <a:pt x="10302" y="8452"/>
                  </a:cubicBezTo>
                  <a:moveTo>
                    <a:pt x="4985" y="7889"/>
                  </a:moveTo>
                  <a:cubicBezTo>
                    <a:pt x="6314" y="6762"/>
                    <a:pt x="8640" y="6010"/>
                    <a:pt x="11963" y="6010"/>
                  </a:cubicBezTo>
                  <a:cubicBezTo>
                    <a:pt x="17945" y="6010"/>
                    <a:pt x="21600" y="8077"/>
                    <a:pt x="21600" y="13711"/>
                  </a:cubicBezTo>
                  <a:cubicBezTo>
                    <a:pt x="21600" y="19534"/>
                    <a:pt x="17945" y="21600"/>
                    <a:pt x="11963" y="21600"/>
                  </a:cubicBezTo>
                  <a:cubicBezTo>
                    <a:pt x="8640" y="21600"/>
                    <a:pt x="6314" y="20849"/>
                    <a:pt x="4985" y="19722"/>
                  </a:cubicBezTo>
                  <a:cubicBezTo>
                    <a:pt x="4985" y="21037"/>
                    <a:pt x="4985" y="21037"/>
                    <a:pt x="4985" y="21037"/>
                  </a:cubicBezTo>
                  <a:cubicBezTo>
                    <a:pt x="4985" y="21037"/>
                    <a:pt x="3988" y="21224"/>
                    <a:pt x="2326" y="21224"/>
                  </a:cubicBezTo>
                  <a:cubicBezTo>
                    <a:pt x="665" y="21224"/>
                    <a:pt x="0" y="21037"/>
                    <a:pt x="0" y="21037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0" y="188"/>
                    <a:pt x="665" y="0"/>
                    <a:pt x="2326" y="0"/>
                  </a:cubicBezTo>
                  <a:cubicBezTo>
                    <a:pt x="3988" y="0"/>
                    <a:pt x="4985" y="188"/>
                    <a:pt x="4985" y="188"/>
                  </a:cubicBezTo>
                  <a:lnTo>
                    <a:pt x="4985" y="788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49" name="Freeform 39"/>
            <p:cNvSpPr/>
            <p:nvPr/>
          </p:nvSpPr>
          <p:spPr>
            <a:xfrm>
              <a:off x="857846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550" y="21600"/>
                    <a:pt x="10800" y="21600"/>
                  </a:cubicBezTo>
                  <a:cubicBezTo>
                    <a:pt x="4050" y="21600"/>
                    <a:pt x="1350" y="21404"/>
                    <a:pt x="1350" y="21404"/>
                  </a:cubicBezTo>
                  <a:cubicBezTo>
                    <a:pt x="1350" y="6284"/>
                    <a:pt x="1350" y="6284"/>
                    <a:pt x="1350" y="6284"/>
                  </a:cubicBezTo>
                  <a:cubicBezTo>
                    <a:pt x="1350" y="6284"/>
                    <a:pt x="4050" y="6087"/>
                    <a:pt x="10800" y="6087"/>
                  </a:cubicBezTo>
                  <a:cubicBezTo>
                    <a:pt x="1755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405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405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50" name="Freeform 40"/>
            <p:cNvSpPr/>
            <p:nvPr/>
          </p:nvSpPr>
          <p:spPr>
            <a:xfrm>
              <a:off x="897849" y="348519"/>
              <a:ext cx="15468" cy="116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17280" y="21600"/>
                    <a:pt x="10080" y="21600"/>
                  </a:cubicBezTo>
                  <a:cubicBezTo>
                    <a:pt x="2880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2880" y="0"/>
                    <a:pt x="10080" y="0"/>
                  </a:cubicBezTo>
                  <a:cubicBezTo>
                    <a:pt x="17280" y="0"/>
                    <a:pt x="21600" y="191"/>
                    <a:pt x="21600" y="191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51" name="Freeform 41"/>
            <p:cNvSpPr/>
            <p:nvPr/>
          </p:nvSpPr>
          <p:spPr>
            <a:xfrm>
              <a:off x="936251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550" y="21600"/>
                    <a:pt x="10800" y="21600"/>
                  </a:cubicBezTo>
                  <a:cubicBezTo>
                    <a:pt x="4050" y="21600"/>
                    <a:pt x="1350" y="21404"/>
                    <a:pt x="1350" y="21404"/>
                  </a:cubicBezTo>
                  <a:cubicBezTo>
                    <a:pt x="1350" y="6284"/>
                    <a:pt x="1350" y="6284"/>
                    <a:pt x="1350" y="6284"/>
                  </a:cubicBezTo>
                  <a:cubicBezTo>
                    <a:pt x="1350" y="6284"/>
                    <a:pt x="4050" y="6087"/>
                    <a:pt x="10800" y="6087"/>
                  </a:cubicBezTo>
                  <a:cubicBezTo>
                    <a:pt x="1755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405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405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52" name="Freeform 42"/>
            <p:cNvSpPr/>
            <p:nvPr/>
          </p:nvSpPr>
          <p:spPr>
            <a:xfrm>
              <a:off x="968253" y="366120"/>
              <a:ext cx="51204" cy="101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4" y="14988"/>
                  </a:moveTo>
                  <a:cubicBezTo>
                    <a:pt x="11664" y="17853"/>
                    <a:pt x="13824" y="18735"/>
                    <a:pt x="18144" y="18735"/>
                  </a:cubicBezTo>
                  <a:cubicBezTo>
                    <a:pt x="19440" y="18735"/>
                    <a:pt x="21168" y="18735"/>
                    <a:pt x="21168" y="18735"/>
                  </a:cubicBezTo>
                  <a:cubicBezTo>
                    <a:pt x="21168" y="18735"/>
                    <a:pt x="21600" y="19176"/>
                    <a:pt x="21600" y="20057"/>
                  </a:cubicBezTo>
                  <a:cubicBezTo>
                    <a:pt x="21600" y="20718"/>
                    <a:pt x="21168" y="21159"/>
                    <a:pt x="21168" y="21159"/>
                  </a:cubicBezTo>
                  <a:cubicBezTo>
                    <a:pt x="19872" y="21380"/>
                    <a:pt x="18144" y="21600"/>
                    <a:pt x="16416" y="21600"/>
                  </a:cubicBezTo>
                  <a:cubicBezTo>
                    <a:pt x="8208" y="21600"/>
                    <a:pt x="5184" y="19396"/>
                    <a:pt x="5184" y="14988"/>
                  </a:cubicBezTo>
                  <a:cubicBezTo>
                    <a:pt x="5184" y="6171"/>
                    <a:pt x="5184" y="6171"/>
                    <a:pt x="5184" y="6171"/>
                  </a:cubicBezTo>
                  <a:cubicBezTo>
                    <a:pt x="0" y="6171"/>
                    <a:pt x="0" y="6171"/>
                    <a:pt x="0" y="6171"/>
                  </a:cubicBezTo>
                  <a:cubicBezTo>
                    <a:pt x="0" y="6171"/>
                    <a:pt x="0" y="5731"/>
                    <a:pt x="0" y="5069"/>
                  </a:cubicBezTo>
                  <a:cubicBezTo>
                    <a:pt x="0" y="4188"/>
                    <a:pt x="0" y="3747"/>
                    <a:pt x="0" y="3747"/>
                  </a:cubicBezTo>
                  <a:cubicBezTo>
                    <a:pt x="5184" y="3747"/>
                    <a:pt x="5184" y="3747"/>
                    <a:pt x="5184" y="3747"/>
                  </a:cubicBezTo>
                  <a:cubicBezTo>
                    <a:pt x="5184" y="661"/>
                    <a:pt x="5184" y="661"/>
                    <a:pt x="5184" y="661"/>
                  </a:cubicBezTo>
                  <a:cubicBezTo>
                    <a:pt x="6912" y="220"/>
                    <a:pt x="9504" y="0"/>
                    <a:pt x="11664" y="0"/>
                  </a:cubicBezTo>
                  <a:cubicBezTo>
                    <a:pt x="11664" y="3747"/>
                    <a:pt x="11664" y="3747"/>
                    <a:pt x="11664" y="3747"/>
                  </a:cubicBezTo>
                  <a:cubicBezTo>
                    <a:pt x="20304" y="3747"/>
                    <a:pt x="20304" y="3747"/>
                    <a:pt x="20304" y="3747"/>
                  </a:cubicBezTo>
                  <a:cubicBezTo>
                    <a:pt x="20304" y="3747"/>
                    <a:pt x="20736" y="4188"/>
                    <a:pt x="20736" y="4849"/>
                  </a:cubicBezTo>
                  <a:cubicBezTo>
                    <a:pt x="20736" y="5731"/>
                    <a:pt x="20304" y="6171"/>
                    <a:pt x="20304" y="6171"/>
                  </a:cubicBezTo>
                  <a:cubicBezTo>
                    <a:pt x="11664" y="6171"/>
                    <a:pt x="11664" y="6171"/>
                    <a:pt x="11664" y="6171"/>
                  </a:cubicBezTo>
                  <a:lnTo>
                    <a:pt x="11664" y="14988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53" name="Freeform 43"/>
            <p:cNvSpPr/>
            <p:nvPr/>
          </p:nvSpPr>
          <p:spPr>
            <a:xfrm>
              <a:off x="1029057" y="381587"/>
              <a:ext cx="624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666" y="12492"/>
                    <a:pt x="5666" y="14834"/>
                  </a:cubicBezTo>
                  <a:cubicBezTo>
                    <a:pt x="5666" y="17436"/>
                    <a:pt x="7436" y="18477"/>
                    <a:pt x="10269" y="18477"/>
                  </a:cubicBezTo>
                  <a:cubicBezTo>
                    <a:pt x="14518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3102" y="11451"/>
                    <a:pt x="10977" y="11451"/>
                  </a:cubicBezTo>
                  <a:moveTo>
                    <a:pt x="11685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1246" y="21080"/>
                    <a:pt x="19830" y="21080"/>
                  </a:cubicBezTo>
                  <a:cubicBezTo>
                    <a:pt x="18413" y="21080"/>
                    <a:pt x="17705" y="20819"/>
                    <a:pt x="17705" y="20819"/>
                  </a:cubicBezTo>
                  <a:cubicBezTo>
                    <a:pt x="16643" y="18217"/>
                    <a:pt x="16643" y="18217"/>
                    <a:pt x="16643" y="18217"/>
                  </a:cubicBezTo>
                  <a:cubicBezTo>
                    <a:pt x="15226" y="20299"/>
                    <a:pt x="12393" y="21600"/>
                    <a:pt x="8498" y="21600"/>
                  </a:cubicBezTo>
                  <a:cubicBezTo>
                    <a:pt x="3187" y="21600"/>
                    <a:pt x="0" y="19258"/>
                    <a:pt x="0" y="1483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977" y="3383"/>
                  </a:cubicBezTo>
                  <a:cubicBezTo>
                    <a:pt x="7082" y="3383"/>
                    <a:pt x="3895" y="4424"/>
                    <a:pt x="3895" y="4424"/>
                  </a:cubicBezTo>
                  <a:cubicBezTo>
                    <a:pt x="3541" y="4424"/>
                    <a:pt x="3187" y="3904"/>
                    <a:pt x="2479" y="3123"/>
                  </a:cubicBezTo>
                  <a:cubicBezTo>
                    <a:pt x="2125" y="2342"/>
                    <a:pt x="2125" y="1561"/>
                    <a:pt x="2125" y="1561"/>
                  </a:cubicBezTo>
                  <a:cubicBezTo>
                    <a:pt x="2125" y="1561"/>
                    <a:pt x="6374" y="0"/>
                    <a:pt x="11685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54" name="Freeform 44"/>
            <p:cNvSpPr/>
            <p:nvPr/>
          </p:nvSpPr>
          <p:spPr>
            <a:xfrm>
              <a:off x="1110129" y="381587"/>
              <a:ext cx="56537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4" y="10670"/>
                  </a:moveTo>
                  <a:cubicBezTo>
                    <a:pt x="6284" y="15875"/>
                    <a:pt x="8640" y="18217"/>
                    <a:pt x="14531" y="18217"/>
                  </a:cubicBezTo>
                  <a:cubicBezTo>
                    <a:pt x="17673" y="18217"/>
                    <a:pt x="20029" y="17436"/>
                    <a:pt x="20029" y="17436"/>
                  </a:cubicBezTo>
                  <a:cubicBezTo>
                    <a:pt x="21207" y="18217"/>
                    <a:pt x="21600" y="19258"/>
                    <a:pt x="21600" y="20299"/>
                  </a:cubicBezTo>
                  <a:cubicBezTo>
                    <a:pt x="21600" y="20299"/>
                    <a:pt x="19244" y="21600"/>
                    <a:pt x="13353" y="21600"/>
                  </a:cubicBezTo>
                  <a:cubicBezTo>
                    <a:pt x="4713" y="21600"/>
                    <a:pt x="0" y="17696"/>
                    <a:pt x="0" y="10670"/>
                  </a:cubicBezTo>
                  <a:cubicBezTo>
                    <a:pt x="0" y="3904"/>
                    <a:pt x="4713" y="0"/>
                    <a:pt x="13353" y="0"/>
                  </a:cubicBezTo>
                  <a:cubicBezTo>
                    <a:pt x="18851" y="0"/>
                    <a:pt x="21207" y="1041"/>
                    <a:pt x="21207" y="1041"/>
                  </a:cubicBezTo>
                  <a:cubicBezTo>
                    <a:pt x="21207" y="2082"/>
                    <a:pt x="20422" y="3123"/>
                    <a:pt x="19244" y="3904"/>
                  </a:cubicBezTo>
                  <a:cubicBezTo>
                    <a:pt x="19244" y="3904"/>
                    <a:pt x="17280" y="3383"/>
                    <a:pt x="14138" y="3383"/>
                  </a:cubicBezTo>
                  <a:cubicBezTo>
                    <a:pt x="8640" y="3383"/>
                    <a:pt x="6284" y="5725"/>
                    <a:pt x="6284" y="1067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55" name="Freeform 45"/>
            <p:cNvSpPr/>
            <p:nvPr/>
          </p:nvSpPr>
          <p:spPr>
            <a:xfrm>
              <a:off x="1165599" y="351719"/>
              <a:ext cx="34136" cy="152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89"/>
                  </a:moveTo>
                  <a:cubicBezTo>
                    <a:pt x="21600" y="2189"/>
                    <a:pt x="19636" y="2335"/>
                    <a:pt x="16364" y="2335"/>
                  </a:cubicBezTo>
                  <a:cubicBezTo>
                    <a:pt x="13091" y="2335"/>
                    <a:pt x="11127" y="2189"/>
                    <a:pt x="11127" y="2189"/>
                  </a:cubicBezTo>
                  <a:cubicBezTo>
                    <a:pt x="11127" y="146"/>
                    <a:pt x="11127" y="146"/>
                    <a:pt x="11127" y="146"/>
                  </a:cubicBezTo>
                  <a:cubicBezTo>
                    <a:pt x="11127" y="146"/>
                    <a:pt x="13091" y="0"/>
                    <a:pt x="16364" y="0"/>
                  </a:cubicBezTo>
                  <a:cubicBezTo>
                    <a:pt x="19636" y="0"/>
                    <a:pt x="21600" y="146"/>
                    <a:pt x="21600" y="146"/>
                  </a:cubicBezTo>
                  <a:lnTo>
                    <a:pt x="21600" y="2189"/>
                  </a:lnTo>
                  <a:close/>
                  <a:moveTo>
                    <a:pt x="11782" y="4670"/>
                  </a:moveTo>
                  <a:cubicBezTo>
                    <a:pt x="11782" y="4670"/>
                    <a:pt x="13091" y="4524"/>
                    <a:pt x="16364" y="4524"/>
                  </a:cubicBezTo>
                  <a:cubicBezTo>
                    <a:pt x="19636" y="4524"/>
                    <a:pt x="21600" y="4670"/>
                    <a:pt x="21600" y="4670"/>
                  </a:cubicBezTo>
                  <a:cubicBezTo>
                    <a:pt x="21600" y="17951"/>
                    <a:pt x="21600" y="17951"/>
                    <a:pt x="21600" y="17951"/>
                  </a:cubicBezTo>
                  <a:cubicBezTo>
                    <a:pt x="21600" y="20286"/>
                    <a:pt x="16364" y="21600"/>
                    <a:pt x="7200" y="21600"/>
                  </a:cubicBezTo>
                  <a:cubicBezTo>
                    <a:pt x="3273" y="21600"/>
                    <a:pt x="655" y="21454"/>
                    <a:pt x="655" y="21454"/>
                  </a:cubicBezTo>
                  <a:cubicBezTo>
                    <a:pt x="655" y="21454"/>
                    <a:pt x="0" y="21162"/>
                    <a:pt x="0" y="20870"/>
                  </a:cubicBezTo>
                  <a:cubicBezTo>
                    <a:pt x="0" y="20141"/>
                    <a:pt x="1309" y="19703"/>
                    <a:pt x="1309" y="19703"/>
                  </a:cubicBezTo>
                  <a:cubicBezTo>
                    <a:pt x="1309" y="19703"/>
                    <a:pt x="2618" y="19849"/>
                    <a:pt x="4582" y="19849"/>
                  </a:cubicBezTo>
                  <a:cubicBezTo>
                    <a:pt x="9164" y="19849"/>
                    <a:pt x="11782" y="19265"/>
                    <a:pt x="11782" y="18097"/>
                  </a:cubicBezTo>
                  <a:lnTo>
                    <a:pt x="11782" y="467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56" name="Freeform 46"/>
            <p:cNvSpPr/>
            <p:nvPr/>
          </p:nvSpPr>
          <p:spPr>
            <a:xfrm>
              <a:off x="1222136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250" y="21404"/>
                  </a:moveTo>
                  <a:cubicBezTo>
                    <a:pt x="20250" y="21404"/>
                    <a:pt x="17550" y="21600"/>
                    <a:pt x="10800" y="21600"/>
                  </a:cubicBezTo>
                  <a:cubicBezTo>
                    <a:pt x="4050" y="21600"/>
                    <a:pt x="0" y="21404"/>
                    <a:pt x="0" y="21404"/>
                  </a:cubicBezTo>
                  <a:cubicBezTo>
                    <a:pt x="0" y="6284"/>
                    <a:pt x="0" y="6284"/>
                    <a:pt x="0" y="6284"/>
                  </a:cubicBezTo>
                  <a:cubicBezTo>
                    <a:pt x="0" y="6284"/>
                    <a:pt x="4050" y="6087"/>
                    <a:pt x="10800" y="6087"/>
                  </a:cubicBezTo>
                  <a:cubicBezTo>
                    <a:pt x="17550" y="6087"/>
                    <a:pt x="20250" y="6284"/>
                    <a:pt x="20250" y="6284"/>
                  </a:cubicBezTo>
                  <a:lnTo>
                    <a:pt x="2025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270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270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57" name="Freeform 47"/>
            <p:cNvSpPr/>
            <p:nvPr/>
          </p:nvSpPr>
          <p:spPr>
            <a:xfrm>
              <a:off x="1294673" y="351719"/>
              <a:ext cx="87474" cy="115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73" y="2507"/>
                  </a:moveTo>
                  <a:cubicBezTo>
                    <a:pt x="6607" y="2507"/>
                    <a:pt x="4066" y="4243"/>
                    <a:pt x="4066" y="10800"/>
                  </a:cubicBezTo>
                  <a:cubicBezTo>
                    <a:pt x="4066" y="17164"/>
                    <a:pt x="6607" y="19093"/>
                    <a:pt x="10673" y="19093"/>
                  </a:cubicBezTo>
                  <a:cubicBezTo>
                    <a:pt x="14739" y="19093"/>
                    <a:pt x="17280" y="17164"/>
                    <a:pt x="17280" y="10800"/>
                  </a:cubicBezTo>
                  <a:cubicBezTo>
                    <a:pt x="17280" y="4243"/>
                    <a:pt x="14739" y="2507"/>
                    <a:pt x="10673" y="2507"/>
                  </a:cubicBezTo>
                  <a:moveTo>
                    <a:pt x="10673" y="0"/>
                  </a:moveTo>
                  <a:cubicBezTo>
                    <a:pt x="17280" y="0"/>
                    <a:pt x="21600" y="3279"/>
                    <a:pt x="21600" y="10800"/>
                  </a:cubicBezTo>
                  <a:cubicBezTo>
                    <a:pt x="21600" y="18321"/>
                    <a:pt x="17280" y="21600"/>
                    <a:pt x="10673" y="21600"/>
                  </a:cubicBezTo>
                  <a:cubicBezTo>
                    <a:pt x="4066" y="21600"/>
                    <a:pt x="0" y="18321"/>
                    <a:pt x="0" y="10800"/>
                  </a:cubicBezTo>
                  <a:cubicBezTo>
                    <a:pt x="0" y="3279"/>
                    <a:pt x="4066" y="0"/>
                    <a:pt x="10673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58" name="Freeform 48"/>
            <p:cNvSpPr/>
            <p:nvPr/>
          </p:nvSpPr>
          <p:spPr>
            <a:xfrm>
              <a:off x="1398680" y="381587"/>
              <a:ext cx="54404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11" y="0"/>
                  </a:moveTo>
                  <a:cubicBezTo>
                    <a:pt x="17525" y="0"/>
                    <a:pt x="20377" y="1041"/>
                    <a:pt x="20377" y="1041"/>
                  </a:cubicBezTo>
                  <a:cubicBezTo>
                    <a:pt x="20377" y="2082"/>
                    <a:pt x="19562" y="3383"/>
                    <a:pt x="18747" y="3904"/>
                  </a:cubicBezTo>
                  <a:cubicBezTo>
                    <a:pt x="18747" y="3904"/>
                    <a:pt x="15487" y="3383"/>
                    <a:pt x="12226" y="3383"/>
                  </a:cubicBezTo>
                  <a:cubicBezTo>
                    <a:pt x="8151" y="3383"/>
                    <a:pt x="5706" y="4164"/>
                    <a:pt x="5706" y="6246"/>
                  </a:cubicBezTo>
                  <a:cubicBezTo>
                    <a:pt x="5706" y="8067"/>
                    <a:pt x="9781" y="8588"/>
                    <a:pt x="13449" y="9369"/>
                  </a:cubicBezTo>
                  <a:cubicBezTo>
                    <a:pt x="17525" y="10149"/>
                    <a:pt x="21600" y="11451"/>
                    <a:pt x="21600" y="15354"/>
                  </a:cubicBezTo>
                  <a:cubicBezTo>
                    <a:pt x="21600" y="19258"/>
                    <a:pt x="17932" y="21600"/>
                    <a:pt x="10189" y="21600"/>
                  </a:cubicBezTo>
                  <a:cubicBezTo>
                    <a:pt x="3668" y="21600"/>
                    <a:pt x="0" y="20039"/>
                    <a:pt x="0" y="20039"/>
                  </a:cubicBezTo>
                  <a:cubicBezTo>
                    <a:pt x="0" y="18998"/>
                    <a:pt x="408" y="17957"/>
                    <a:pt x="1630" y="17176"/>
                  </a:cubicBezTo>
                  <a:cubicBezTo>
                    <a:pt x="1630" y="17176"/>
                    <a:pt x="5706" y="18217"/>
                    <a:pt x="9781" y="18217"/>
                  </a:cubicBezTo>
                  <a:cubicBezTo>
                    <a:pt x="13449" y="18217"/>
                    <a:pt x="15894" y="17176"/>
                    <a:pt x="15894" y="15354"/>
                  </a:cubicBezTo>
                  <a:cubicBezTo>
                    <a:pt x="15894" y="13272"/>
                    <a:pt x="12226" y="12752"/>
                    <a:pt x="8558" y="11971"/>
                  </a:cubicBezTo>
                  <a:cubicBezTo>
                    <a:pt x="4483" y="11190"/>
                    <a:pt x="0" y="10149"/>
                    <a:pt x="0" y="6246"/>
                  </a:cubicBezTo>
                  <a:cubicBezTo>
                    <a:pt x="0" y="2602"/>
                    <a:pt x="3668" y="0"/>
                    <a:pt x="1141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59" name="Freeform 49"/>
            <p:cNvSpPr/>
            <p:nvPr/>
          </p:nvSpPr>
          <p:spPr>
            <a:xfrm>
              <a:off x="1467484" y="344020"/>
              <a:ext cx="68806" cy="123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11284" y="35"/>
                  </a:moveTo>
                  <a:cubicBezTo>
                    <a:pt x="12573" y="-145"/>
                    <a:pt x="14830" y="395"/>
                    <a:pt x="15475" y="1115"/>
                  </a:cubicBezTo>
                  <a:cubicBezTo>
                    <a:pt x="9349" y="4715"/>
                    <a:pt x="9349" y="4715"/>
                    <a:pt x="9349" y="4715"/>
                  </a:cubicBezTo>
                  <a:cubicBezTo>
                    <a:pt x="8060" y="4535"/>
                    <a:pt x="7093" y="4355"/>
                    <a:pt x="6448" y="3815"/>
                  </a:cubicBezTo>
                  <a:lnTo>
                    <a:pt x="11284" y="35"/>
                  </a:lnTo>
                  <a:close/>
                  <a:moveTo>
                    <a:pt x="10961" y="8675"/>
                  </a:moveTo>
                  <a:cubicBezTo>
                    <a:pt x="7415" y="8675"/>
                    <a:pt x="5158" y="9755"/>
                    <a:pt x="5158" y="13895"/>
                  </a:cubicBezTo>
                  <a:cubicBezTo>
                    <a:pt x="5158" y="18215"/>
                    <a:pt x="7415" y="19295"/>
                    <a:pt x="10961" y="19295"/>
                  </a:cubicBezTo>
                  <a:cubicBezTo>
                    <a:pt x="14507" y="19295"/>
                    <a:pt x="16764" y="18215"/>
                    <a:pt x="16764" y="13895"/>
                  </a:cubicBezTo>
                  <a:cubicBezTo>
                    <a:pt x="16764" y="9755"/>
                    <a:pt x="14507" y="8675"/>
                    <a:pt x="10961" y="8675"/>
                  </a:cubicBezTo>
                  <a:moveTo>
                    <a:pt x="10961" y="6515"/>
                  </a:moveTo>
                  <a:cubicBezTo>
                    <a:pt x="17731" y="6515"/>
                    <a:pt x="21600" y="8675"/>
                    <a:pt x="21600" y="13895"/>
                  </a:cubicBezTo>
                  <a:cubicBezTo>
                    <a:pt x="21600" y="19295"/>
                    <a:pt x="17409" y="21455"/>
                    <a:pt x="10961" y="21455"/>
                  </a:cubicBezTo>
                  <a:cubicBezTo>
                    <a:pt x="4191" y="21455"/>
                    <a:pt x="0" y="19295"/>
                    <a:pt x="0" y="13895"/>
                  </a:cubicBezTo>
                  <a:cubicBezTo>
                    <a:pt x="0" y="8675"/>
                    <a:pt x="4191" y="6515"/>
                    <a:pt x="10961" y="6515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60" name="Freeform 50"/>
            <p:cNvSpPr/>
            <p:nvPr/>
          </p:nvSpPr>
          <p:spPr>
            <a:xfrm>
              <a:off x="1556023" y="348519"/>
              <a:ext cx="66672" cy="11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8452"/>
                  </a:moveTo>
                  <a:cubicBezTo>
                    <a:pt x="6978" y="8452"/>
                    <a:pt x="4985" y="9955"/>
                    <a:pt x="4985" y="12021"/>
                  </a:cubicBezTo>
                  <a:cubicBezTo>
                    <a:pt x="4985" y="15590"/>
                    <a:pt x="4985" y="15590"/>
                    <a:pt x="4985" y="15590"/>
                  </a:cubicBezTo>
                  <a:cubicBezTo>
                    <a:pt x="4985" y="17468"/>
                    <a:pt x="6978" y="19158"/>
                    <a:pt x="10302" y="19158"/>
                  </a:cubicBezTo>
                  <a:cubicBezTo>
                    <a:pt x="14289" y="19158"/>
                    <a:pt x="16283" y="18031"/>
                    <a:pt x="16283" y="13711"/>
                  </a:cubicBezTo>
                  <a:cubicBezTo>
                    <a:pt x="16283" y="9579"/>
                    <a:pt x="14289" y="8452"/>
                    <a:pt x="10302" y="8452"/>
                  </a:cubicBezTo>
                  <a:moveTo>
                    <a:pt x="4985" y="7889"/>
                  </a:moveTo>
                  <a:cubicBezTo>
                    <a:pt x="6314" y="6762"/>
                    <a:pt x="8640" y="6010"/>
                    <a:pt x="12295" y="6010"/>
                  </a:cubicBezTo>
                  <a:cubicBezTo>
                    <a:pt x="17945" y="6010"/>
                    <a:pt x="21600" y="8077"/>
                    <a:pt x="21600" y="13711"/>
                  </a:cubicBezTo>
                  <a:cubicBezTo>
                    <a:pt x="21600" y="19534"/>
                    <a:pt x="17945" y="21600"/>
                    <a:pt x="12295" y="21600"/>
                  </a:cubicBezTo>
                  <a:cubicBezTo>
                    <a:pt x="8640" y="21600"/>
                    <a:pt x="6314" y="20849"/>
                    <a:pt x="4985" y="19722"/>
                  </a:cubicBezTo>
                  <a:cubicBezTo>
                    <a:pt x="4985" y="21037"/>
                    <a:pt x="4985" y="21037"/>
                    <a:pt x="4985" y="21037"/>
                  </a:cubicBezTo>
                  <a:cubicBezTo>
                    <a:pt x="4985" y="21037"/>
                    <a:pt x="3988" y="21224"/>
                    <a:pt x="2326" y="21224"/>
                  </a:cubicBezTo>
                  <a:cubicBezTo>
                    <a:pt x="665" y="21224"/>
                    <a:pt x="0" y="21037"/>
                    <a:pt x="0" y="21037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0" y="188"/>
                    <a:pt x="665" y="0"/>
                    <a:pt x="2326" y="0"/>
                  </a:cubicBezTo>
                  <a:cubicBezTo>
                    <a:pt x="3988" y="0"/>
                    <a:pt x="4985" y="188"/>
                    <a:pt x="4985" y="188"/>
                  </a:cubicBezTo>
                  <a:lnTo>
                    <a:pt x="4985" y="788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61" name="Freeform 51"/>
            <p:cNvSpPr/>
            <p:nvPr/>
          </p:nvSpPr>
          <p:spPr>
            <a:xfrm>
              <a:off x="431686" y="540531"/>
              <a:ext cx="81073" cy="111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9" y="7800"/>
                  </a:moveTo>
                  <a:cubicBezTo>
                    <a:pt x="4648" y="5800"/>
                    <a:pt x="3828" y="3800"/>
                    <a:pt x="3828" y="3800"/>
                  </a:cubicBezTo>
                  <a:cubicBezTo>
                    <a:pt x="3554" y="3800"/>
                    <a:pt x="3554" y="3800"/>
                    <a:pt x="3554" y="3800"/>
                  </a:cubicBezTo>
                  <a:cubicBezTo>
                    <a:pt x="3554" y="3800"/>
                    <a:pt x="4101" y="5800"/>
                    <a:pt x="4101" y="8800"/>
                  </a:cubicBezTo>
                  <a:cubicBezTo>
                    <a:pt x="4101" y="21400"/>
                    <a:pt x="4101" y="21400"/>
                    <a:pt x="4101" y="21400"/>
                  </a:cubicBezTo>
                  <a:cubicBezTo>
                    <a:pt x="4101" y="21400"/>
                    <a:pt x="3281" y="21600"/>
                    <a:pt x="1914" y="21600"/>
                  </a:cubicBezTo>
                  <a:cubicBezTo>
                    <a:pt x="547" y="21600"/>
                    <a:pt x="0" y="21400"/>
                    <a:pt x="0" y="21400"/>
                  </a:cubicBezTo>
                  <a:cubicBezTo>
                    <a:pt x="0" y="200"/>
                    <a:pt x="0" y="200"/>
                    <a:pt x="0" y="200"/>
                  </a:cubicBezTo>
                  <a:cubicBezTo>
                    <a:pt x="0" y="200"/>
                    <a:pt x="820" y="0"/>
                    <a:pt x="2734" y="0"/>
                  </a:cubicBezTo>
                  <a:cubicBezTo>
                    <a:pt x="4375" y="0"/>
                    <a:pt x="5195" y="200"/>
                    <a:pt x="5195" y="200"/>
                  </a:cubicBezTo>
                  <a:cubicBezTo>
                    <a:pt x="15311" y="13800"/>
                    <a:pt x="15311" y="13800"/>
                    <a:pt x="15311" y="13800"/>
                  </a:cubicBezTo>
                  <a:cubicBezTo>
                    <a:pt x="16952" y="15800"/>
                    <a:pt x="18046" y="17800"/>
                    <a:pt x="18046" y="17800"/>
                  </a:cubicBezTo>
                  <a:cubicBezTo>
                    <a:pt x="18046" y="17800"/>
                    <a:pt x="18046" y="17800"/>
                    <a:pt x="18046" y="17800"/>
                  </a:cubicBezTo>
                  <a:cubicBezTo>
                    <a:pt x="18046" y="17800"/>
                    <a:pt x="17772" y="15600"/>
                    <a:pt x="17772" y="12800"/>
                  </a:cubicBezTo>
                  <a:cubicBezTo>
                    <a:pt x="17772" y="200"/>
                    <a:pt x="17772" y="200"/>
                    <a:pt x="17772" y="200"/>
                  </a:cubicBezTo>
                  <a:cubicBezTo>
                    <a:pt x="17772" y="200"/>
                    <a:pt x="18319" y="0"/>
                    <a:pt x="19686" y="0"/>
                  </a:cubicBezTo>
                  <a:cubicBezTo>
                    <a:pt x="21053" y="0"/>
                    <a:pt x="21600" y="200"/>
                    <a:pt x="21600" y="200"/>
                  </a:cubicBezTo>
                  <a:cubicBezTo>
                    <a:pt x="21600" y="21400"/>
                    <a:pt x="21600" y="21400"/>
                    <a:pt x="21600" y="21400"/>
                  </a:cubicBezTo>
                  <a:cubicBezTo>
                    <a:pt x="21600" y="21400"/>
                    <a:pt x="20780" y="21600"/>
                    <a:pt x="19139" y="21600"/>
                  </a:cubicBezTo>
                  <a:cubicBezTo>
                    <a:pt x="17499" y="21600"/>
                    <a:pt x="16678" y="21400"/>
                    <a:pt x="16678" y="21400"/>
                  </a:cubicBezTo>
                  <a:lnTo>
                    <a:pt x="6289" y="7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62" name="Freeform 52"/>
            <p:cNvSpPr/>
            <p:nvPr/>
          </p:nvSpPr>
          <p:spPr>
            <a:xfrm>
              <a:off x="538893" y="538397"/>
              <a:ext cx="15468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280" y="21600"/>
                    <a:pt x="10080" y="21600"/>
                  </a:cubicBezTo>
                  <a:cubicBezTo>
                    <a:pt x="2880" y="21600"/>
                    <a:pt x="0" y="21404"/>
                    <a:pt x="0" y="21404"/>
                  </a:cubicBezTo>
                  <a:cubicBezTo>
                    <a:pt x="0" y="6284"/>
                    <a:pt x="0" y="6284"/>
                    <a:pt x="0" y="6284"/>
                  </a:cubicBezTo>
                  <a:cubicBezTo>
                    <a:pt x="0" y="6284"/>
                    <a:pt x="2880" y="6087"/>
                    <a:pt x="10080" y="6087"/>
                  </a:cubicBezTo>
                  <a:cubicBezTo>
                    <a:pt x="1728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8720" y="3338"/>
                    <a:pt x="10080" y="3338"/>
                  </a:cubicBezTo>
                  <a:cubicBezTo>
                    <a:pt x="288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2880" y="0"/>
                    <a:pt x="10080" y="0"/>
                  </a:cubicBezTo>
                  <a:cubicBezTo>
                    <a:pt x="1872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63" name="Freeform 53"/>
            <p:cNvSpPr/>
            <p:nvPr/>
          </p:nvSpPr>
          <p:spPr>
            <a:xfrm>
              <a:off x="573562" y="568799"/>
              <a:ext cx="65071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14" y="3123"/>
                  </a:moveTo>
                  <a:cubicBezTo>
                    <a:pt x="7886" y="3123"/>
                    <a:pt x="5829" y="4945"/>
                    <a:pt x="5143" y="9369"/>
                  </a:cubicBezTo>
                  <a:cubicBezTo>
                    <a:pt x="16457" y="9369"/>
                    <a:pt x="16457" y="9369"/>
                    <a:pt x="16457" y="9369"/>
                  </a:cubicBezTo>
                  <a:cubicBezTo>
                    <a:pt x="16457" y="8848"/>
                    <a:pt x="16457" y="8328"/>
                    <a:pt x="16457" y="7547"/>
                  </a:cubicBezTo>
                  <a:cubicBezTo>
                    <a:pt x="16457" y="5205"/>
                    <a:pt x="15086" y="3123"/>
                    <a:pt x="11314" y="3123"/>
                  </a:cubicBezTo>
                  <a:moveTo>
                    <a:pt x="5143" y="11971"/>
                  </a:moveTo>
                  <a:cubicBezTo>
                    <a:pt x="5829" y="16655"/>
                    <a:pt x="8229" y="18217"/>
                    <a:pt x="12343" y="18217"/>
                  </a:cubicBezTo>
                  <a:cubicBezTo>
                    <a:pt x="16114" y="18217"/>
                    <a:pt x="18514" y="17176"/>
                    <a:pt x="18514" y="17176"/>
                  </a:cubicBezTo>
                  <a:cubicBezTo>
                    <a:pt x="19543" y="17696"/>
                    <a:pt x="20229" y="18737"/>
                    <a:pt x="20229" y="19778"/>
                  </a:cubicBezTo>
                  <a:cubicBezTo>
                    <a:pt x="20229" y="19778"/>
                    <a:pt x="17143" y="21600"/>
                    <a:pt x="11657" y="21600"/>
                  </a:cubicBezTo>
                  <a:cubicBezTo>
                    <a:pt x="3771" y="21600"/>
                    <a:pt x="0" y="17696"/>
                    <a:pt x="0" y="10670"/>
                  </a:cubicBezTo>
                  <a:cubicBezTo>
                    <a:pt x="0" y="3383"/>
                    <a:pt x="4457" y="0"/>
                    <a:pt x="11314" y="0"/>
                  </a:cubicBezTo>
                  <a:cubicBezTo>
                    <a:pt x="17829" y="0"/>
                    <a:pt x="21600" y="2863"/>
                    <a:pt x="21600" y="8067"/>
                  </a:cubicBezTo>
                  <a:cubicBezTo>
                    <a:pt x="21600" y="10410"/>
                    <a:pt x="21257" y="11971"/>
                    <a:pt x="21257" y="11971"/>
                  </a:cubicBezTo>
                  <a:lnTo>
                    <a:pt x="5143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64" name="Freeform 54"/>
            <p:cNvSpPr/>
            <p:nvPr/>
          </p:nvSpPr>
          <p:spPr>
            <a:xfrm>
              <a:off x="657300" y="568799"/>
              <a:ext cx="66672" cy="11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2421"/>
                  </a:moveTo>
                  <a:cubicBezTo>
                    <a:pt x="6978" y="2421"/>
                    <a:pt x="4985" y="4097"/>
                    <a:pt x="4985" y="5959"/>
                  </a:cubicBezTo>
                  <a:cubicBezTo>
                    <a:pt x="4985" y="9497"/>
                    <a:pt x="4985" y="9497"/>
                    <a:pt x="4985" y="9497"/>
                  </a:cubicBezTo>
                  <a:cubicBezTo>
                    <a:pt x="4985" y="11545"/>
                    <a:pt x="6978" y="13034"/>
                    <a:pt x="10302" y="13034"/>
                  </a:cubicBezTo>
                  <a:cubicBezTo>
                    <a:pt x="14289" y="13034"/>
                    <a:pt x="16615" y="11917"/>
                    <a:pt x="16615" y="7821"/>
                  </a:cubicBezTo>
                  <a:cubicBezTo>
                    <a:pt x="16615" y="3538"/>
                    <a:pt x="14289" y="2421"/>
                    <a:pt x="10302" y="2421"/>
                  </a:cubicBezTo>
                  <a:moveTo>
                    <a:pt x="12295" y="0"/>
                  </a:moveTo>
                  <a:cubicBezTo>
                    <a:pt x="17945" y="0"/>
                    <a:pt x="21600" y="2048"/>
                    <a:pt x="21600" y="7821"/>
                  </a:cubicBezTo>
                  <a:cubicBezTo>
                    <a:pt x="21600" y="13407"/>
                    <a:pt x="17945" y="15455"/>
                    <a:pt x="12295" y="15455"/>
                  </a:cubicBezTo>
                  <a:cubicBezTo>
                    <a:pt x="8640" y="15455"/>
                    <a:pt x="6314" y="14710"/>
                    <a:pt x="4985" y="13593"/>
                  </a:cubicBezTo>
                  <a:cubicBezTo>
                    <a:pt x="4985" y="21414"/>
                    <a:pt x="4985" y="21414"/>
                    <a:pt x="4985" y="21414"/>
                  </a:cubicBezTo>
                  <a:cubicBezTo>
                    <a:pt x="4985" y="21414"/>
                    <a:pt x="3988" y="21600"/>
                    <a:pt x="2326" y="21600"/>
                  </a:cubicBezTo>
                  <a:cubicBezTo>
                    <a:pt x="665" y="21600"/>
                    <a:pt x="0" y="21414"/>
                    <a:pt x="0" y="21414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665" y="372"/>
                    <a:pt x="2326" y="372"/>
                  </a:cubicBezTo>
                  <a:cubicBezTo>
                    <a:pt x="3988" y="372"/>
                    <a:pt x="4985" y="559"/>
                    <a:pt x="4985" y="559"/>
                  </a:cubicBezTo>
                  <a:cubicBezTo>
                    <a:pt x="4985" y="1862"/>
                    <a:pt x="4985" y="1862"/>
                    <a:pt x="4985" y="1862"/>
                  </a:cubicBezTo>
                  <a:cubicBezTo>
                    <a:pt x="6314" y="745"/>
                    <a:pt x="8640" y="0"/>
                    <a:pt x="12295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65" name="Freeform 55"/>
            <p:cNvSpPr/>
            <p:nvPr/>
          </p:nvSpPr>
          <p:spPr>
            <a:xfrm>
              <a:off x="739439" y="568799"/>
              <a:ext cx="661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75" y="3123"/>
                  </a:moveTo>
                  <a:cubicBezTo>
                    <a:pt x="8100" y="3123"/>
                    <a:pt x="5737" y="4945"/>
                    <a:pt x="5400" y="9369"/>
                  </a:cubicBezTo>
                  <a:cubicBezTo>
                    <a:pt x="16200" y="9369"/>
                    <a:pt x="16200" y="9369"/>
                    <a:pt x="16200" y="9369"/>
                  </a:cubicBezTo>
                  <a:cubicBezTo>
                    <a:pt x="16200" y="8848"/>
                    <a:pt x="16537" y="8328"/>
                    <a:pt x="16537" y="7547"/>
                  </a:cubicBezTo>
                  <a:cubicBezTo>
                    <a:pt x="16537" y="5205"/>
                    <a:pt x="15187" y="3123"/>
                    <a:pt x="11475" y="3123"/>
                  </a:cubicBezTo>
                  <a:moveTo>
                    <a:pt x="5400" y="11971"/>
                  </a:moveTo>
                  <a:cubicBezTo>
                    <a:pt x="5737" y="16655"/>
                    <a:pt x="8100" y="18217"/>
                    <a:pt x="12487" y="18217"/>
                  </a:cubicBezTo>
                  <a:cubicBezTo>
                    <a:pt x="16200" y="18217"/>
                    <a:pt x="18562" y="17176"/>
                    <a:pt x="18562" y="17176"/>
                  </a:cubicBezTo>
                  <a:cubicBezTo>
                    <a:pt x="19237" y="17696"/>
                    <a:pt x="19912" y="18737"/>
                    <a:pt x="20250" y="19778"/>
                  </a:cubicBezTo>
                  <a:cubicBezTo>
                    <a:pt x="20250" y="19778"/>
                    <a:pt x="17212" y="21600"/>
                    <a:pt x="11812" y="21600"/>
                  </a:cubicBezTo>
                  <a:cubicBezTo>
                    <a:pt x="3712" y="21600"/>
                    <a:pt x="0" y="17696"/>
                    <a:pt x="0" y="10670"/>
                  </a:cubicBezTo>
                  <a:cubicBezTo>
                    <a:pt x="0" y="3383"/>
                    <a:pt x="4725" y="0"/>
                    <a:pt x="11475" y="0"/>
                  </a:cubicBezTo>
                  <a:cubicBezTo>
                    <a:pt x="17887" y="0"/>
                    <a:pt x="21600" y="2863"/>
                    <a:pt x="21600" y="8067"/>
                  </a:cubicBezTo>
                  <a:cubicBezTo>
                    <a:pt x="21600" y="10410"/>
                    <a:pt x="20925" y="11971"/>
                    <a:pt x="20925" y="11971"/>
                  </a:cubicBezTo>
                  <a:lnTo>
                    <a:pt x="5400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66" name="Freeform 56"/>
            <p:cNvSpPr/>
            <p:nvPr/>
          </p:nvSpPr>
          <p:spPr>
            <a:xfrm>
              <a:off x="815710" y="535730"/>
              <a:ext cx="46404" cy="116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560" y="0"/>
                  </a:moveTo>
                  <a:cubicBezTo>
                    <a:pt x="12960" y="0"/>
                    <a:pt x="14400" y="191"/>
                    <a:pt x="14400" y="191"/>
                  </a:cubicBezTo>
                  <a:cubicBezTo>
                    <a:pt x="14400" y="8219"/>
                    <a:pt x="14400" y="8219"/>
                    <a:pt x="14400" y="8219"/>
                  </a:cubicBezTo>
                  <a:cubicBezTo>
                    <a:pt x="19200" y="7073"/>
                    <a:pt x="19200" y="7073"/>
                    <a:pt x="19200" y="7073"/>
                  </a:cubicBezTo>
                  <a:cubicBezTo>
                    <a:pt x="19680" y="7073"/>
                    <a:pt x="20160" y="7264"/>
                    <a:pt x="20640" y="7646"/>
                  </a:cubicBezTo>
                  <a:cubicBezTo>
                    <a:pt x="21600" y="8219"/>
                    <a:pt x="21600" y="8602"/>
                    <a:pt x="21600" y="8602"/>
                  </a:cubicBezTo>
                  <a:cubicBezTo>
                    <a:pt x="14400" y="10322"/>
                    <a:pt x="14400" y="10322"/>
                    <a:pt x="14400" y="10322"/>
                  </a:cubicBezTo>
                  <a:cubicBezTo>
                    <a:pt x="14400" y="21409"/>
                    <a:pt x="14400" y="21409"/>
                    <a:pt x="14400" y="21409"/>
                  </a:cubicBezTo>
                  <a:cubicBezTo>
                    <a:pt x="14400" y="21409"/>
                    <a:pt x="12960" y="21600"/>
                    <a:pt x="10560" y="21600"/>
                  </a:cubicBezTo>
                  <a:cubicBezTo>
                    <a:pt x="8160" y="21600"/>
                    <a:pt x="7200" y="21409"/>
                    <a:pt x="7200" y="21409"/>
                  </a:cubicBezTo>
                  <a:cubicBezTo>
                    <a:pt x="7200" y="11851"/>
                    <a:pt x="7200" y="11851"/>
                    <a:pt x="7200" y="11851"/>
                  </a:cubicBezTo>
                  <a:cubicBezTo>
                    <a:pt x="2400" y="12998"/>
                    <a:pt x="2400" y="12998"/>
                    <a:pt x="2400" y="12998"/>
                  </a:cubicBezTo>
                  <a:cubicBezTo>
                    <a:pt x="1920" y="12998"/>
                    <a:pt x="1440" y="12807"/>
                    <a:pt x="960" y="12425"/>
                  </a:cubicBezTo>
                  <a:cubicBezTo>
                    <a:pt x="0" y="11851"/>
                    <a:pt x="0" y="11469"/>
                    <a:pt x="0" y="11469"/>
                  </a:cubicBezTo>
                  <a:cubicBezTo>
                    <a:pt x="7200" y="9940"/>
                    <a:pt x="7200" y="9940"/>
                    <a:pt x="7200" y="9940"/>
                  </a:cubicBezTo>
                  <a:cubicBezTo>
                    <a:pt x="7200" y="191"/>
                    <a:pt x="7200" y="191"/>
                    <a:pt x="7200" y="191"/>
                  </a:cubicBezTo>
                  <a:cubicBezTo>
                    <a:pt x="7200" y="191"/>
                    <a:pt x="8160" y="0"/>
                    <a:pt x="1056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67" name="Freeform 57"/>
            <p:cNvSpPr/>
            <p:nvPr/>
          </p:nvSpPr>
          <p:spPr>
            <a:xfrm>
              <a:off x="876514" y="568799"/>
              <a:ext cx="63472" cy="8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555" y="21600"/>
                    <a:pt x="18813" y="21600"/>
                  </a:cubicBezTo>
                  <a:cubicBezTo>
                    <a:pt x="17071" y="21600"/>
                    <a:pt x="16026" y="21333"/>
                    <a:pt x="16026" y="21333"/>
                  </a:cubicBezTo>
                  <a:cubicBezTo>
                    <a:pt x="16026" y="6933"/>
                    <a:pt x="16026" y="6933"/>
                    <a:pt x="16026" y="6933"/>
                  </a:cubicBezTo>
                  <a:cubicBezTo>
                    <a:pt x="16026" y="4533"/>
                    <a:pt x="14632" y="3467"/>
                    <a:pt x="11148" y="3467"/>
                  </a:cubicBezTo>
                  <a:cubicBezTo>
                    <a:pt x="9058" y="3467"/>
                    <a:pt x="6619" y="4267"/>
                    <a:pt x="5226" y="5867"/>
                  </a:cubicBezTo>
                  <a:cubicBezTo>
                    <a:pt x="5226" y="21333"/>
                    <a:pt x="5226" y="21333"/>
                    <a:pt x="5226" y="21333"/>
                  </a:cubicBezTo>
                  <a:cubicBezTo>
                    <a:pt x="5226" y="21333"/>
                    <a:pt x="4529" y="21600"/>
                    <a:pt x="2787" y="21600"/>
                  </a:cubicBezTo>
                  <a:cubicBezTo>
                    <a:pt x="1045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1045" y="533"/>
                    <a:pt x="2787" y="533"/>
                  </a:cubicBezTo>
                  <a:cubicBezTo>
                    <a:pt x="4529" y="533"/>
                    <a:pt x="5226" y="800"/>
                    <a:pt x="5226" y="800"/>
                  </a:cubicBezTo>
                  <a:cubicBezTo>
                    <a:pt x="5226" y="2667"/>
                    <a:pt x="5226" y="2667"/>
                    <a:pt x="5226" y="2667"/>
                  </a:cubicBezTo>
                  <a:cubicBezTo>
                    <a:pt x="7316" y="1067"/>
                    <a:pt x="10103" y="0"/>
                    <a:pt x="13239" y="0"/>
                  </a:cubicBezTo>
                  <a:cubicBezTo>
                    <a:pt x="18465" y="0"/>
                    <a:pt x="21600" y="2667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68" name="Freeform 58"/>
            <p:cNvSpPr/>
            <p:nvPr/>
          </p:nvSpPr>
          <p:spPr>
            <a:xfrm>
              <a:off x="958652" y="568799"/>
              <a:ext cx="69339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39" y="3123"/>
                  </a:moveTo>
                  <a:cubicBezTo>
                    <a:pt x="7093" y="3123"/>
                    <a:pt x="4836" y="4684"/>
                    <a:pt x="4836" y="10930"/>
                  </a:cubicBezTo>
                  <a:cubicBezTo>
                    <a:pt x="4836" y="16916"/>
                    <a:pt x="7093" y="18477"/>
                    <a:pt x="10639" y="18477"/>
                  </a:cubicBezTo>
                  <a:cubicBezTo>
                    <a:pt x="14185" y="18477"/>
                    <a:pt x="16442" y="16916"/>
                    <a:pt x="16442" y="10930"/>
                  </a:cubicBezTo>
                  <a:cubicBezTo>
                    <a:pt x="16442" y="4684"/>
                    <a:pt x="14185" y="3123"/>
                    <a:pt x="10639" y="3123"/>
                  </a:cubicBezTo>
                  <a:moveTo>
                    <a:pt x="10639" y="0"/>
                  </a:moveTo>
                  <a:cubicBezTo>
                    <a:pt x="17409" y="0"/>
                    <a:pt x="21600" y="3123"/>
                    <a:pt x="21600" y="10930"/>
                  </a:cubicBezTo>
                  <a:cubicBezTo>
                    <a:pt x="21600" y="18477"/>
                    <a:pt x="17409" y="21600"/>
                    <a:pt x="10639" y="21600"/>
                  </a:cubicBezTo>
                  <a:cubicBezTo>
                    <a:pt x="3869" y="21600"/>
                    <a:pt x="0" y="18477"/>
                    <a:pt x="0" y="10930"/>
                  </a:cubicBezTo>
                  <a:cubicBezTo>
                    <a:pt x="0" y="3123"/>
                    <a:pt x="3869" y="0"/>
                    <a:pt x="10639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69" name="Freeform 59"/>
            <p:cNvSpPr/>
            <p:nvPr/>
          </p:nvSpPr>
          <p:spPr>
            <a:xfrm>
              <a:off x="1042391" y="568799"/>
              <a:ext cx="55471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00" y="0"/>
                  </a:moveTo>
                  <a:cubicBezTo>
                    <a:pt x="17600" y="0"/>
                    <a:pt x="20000" y="1041"/>
                    <a:pt x="20000" y="1041"/>
                  </a:cubicBezTo>
                  <a:cubicBezTo>
                    <a:pt x="20000" y="2082"/>
                    <a:pt x="19600" y="3383"/>
                    <a:pt x="18400" y="3904"/>
                  </a:cubicBezTo>
                  <a:cubicBezTo>
                    <a:pt x="18400" y="3904"/>
                    <a:pt x="15600" y="3383"/>
                    <a:pt x="12400" y="3383"/>
                  </a:cubicBezTo>
                  <a:cubicBezTo>
                    <a:pt x="8000" y="3383"/>
                    <a:pt x="6000" y="4424"/>
                    <a:pt x="6000" y="6246"/>
                  </a:cubicBezTo>
                  <a:cubicBezTo>
                    <a:pt x="6000" y="8067"/>
                    <a:pt x="10000" y="8588"/>
                    <a:pt x="13600" y="9369"/>
                  </a:cubicBezTo>
                  <a:cubicBezTo>
                    <a:pt x="17600" y="10149"/>
                    <a:pt x="21600" y="11451"/>
                    <a:pt x="21600" y="15354"/>
                  </a:cubicBezTo>
                  <a:cubicBezTo>
                    <a:pt x="21600" y="19258"/>
                    <a:pt x="18000" y="21600"/>
                    <a:pt x="10400" y="21600"/>
                  </a:cubicBezTo>
                  <a:cubicBezTo>
                    <a:pt x="4000" y="21600"/>
                    <a:pt x="0" y="20039"/>
                    <a:pt x="0" y="20039"/>
                  </a:cubicBezTo>
                  <a:cubicBezTo>
                    <a:pt x="0" y="18998"/>
                    <a:pt x="800" y="17957"/>
                    <a:pt x="2000" y="17176"/>
                  </a:cubicBezTo>
                  <a:cubicBezTo>
                    <a:pt x="2000" y="17176"/>
                    <a:pt x="5600" y="18217"/>
                    <a:pt x="10000" y="18217"/>
                  </a:cubicBezTo>
                  <a:cubicBezTo>
                    <a:pt x="13600" y="18217"/>
                    <a:pt x="15600" y="17436"/>
                    <a:pt x="15600" y="15354"/>
                  </a:cubicBezTo>
                  <a:cubicBezTo>
                    <a:pt x="15600" y="13272"/>
                    <a:pt x="12400" y="12752"/>
                    <a:pt x="8800" y="11971"/>
                  </a:cubicBezTo>
                  <a:cubicBezTo>
                    <a:pt x="4800" y="11190"/>
                    <a:pt x="400" y="10149"/>
                    <a:pt x="400" y="6246"/>
                  </a:cubicBezTo>
                  <a:cubicBezTo>
                    <a:pt x="400" y="2602"/>
                    <a:pt x="4000" y="0"/>
                    <a:pt x="116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70" name="Freeform 60"/>
            <p:cNvSpPr/>
            <p:nvPr/>
          </p:nvSpPr>
          <p:spPr>
            <a:xfrm>
              <a:off x="1116529" y="568799"/>
              <a:ext cx="66672" cy="11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2421"/>
                  </a:moveTo>
                  <a:cubicBezTo>
                    <a:pt x="6978" y="2421"/>
                    <a:pt x="4985" y="4097"/>
                    <a:pt x="4985" y="5959"/>
                  </a:cubicBezTo>
                  <a:cubicBezTo>
                    <a:pt x="4985" y="9497"/>
                    <a:pt x="4985" y="9497"/>
                    <a:pt x="4985" y="9497"/>
                  </a:cubicBezTo>
                  <a:cubicBezTo>
                    <a:pt x="4985" y="11545"/>
                    <a:pt x="6978" y="13034"/>
                    <a:pt x="10302" y="13034"/>
                  </a:cubicBezTo>
                  <a:cubicBezTo>
                    <a:pt x="14289" y="13034"/>
                    <a:pt x="16283" y="11917"/>
                    <a:pt x="16283" y="7821"/>
                  </a:cubicBezTo>
                  <a:cubicBezTo>
                    <a:pt x="16283" y="3538"/>
                    <a:pt x="14289" y="2421"/>
                    <a:pt x="10302" y="2421"/>
                  </a:cubicBezTo>
                  <a:moveTo>
                    <a:pt x="11963" y="0"/>
                  </a:moveTo>
                  <a:cubicBezTo>
                    <a:pt x="17945" y="0"/>
                    <a:pt x="21600" y="2048"/>
                    <a:pt x="21600" y="7821"/>
                  </a:cubicBezTo>
                  <a:cubicBezTo>
                    <a:pt x="21600" y="13407"/>
                    <a:pt x="17945" y="15455"/>
                    <a:pt x="11963" y="15455"/>
                  </a:cubicBezTo>
                  <a:cubicBezTo>
                    <a:pt x="8640" y="15455"/>
                    <a:pt x="6314" y="14710"/>
                    <a:pt x="4985" y="13593"/>
                  </a:cubicBezTo>
                  <a:cubicBezTo>
                    <a:pt x="4985" y="21414"/>
                    <a:pt x="4985" y="21414"/>
                    <a:pt x="4985" y="21414"/>
                  </a:cubicBezTo>
                  <a:cubicBezTo>
                    <a:pt x="4985" y="21414"/>
                    <a:pt x="3988" y="21600"/>
                    <a:pt x="2326" y="21600"/>
                  </a:cubicBezTo>
                  <a:cubicBezTo>
                    <a:pt x="665" y="21600"/>
                    <a:pt x="0" y="21414"/>
                    <a:pt x="0" y="21414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665" y="372"/>
                    <a:pt x="2326" y="372"/>
                  </a:cubicBezTo>
                  <a:cubicBezTo>
                    <a:pt x="3988" y="372"/>
                    <a:pt x="4985" y="559"/>
                    <a:pt x="4985" y="559"/>
                  </a:cubicBezTo>
                  <a:cubicBezTo>
                    <a:pt x="4985" y="1862"/>
                    <a:pt x="4985" y="1862"/>
                    <a:pt x="4985" y="1862"/>
                  </a:cubicBezTo>
                  <a:cubicBezTo>
                    <a:pt x="6314" y="745"/>
                    <a:pt x="8640" y="0"/>
                    <a:pt x="11963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71" name="Freeform 61"/>
            <p:cNvSpPr/>
            <p:nvPr/>
          </p:nvSpPr>
          <p:spPr>
            <a:xfrm>
              <a:off x="1202934" y="569332"/>
              <a:ext cx="47471" cy="82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496" y="0"/>
                  </a:moveTo>
                  <a:cubicBezTo>
                    <a:pt x="18313" y="0"/>
                    <a:pt x="20191" y="270"/>
                    <a:pt x="21600" y="810"/>
                  </a:cubicBezTo>
                  <a:cubicBezTo>
                    <a:pt x="21600" y="2430"/>
                    <a:pt x="20661" y="3510"/>
                    <a:pt x="18783" y="4320"/>
                  </a:cubicBezTo>
                  <a:cubicBezTo>
                    <a:pt x="17374" y="3780"/>
                    <a:pt x="15965" y="3510"/>
                    <a:pt x="14087" y="3510"/>
                  </a:cubicBezTo>
                  <a:cubicBezTo>
                    <a:pt x="11270" y="3510"/>
                    <a:pt x="8922" y="4590"/>
                    <a:pt x="7043" y="6480"/>
                  </a:cubicBezTo>
                  <a:cubicBezTo>
                    <a:pt x="7043" y="21330"/>
                    <a:pt x="7043" y="21330"/>
                    <a:pt x="7043" y="21330"/>
                  </a:cubicBezTo>
                  <a:cubicBezTo>
                    <a:pt x="7043" y="21330"/>
                    <a:pt x="5635" y="21600"/>
                    <a:pt x="3287" y="21600"/>
                  </a:cubicBezTo>
                  <a:cubicBezTo>
                    <a:pt x="939" y="21600"/>
                    <a:pt x="0" y="21330"/>
                    <a:pt x="0" y="21330"/>
                  </a:cubicBezTo>
                  <a:cubicBezTo>
                    <a:pt x="0" y="540"/>
                    <a:pt x="0" y="540"/>
                    <a:pt x="0" y="540"/>
                  </a:cubicBezTo>
                  <a:cubicBezTo>
                    <a:pt x="0" y="540"/>
                    <a:pt x="939" y="270"/>
                    <a:pt x="3287" y="270"/>
                  </a:cubicBezTo>
                  <a:cubicBezTo>
                    <a:pt x="5635" y="270"/>
                    <a:pt x="7043" y="540"/>
                    <a:pt x="7043" y="540"/>
                  </a:cubicBezTo>
                  <a:cubicBezTo>
                    <a:pt x="7043" y="3240"/>
                    <a:pt x="7043" y="3240"/>
                    <a:pt x="7043" y="3240"/>
                  </a:cubicBezTo>
                  <a:cubicBezTo>
                    <a:pt x="9391" y="810"/>
                    <a:pt x="12678" y="0"/>
                    <a:pt x="15496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72" name="Freeform 62"/>
            <p:cNvSpPr/>
            <p:nvPr/>
          </p:nvSpPr>
          <p:spPr>
            <a:xfrm>
              <a:off x="1257338" y="568799"/>
              <a:ext cx="629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666" y="12492"/>
                    <a:pt x="5666" y="15094"/>
                  </a:cubicBezTo>
                  <a:cubicBezTo>
                    <a:pt x="5666" y="17436"/>
                    <a:pt x="7436" y="18477"/>
                    <a:pt x="10269" y="18477"/>
                  </a:cubicBezTo>
                  <a:cubicBezTo>
                    <a:pt x="14518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3102" y="11451"/>
                    <a:pt x="10977" y="11451"/>
                  </a:cubicBezTo>
                  <a:moveTo>
                    <a:pt x="11331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1246" y="21080"/>
                    <a:pt x="19475" y="21080"/>
                  </a:cubicBezTo>
                  <a:cubicBezTo>
                    <a:pt x="18413" y="21080"/>
                    <a:pt x="17351" y="20819"/>
                    <a:pt x="17351" y="20819"/>
                  </a:cubicBezTo>
                  <a:cubicBezTo>
                    <a:pt x="16643" y="18477"/>
                    <a:pt x="16643" y="18477"/>
                    <a:pt x="16643" y="18477"/>
                  </a:cubicBezTo>
                  <a:cubicBezTo>
                    <a:pt x="15226" y="20559"/>
                    <a:pt x="12393" y="21600"/>
                    <a:pt x="8144" y="21600"/>
                  </a:cubicBezTo>
                  <a:cubicBezTo>
                    <a:pt x="3187" y="21600"/>
                    <a:pt x="0" y="19518"/>
                    <a:pt x="0" y="1509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977" y="3383"/>
                  </a:cubicBezTo>
                  <a:cubicBezTo>
                    <a:pt x="7082" y="3383"/>
                    <a:pt x="3541" y="4424"/>
                    <a:pt x="3541" y="4424"/>
                  </a:cubicBezTo>
                  <a:cubicBezTo>
                    <a:pt x="3541" y="4424"/>
                    <a:pt x="2833" y="3904"/>
                    <a:pt x="2479" y="3123"/>
                  </a:cubicBezTo>
                  <a:cubicBezTo>
                    <a:pt x="2125" y="2342"/>
                    <a:pt x="2125" y="1561"/>
                    <a:pt x="2125" y="1561"/>
                  </a:cubicBezTo>
                  <a:cubicBezTo>
                    <a:pt x="2125" y="1561"/>
                    <a:pt x="6020" y="0"/>
                    <a:pt x="1133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73" name="Freeform 63"/>
            <p:cNvSpPr/>
            <p:nvPr/>
          </p:nvSpPr>
          <p:spPr>
            <a:xfrm>
              <a:off x="1334676" y="570399"/>
              <a:ext cx="116275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375"/>
                  </a:cubicBezTo>
                  <a:cubicBezTo>
                    <a:pt x="10704" y="4375"/>
                    <a:pt x="10704" y="4375"/>
                    <a:pt x="10704" y="4375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5926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338" y="0"/>
                  </a:cubicBezTo>
                  <a:cubicBezTo>
                    <a:pt x="2485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311"/>
                    <a:pt x="5926" y="16678"/>
                    <a:pt x="5926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117" y="16678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311"/>
                    <a:pt x="15483" y="16678"/>
                    <a:pt x="15483" y="17499"/>
                  </a:cubicBezTo>
                  <a:cubicBezTo>
                    <a:pt x="15674" y="17499"/>
                    <a:pt x="15674" y="17499"/>
                    <a:pt x="15674" y="17499"/>
                  </a:cubicBezTo>
                  <a:cubicBezTo>
                    <a:pt x="15674" y="16678"/>
                    <a:pt x="15865" y="15311"/>
                    <a:pt x="16248" y="13397"/>
                  </a:cubicBezTo>
                  <a:cubicBezTo>
                    <a:pt x="18924" y="273"/>
                    <a:pt x="18924" y="273"/>
                    <a:pt x="18924" y="273"/>
                  </a:cubicBezTo>
                  <a:cubicBezTo>
                    <a:pt x="18924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057" y="21600"/>
                    <a:pt x="15483" y="21600"/>
                  </a:cubicBezTo>
                  <a:cubicBezTo>
                    <a:pt x="14910" y="21600"/>
                    <a:pt x="14336" y="21600"/>
                    <a:pt x="13763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74" name="Freeform 64"/>
            <p:cNvSpPr/>
            <p:nvPr/>
          </p:nvSpPr>
          <p:spPr>
            <a:xfrm>
              <a:off x="1465351" y="568799"/>
              <a:ext cx="64005" cy="8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555" y="21600"/>
                    <a:pt x="18813" y="21600"/>
                  </a:cubicBezTo>
                  <a:cubicBezTo>
                    <a:pt x="17071" y="21600"/>
                    <a:pt x="16374" y="21333"/>
                    <a:pt x="16374" y="21333"/>
                  </a:cubicBezTo>
                  <a:cubicBezTo>
                    <a:pt x="16374" y="6933"/>
                    <a:pt x="16374" y="6933"/>
                    <a:pt x="16374" y="6933"/>
                  </a:cubicBezTo>
                  <a:cubicBezTo>
                    <a:pt x="16374" y="4533"/>
                    <a:pt x="14632" y="3467"/>
                    <a:pt x="11497" y="3467"/>
                  </a:cubicBezTo>
                  <a:cubicBezTo>
                    <a:pt x="9058" y="3467"/>
                    <a:pt x="6619" y="4267"/>
                    <a:pt x="5574" y="5867"/>
                  </a:cubicBezTo>
                  <a:cubicBezTo>
                    <a:pt x="5574" y="21333"/>
                    <a:pt x="5574" y="21333"/>
                    <a:pt x="5574" y="21333"/>
                  </a:cubicBezTo>
                  <a:cubicBezTo>
                    <a:pt x="5574" y="21333"/>
                    <a:pt x="4529" y="21600"/>
                    <a:pt x="2787" y="21600"/>
                  </a:cubicBezTo>
                  <a:cubicBezTo>
                    <a:pt x="1045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1045" y="533"/>
                    <a:pt x="2787" y="533"/>
                  </a:cubicBezTo>
                  <a:cubicBezTo>
                    <a:pt x="4529" y="533"/>
                    <a:pt x="5574" y="800"/>
                    <a:pt x="5574" y="800"/>
                  </a:cubicBezTo>
                  <a:cubicBezTo>
                    <a:pt x="5574" y="2667"/>
                    <a:pt x="5574" y="2667"/>
                    <a:pt x="5574" y="2667"/>
                  </a:cubicBezTo>
                  <a:cubicBezTo>
                    <a:pt x="7316" y="1067"/>
                    <a:pt x="10103" y="0"/>
                    <a:pt x="13239" y="0"/>
                  </a:cubicBezTo>
                  <a:cubicBezTo>
                    <a:pt x="18465" y="0"/>
                    <a:pt x="21600" y="2667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75" name="Freeform 65"/>
            <p:cNvSpPr/>
            <p:nvPr/>
          </p:nvSpPr>
          <p:spPr>
            <a:xfrm>
              <a:off x="1541622" y="570399"/>
              <a:ext cx="75206" cy="12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19" y="16800"/>
                  </a:moveTo>
                  <a:cubicBezTo>
                    <a:pt x="11540" y="19938"/>
                    <a:pt x="10060" y="21600"/>
                    <a:pt x="5030" y="21600"/>
                  </a:cubicBezTo>
                  <a:cubicBezTo>
                    <a:pt x="3551" y="21600"/>
                    <a:pt x="2663" y="21415"/>
                    <a:pt x="2663" y="21415"/>
                  </a:cubicBezTo>
                  <a:cubicBezTo>
                    <a:pt x="2663" y="21231"/>
                    <a:pt x="2367" y="20862"/>
                    <a:pt x="2367" y="20308"/>
                  </a:cubicBezTo>
                  <a:cubicBezTo>
                    <a:pt x="2367" y="19754"/>
                    <a:pt x="2663" y="19200"/>
                    <a:pt x="2663" y="19200"/>
                  </a:cubicBezTo>
                  <a:cubicBezTo>
                    <a:pt x="2663" y="19200"/>
                    <a:pt x="3551" y="19385"/>
                    <a:pt x="4734" y="19385"/>
                  </a:cubicBezTo>
                  <a:cubicBezTo>
                    <a:pt x="6805" y="19385"/>
                    <a:pt x="7693" y="19015"/>
                    <a:pt x="9173" y="16246"/>
                  </a:cubicBezTo>
                  <a:cubicBezTo>
                    <a:pt x="10060" y="14585"/>
                    <a:pt x="10060" y="14585"/>
                    <a:pt x="10060" y="14585"/>
                  </a:cubicBezTo>
                  <a:cubicBezTo>
                    <a:pt x="9468" y="14585"/>
                    <a:pt x="9173" y="14585"/>
                    <a:pt x="8581" y="14400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85"/>
                    <a:pt x="888" y="0"/>
                    <a:pt x="2367" y="0"/>
                  </a:cubicBezTo>
                  <a:cubicBezTo>
                    <a:pt x="3847" y="0"/>
                    <a:pt x="4734" y="185"/>
                    <a:pt x="4734" y="185"/>
                  </a:cubicBezTo>
                  <a:cubicBezTo>
                    <a:pt x="9764" y="8677"/>
                    <a:pt x="9764" y="8677"/>
                    <a:pt x="9764" y="8677"/>
                  </a:cubicBezTo>
                  <a:cubicBezTo>
                    <a:pt x="10948" y="10523"/>
                    <a:pt x="11540" y="12000"/>
                    <a:pt x="11540" y="12000"/>
                  </a:cubicBezTo>
                  <a:cubicBezTo>
                    <a:pt x="11540" y="12000"/>
                    <a:pt x="11540" y="12000"/>
                    <a:pt x="11540" y="12000"/>
                  </a:cubicBezTo>
                  <a:cubicBezTo>
                    <a:pt x="11540" y="12000"/>
                    <a:pt x="12132" y="10523"/>
                    <a:pt x="13019" y="8677"/>
                  </a:cubicBezTo>
                  <a:cubicBezTo>
                    <a:pt x="17458" y="185"/>
                    <a:pt x="17458" y="185"/>
                    <a:pt x="17458" y="185"/>
                  </a:cubicBezTo>
                  <a:cubicBezTo>
                    <a:pt x="17458" y="185"/>
                    <a:pt x="18049" y="0"/>
                    <a:pt x="19529" y="0"/>
                  </a:cubicBezTo>
                  <a:cubicBezTo>
                    <a:pt x="21008" y="0"/>
                    <a:pt x="21600" y="185"/>
                    <a:pt x="21600" y="185"/>
                  </a:cubicBezTo>
                  <a:lnTo>
                    <a:pt x="13019" y="16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76" name="Freeform 66"/>
            <p:cNvSpPr/>
            <p:nvPr/>
          </p:nvSpPr>
          <p:spPr>
            <a:xfrm>
              <a:off x="1628028" y="568799"/>
              <a:ext cx="565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4" y="10930"/>
                  </a:moveTo>
                  <a:cubicBezTo>
                    <a:pt x="6284" y="15875"/>
                    <a:pt x="8640" y="18217"/>
                    <a:pt x="14531" y="18217"/>
                  </a:cubicBezTo>
                  <a:cubicBezTo>
                    <a:pt x="17673" y="18217"/>
                    <a:pt x="20029" y="17436"/>
                    <a:pt x="20029" y="17436"/>
                  </a:cubicBezTo>
                  <a:cubicBezTo>
                    <a:pt x="20815" y="18217"/>
                    <a:pt x="21600" y="19258"/>
                    <a:pt x="21600" y="20299"/>
                  </a:cubicBezTo>
                  <a:cubicBezTo>
                    <a:pt x="21600" y="20299"/>
                    <a:pt x="19244" y="21600"/>
                    <a:pt x="12960" y="21600"/>
                  </a:cubicBezTo>
                  <a:cubicBezTo>
                    <a:pt x="4320" y="21600"/>
                    <a:pt x="0" y="17696"/>
                    <a:pt x="0" y="10930"/>
                  </a:cubicBezTo>
                  <a:cubicBezTo>
                    <a:pt x="0" y="3904"/>
                    <a:pt x="4320" y="0"/>
                    <a:pt x="12960" y="0"/>
                  </a:cubicBezTo>
                  <a:cubicBezTo>
                    <a:pt x="18851" y="0"/>
                    <a:pt x="21207" y="1041"/>
                    <a:pt x="21207" y="1041"/>
                  </a:cubicBezTo>
                  <a:cubicBezTo>
                    <a:pt x="21207" y="2082"/>
                    <a:pt x="20422" y="3123"/>
                    <a:pt x="19244" y="3904"/>
                  </a:cubicBezTo>
                  <a:cubicBezTo>
                    <a:pt x="19244" y="3904"/>
                    <a:pt x="17280" y="3383"/>
                    <a:pt x="14138" y="3383"/>
                  </a:cubicBezTo>
                  <a:cubicBezTo>
                    <a:pt x="8640" y="3383"/>
                    <a:pt x="6284" y="5725"/>
                    <a:pt x="6284" y="1093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77" name="Freeform 67"/>
            <p:cNvSpPr/>
            <p:nvPr/>
          </p:nvSpPr>
          <p:spPr>
            <a:xfrm>
              <a:off x="1701099" y="535730"/>
              <a:ext cx="64005" cy="116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20555" y="21600"/>
                    <a:pt x="18813" y="21600"/>
                  </a:cubicBezTo>
                  <a:cubicBezTo>
                    <a:pt x="17071" y="21600"/>
                    <a:pt x="16026" y="21409"/>
                    <a:pt x="16026" y="21409"/>
                  </a:cubicBezTo>
                  <a:cubicBezTo>
                    <a:pt x="16026" y="11087"/>
                    <a:pt x="16026" y="11087"/>
                    <a:pt x="16026" y="11087"/>
                  </a:cubicBezTo>
                  <a:cubicBezTo>
                    <a:pt x="16026" y="9366"/>
                    <a:pt x="14632" y="8602"/>
                    <a:pt x="11148" y="8602"/>
                  </a:cubicBezTo>
                  <a:cubicBezTo>
                    <a:pt x="9058" y="8602"/>
                    <a:pt x="6619" y="9175"/>
                    <a:pt x="5226" y="10322"/>
                  </a:cubicBezTo>
                  <a:cubicBezTo>
                    <a:pt x="5226" y="21409"/>
                    <a:pt x="5226" y="21409"/>
                    <a:pt x="5226" y="21409"/>
                  </a:cubicBezTo>
                  <a:cubicBezTo>
                    <a:pt x="5226" y="21409"/>
                    <a:pt x="4529" y="21600"/>
                    <a:pt x="2787" y="21600"/>
                  </a:cubicBezTo>
                  <a:cubicBezTo>
                    <a:pt x="697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697" y="0"/>
                    <a:pt x="2787" y="0"/>
                  </a:cubicBezTo>
                  <a:cubicBezTo>
                    <a:pt x="4529" y="0"/>
                    <a:pt x="5226" y="191"/>
                    <a:pt x="5226" y="191"/>
                  </a:cubicBezTo>
                  <a:cubicBezTo>
                    <a:pt x="5226" y="8028"/>
                    <a:pt x="5226" y="8028"/>
                    <a:pt x="5226" y="8028"/>
                  </a:cubicBezTo>
                  <a:cubicBezTo>
                    <a:pt x="7316" y="6881"/>
                    <a:pt x="10103" y="6117"/>
                    <a:pt x="13239" y="6117"/>
                  </a:cubicBezTo>
                  <a:cubicBezTo>
                    <a:pt x="18465" y="6117"/>
                    <a:pt x="21600" y="8028"/>
                    <a:pt x="21600" y="10513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78" name="Freeform 68"/>
            <p:cNvSpPr/>
            <p:nvPr/>
          </p:nvSpPr>
          <p:spPr>
            <a:xfrm>
              <a:off x="22061" y="342118"/>
              <a:ext cx="27736" cy="309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200" y="0"/>
                  </a:moveTo>
                  <a:cubicBezTo>
                    <a:pt x="4800" y="0"/>
                    <a:pt x="0" y="432"/>
                    <a:pt x="0" y="1008"/>
                  </a:cubicBezTo>
                  <a:cubicBezTo>
                    <a:pt x="0" y="20592"/>
                    <a:pt x="0" y="20592"/>
                    <a:pt x="0" y="20592"/>
                  </a:cubicBezTo>
                  <a:cubicBezTo>
                    <a:pt x="0" y="21096"/>
                    <a:pt x="4800" y="21600"/>
                    <a:pt x="11200" y="21600"/>
                  </a:cubicBezTo>
                  <a:cubicBezTo>
                    <a:pt x="16800" y="21600"/>
                    <a:pt x="21600" y="21096"/>
                    <a:pt x="21600" y="20592"/>
                  </a:cubicBezTo>
                  <a:cubicBezTo>
                    <a:pt x="21600" y="1008"/>
                    <a:pt x="21600" y="1008"/>
                    <a:pt x="21600" y="1008"/>
                  </a:cubicBezTo>
                  <a:cubicBezTo>
                    <a:pt x="21600" y="432"/>
                    <a:pt x="16800" y="0"/>
                    <a:pt x="11200" y="0"/>
                  </a:cubicBezTo>
                </a:path>
              </a:pathLst>
            </a:custGeom>
            <a:solidFill>
              <a:srgbClr val="48A23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79" name="Freeform 69"/>
            <p:cNvSpPr/>
            <p:nvPr/>
          </p:nvSpPr>
          <p:spPr>
            <a:xfrm>
              <a:off x="82820" y="272017"/>
              <a:ext cx="225126" cy="379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77" h="21492" fill="norm" stroke="1" extrusionOk="0">
                  <a:moveTo>
                    <a:pt x="4142" y="13824"/>
                  </a:moveTo>
                  <a:cubicBezTo>
                    <a:pt x="6311" y="9726"/>
                    <a:pt x="10830" y="6858"/>
                    <a:pt x="16614" y="5804"/>
                  </a:cubicBezTo>
                  <a:cubicBezTo>
                    <a:pt x="14626" y="9199"/>
                    <a:pt x="10559" y="12653"/>
                    <a:pt x="4142" y="13824"/>
                  </a:cubicBezTo>
                  <a:moveTo>
                    <a:pt x="18331" y="3872"/>
                  </a:moveTo>
                  <a:cubicBezTo>
                    <a:pt x="11282" y="4575"/>
                    <a:pt x="5588" y="7560"/>
                    <a:pt x="2605" y="12009"/>
                  </a:cubicBezTo>
                  <a:cubicBezTo>
                    <a:pt x="2425" y="8380"/>
                    <a:pt x="3238" y="4399"/>
                    <a:pt x="5498" y="1121"/>
                  </a:cubicBezTo>
                  <a:cubicBezTo>
                    <a:pt x="5769" y="712"/>
                    <a:pt x="5498" y="243"/>
                    <a:pt x="4865" y="68"/>
                  </a:cubicBezTo>
                  <a:cubicBezTo>
                    <a:pt x="4232" y="-108"/>
                    <a:pt x="3509" y="68"/>
                    <a:pt x="3148" y="477"/>
                  </a:cubicBezTo>
                  <a:cubicBezTo>
                    <a:pt x="-1823" y="7619"/>
                    <a:pt x="-196" y="17570"/>
                    <a:pt x="3148" y="21141"/>
                  </a:cubicBezTo>
                  <a:cubicBezTo>
                    <a:pt x="3419" y="21375"/>
                    <a:pt x="3780" y="21492"/>
                    <a:pt x="4232" y="21492"/>
                  </a:cubicBezTo>
                  <a:cubicBezTo>
                    <a:pt x="4503" y="21492"/>
                    <a:pt x="4684" y="21492"/>
                    <a:pt x="4865" y="21375"/>
                  </a:cubicBezTo>
                  <a:cubicBezTo>
                    <a:pt x="5498" y="21141"/>
                    <a:pt x="5678" y="20672"/>
                    <a:pt x="5317" y="20263"/>
                  </a:cubicBezTo>
                  <a:cubicBezTo>
                    <a:pt x="4323" y="19209"/>
                    <a:pt x="3600" y="17687"/>
                    <a:pt x="3057" y="15638"/>
                  </a:cubicBezTo>
                  <a:cubicBezTo>
                    <a:pt x="12366" y="14585"/>
                    <a:pt x="17789" y="9433"/>
                    <a:pt x="19687" y="4926"/>
                  </a:cubicBezTo>
                  <a:cubicBezTo>
                    <a:pt x="19687" y="4926"/>
                    <a:pt x="19687" y="4926"/>
                    <a:pt x="19687" y="4926"/>
                  </a:cubicBezTo>
                  <a:cubicBezTo>
                    <a:pt x="19777" y="4809"/>
                    <a:pt x="19777" y="4692"/>
                    <a:pt x="19777" y="4575"/>
                  </a:cubicBezTo>
                  <a:cubicBezTo>
                    <a:pt x="19596" y="4165"/>
                    <a:pt x="18964" y="3814"/>
                    <a:pt x="18331" y="3872"/>
                  </a:cubicBezTo>
                </a:path>
              </a:pathLst>
            </a:custGeom>
            <a:solidFill>
              <a:srgbClr val="48A23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80" name="Freeform 70"/>
            <p:cNvSpPr/>
            <p:nvPr/>
          </p:nvSpPr>
          <p:spPr>
            <a:xfrm>
              <a:off x="0" y="367718"/>
              <a:ext cx="144395" cy="53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0978" fill="norm" stroke="1" extrusionOk="0">
                  <a:moveTo>
                    <a:pt x="2153" y="20978"/>
                  </a:moveTo>
                  <a:cubicBezTo>
                    <a:pt x="1088" y="20978"/>
                    <a:pt x="327" y="19378"/>
                    <a:pt x="23" y="16578"/>
                  </a:cubicBezTo>
                  <a:cubicBezTo>
                    <a:pt x="-129" y="13778"/>
                    <a:pt x="479" y="10578"/>
                    <a:pt x="1696" y="9778"/>
                  </a:cubicBezTo>
                  <a:cubicBezTo>
                    <a:pt x="18733" y="178"/>
                    <a:pt x="18733" y="178"/>
                    <a:pt x="18733" y="178"/>
                  </a:cubicBezTo>
                  <a:cubicBezTo>
                    <a:pt x="19950" y="-622"/>
                    <a:pt x="21015" y="1378"/>
                    <a:pt x="21319" y="4178"/>
                  </a:cubicBezTo>
                  <a:cubicBezTo>
                    <a:pt x="21471" y="7378"/>
                    <a:pt x="20863" y="10178"/>
                    <a:pt x="19646" y="10978"/>
                  </a:cubicBezTo>
                  <a:cubicBezTo>
                    <a:pt x="2609" y="20978"/>
                    <a:pt x="2609" y="20978"/>
                    <a:pt x="2609" y="20978"/>
                  </a:cubicBezTo>
                  <a:cubicBezTo>
                    <a:pt x="2457" y="20978"/>
                    <a:pt x="2305" y="20978"/>
                    <a:pt x="2153" y="20978"/>
                  </a:cubicBezTo>
                </a:path>
              </a:pathLst>
            </a:custGeom>
            <a:solidFill>
              <a:srgbClr val="CB333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81" name="Freeform 71"/>
            <p:cNvSpPr/>
            <p:nvPr/>
          </p:nvSpPr>
          <p:spPr>
            <a:xfrm>
              <a:off x="23294" y="-1"/>
              <a:ext cx="300984" cy="302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540" fill="norm" stroke="1" extrusionOk="0">
                  <a:moveTo>
                    <a:pt x="17156" y="13578"/>
                  </a:moveTo>
                  <a:cubicBezTo>
                    <a:pt x="16287" y="17117"/>
                    <a:pt x="13242" y="19550"/>
                    <a:pt x="9691" y="19550"/>
                  </a:cubicBezTo>
                  <a:cubicBezTo>
                    <a:pt x="9038" y="19550"/>
                    <a:pt x="8458" y="19476"/>
                    <a:pt x="7806" y="19255"/>
                  </a:cubicBezTo>
                  <a:cubicBezTo>
                    <a:pt x="5849" y="18812"/>
                    <a:pt x="4182" y="17559"/>
                    <a:pt x="3095" y="15716"/>
                  </a:cubicBezTo>
                  <a:cubicBezTo>
                    <a:pt x="2080" y="13947"/>
                    <a:pt x="1718" y="11883"/>
                    <a:pt x="2225" y="9818"/>
                  </a:cubicBezTo>
                  <a:cubicBezTo>
                    <a:pt x="3747" y="3700"/>
                    <a:pt x="3747" y="3700"/>
                    <a:pt x="3747" y="3700"/>
                  </a:cubicBezTo>
                  <a:cubicBezTo>
                    <a:pt x="5632" y="6870"/>
                    <a:pt x="5632" y="6870"/>
                    <a:pt x="5632" y="6870"/>
                  </a:cubicBezTo>
                  <a:cubicBezTo>
                    <a:pt x="5777" y="7165"/>
                    <a:pt x="5994" y="7312"/>
                    <a:pt x="6284" y="7386"/>
                  </a:cubicBezTo>
                  <a:cubicBezTo>
                    <a:pt x="6501" y="7459"/>
                    <a:pt x="6791" y="7386"/>
                    <a:pt x="7009" y="7238"/>
                  </a:cubicBezTo>
                  <a:cubicBezTo>
                    <a:pt x="11430" y="4584"/>
                    <a:pt x="11430" y="4584"/>
                    <a:pt x="11430" y="4584"/>
                  </a:cubicBezTo>
                  <a:cubicBezTo>
                    <a:pt x="13532" y="8123"/>
                    <a:pt x="13532" y="8123"/>
                    <a:pt x="13532" y="8123"/>
                  </a:cubicBezTo>
                  <a:cubicBezTo>
                    <a:pt x="9183" y="10851"/>
                    <a:pt x="9183" y="10851"/>
                    <a:pt x="9183" y="10851"/>
                  </a:cubicBezTo>
                  <a:cubicBezTo>
                    <a:pt x="8676" y="11145"/>
                    <a:pt x="8531" y="11735"/>
                    <a:pt x="8821" y="12251"/>
                  </a:cubicBezTo>
                  <a:cubicBezTo>
                    <a:pt x="9038" y="12546"/>
                    <a:pt x="9328" y="12767"/>
                    <a:pt x="9691" y="12767"/>
                  </a:cubicBezTo>
                  <a:cubicBezTo>
                    <a:pt x="9836" y="12767"/>
                    <a:pt x="10053" y="12694"/>
                    <a:pt x="10198" y="12620"/>
                  </a:cubicBezTo>
                  <a:cubicBezTo>
                    <a:pt x="15489" y="9376"/>
                    <a:pt x="15489" y="9376"/>
                    <a:pt x="15489" y="9376"/>
                  </a:cubicBezTo>
                  <a:cubicBezTo>
                    <a:pt x="15489" y="9376"/>
                    <a:pt x="15489" y="9376"/>
                    <a:pt x="15489" y="9376"/>
                  </a:cubicBezTo>
                  <a:cubicBezTo>
                    <a:pt x="18606" y="7459"/>
                    <a:pt x="18606" y="7459"/>
                    <a:pt x="18606" y="7459"/>
                  </a:cubicBezTo>
                  <a:lnTo>
                    <a:pt x="17156" y="13578"/>
                  </a:lnTo>
                  <a:close/>
                  <a:moveTo>
                    <a:pt x="20781" y="4437"/>
                  </a:moveTo>
                  <a:cubicBezTo>
                    <a:pt x="20491" y="4216"/>
                    <a:pt x="19983" y="4216"/>
                    <a:pt x="19693" y="4363"/>
                  </a:cubicBezTo>
                  <a:cubicBezTo>
                    <a:pt x="15272" y="7091"/>
                    <a:pt x="15272" y="7091"/>
                    <a:pt x="15272" y="7091"/>
                  </a:cubicBezTo>
                  <a:cubicBezTo>
                    <a:pt x="12662" y="2594"/>
                    <a:pt x="12662" y="2594"/>
                    <a:pt x="12662" y="2594"/>
                  </a:cubicBezTo>
                  <a:cubicBezTo>
                    <a:pt x="12518" y="2373"/>
                    <a:pt x="12300" y="2225"/>
                    <a:pt x="12010" y="2152"/>
                  </a:cubicBezTo>
                  <a:cubicBezTo>
                    <a:pt x="11720" y="2078"/>
                    <a:pt x="11503" y="2152"/>
                    <a:pt x="11285" y="2299"/>
                  </a:cubicBezTo>
                  <a:cubicBezTo>
                    <a:pt x="6864" y="4953"/>
                    <a:pt x="6864" y="4953"/>
                    <a:pt x="6864" y="4953"/>
                  </a:cubicBezTo>
                  <a:cubicBezTo>
                    <a:pt x="4182" y="530"/>
                    <a:pt x="4182" y="530"/>
                    <a:pt x="4182" y="530"/>
                  </a:cubicBezTo>
                  <a:cubicBezTo>
                    <a:pt x="4037" y="161"/>
                    <a:pt x="3602" y="-60"/>
                    <a:pt x="3167" y="14"/>
                  </a:cubicBezTo>
                  <a:cubicBezTo>
                    <a:pt x="2805" y="87"/>
                    <a:pt x="2442" y="382"/>
                    <a:pt x="2370" y="751"/>
                  </a:cubicBezTo>
                  <a:cubicBezTo>
                    <a:pt x="268" y="9376"/>
                    <a:pt x="268" y="9376"/>
                    <a:pt x="268" y="9376"/>
                  </a:cubicBezTo>
                  <a:cubicBezTo>
                    <a:pt x="-312" y="11883"/>
                    <a:pt x="50" y="14537"/>
                    <a:pt x="1355" y="16822"/>
                  </a:cubicBezTo>
                  <a:cubicBezTo>
                    <a:pt x="2732" y="19034"/>
                    <a:pt x="4834" y="20655"/>
                    <a:pt x="7371" y="21245"/>
                  </a:cubicBezTo>
                  <a:cubicBezTo>
                    <a:pt x="8096" y="21466"/>
                    <a:pt x="8893" y="21540"/>
                    <a:pt x="9691" y="21540"/>
                  </a:cubicBezTo>
                  <a:cubicBezTo>
                    <a:pt x="14112" y="21540"/>
                    <a:pt x="18026" y="18517"/>
                    <a:pt x="19114" y="14094"/>
                  </a:cubicBezTo>
                  <a:cubicBezTo>
                    <a:pt x="21143" y="5543"/>
                    <a:pt x="21143" y="5543"/>
                    <a:pt x="21143" y="5543"/>
                  </a:cubicBezTo>
                  <a:cubicBezTo>
                    <a:pt x="21288" y="5100"/>
                    <a:pt x="21143" y="4732"/>
                    <a:pt x="20781" y="4437"/>
                  </a:cubicBezTo>
                </a:path>
              </a:pathLst>
            </a:custGeom>
            <a:solidFill>
              <a:srgbClr val="CB333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aphicFrame>
        <p:nvGraphicFramePr>
          <p:cNvPr id="683" name="Tabela 1"/>
          <p:cNvGraphicFramePr/>
          <p:nvPr/>
        </p:nvGraphicFramePr>
        <p:xfrm>
          <a:off x="882817" y="2185399"/>
          <a:ext cx="10097927" cy="3556539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849458"/>
                <a:gridCol w="5163488"/>
                <a:gridCol w="4084980"/>
              </a:tblGrid>
              <a:tr h="1270193">
                <a:tc>
                  <a:txBody>
                    <a:bodyPr/>
                    <a:lstStyle/>
                    <a:p>
                      <a:pPr algn="l"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200">
                          <a:solidFill>
                            <a:srgbClr val="FFFFFF"/>
                          </a:solidFill>
                        </a:rPr>
                        <a:t>Lp.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400">
                          <a:solidFill>
                            <a:srgbClr val="FFFFFF"/>
                          </a:solidFill>
                        </a:rPr>
                        <a:t>Zakładana liczba wniosków składanych w systemie SOW (narastająco)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200">
                          <a:solidFill>
                            <a:srgbClr val="FFFFFF"/>
                          </a:solidFill>
                        </a:rPr>
                        <a:t>Data </a:t>
                      </a:r>
                    </a:p>
                  </a:txBody>
                  <a:tcPr marL="0" marR="0" marT="0" marB="0" anchor="ctr" anchorCtr="0" horzOverflow="overflow"/>
                </a:tc>
              </a:tr>
              <a:tr h="762115">
                <a:tc>
                  <a:txBody>
                    <a:bodyPr/>
                    <a:lstStyle/>
                    <a:p>
                      <a:pPr algn="l"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000">
                          <a:solidFill>
                            <a:srgbClr val="FFFFFF"/>
                          </a:solidFill>
                        </a:rPr>
                        <a:t>        1</a:t>
                      </a:r>
                    </a:p>
                  </a:txBody>
                  <a:tcPr marL="0" marR="0" marT="0" marB="0" anchor="t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200"/>
                        <a:t>10 000</a:t>
                      </a:r>
                    </a:p>
                  </a:txBody>
                  <a:tcPr marL="0" marR="0" marT="0" marB="0" anchor="t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200"/>
                        <a:t>31.12.2019</a:t>
                      </a:r>
                    </a:p>
                  </a:txBody>
                  <a:tcPr marL="0" marR="0" marT="0" marB="0" anchor="t" anchorCtr="0" horzOverflow="overflow"/>
                </a:tc>
              </a:tr>
              <a:tr h="762115">
                <a:tc>
                  <a:txBody>
                    <a:bodyPr/>
                    <a:lstStyle/>
                    <a:p>
                      <a:pPr algn="l"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000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0" marR="0" marT="0" marB="0" anchor="t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200"/>
                        <a:t>40 000</a:t>
                      </a:r>
                    </a:p>
                  </a:txBody>
                  <a:tcPr marL="0" marR="0" marT="0" marB="0" anchor="t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200"/>
                        <a:t>30.03.2020</a:t>
                      </a:r>
                    </a:p>
                  </a:txBody>
                  <a:tcPr marL="0" marR="0" marT="0" marB="0" anchor="t" anchorCtr="0" horzOverflow="overflow"/>
                </a:tc>
              </a:tr>
              <a:tr h="762115">
                <a:tc>
                  <a:txBody>
                    <a:bodyPr/>
                    <a:lstStyle/>
                    <a:p>
                      <a:pPr algn="l"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000">
                          <a:solidFill>
                            <a:srgbClr val="FFFFFF"/>
                          </a:solidFill>
                        </a:rPr>
                        <a:t>3</a:t>
                      </a:r>
                    </a:p>
                  </a:txBody>
                  <a:tcPr marL="0" marR="0" marT="0" marB="0" anchor="t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200"/>
                        <a:t>60 000</a:t>
                      </a:r>
                    </a:p>
                  </a:txBody>
                  <a:tcPr marL="0" marR="0" marT="0" marB="0" anchor="t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200"/>
                        <a:t>30.06.2020</a:t>
                      </a:r>
                    </a:p>
                  </a:txBody>
                  <a:tcPr marL="0" marR="0" marT="0" marB="0" anchor="t" anchorCtr="0" horzOverflow="overflow"/>
                </a:tc>
              </a:tr>
            </a:tbl>
          </a:graphicData>
        </a:graphic>
      </p:graphicFrame>
      <p:sp>
        <p:nvSpPr>
          <p:cNvPr id="684" name="pole tekstowe 2"/>
          <p:cNvSpPr txBox="1"/>
          <p:nvPr/>
        </p:nvSpPr>
        <p:spPr>
          <a:xfrm>
            <a:off x="322784" y="1529370"/>
            <a:ext cx="11533992" cy="802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400" u="sng"/>
            </a:lvl1pPr>
          </a:lstStyle>
          <a:p>
            <a:pPr/>
            <a:r>
              <a:t>Zgoda IP na wydłużenie terminu osiągnięcia wskaźnika rezultatu do 30 czerwca 2020 roku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" name="Obraz 4" descr="Obraz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05283" y="41782"/>
            <a:ext cx="1584177" cy="1648908"/>
          </a:xfrm>
          <a:prstGeom prst="rect">
            <a:avLst/>
          </a:prstGeom>
          <a:ln w="12700">
            <a:miter lim="400000"/>
          </a:ln>
        </p:spPr>
      </p:pic>
      <p:pic>
        <p:nvPicPr>
          <p:cNvPr id="687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8729" y="5692588"/>
            <a:ext cx="1666148" cy="935353"/>
          </a:xfrm>
          <a:prstGeom prst="rect">
            <a:avLst/>
          </a:prstGeom>
          <a:ln w="12700">
            <a:miter lim="400000"/>
          </a:ln>
        </p:spPr>
      </p:pic>
      <p:pic>
        <p:nvPicPr>
          <p:cNvPr id="688" name="Picture 3" descr="Picture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737796" y="5709287"/>
            <a:ext cx="2867488" cy="935353"/>
          </a:xfrm>
          <a:prstGeom prst="rect">
            <a:avLst/>
          </a:prstGeom>
          <a:ln w="12700">
            <a:miter lim="400000"/>
          </a:ln>
        </p:spPr>
      </p:pic>
      <p:sp>
        <p:nvSpPr>
          <p:cNvPr id="689" name="Tytuł 1"/>
          <p:cNvSpPr txBox="1"/>
          <p:nvPr/>
        </p:nvSpPr>
        <p:spPr>
          <a:xfrm>
            <a:off x="2468043" y="292844"/>
            <a:ext cx="8380485" cy="101811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>
            <a:lvl1pPr algn="ctr">
              <a:lnSpc>
                <a:spcPct val="90000"/>
              </a:lnSpc>
              <a:defRPr b="1" sz="4000">
                <a:solidFill>
                  <a:srgbClr val="FFFFFF"/>
                </a:solidFill>
              </a:defRPr>
            </a:lvl1pPr>
          </a:lstStyle>
          <a:p>
            <a:pPr/>
            <a:r>
              <a:t>Założenia</a:t>
            </a:r>
          </a:p>
        </p:txBody>
      </p:sp>
      <p:grpSp>
        <p:nvGrpSpPr>
          <p:cNvPr id="744" name="Group 17"/>
          <p:cNvGrpSpPr/>
          <p:nvPr/>
        </p:nvGrpSpPr>
        <p:grpSpPr>
          <a:xfrm>
            <a:off x="479459" y="454088"/>
            <a:ext cx="1802974" cy="691475"/>
            <a:chOff x="0" y="0"/>
            <a:chExt cx="1802972" cy="691473"/>
          </a:xfrm>
        </p:grpSpPr>
        <p:sp>
          <p:nvSpPr>
            <p:cNvPr id="690" name="Freeform 18"/>
            <p:cNvSpPr/>
            <p:nvPr/>
          </p:nvSpPr>
          <p:spPr>
            <a:xfrm>
              <a:off x="431686" y="165574"/>
              <a:ext cx="74139" cy="112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00" y="10701"/>
                  </a:moveTo>
                  <a:cubicBezTo>
                    <a:pt x="15000" y="10701"/>
                    <a:pt x="16800" y="9116"/>
                    <a:pt x="16800" y="6738"/>
                  </a:cubicBezTo>
                  <a:cubicBezTo>
                    <a:pt x="16800" y="4161"/>
                    <a:pt x="15000" y="2576"/>
                    <a:pt x="11400" y="2576"/>
                  </a:cubicBezTo>
                  <a:cubicBezTo>
                    <a:pt x="4800" y="2576"/>
                    <a:pt x="4800" y="2576"/>
                    <a:pt x="4800" y="2576"/>
                  </a:cubicBezTo>
                  <a:cubicBezTo>
                    <a:pt x="4800" y="10701"/>
                    <a:pt x="4800" y="10701"/>
                    <a:pt x="4800" y="10701"/>
                  </a:cubicBezTo>
                  <a:lnTo>
                    <a:pt x="11400" y="10701"/>
                  </a:lnTo>
                  <a:close/>
                  <a:moveTo>
                    <a:pt x="4800" y="21402"/>
                  </a:moveTo>
                  <a:cubicBezTo>
                    <a:pt x="4800" y="21402"/>
                    <a:pt x="3900" y="21600"/>
                    <a:pt x="2400" y="21600"/>
                  </a:cubicBezTo>
                  <a:cubicBezTo>
                    <a:pt x="900" y="21600"/>
                    <a:pt x="0" y="21402"/>
                    <a:pt x="0" y="2140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000" y="0"/>
                    <a:pt x="12000" y="0"/>
                    <a:pt x="12000" y="0"/>
                  </a:cubicBezTo>
                  <a:cubicBezTo>
                    <a:pt x="18000" y="0"/>
                    <a:pt x="21600" y="2774"/>
                    <a:pt x="21600" y="6738"/>
                  </a:cubicBezTo>
                  <a:cubicBezTo>
                    <a:pt x="21600" y="10503"/>
                    <a:pt x="18000" y="13277"/>
                    <a:pt x="12000" y="13277"/>
                  </a:cubicBezTo>
                  <a:cubicBezTo>
                    <a:pt x="4800" y="13277"/>
                    <a:pt x="4800" y="13277"/>
                    <a:pt x="4800" y="13277"/>
                  </a:cubicBezTo>
                  <a:lnTo>
                    <a:pt x="4800" y="2140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91" name="Freeform 19"/>
            <p:cNvSpPr/>
            <p:nvPr/>
          </p:nvSpPr>
          <p:spPr>
            <a:xfrm>
              <a:off x="515958" y="194376"/>
              <a:ext cx="640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11451"/>
                  </a:moveTo>
                  <a:cubicBezTo>
                    <a:pt x="7316" y="11451"/>
                    <a:pt x="5574" y="12492"/>
                    <a:pt x="5574" y="14834"/>
                  </a:cubicBezTo>
                  <a:cubicBezTo>
                    <a:pt x="5574" y="17436"/>
                    <a:pt x="7316" y="18477"/>
                    <a:pt x="10103" y="18477"/>
                  </a:cubicBezTo>
                  <a:cubicBezTo>
                    <a:pt x="14284" y="18477"/>
                    <a:pt x="16026" y="15875"/>
                    <a:pt x="16026" y="13012"/>
                  </a:cubicBezTo>
                  <a:cubicBezTo>
                    <a:pt x="16026" y="11711"/>
                    <a:pt x="16026" y="11711"/>
                    <a:pt x="16026" y="11711"/>
                  </a:cubicBezTo>
                  <a:cubicBezTo>
                    <a:pt x="14981" y="11711"/>
                    <a:pt x="12890" y="11451"/>
                    <a:pt x="10800" y="11451"/>
                  </a:cubicBezTo>
                  <a:moveTo>
                    <a:pt x="11497" y="0"/>
                  </a:moveTo>
                  <a:cubicBezTo>
                    <a:pt x="19161" y="0"/>
                    <a:pt x="21600" y="2602"/>
                    <a:pt x="21600" y="754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0903" y="21080"/>
                    <a:pt x="19510" y="21080"/>
                  </a:cubicBezTo>
                  <a:cubicBezTo>
                    <a:pt x="18116" y="21080"/>
                    <a:pt x="17419" y="20819"/>
                    <a:pt x="17419" y="20819"/>
                  </a:cubicBezTo>
                  <a:cubicBezTo>
                    <a:pt x="16374" y="18217"/>
                    <a:pt x="16374" y="18217"/>
                    <a:pt x="16374" y="18217"/>
                  </a:cubicBezTo>
                  <a:cubicBezTo>
                    <a:pt x="14981" y="20299"/>
                    <a:pt x="12194" y="21600"/>
                    <a:pt x="8361" y="21600"/>
                  </a:cubicBezTo>
                  <a:cubicBezTo>
                    <a:pt x="3135" y="21600"/>
                    <a:pt x="0" y="19258"/>
                    <a:pt x="0" y="14834"/>
                  </a:cubicBezTo>
                  <a:cubicBezTo>
                    <a:pt x="0" y="10670"/>
                    <a:pt x="3484" y="8848"/>
                    <a:pt x="10103" y="8848"/>
                  </a:cubicBezTo>
                  <a:cubicBezTo>
                    <a:pt x="12542" y="8848"/>
                    <a:pt x="14981" y="8848"/>
                    <a:pt x="16026" y="9108"/>
                  </a:cubicBezTo>
                  <a:cubicBezTo>
                    <a:pt x="16026" y="7547"/>
                    <a:pt x="16026" y="7547"/>
                    <a:pt x="16026" y="7547"/>
                  </a:cubicBezTo>
                  <a:cubicBezTo>
                    <a:pt x="16026" y="4945"/>
                    <a:pt x="14981" y="3383"/>
                    <a:pt x="10800" y="3383"/>
                  </a:cubicBezTo>
                  <a:cubicBezTo>
                    <a:pt x="6968" y="3383"/>
                    <a:pt x="3832" y="4424"/>
                    <a:pt x="3832" y="4424"/>
                  </a:cubicBezTo>
                  <a:cubicBezTo>
                    <a:pt x="3832" y="4164"/>
                    <a:pt x="3135" y="3904"/>
                    <a:pt x="2439" y="3123"/>
                  </a:cubicBezTo>
                  <a:cubicBezTo>
                    <a:pt x="2090" y="2342"/>
                    <a:pt x="2090" y="1561"/>
                    <a:pt x="2090" y="1561"/>
                  </a:cubicBezTo>
                  <a:cubicBezTo>
                    <a:pt x="2090" y="1561"/>
                    <a:pt x="6271" y="0"/>
                    <a:pt x="11497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92" name="Freeform 20"/>
            <p:cNvSpPr/>
            <p:nvPr/>
          </p:nvSpPr>
          <p:spPr>
            <a:xfrm>
              <a:off x="601297" y="157338"/>
              <a:ext cx="62938" cy="120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9207" y="4794"/>
                  </a:moveTo>
                  <a:cubicBezTo>
                    <a:pt x="7790" y="4611"/>
                    <a:pt x="6728" y="4428"/>
                    <a:pt x="6020" y="3879"/>
                  </a:cubicBezTo>
                  <a:cubicBezTo>
                    <a:pt x="11331" y="35"/>
                    <a:pt x="11331" y="35"/>
                    <a:pt x="11331" y="35"/>
                  </a:cubicBezTo>
                  <a:cubicBezTo>
                    <a:pt x="12748" y="-148"/>
                    <a:pt x="14872" y="401"/>
                    <a:pt x="15934" y="1133"/>
                  </a:cubicBezTo>
                  <a:lnTo>
                    <a:pt x="9207" y="4794"/>
                  </a:lnTo>
                  <a:close/>
                  <a:moveTo>
                    <a:pt x="21600" y="21269"/>
                  </a:moveTo>
                  <a:cubicBezTo>
                    <a:pt x="21600" y="21269"/>
                    <a:pt x="20892" y="21452"/>
                    <a:pt x="19121" y="21452"/>
                  </a:cubicBezTo>
                  <a:cubicBezTo>
                    <a:pt x="17351" y="21452"/>
                    <a:pt x="16289" y="21269"/>
                    <a:pt x="16289" y="21269"/>
                  </a:cubicBezTo>
                  <a:cubicBezTo>
                    <a:pt x="16289" y="11384"/>
                    <a:pt x="16289" y="11384"/>
                    <a:pt x="16289" y="11384"/>
                  </a:cubicBezTo>
                  <a:cubicBezTo>
                    <a:pt x="16289" y="9737"/>
                    <a:pt x="14872" y="8821"/>
                    <a:pt x="11331" y="8821"/>
                  </a:cubicBezTo>
                  <a:cubicBezTo>
                    <a:pt x="8852" y="8821"/>
                    <a:pt x="6728" y="9554"/>
                    <a:pt x="5311" y="10652"/>
                  </a:cubicBezTo>
                  <a:cubicBezTo>
                    <a:pt x="5311" y="21269"/>
                    <a:pt x="5311" y="21269"/>
                    <a:pt x="5311" y="21269"/>
                  </a:cubicBezTo>
                  <a:cubicBezTo>
                    <a:pt x="5311" y="21269"/>
                    <a:pt x="4249" y="21452"/>
                    <a:pt x="2833" y="21452"/>
                  </a:cubicBezTo>
                  <a:cubicBezTo>
                    <a:pt x="708" y="21452"/>
                    <a:pt x="0" y="21269"/>
                    <a:pt x="0" y="21269"/>
                  </a:cubicBezTo>
                  <a:cubicBezTo>
                    <a:pt x="0" y="7174"/>
                    <a:pt x="0" y="7174"/>
                    <a:pt x="0" y="7174"/>
                  </a:cubicBezTo>
                  <a:cubicBezTo>
                    <a:pt x="0" y="7174"/>
                    <a:pt x="708" y="6991"/>
                    <a:pt x="2833" y="6991"/>
                  </a:cubicBezTo>
                  <a:cubicBezTo>
                    <a:pt x="4249" y="6991"/>
                    <a:pt x="5311" y="7174"/>
                    <a:pt x="5311" y="7174"/>
                  </a:cubicBezTo>
                  <a:cubicBezTo>
                    <a:pt x="5311" y="8455"/>
                    <a:pt x="5311" y="8455"/>
                    <a:pt x="5311" y="8455"/>
                  </a:cubicBezTo>
                  <a:cubicBezTo>
                    <a:pt x="7082" y="7357"/>
                    <a:pt x="9915" y="6625"/>
                    <a:pt x="13456" y="6625"/>
                  </a:cubicBezTo>
                  <a:cubicBezTo>
                    <a:pt x="18767" y="6625"/>
                    <a:pt x="21600" y="8272"/>
                    <a:pt x="21600" y="10835"/>
                  </a:cubicBezTo>
                  <a:lnTo>
                    <a:pt x="21600" y="2126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93" name="Freeform 21"/>
            <p:cNvSpPr/>
            <p:nvPr/>
          </p:nvSpPr>
          <p:spPr>
            <a:xfrm>
              <a:off x="682902" y="194376"/>
              <a:ext cx="55471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00" y="0"/>
                  </a:moveTo>
                  <a:cubicBezTo>
                    <a:pt x="17600" y="0"/>
                    <a:pt x="20000" y="1041"/>
                    <a:pt x="20000" y="1041"/>
                  </a:cubicBezTo>
                  <a:cubicBezTo>
                    <a:pt x="20000" y="2082"/>
                    <a:pt x="19600" y="3383"/>
                    <a:pt x="18400" y="3904"/>
                  </a:cubicBezTo>
                  <a:cubicBezTo>
                    <a:pt x="18400" y="3904"/>
                    <a:pt x="15600" y="3383"/>
                    <a:pt x="12000" y="3383"/>
                  </a:cubicBezTo>
                  <a:cubicBezTo>
                    <a:pt x="8000" y="3383"/>
                    <a:pt x="6000" y="4164"/>
                    <a:pt x="6000" y="5986"/>
                  </a:cubicBezTo>
                  <a:cubicBezTo>
                    <a:pt x="6000" y="8067"/>
                    <a:pt x="9600" y="8588"/>
                    <a:pt x="13600" y="9369"/>
                  </a:cubicBezTo>
                  <a:cubicBezTo>
                    <a:pt x="17600" y="10149"/>
                    <a:pt x="21600" y="11451"/>
                    <a:pt x="21600" y="15094"/>
                  </a:cubicBezTo>
                  <a:cubicBezTo>
                    <a:pt x="21600" y="19258"/>
                    <a:pt x="17600" y="21600"/>
                    <a:pt x="10000" y="21600"/>
                  </a:cubicBezTo>
                  <a:cubicBezTo>
                    <a:pt x="3600" y="21600"/>
                    <a:pt x="0" y="20039"/>
                    <a:pt x="0" y="20039"/>
                  </a:cubicBezTo>
                  <a:cubicBezTo>
                    <a:pt x="0" y="18998"/>
                    <a:pt x="400" y="17957"/>
                    <a:pt x="1600" y="17176"/>
                  </a:cubicBezTo>
                  <a:cubicBezTo>
                    <a:pt x="1600" y="17176"/>
                    <a:pt x="5600" y="18217"/>
                    <a:pt x="10000" y="18217"/>
                  </a:cubicBezTo>
                  <a:cubicBezTo>
                    <a:pt x="13600" y="18217"/>
                    <a:pt x="15600" y="17176"/>
                    <a:pt x="15600" y="15354"/>
                  </a:cubicBezTo>
                  <a:cubicBezTo>
                    <a:pt x="15600" y="13272"/>
                    <a:pt x="12400" y="12752"/>
                    <a:pt x="8800" y="11971"/>
                  </a:cubicBezTo>
                  <a:cubicBezTo>
                    <a:pt x="4800" y="11190"/>
                    <a:pt x="0" y="10149"/>
                    <a:pt x="0" y="6246"/>
                  </a:cubicBezTo>
                  <a:cubicBezTo>
                    <a:pt x="0" y="2602"/>
                    <a:pt x="4000" y="0"/>
                    <a:pt x="116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94" name="Freeform 22"/>
            <p:cNvSpPr/>
            <p:nvPr/>
          </p:nvSpPr>
          <p:spPr>
            <a:xfrm>
              <a:off x="748506" y="178601"/>
              <a:ext cx="51738" cy="101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11664" y="14895"/>
                  </a:moveTo>
                  <a:cubicBezTo>
                    <a:pt x="11664" y="17731"/>
                    <a:pt x="13824" y="18604"/>
                    <a:pt x="18144" y="18604"/>
                  </a:cubicBezTo>
                  <a:cubicBezTo>
                    <a:pt x="19440" y="18604"/>
                    <a:pt x="21168" y="18604"/>
                    <a:pt x="21168" y="18604"/>
                  </a:cubicBezTo>
                  <a:cubicBezTo>
                    <a:pt x="21168" y="18604"/>
                    <a:pt x="21600" y="19040"/>
                    <a:pt x="21600" y="19913"/>
                  </a:cubicBezTo>
                  <a:cubicBezTo>
                    <a:pt x="21600" y="20567"/>
                    <a:pt x="21168" y="21004"/>
                    <a:pt x="21168" y="21004"/>
                  </a:cubicBezTo>
                  <a:cubicBezTo>
                    <a:pt x="19872" y="21222"/>
                    <a:pt x="18144" y="21440"/>
                    <a:pt x="16416" y="21440"/>
                  </a:cubicBezTo>
                  <a:cubicBezTo>
                    <a:pt x="8640" y="21440"/>
                    <a:pt x="5184" y="19040"/>
                    <a:pt x="5184" y="14895"/>
                  </a:cubicBezTo>
                  <a:cubicBezTo>
                    <a:pt x="5184" y="6167"/>
                    <a:pt x="5184" y="6167"/>
                    <a:pt x="5184" y="6167"/>
                  </a:cubicBezTo>
                  <a:cubicBezTo>
                    <a:pt x="432" y="6167"/>
                    <a:pt x="432" y="6167"/>
                    <a:pt x="432" y="6167"/>
                  </a:cubicBezTo>
                  <a:cubicBezTo>
                    <a:pt x="432" y="6167"/>
                    <a:pt x="0" y="5731"/>
                    <a:pt x="0" y="4858"/>
                  </a:cubicBezTo>
                  <a:cubicBezTo>
                    <a:pt x="0" y="4204"/>
                    <a:pt x="432" y="3767"/>
                    <a:pt x="432" y="3767"/>
                  </a:cubicBezTo>
                  <a:cubicBezTo>
                    <a:pt x="5184" y="3767"/>
                    <a:pt x="5184" y="3767"/>
                    <a:pt x="5184" y="3767"/>
                  </a:cubicBezTo>
                  <a:cubicBezTo>
                    <a:pt x="5184" y="713"/>
                    <a:pt x="5184" y="713"/>
                    <a:pt x="5184" y="713"/>
                  </a:cubicBezTo>
                  <a:cubicBezTo>
                    <a:pt x="6912" y="276"/>
                    <a:pt x="9504" y="-160"/>
                    <a:pt x="11664" y="58"/>
                  </a:cubicBezTo>
                  <a:cubicBezTo>
                    <a:pt x="11664" y="3767"/>
                    <a:pt x="11664" y="3767"/>
                    <a:pt x="11664" y="3767"/>
                  </a:cubicBezTo>
                  <a:cubicBezTo>
                    <a:pt x="20304" y="3767"/>
                    <a:pt x="20304" y="3767"/>
                    <a:pt x="20304" y="3767"/>
                  </a:cubicBezTo>
                  <a:cubicBezTo>
                    <a:pt x="20304" y="3767"/>
                    <a:pt x="20736" y="4204"/>
                    <a:pt x="20736" y="4858"/>
                  </a:cubicBezTo>
                  <a:cubicBezTo>
                    <a:pt x="20736" y="5731"/>
                    <a:pt x="20304" y="6167"/>
                    <a:pt x="20304" y="6167"/>
                  </a:cubicBezTo>
                  <a:cubicBezTo>
                    <a:pt x="11664" y="6167"/>
                    <a:pt x="11664" y="6167"/>
                    <a:pt x="11664" y="6167"/>
                  </a:cubicBezTo>
                  <a:lnTo>
                    <a:pt x="11664" y="14895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95" name="Freeform 23"/>
            <p:cNvSpPr/>
            <p:nvPr/>
          </p:nvSpPr>
          <p:spPr>
            <a:xfrm>
              <a:off x="807176" y="196509"/>
              <a:ext cx="116809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101"/>
                  </a:cubicBezTo>
                  <a:cubicBezTo>
                    <a:pt x="10704" y="4101"/>
                    <a:pt x="10704" y="4101"/>
                    <a:pt x="10704" y="4101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6117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529" y="0"/>
                  </a:cubicBezTo>
                  <a:cubicBezTo>
                    <a:pt x="2485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038"/>
                    <a:pt x="5926" y="16678"/>
                    <a:pt x="6117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308" y="16405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038"/>
                    <a:pt x="15483" y="16678"/>
                    <a:pt x="15483" y="17499"/>
                  </a:cubicBezTo>
                  <a:cubicBezTo>
                    <a:pt x="15674" y="17499"/>
                    <a:pt x="15674" y="17499"/>
                    <a:pt x="15674" y="17499"/>
                  </a:cubicBezTo>
                  <a:cubicBezTo>
                    <a:pt x="15674" y="16678"/>
                    <a:pt x="15865" y="15311"/>
                    <a:pt x="16439" y="13397"/>
                  </a:cubicBezTo>
                  <a:cubicBezTo>
                    <a:pt x="19115" y="273"/>
                    <a:pt x="19115" y="273"/>
                    <a:pt x="19115" y="273"/>
                  </a:cubicBezTo>
                  <a:cubicBezTo>
                    <a:pt x="19115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248" y="21600"/>
                    <a:pt x="15483" y="21600"/>
                  </a:cubicBezTo>
                  <a:cubicBezTo>
                    <a:pt x="14910" y="21600"/>
                    <a:pt x="14527" y="21600"/>
                    <a:pt x="13954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96" name="Freeform 24"/>
            <p:cNvSpPr/>
            <p:nvPr/>
          </p:nvSpPr>
          <p:spPr>
            <a:xfrm>
              <a:off x="934118" y="194376"/>
              <a:ext cx="688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39" y="3123"/>
                  </a:moveTo>
                  <a:cubicBezTo>
                    <a:pt x="7093" y="3123"/>
                    <a:pt x="4836" y="4684"/>
                    <a:pt x="4836" y="10670"/>
                  </a:cubicBezTo>
                  <a:cubicBezTo>
                    <a:pt x="4836" y="16916"/>
                    <a:pt x="7093" y="18477"/>
                    <a:pt x="10639" y="18477"/>
                  </a:cubicBezTo>
                  <a:cubicBezTo>
                    <a:pt x="14185" y="18477"/>
                    <a:pt x="16442" y="16916"/>
                    <a:pt x="16442" y="10670"/>
                  </a:cubicBezTo>
                  <a:cubicBezTo>
                    <a:pt x="16442" y="4684"/>
                    <a:pt x="14185" y="3123"/>
                    <a:pt x="10639" y="3123"/>
                  </a:cubicBezTo>
                  <a:moveTo>
                    <a:pt x="10639" y="0"/>
                  </a:moveTo>
                  <a:cubicBezTo>
                    <a:pt x="17409" y="0"/>
                    <a:pt x="21600" y="3123"/>
                    <a:pt x="21600" y="10670"/>
                  </a:cubicBezTo>
                  <a:cubicBezTo>
                    <a:pt x="21600" y="18477"/>
                    <a:pt x="17409" y="21600"/>
                    <a:pt x="10639" y="21600"/>
                  </a:cubicBezTo>
                  <a:cubicBezTo>
                    <a:pt x="4191" y="21600"/>
                    <a:pt x="0" y="18477"/>
                    <a:pt x="0" y="10670"/>
                  </a:cubicBezTo>
                  <a:cubicBezTo>
                    <a:pt x="0" y="3123"/>
                    <a:pt x="4191" y="0"/>
                    <a:pt x="10639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97" name="Freeform 25"/>
            <p:cNvSpPr/>
            <p:nvPr/>
          </p:nvSpPr>
          <p:spPr>
            <a:xfrm>
              <a:off x="1013589" y="196509"/>
              <a:ext cx="116275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101"/>
                  </a:cubicBezTo>
                  <a:cubicBezTo>
                    <a:pt x="10704" y="4101"/>
                    <a:pt x="10704" y="4101"/>
                    <a:pt x="10704" y="4101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5926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338" y="0"/>
                  </a:cubicBezTo>
                  <a:cubicBezTo>
                    <a:pt x="2294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038"/>
                    <a:pt x="5926" y="16678"/>
                    <a:pt x="5926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117" y="16405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038"/>
                    <a:pt x="15483" y="16678"/>
                    <a:pt x="15483" y="17499"/>
                  </a:cubicBezTo>
                  <a:cubicBezTo>
                    <a:pt x="15483" y="17499"/>
                    <a:pt x="15483" y="17499"/>
                    <a:pt x="15483" y="17499"/>
                  </a:cubicBezTo>
                  <a:cubicBezTo>
                    <a:pt x="15674" y="16678"/>
                    <a:pt x="15865" y="15311"/>
                    <a:pt x="16248" y="13397"/>
                  </a:cubicBezTo>
                  <a:cubicBezTo>
                    <a:pt x="18924" y="273"/>
                    <a:pt x="18924" y="273"/>
                    <a:pt x="18924" y="273"/>
                  </a:cubicBezTo>
                  <a:cubicBezTo>
                    <a:pt x="18924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057" y="21600"/>
                    <a:pt x="15483" y="21600"/>
                  </a:cubicBezTo>
                  <a:cubicBezTo>
                    <a:pt x="14910" y="21600"/>
                    <a:pt x="14336" y="21600"/>
                    <a:pt x="13763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98" name="Freeform 26"/>
            <p:cNvSpPr/>
            <p:nvPr/>
          </p:nvSpPr>
          <p:spPr>
            <a:xfrm>
              <a:off x="1135730" y="196509"/>
              <a:ext cx="75206" cy="12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19" y="16800"/>
                  </a:moveTo>
                  <a:cubicBezTo>
                    <a:pt x="11540" y="19754"/>
                    <a:pt x="10060" y="21600"/>
                    <a:pt x="5030" y="21600"/>
                  </a:cubicBezTo>
                  <a:cubicBezTo>
                    <a:pt x="3551" y="21600"/>
                    <a:pt x="2663" y="21231"/>
                    <a:pt x="2663" y="21231"/>
                  </a:cubicBezTo>
                  <a:cubicBezTo>
                    <a:pt x="2663" y="21231"/>
                    <a:pt x="2367" y="20862"/>
                    <a:pt x="2367" y="20308"/>
                  </a:cubicBezTo>
                  <a:cubicBezTo>
                    <a:pt x="2367" y="19569"/>
                    <a:pt x="2663" y="19200"/>
                    <a:pt x="2663" y="19200"/>
                  </a:cubicBezTo>
                  <a:cubicBezTo>
                    <a:pt x="2663" y="19200"/>
                    <a:pt x="3551" y="19200"/>
                    <a:pt x="4734" y="19200"/>
                  </a:cubicBezTo>
                  <a:cubicBezTo>
                    <a:pt x="6805" y="19200"/>
                    <a:pt x="7693" y="18831"/>
                    <a:pt x="9173" y="16246"/>
                  </a:cubicBezTo>
                  <a:cubicBezTo>
                    <a:pt x="10060" y="14585"/>
                    <a:pt x="10060" y="14585"/>
                    <a:pt x="10060" y="14585"/>
                  </a:cubicBezTo>
                  <a:cubicBezTo>
                    <a:pt x="9468" y="14585"/>
                    <a:pt x="9173" y="14585"/>
                    <a:pt x="8581" y="14400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85"/>
                    <a:pt x="888" y="0"/>
                    <a:pt x="2367" y="0"/>
                  </a:cubicBezTo>
                  <a:cubicBezTo>
                    <a:pt x="3847" y="0"/>
                    <a:pt x="4734" y="185"/>
                    <a:pt x="4734" y="185"/>
                  </a:cubicBezTo>
                  <a:cubicBezTo>
                    <a:pt x="9764" y="8677"/>
                    <a:pt x="9764" y="8677"/>
                    <a:pt x="9764" y="8677"/>
                  </a:cubicBezTo>
                  <a:cubicBezTo>
                    <a:pt x="10948" y="10523"/>
                    <a:pt x="11244" y="11815"/>
                    <a:pt x="11244" y="11815"/>
                  </a:cubicBezTo>
                  <a:cubicBezTo>
                    <a:pt x="11540" y="11815"/>
                    <a:pt x="11540" y="11815"/>
                    <a:pt x="11540" y="11815"/>
                  </a:cubicBezTo>
                  <a:cubicBezTo>
                    <a:pt x="11540" y="11815"/>
                    <a:pt x="12132" y="10523"/>
                    <a:pt x="13019" y="8677"/>
                  </a:cubicBezTo>
                  <a:cubicBezTo>
                    <a:pt x="17458" y="185"/>
                    <a:pt x="17458" y="185"/>
                    <a:pt x="17458" y="185"/>
                  </a:cubicBezTo>
                  <a:cubicBezTo>
                    <a:pt x="17458" y="185"/>
                    <a:pt x="18049" y="0"/>
                    <a:pt x="19529" y="0"/>
                  </a:cubicBezTo>
                  <a:cubicBezTo>
                    <a:pt x="21008" y="0"/>
                    <a:pt x="21600" y="185"/>
                    <a:pt x="21600" y="185"/>
                  </a:cubicBezTo>
                  <a:lnTo>
                    <a:pt x="13019" y="16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99" name="Freeform 27"/>
            <p:cNvSpPr/>
            <p:nvPr/>
          </p:nvSpPr>
          <p:spPr>
            <a:xfrm>
              <a:off x="1260538" y="165574"/>
              <a:ext cx="62938" cy="112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11" y="21402"/>
                  </a:moveTo>
                  <a:cubicBezTo>
                    <a:pt x="5311" y="21402"/>
                    <a:pt x="4603" y="21600"/>
                    <a:pt x="2479" y="21600"/>
                  </a:cubicBezTo>
                  <a:cubicBezTo>
                    <a:pt x="708" y="21600"/>
                    <a:pt x="0" y="21402"/>
                    <a:pt x="0" y="2140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1246" y="0"/>
                    <a:pt x="21246" y="0"/>
                    <a:pt x="21246" y="0"/>
                  </a:cubicBezTo>
                  <a:cubicBezTo>
                    <a:pt x="21600" y="396"/>
                    <a:pt x="21600" y="793"/>
                    <a:pt x="21600" y="1387"/>
                  </a:cubicBezTo>
                  <a:cubicBezTo>
                    <a:pt x="21600" y="1783"/>
                    <a:pt x="21600" y="2180"/>
                    <a:pt x="21246" y="2576"/>
                  </a:cubicBezTo>
                  <a:cubicBezTo>
                    <a:pt x="5311" y="2576"/>
                    <a:pt x="5311" y="2576"/>
                    <a:pt x="5311" y="2576"/>
                  </a:cubicBezTo>
                  <a:cubicBezTo>
                    <a:pt x="5311" y="9908"/>
                    <a:pt x="5311" y="9908"/>
                    <a:pt x="5311" y="9908"/>
                  </a:cubicBezTo>
                  <a:cubicBezTo>
                    <a:pt x="19475" y="9908"/>
                    <a:pt x="19475" y="9908"/>
                    <a:pt x="19475" y="9908"/>
                  </a:cubicBezTo>
                  <a:cubicBezTo>
                    <a:pt x="19830" y="10106"/>
                    <a:pt x="19830" y="10503"/>
                    <a:pt x="19830" y="11097"/>
                  </a:cubicBezTo>
                  <a:cubicBezTo>
                    <a:pt x="19830" y="11494"/>
                    <a:pt x="19830" y="11890"/>
                    <a:pt x="19475" y="12286"/>
                  </a:cubicBezTo>
                  <a:cubicBezTo>
                    <a:pt x="5311" y="12286"/>
                    <a:pt x="5311" y="12286"/>
                    <a:pt x="5311" y="12286"/>
                  </a:cubicBezTo>
                  <a:lnTo>
                    <a:pt x="5311" y="2140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00" name="Freeform 28"/>
            <p:cNvSpPr/>
            <p:nvPr/>
          </p:nvSpPr>
          <p:spPr>
            <a:xfrm>
              <a:off x="1337876" y="196509"/>
              <a:ext cx="62405" cy="83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67"/>
                  </a:moveTo>
                  <a:cubicBezTo>
                    <a:pt x="0" y="267"/>
                    <a:pt x="708" y="0"/>
                    <a:pt x="2479" y="0"/>
                  </a:cubicBezTo>
                  <a:cubicBezTo>
                    <a:pt x="4249" y="0"/>
                    <a:pt x="5311" y="267"/>
                    <a:pt x="5311" y="267"/>
                  </a:cubicBezTo>
                  <a:cubicBezTo>
                    <a:pt x="5311" y="14667"/>
                    <a:pt x="5311" y="14667"/>
                    <a:pt x="5311" y="14667"/>
                  </a:cubicBezTo>
                  <a:cubicBezTo>
                    <a:pt x="5311" y="17067"/>
                    <a:pt x="6728" y="18133"/>
                    <a:pt x="10269" y="18133"/>
                  </a:cubicBezTo>
                  <a:cubicBezTo>
                    <a:pt x="12393" y="18133"/>
                    <a:pt x="14872" y="17333"/>
                    <a:pt x="16289" y="15733"/>
                  </a:cubicBezTo>
                  <a:cubicBezTo>
                    <a:pt x="16289" y="267"/>
                    <a:pt x="16289" y="267"/>
                    <a:pt x="16289" y="267"/>
                  </a:cubicBezTo>
                  <a:cubicBezTo>
                    <a:pt x="16289" y="267"/>
                    <a:pt x="17351" y="0"/>
                    <a:pt x="18767" y="0"/>
                  </a:cubicBezTo>
                  <a:cubicBezTo>
                    <a:pt x="20892" y="0"/>
                    <a:pt x="21600" y="267"/>
                    <a:pt x="21600" y="267"/>
                  </a:cubicBezTo>
                  <a:cubicBezTo>
                    <a:pt x="21600" y="20800"/>
                    <a:pt x="21600" y="20800"/>
                    <a:pt x="21600" y="20800"/>
                  </a:cubicBezTo>
                  <a:cubicBezTo>
                    <a:pt x="21600" y="20800"/>
                    <a:pt x="20892" y="21067"/>
                    <a:pt x="18767" y="21067"/>
                  </a:cubicBezTo>
                  <a:cubicBezTo>
                    <a:pt x="17351" y="21067"/>
                    <a:pt x="16289" y="20800"/>
                    <a:pt x="16289" y="20800"/>
                  </a:cubicBezTo>
                  <a:cubicBezTo>
                    <a:pt x="16289" y="18933"/>
                    <a:pt x="16289" y="18933"/>
                    <a:pt x="16289" y="18933"/>
                  </a:cubicBezTo>
                  <a:cubicBezTo>
                    <a:pt x="14164" y="20533"/>
                    <a:pt x="11331" y="21600"/>
                    <a:pt x="8144" y="21600"/>
                  </a:cubicBezTo>
                  <a:cubicBezTo>
                    <a:pt x="2833" y="21600"/>
                    <a:pt x="0" y="18933"/>
                    <a:pt x="0" y="15467"/>
                  </a:cubicBezTo>
                  <a:lnTo>
                    <a:pt x="0" y="267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01" name="Freeform 29"/>
            <p:cNvSpPr/>
            <p:nvPr/>
          </p:nvSpPr>
          <p:spPr>
            <a:xfrm>
              <a:off x="1423215" y="194376"/>
              <a:ext cx="62938" cy="83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892" y="21600"/>
                    <a:pt x="19121" y="21600"/>
                  </a:cubicBezTo>
                  <a:cubicBezTo>
                    <a:pt x="17351" y="21600"/>
                    <a:pt x="16289" y="21333"/>
                    <a:pt x="16289" y="21333"/>
                  </a:cubicBezTo>
                  <a:cubicBezTo>
                    <a:pt x="16289" y="6933"/>
                    <a:pt x="16289" y="6933"/>
                    <a:pt x="16289" y="6933"/>
                  </a:cubicBezTo>
                  <a:cubicBezTo>
                    <a:pt x="16289" y="4533"/>
                    <a:pt x="14872" y="3200"/>
                    <a:pt x="11331" y="3200"/>
                  </a:cubicBezTo>
                  <a:cubicBezTo>
                    <a:pt x="8852" y="3200"/>
                    <a:pt x="6728" y="4267"/>
                    <a:pt x="5311" y="5867"/>
                  </a:cubicBezTo>
                  <a:cubicBezTo>
                    <a:pt x="5311" y="21333"/>
                    <a:pt x="5311" y="21333"/>
                    <a:pt x="5311" y="21333"/>
                  </a:cubicBezTo>
                  <a:cubicBezTo>
                    <a:pt x="5311" y="21333"/>
                    <a:pt x="4249" y="21600"/>
                    <a:pt x="2479" y="21600"/>
                  </a:cubicBezTo>
                  <a:cubicBezTo>
                    <a:pt x="708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708" y="533"/>
                    <a:pt x="2479" y="533"/>
                  </a:cubicBezTo>
                  <a:cubicBezTo>
                    <a:pt x="4249" y="533"/>
                    <a:pt x="5311" y="800"/>
                    <a:pt x="5311" y="800"/>
                  </a:cubicBezTo>
                  <a:cubicBezTo>
                    <a:pt x="5311" y="2667"/>
                    <a:pt x="5311" y="2667"/>
                    <a:pt x="5311" y="2667"/>
                  </a:cubicBezTo>
                  <a:cubicBezTo>
                    <a:pt x="7082" y="1067"/>
                    <a:pt x="9915" y="0"/>
                    <a:pt x="13456" y="0"/>
                  </a:cubicBezTo>
                  <a:cubicBezTo>
                    <a:pt x="18767" y="0"/>
                    <a:pt x="21600" y="2400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02" name="Freeform 30"/>
            <p:cNvSpPr/>
            <p:nvPr/>
          </p:nvSpPr>
          <p:spPr>
            <a:xfrm>
              <a:off x="1504287" y="161307"/>
              <a:ext cx="68271" cy="118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127" y="8452"/>
                  </a:moveTo>
                  <a:cubicBezTo>
                    <a:pt x="7200" y="8452"/>
                    <a:pt x="5236" y="9579"/>
                    <a:pt x="5236" y="13711"/>
                  </a:cubicBezTo>
                  <a:cubicBezTo>
                    <a:pt x="5236" y="18031"/>
                    <a:pt x="7200" y="19158"/>
                    <a:pt x="11127" y="19158"/>
                  </a:cubicBezTo>
                  <a:cubicBezTo>
                    <a:pt x="14727" y="19158"/>
                    <a:pt x="16691" y="17468"/>
                    <a:pt x="16691" y="15590"/>
                  </a:cubicBezTo>
                  <a:cubicBezTo>
                    <a:pt x="16691" y="11833"/>
                    <a:pt x="16691" y="11833"/>
                    <a:pt x="16691" y="11833"/>
                  </a:cubicBezTo>
                  <a:cubicBezTo>
                    <a:pt x="16364" y="9955"/>
                    <a:pt x="14727" y="8452"/>
                    <a:pt x="11127" y="8452"/>
                  </a:cubicBezTo>
                  <a:moveTo>
                    <a:pt x="18982" y="0"/>
                  </a:moveTo>
                  <a:cubicBezTo>
                    <a:pt x="20618" y="0"/>
                    <a:pt x="21600" y="188"/>
                    <a:pt x="21600" y="188"/>
                  </a:cubicBezTo>
                  <a:cubicBezTo>
                    <a:pt x="21600" y="21037"/>
                    <a:pt x="21600" y="21037"/>
                    <a:pt x="21600" y="21037"/>
                  </a:cubicBezTo>
                  <a:cubicBezTo>
                    <a:pt x="21600" y="21037"/>
                    <a:pt x="20618" y="21224"/>
                    <a:pt x="19309" y="21224"/>
                  </a:cubicBezTo>
                  <a:cubicBezTo>
                    <a:pt x="18327" y="21224"/>
                    <a:pt x="17345" y="21037"/>
                    <a:pt x="17345" y="21037"/>
                  </a:cubicBezTo>
                  <a:cubicBezTo>
                    <a:pt x="16691" y="19534"/>
                    <a:pt x="16691" y="19534"/>
                    <a:pt x="16691" y="19534"/>
                  </a:cubicBezTo>
                  <a:cubicBezTo>
                    <a:pt x="15382" y="20849"/>
                    <a:pt x="13091" y="21600"/>
                    <a:pt x="9491" y="21600"/>
                  </a:cubicBezTo>
                  <a:cubicBezTo>
                    <a:pt x="3927" y="21600"/>
                    <a:pt x="0" y="19534"/>
                    <a:pt x="0" y="13711"/>
                  </a:cubicBezTo>
                  <a:cubicBezTo>
                    <a:pt x="0" y="8077"/>
                    <a:pt x="3927" y="6010"/>
                    <a:pt x="9491" y="6010"/>
                  </a:cubicBezTo>
                  <a:cubicBezTo>
                    <a:pt x="12764" y="6010"/>
                    <a:pt x="15055" y="6762"/>
                    <a:pt x="16691" y="7889"/>
                  </a:cubicBezTo>
                  <a:cubicBezTo>
                    <a:pt x="16691" y="188"/>
                    <a:pt x="16691" y="188"/>
                    <a:pt x="16691" y="188"/>
                  </a:cubicBezTo>
                  <a:cubicBezTo>
                    <a:pt x="16691" y="188"/>
                    <a:pt x="17345" y="0"/>
                    <a:pt x="18982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03" name="Freeform 31"/>
            <p:cNvSpPr/>
            <p:nvPr/>
          </p:nvSpPr>
          <p:spPr>
            <a:xfrm>
              <a:off x="1593892" y="196509"/>
              <a:ext cx="62938" cy="83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67"/>
                  </a:moveTo>
                  <a:cubicBezTo>
                    <a:pt x="0" y="267"/>
                    <a:pt x="1062" y="0"/>
                    <a:pt x="2833" y="0"/>
                  </a:cubicBezTo>
                  <a:cubicBezTo>
                    <a:pt x="4603" y="0"/>
                    <a:pt x="5311" y="267"/>
                    <a:pt x="5311" y="267"/>
                  </a:cubicBezTo>
                  <a:cubicBezTo>
                    <a:pt x="5311" y="14667"/>
                    <a:pt x="5311" y="14667"/>
                    <a:pt x="5311" y="14667"/>
                  </a:cubicBezTo>
                  <a:cubicBezTo>
                    <a:pt x="5311" y="17067"/>
                    <a:pt x="7082" y="18133"/>
                    <a:pt x="10269" y="18133"/>
                  </a:cubicBezTo>
                  <a:cubicBezTo>
                    <a:pt x="12748" y="18133"/>
                    <a:pt x="14872" y="17333"/>
                    <a:pt x="16289" y="15733"/>
                  </a:cubicBezTo>
                  <a:cubicBezTo>
                    <a:pt x="16289" y="267"/>
                    <a:pt x="16289" y="267"/>
                    <a:pt x="16289" y="267"/>
                  </a:cubicBezTo>
                  <a:cubicBezTo>
                    <a:pt x="16289" y="267"/>
                    <a:pt x="17351" y="0"/>
                    <a:pt x="19121" y="0"/>
                  </a:cubicBezTo>
                  <a:cubicBezTo>
                    <a:pt x="20892" y="0"/>
                    <a:pt x="21600" y="267"/>
                    <a:pt x="21600" y="267"/>
                  </a:cubicBezTo>
                  <a:cubicBezTo>
                    <a:pt x="21600" y="20800"/>
                    <a:pt x="21600" y="20800"/>
                    <a:pt x="21600" y="20800"/>
                  </a:cubicBezTo>
                  <a:cubicBezTo>
                    <a:pt x="21600" y="20800"/>
                    <a:pt x="20892" y="21067"/>
                    <a:pt x="19121" y="21067"/>
                  </a:cubicBezTo>
                  <a:cubicBezTo>
                    <a:pt x="17351" y="21067"/>
                    <a:pt x="16289" y="20800"/>
                    <a:pt x="16289" y="20800"/>
                  </a:cubicBezTo>
                  <a:cubicBezTo>
                    <a:pt x="16289" y="18933"/>
                    <a:pt x="16289" y="18933"/>
                    <a:pt x="16289" y="18933"/>
                  </a:cubicBezTo>
                  <a:cubicBezTo>
                    <a:pt x="14518" y="20533"/>
                    <a:pt x="11685" y="21600"/>
                    <a:pt x="8144" y="21600"/>
                  </a:cubicBezTo>
                  <a:cubicBezTo>
                    <a:pt x="2833" y="21600"/>
                    <a:pt x="0" y="18933"/>
                    <a:pt x="0" y="15467"/>
                  </a:cubicBezTo>
                  <a:lnTo>
                    <a:pt x="0" y="267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04" name="Freeform 32"/>
            <p:cNvSpPr/>
            <p:nvPr/>
          </p:nvSpPr>
          <p:spPr>
            <a:xfrm>
              <a:off x="1676564" y="194376"/>
              <a:ext cx="55471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200" y="0"/>
                  </a:moveTo>
                  <a:cubicBezTo>
                    <a:pt x="17200" y="0"/>
                    <a:pt x="20000" y="1041"/>
                    <a:pt x="20000" y="1041"/>
                  </a:cubicBezTo>
                  <a:cubicBezTo>
                    <a:pt x="20000" y="2082"/>
                    <a:pt x="19200" y="3383"/>
                    <a:pt x="18400" y="3904"/>
                  </a:cubicBezTo>
                  <a:cubicBezTo>
                    <a:pt x="18400" y="3904"/>
                    <a:pt x="15200" y="3383"/>
                    <a:pt x="12000" y="3383"/>
                  </a:cubicBezTo>
                  <a:cubicBezTo>
                    <a:pt x="8000" y="3383"/>
                    <a:pt x="5600" y="4164"/>
                    <a:pt x="5600" y="5986"/>
                  </a:cubicBezTo>
                  <a:cubicBezTo>
                    <a:pt x="5600" y="8067"/>
                    <a:pt x="9600" y="8588"/>
                    <a:pt x="13200" y="9369"/>
                  </a:cubicBezTo>
                  <a:cubicBezTo>
                    <a:pt x="17200" y="10149"/>
                    <a:pt x="21600" y="11451"/>
                    <a:pt x="21600" y="15094"/>
                  </a:cubicBezTo>
                  <a:cubicBezTo>
                    <a:pt x="21600" y="19258"/>
                    <a:pt x="17600" y="21600"/>
                    <a:pt x="10000" y="21600"/>
                  </a:cubicBezTo>
                  <a:cubicBezTo>
                    <a:pt x="3600" y="21600"/>
                    <a:pt x="0" y="20039"/>
                    <a:pt x="0" y="20039"/>
                  </a:cubicBezTo>
                  <a:cubicBezTo>
                    <a:pt x="0" y="18998"/>
                    <a:pt x="400" y="17957"/>
                    <a:pt x="1600" y="17176"/>
                  </a:cubicBezTo>
                  <a:cubicBezTo>
                    <a:pt x="1600" y="17176"/>
                    <a:pt x="5600" y="18217"/>
                    <a:pt x="9600" y="18217"/>
                  </a:cubicBezTo>
                  <a:cubicBezTo>
                    <a:pt x="13200" y="18217"/>
                    <a:pt x="15600" y="17176"/>
                    <a:pt x="15600" y="15354"/>
                  </a:cubicBezTo>
                  <a:cubicBezTo>
                    <a:pt x="15600" y="13272"/>
                    <a:pt x="12000" y="12752"/>
                    <a:pt x="8400" y="11971"/>
                  </a:cubicBezTo>
                  <a:cubicBezTo>
                    <a:pt x="4400" y="11190"/>
                    <a:pt x="0" y="10149"/>
                    <a:pt x="0" y="6246"/>
                  </a:cubicBezTo>
                  <a:cubicBezTo>
                    <a:pt x="0" y="2602"/>
                    <a:pt x="3600" y="0"/>
                    <a:pt x="112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05" name="Freeform 33"/>
            <p:cNvSpPr/>
            <p:nvPr/>
          </p:nvSpPr>
          <p:spPr>
            <a:xfrm>
              <a:off x="1743235" y="196509"/>
              <a:ext cx="59738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228" y="18319"/>
                  </a:moveTo>
                  <a:cubicBezTo>
                    <a:pt x="21228" y="18319"/>
                    <a:pt x="21600" y="18866"/>
                    <a:pt x="21600" y="19959"/>
                  </a:cubicBezTo>
                  <a:cubicBezTo>
                    <a:pt x="21600" y="21053"/>
                    <a:pt x="21228" y="21600"/>
                    <a:pt x="21228" y="21600"/>
                  </a:cubicBezTo>
                  <a:cubicBezTo>
                    <a:pt x="372" y="21600"/>
                    <a:pt x="372" y="21600"/>
                    <a:pt x="372" y="21600"/>
                  </a:cubicBezTo>
                  <a:cubicBezTo>
                    <a:pt x="372" y="21053"/>
                    <a:pt x="0" y="20506"/>
                    <a:pt x="0" y="19959"/>
                  </a:cubicBezTo>
                  <a:cubicBezTo>
                    <a:pt x="0" y="19139"/>
                    <a:pt x="372" y="18592"/>
                    <a:pt x="372" y="18319"/>
                  </a:cubicBezTo>
                  <a:cubicBezTo>
                    <a:pt x="15269" y="3281"/>
                    <a:pt x="15269" y="3281"/>
                    <a:pt x="15269" y="3281"/>
                  </a:cubicBezTo>
                  <a:cubicBezTo>
                    <a:pt x="1490" y="3281"/>
                    <a:pt x="1490" y="3281"/>
                    <a:pt x="1490" y="3281"/>
                  </a:cubicBezTo>
                  <a:cubicBezTo>
                    <a:pt x="1490" y="3281"/>
                    <a:pt x="1117" y="2734"/>
                    <a:pt x="1117" y="1641"/>
                  </a:cubicBezTo>
                  <a:cubicBezTo>
                    <a:pt x="1117" y="547"/>
                    <a:pt x="1490" y="0"/>
                    <a:pt x="1490" y="0"/>
                  </a:cubicBezTo>
                  <a:cubicBezTo>
                    <a:pt x="21228" y="0"/>
                    <a:pt x="21228" y="0"/>
                    <a:pt x="21228" y="0"/>
                  </a:cubicBezTo>
                  <a:cubicBezTo>
                    <a:pt x="21600" y="273"/>
                    <a:pt x="21600" y="820"/>
                    <a:pt x="21600" y="1641"/>
                  </a:cubicBezTo>
                  <a:cubicBezTo>
                    <a:pt x="21600" y="2187"/>
                    <a:pt x="21600" y="2734"/>
                    <a:pt x="21228" y="3281"/>
                  </a:cubicBezTo>
                  <a:cubicBezTo>
                    <a:pt x="6331" y="18319"/>
                    <a:pt x="6331" y="18319"/>
                    <a:pt x="6331" y="18319"/>
                  </a:cubicBezTo>
                  <a:lnTo>
                    <a:pt x="21228" y="1831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06" name="Freeform 34"/>
            <p:cNvSpPr/>
            <p:nvPr/>
          </p:nvSpPr>
          <p:spPr>
            <a:xfrm>
              <a:off x="431686" y="353852"/>
              <a:ext cx="78406" cy="111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547" y="10000"/>
                  </a:moveTo>
                  <a:cubicBezTo>
                    <a:pt x="10516" y="10000"/>
                    <a:pt x="10516" y="10000"/>
                    <a:pt x="10516" y="10000"/>
                  </a:cubicBezTo>
                  <a:cubicBezTo>
                    <a:pt x="13926" y="10000"/>
                    <a:pt x="15632" y="8600"/>
                    <a:pt x="15632" y="6200"/>
                  </a:cubicBezTo>
                  <a:cubicBezTo>
                    <a:pt x="15632" y="3800"/>
                    <a:pt x="13926" y="2400"/>
                    <a:pt x="10516" y="2400"/>
                  </a:cubicBezTo>
                  <a:cubicBezTo>
                    <a:pt x="4547" y="2400"/>
                    <a:pt x="4547" y="2400"/>
                    <a:pt x="4547" y="2400"/>
                  </a:cubicBezTo>
                  <a:lnTo>
                    <a:pt x="4547" y="10000"/>
                  </a:lnTo>
                  <a:close/>
                  <a:moveTo>
                    <a:pt x="11084" y="0"/>
                  </a:moveTo>
                  <a:cubicBezTo>
                    <a:pt x="16768" y="0"/>
                    <a:pt x="20179" y="2400"/>
                    <a:pt x="20179" y="6200"/>
                  </a:cubicBezTo>
                  <a:cubicBezTo>
                    <a:pt x="20179" y="9200"/>
                    <a:pt x="17905" y="11600"/>
                    <a:pt x="14211" y="12400"/>
                  </a:cubicBezTo>
                  <a:cubicBezTo>
                    <a:pt x="21600" y="21400"/>
                    <a:pt x="21600" y="21400"/>
                    <a:pt x="21600" y="21400"/>
                  </a:cubicBezTo>
                  <a:cubicBezTo>
                    <a:pt x="21600" y="21400"/>
                    <a:pt x="20747" y="21600"/>
                    <a:pt x="19042" y="21600"/>
                  </a:cubicBezTo>
                  <a:cubicBezTo>
                    <a:pt x="17621" y="21600"/>
                    <a:pt x="16768" y="21400"/>
                    <a:pt x="16768" y="21400"/>
                  </a:cubicBezTo>
                  <a:cubicBezTo>
                    <a:pt x="9663" y="12600"/>
                    <a:pt x="9663" y="12600"/>
                    <a:pt x="9663" y="12600"/>
                  </a:cubicBezTo>
                  <a:cubicBezTo>
                    <a:pt x="4547" y="12600"/>
                    <a:pt x="4547" y="12600"/>
                    <a:pt x="4547" y="12600"/>
                  </a:cubicBezTo>
                  <a:cubicBezTo>
                    <a:pt x="4547" y="21400"/>
                    <a:pt x="4547" y="21400"/>
                    <a:pt x="4547" y="21400"/>
                  </a:cubicBezTo>
                  <a:cubicBezTo>
                    <a:pt x="4547" y="21400"/>
                    <a:pt x="3695" y="21600"/>
                    <a:pt x="2274" y="21600"/>
                  </a:cubicBezTo>
                  <a:cubicBezTo>
                    <a:pt x="853" y="21600"/>
                    <a:pt x="0" y="21400"/>
                    <a:pt x="0" y="2140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1084" y="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07" name="Freeform 35"/>
            <p:cNvSpPr/>
            <p:nvPr/>
          </p:nvSpPr>
          <p:spPr>
            <a:xfrm>
              <a:off x="523425" y="381587"/>
              <a:ext cx="64539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14" y="3123"/>
                  </a:moveTo>
                  <a:cubicBezTo>
                    <a:pt x="8229" y="3123"/>
                    <a:pt x="5829" y="4945"/>
                    <a:pt x="5143" y="9108"/>
                  </a:cubicBezTo>
                  <a:cubicBezTo>
                    <a:pt x="16457" y="9108"/>
                    <a:pt x="16457" y="9108"/>
                    <a:pt x="16457" y="9108"/>
                  </a:cubicBezTo>
                  <a:cubicBezTo>
                    <a:pt x="16457" y="8848"/>
                    <a:pt x="16457" y="8328"/>
                    <a:pt x="16457" y="7547"/>
                  </a:cubicBezTo>
                  <a:cubicBezTo>
                    <a:pt x="16457" y="5205"/>
                    <a:pt x="15429" y="3123"/>
                    <a:pt x="11314" y="3123"/>
                  </a:cubicBezTo>
                  <a:moveTo>
                    <a:pt x="5143" y="11971"/>
                  </a:moveTo>
                  <a:cubicBezTo>
                    <a:pt x="5829" y="16655"/>
                    <a:pt x="8229" y="18217"/>
                    <a:pt x="12343" y="18217"/>
                  </a:cubicBezTo>
                  <a:cubicBezTo>
                    <a:pt x="16114" y="18217"/>
                    <a:pt x="18514" y="16916"/>
                    <a:pt x="18514" y="16916"/>
                  </a:cubicBezTo>
                  <a:cubicBezTo>
                    <a:pt x="19543" y="17696"/>
                    <a:pt x="20229" y="18737"/>
                    <a:pt x="20229" y="19778"/>
                  </a:cubicBezTo>
                  <a:cubicBezTo>
                    <a:pt x="20229" y="19778"/>
                    <a:pt x="17143" y="21600"/>
                    <a:pt x="11657" y="21600"/>
                  </a:cubicBezTo>
                  <a:cubicBezTo>
                    <a:pt x="3771" y="21600"/>
                    <a:pt x="0" y="17696"/>
                    <a:pt x="0" y="10670"/>
                  </a:cubicBezTo>
                  <a:cubicBezTo>
                    <a:pt x="0" y="3383"/>
                    <a:pt x="4457" y="0"/>
                    <a:pt x="11314" y="0"/>
                  </a:cubicBezTo>
                  <a:cubicBezTo>
                    <a:pt x="17829" y="0"/>
                    <a:pt x="21600" y="2863"/>
                    <a:pt x="21600" y="8067"/>
                  </a:cubicBezTo>
                  <a:cubicBezTo>
                    <a:pt x="21600" y="10410"/>
                    <a:pt x="21257" y="11971"/>
                    <a:pt x="21257" y="11971"/>
                  </a:cubicBezTo>
                  <a:lnTo>
                    <a:pt x="5143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08" name="Freeform 36"/>
            <p:cNvSpPr/>
            <p:nvPr/>
          </p:nvSpPr>
          <p:spPr>
            <a:xfrm>
              <a:off x="606630" y="348519"/>
              <a:ext cx="62939" cy="116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20892" y="21600"/>
                    <a:pt x="19121" y="21600"/>
                  </a:cubicBezTo>
                  <a:cubicBezTo>
                    <a:pt x="17351" y="21600"/>
                    <a:pt x="16289" y="21409"/>
                    <a:pt x="16289" y="21409"/>
                  </a:cubicBezTo>
                  <a:cubicBezTo>
                    <a:pt x="16289" y="11087"/>
                    <a:pt x="16289" y="11087"/>
                    <a:pt x="16289" y="11087"/>
                  </a:cubicBezTo>
                  <a:cubicBezTo>
                    <a:pt x="16289" y="9366"/>
                    <a:pt x="14872" y="8602"/>
                    <a:pt x="11331" y="8602"/>
                  </a:cubicBezTo>
                  <a:cubicBezTo>
                    <a:pt x="8852" y="8602"/>
                    <a:pt x="6728" y="9175"/>
                    <a:pt x="5311" y="10322"/>
                  </a:cubicBezTo>
                  <a:cubicBezTo>
                    <a:pt x="5311" y="21409"/>
                    <a:pt x="5311" y="21409"/>
                    <a:pt x="5311" y="21409"/>
                  </a:cubicBezTo>
                  <a:cubicBezTo>
                    <a:pt x="5311" y="21409"/>
                    <a:pt x="4249" y="21600"/>
                    <a:pt x="2479" y="21600"/>
                  </a:cubicBezTo>
                  <a:cubicBezTo>
                    <a:pt x="708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708" y="0"/>
                    <a:pt x="2479" y="0"/>
                  </a:cubicBezTo>
                  <a:cubicBezTo>
                    <a:pt x="4249" y="0"/>
                    <a:pt x="5311" y="191"/>
                    <a:pt x="5311" y="191"/>
                  </a:cubicBezTo>
                  <a:cubicBezTo>
                    <a:pt x="5311" y="8028"/>
                    <a:pt x="5311" y="8028"/>
                    <a:pt x="5311" y="8028"/>
                  </a:cubicBezTo>
                  <a:cubicBezTo>
                    <a:pt x="7082" y="6881"/>
                    <a:pt x="9915" y="6117"/>
                    <a:pt x="13456" y="6117"/>
                  </a:cubicBezTo>
                  <a:cubicBezTo>
                    <a:pt x="18767" y="6117"/>
                    <a:pt x="21600" y="8028"/>
                    <a:pt x="21600" y="10513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09" name="Freeform 37"/>
            <p:cNvSpPr/>
            <p:nvPr/>
          </p:nvSpPr>
          <p:spPr>
            <a:xfrm>
              <a:off x="687169" y="381587"/>
              <a:ext cx="624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311" y="12492"/>
                    <a:pt x="5311" y="14834"/>
                  </a:cubicBezTo>
                  <a:cubicBezTo>
                    <a:pt x="5311" y="17436"/>
                    <a:pt x="7082" y="18477"/>
                    <a:pt x="9915" y="18477"/>
                  </a:cubicBezTo>
                  <a:cubicBezTo>
                    <a:pt x="14164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2748" y="11451"/>
                    <a:pt x="10977" y="11451"/>
                  </a:cubicBezTo>
                  <a:moveTo>
                    <a:pt x="11331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0892" y="21080"/>
                    <a:pt x="19475" y="21080"/>
                  </a:cubicBezTo>
                  <a:cubicBezTo>
                    <a:pt x="18059" y="21080"/>
                    <a:pt x="17351" y="20819"/>
                    <a:pt x="17351" y="20819"/>
                  </a:cubicBezTo>
                  <a:cubicBezTo>
                    <a:pt x="16643" y="18217"/>
                    <a:pt x="16643" y="18217"/>
                    <a:pt x="16643" y="18217"/>
                  </a:cubicBezTo>
                  <a:cubicBezTo>
                    <a:pt x="15226" y="20299"/>
                    <a:pt x="12393" y="21600"/>
                    <a:pt x="8144" y="21600"/>
                  </a:cubicBezTo>
                  <a:cubicBezTo>
                    <a:pt x="3187" y="21600"/>
                    <a:pt x="0" y="19258"/>
                    <a:pt x="0" y="1483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623" y="3383"/>
                  </a:cubicBezTo>
                  <a:cubicBezTo>
                    <a:pt x="7082" y="3383"/>
                    <a:pt x="3541" y="4424"/>
                    <a:pt x="3541" y="4424"/>
                  </a:cubicBezTo>
                  <a:cubicBezTo>
                    <a:pt x="3541" y="4424"/>
                    <a:pt x="2833" y="3904"/>
                    <a:pt x="2479" y="3123"/>
                  </a:cubicBezTo>
                  <a:cubicBezTo>
                    <a:pt x="1770" y="2342"/>
                    <a:pt x="2125" y="1561"/>
                    <a:pt x="2125" y="1561"/>
                  </a:cubicBezTo>
                  <a:cubicBezTo>
                    <a:pt x="2125" y="1561"/>
                    <a:pt x="6020" y="0"/>
                    <a:pt x="1133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10" name="Freeform 38"/>
            <p:cNvSpPr/>
            <p:nvPr/>
          </p:nvSpPr>
          <p:spPr>
            <a:xfrm>
              <a:off x="772507" y="348519"/>
              <a:ext cx="66672" cy="11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8452"/>
                  </a:moveTo>
                  <a:cubicBezTo>
                    <a:pt x="6978" y="8452"/>
                    <a:pt x="4985" y="9955"/>
                    <a:pt x="4985" y="12021"/>
                  </a:cubicBezTo>
                  <a:cubicBezTo>
                    <a:pt x="4985" y="15590"/>
                    <a:pt x="4985" y="15590"/>
                    <a:pt x="4985" y="15590"/>
                  </a:cubicBezTo>
                  <a:cubicBezTo>
                    <a:pt x="4985" y="17468"/>
                    <a:pt x="6978" y="19158"/>
                    <a:pt x="10302" y="19158"/>
                  </a:cubicBezTo>
                  <a:cubicBezTo>
                    <a:pt x="14289" y="19158"/>
                    <a:pt x="16283" y="18031"/>
                    <a:pt x="16283" y="13711"/>
                  </a:cubicBezTo>
                  <a:cubicBezTo>
                    <a:pt x="16283" y="9579"/>
                    <a:pt x="14289" y="8452"/>
                    <a:pt x="10302" y="8452"/>
                  </a:cubicBezTo>
                  <a:moveTo>
                    <a:pt x="4985" y="7889"/>
                  </a:moveTo>
                  <a:cubicBezTo>
                    <a:pt x="6314" y="6762"/>
                    <a:pt x="8640" y="6010"/>
                    <a:pt x="11963" y="6010"/>
                  </a:cubicBezTo>
                  <a:cubicBezTo>
                    <a:pt x="17945" y="6010"/>
                    <a:pt x="21600" y="8077"/>
                    <a:pt x="21600" y="13711"/>
                  </a:cubicBezTo>
                  <a:cubicBezTo>
                    <a:pt x="21600" y="19534"/>
                    <a:pt x="17945" y="21600"/>
                    <a:pt x="11963" y="21600"/>
                  </a:cubicBezTo>
                  <a:cubicBezTo>
                    <a:pt x="8640" y="21600"/>
                    <a:pt x="6314" y="20849"/>
                    <a:pt x="4985" y="19722"/>
                  </a:cubicBezTo>
                  <a:cubicBezTo>
                    <a:pt x="4985" y="21037"/>
                    <a:pt x="4985" y="21037"/>
                    <a:pt x="4985" y="21037"/>
                  </a:cubicBezTo>
                  <a:cubicBezTo>
                    <a:pt x="4985" y="21037"/>
                    <a:pt x="3988" y="21224"/>
                    <a:pt x="2326" y="21224"/>
                  </a:cubicBezTo>
                  <a:cubicBezTo>
                    <a:pt x="665" y="21224"/>
                    <a:pt x="0" y="21037"/>
                    <a:pt x="0" y="21037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0" y="188"/>
                    <a:pt x="665" y="0"/>
                    <a:pt x="2326" y="0"/>
                  </a:cubicBezTo>
                  <a:cubicBezTo>
                    <a:pt x="3988" y="0"/>
                    <a:pt x="4985" y="188"/>
                    <a:pt x="4985" y="188"/>
                  </a:cubicBezTo>
                  <a:lnTo>
                    <a:pt x="4985" y="788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11" name="Freeform 39"/>
            <p:cNvSpPr/>
            <p:nvPr/>
          </p:nvSpPr>
          <p:spPr>
            <a:xfrm>
              <a:off x="857846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550" y="21600"/>
                    <a:pt x="10800" y="21600"/>
                  </a:cubicBezTo>
                  <a:cubicBezTo>
                    <a:pt x="4050" y="21600"/>
                    <a:pt x="1350" y="21404"/>
                    <a:pt x="1350" y="21404"/>
                  </a:cubicBezTo>
                  <a:cubicBezTo>
                    <a:pt x="1350" y="6284"/>
                    <a:pt x="1350" y="6284"/>
                    <a:pt x="1350" y="6284"/>
                  </a:cubicBezTo>
                  <a:cubicBezTo>
                    <a:pt x="1350" y="6284"/>
                    <a:pt x="4050" y="6087"/>
                    <a:pt x="10800" y="6087"/>
                  </a:cubicBezTo>
                  <a:cubicBezTo>
                    <a:pt x="1755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405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405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12" name="Freeform 40"/>
            <p:cNvSpPr/>
            <p:nvPr/>
          </p:nvSpPr>
          <p:spPr>
            <a:xfrm>
              <a:off x="897849" y="348519"/>
              <a:ext cx="15468" cy="116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17280" y="21600"/>
                    <a:pt x="10080" y="21600"/>
                  </a:cubicBezTo>
                  <a:cubicBezTo>
                    <a:pt x="2880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2880" y="0"/>
                    <a:pt x="10080" y="0"/>
                  </a:cubicBezTo>
                  <a:cubicBezTo>
                    <a:pt x="17280" y="0"/>
                    <a:pt x="21600" y="191"/>
                    <a:pt x="21600" y="191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13" name="Freeform 41"/>
            <p:cNvSpPr/>
            <p:nvPr/>
          </p:nvSpPr>
          <p:spPr>
            <a:xfrm>
              <a:off x="936251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550" y="21600"/>
                    <a:pt x="10800" y="21600"/>
                  </a:cubicBezTo>
                  <a:cubicBezTo>
                    <a:pt x="4050" y="21600"/>
                    <a:pt x="1350" y="21404"/>
                    <a:pt x="1350" y="21404"/>
                  </a:cubicBezTo>
                  <a:cubicBezTo>
                    <a:pt x="1350" y="6284"/>
                    <a:pt x="1350" y="6284"/>
                    <a:pt x="1350" y="6284"/>
                  </a:cubicBezTo>
                  <a:cubicBezTo>
                    <a:pt x="1350" y="6284"/>
                    <a:pt x="4050" y="6087"/>
                    <a:pt x="10800" y="6087"/>
                  </a:cubicBezTo>
                  <a:cubicBezTo>
                    <a:pt x="1755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405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405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14" name="Freeform 42"/>
            <p:cNvSpPr/>
            <p:nvPr/>
          </p:nvSpPr>
          <p:spPr>
            <a:xfrm>
              <a:off x="968253" y="366120"/>
              <a:ext cx="51204" cy="101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4" y="14988"/>
                  </a:moveTo>
                  <a:cubicBezTo>
                    <a:pt x="11664" y="17853"/>
                    <a:pt x="13824" y="18735"/>
                    <a:pt x="18144" y="18735"/>
                  </a:cubicBezTo>
                  <a:cubicBezTo>
                    <a:pt x="19440" y="18735"/>
                    <a:pt x="21168" y="18735"/>
                    <a:pt x="21168" y="18735"/>
                  </a:cubicBezTo>
                  <a:cubicBezTo>
                    <a:pt x="21168" y="18735"/>
                    <a:pt x="21600" y="19176"/>
                    <a:pt x="21600" y="20057"/>
                  </a:cubicBezTo>
                  <a:cubicBezTo>
                    <a:pt x="21600" y="20718"/>
                    <a:pt x="21168" y="21159"/>
                    <a:pt x="21168" y="21159"/>
                  </a:cubicBezTo>
                  <a:cubicBezTo>
                    <a:pt x="19872" y="21380"/>
                    <a:pt x="18144" y="21600"/>
                    <a:pt x="16416" y="21600"/>
                  </a:cubicBezTo>
                  <a:cubicBezTo>
                    <a:pt x="8208" y="21600"/>
                    <a:pt x="5184" y="19396"/>
                    <a:pt x="5184" y="14988"/>
                  </a:cubicBezTo>
                  <a:cubicBezTo>
                    <a:pt x="5184" y="6171"/>
                    <a:pt x="5184" y="6171"/>
                    <a:pt x="5184" y="6171"/>
                  </a:cubicBezTo>
                  <a:cubicBezTo>
                    <a:pt x="0" y="6171"/>
                    <a:pt x="0" y="6171"/>
                    <a:pt x="0" y="6171"/>
                  </a:cubicBezTo>
                  <a:cubicBezTo>
                    <a:pt x="0" y="6171"/>
                    <a:pt x="0" y="5731"/>
                    <a:pt x="0" y="5069"/>
                  </a:cubicBezTo>
                  <a:cubicBezTo>
                    <a:pt x="0" y="4188"/>
                    <a:pt x="0" y="3747"/>
                    <a:pt x="0" y="3747"/>
                  </a:cubicBezTo>
                  <a:cubicBezTo>
                    <a:pt x="5184" y="3747"/>
                    <a:pt x="5184" y="3747"/>
                    <a:pt x="5184" y="3747"/>
                  </a:cubicBezTo>
                  <a:cubicBezTo>
                    <a:pt x="5184" y="661"/>
                    <a:pt x="5184" y="661"/>
                    <a:pt x="5184" y="661"/>
                  </a:cubicBezTo>
                  <a:cubicBezTo>
                    <a:pt x="6912" y="220"/>
                    <a:pt x="9504" y="0"/>
                    <a:pt x="11664" y="0"/>
                  </a:cubicBezTo>
                  <a:cubicBezTo>
                    <a:pt x="11664" y="3747"/>
                    <a:pt x="11664" y="3747"/>
                    <a:pt x="11664" y="3747"/>
                  </a:cubicBezTo>
                  <a:cubicBezTo>
                    <a:pt x="20304" y="3747"/>
                    <a:pt x="20304" y="3747"/>
                    <a:pt x="20304" y="3747"/>
                  </a:cubicBezTo>
                  <a:cubicBezTo>
                    <a:pt x="20304" y="3747"/>
                    <a:pt x="20736" y="4188"/>
                    <a:pt x="20736" y="4849"/>
                  </a:cubicBezTo>
                  <a:cubicBezTo>
                    <a:pt x="20736" y="5731"/>
                    <a:pt x="20304" y="6171"/>
                    <a:pt x="20304" y="6171"/>
                  </a:cubicBezTo>
                  <a:cubicBezTo>
                    <a:pt x="11664" y="6171"/>
                    <a:pt x="11664" y="6171"/>
                    <a:pt x="11664" y="6171"/>
                  </a:cubicBezTo>
                  <a:lnTo>
                    <a:pt x="11664" y="14988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15" name="Freeform 43"/>
            <p:cNvSpPr/>
            <p:nvPr/>
          </p:nvSpPr>
          <p:spPr>
            <a:xfrm>
              <a:off x="1029057" y="381587"/>
              <a:ext cx="62405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666" y="12492"/>
                    <a:pt x="5666" y="14834"/>
                  </a:cubicBezTo>
                  <a:cubicBezTo>
                    <a:pt x="5666" y="17436"/>
                    <a:pt x="7436" y="18477"/>
                    <a:pt x="10269" y="18477"/>
                  </a:cubicBezTo>
                  <a:cubicBezTo>
                    <a:pt x="14518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3102" y="11451"/>
                    <a:pt x="10977" y="11451"/>
                  </a:cubicBezTo>
                  <a:moveTo>
                    <a:pt x="11685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1246" y="21080"/>
                    <a:pt x="19830" y="21080"/>
                  </a:cubicBezTo>
                  <a:cubicBezTo>
                    <a:pt x="18413" y="21080"/>
                    <a:pt x="17705" y="20819"/>
                    <a:pt x="17705" y="20819"/>
                  </a:cubicBezTo>
                  <a:cubicBezTo>
                    <a:pt x="16643" y="18217"/>
                    <a:pt x="16643" y="18217"/>
                    <a:pt x="16643" y="18217"/>
                  </a:cubicBezTo>
                  <a:cubicBezTo>
                    <a:pt x="15226" y="20299"/>
                    <a:pt x="12393" y="21600"/>
                    <a:pt x="8498" y="21600"/>
                  </a:cubicBezTo>
                  <a:cubicBezTo>
                    <a:pt x="3187" y="21600"/>
                    <a:pt x="0" y="19258"/>
                    <a:pt x="0" y="1483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977" y="3383"/>
                  </a:cubicBezTo>
                  <a:cubicBezTo>
                    <a:pt x="7082" y="3383"/>
                    <a:pt x="3895" y="4424"/>
                    <a:pt x="3895" y="4424"/>
                  </a:cubicBezTo>
                  <a:cubicBezTo>
                    <a:pt x="3541" y="4424"/>
                    <a:pt x="3187" y="3904"/>
                    <a:pt x="2479" y="3123"/>
                  </a:cubicBezTo>
                  <a:cubicBezTo>
                    <a:pt x="2125" y="2342"/>
                    <a:pt x="2125" y="1561"/>
                    <a:pt x="2125" y="1561"/>
                  </a:cubicBezTo>
                  <a:cubicBezTo>
                    <a:pt x="2125" y="1561"/>
                    <a:pt x="6374" y="0"/>
                    <a:pt x="11685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16" name="Freeform 44"/>
            <p:cNvSpPr/>
            <p:nvPr/>
          </p:nvSpPr>
          <p:spPr>
            <a:xfrm>
              <a:off x="1110129" y="381587"/>
              <a:ext cx="56537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4" y="10670"/>
                  </a:moveTo>
                  <a:cubicBezTo>
                    <a:pt x="6284" y="15875"/>
                    <a:pt x="8640" y="18217"/>
                    <a:pt x="14531" y="18217"/>
                  </a:cubicBezTo>
                  <a:cubicBezTo>
                    <a:pt x="17673" y="18217"/>
                    <a:pt x="20029" y="17436"/>
                    <a:pt x="20029" y="17436"/>
                  </a:cubicBezTo>
                  <a:cubicBezTo>
                    <a:pt x="21207" y="18217"/>
                    <a:pt x="21600" y="19258"/>
                    <a:pt x="21600" y="20299"/>
                  </a:cubicBezTo>
                  <a:cubicBezTo>
                    <a:pt x="21600" y="20299"/>
                    <a:pt x="19244" y="21600"/>
                    <a:pt x="13353" y="21600"/>
                  </a:cubicBezTo>
                  <a:cubicBezTo>
                    <a:pt x="4713" y="21600"/>
                    <a:pt x="0" y="17696"/>
                    <a:pt x="0" y="10670"/>
                  </a:cubicBezTo>
                  <a:cubicBezTo>
                    <a:pt x="0" y="3904"/>
                    <a:pt x="4713" y="0"/>
                    <a:pt x="13353" y="0"/>
                  </a:cubicBezTo>
                  <a:cubicBezTo>
                    <a:pt x="18851" y="0"/>
                    <a:pt x="21207" y="1041"/>
                    <a:pt x="21207" y="1041"/>
                  </a:cubicBezTo>
                  <a:cubicBezTo>
                    <a:pt x="21207" y="2082"/>
                    <a:pt x="20422" y="3123"/>
                    <a:pt x="19244" y="3904"/>
                  </a:cubicBezTo>
                  <a:cubicBezTo>
                    <a:pt x="19244" y="3904"/>
                    <a:pt x="17280" y="3383"/>
                    <a:pt x="14138" y="3383"/>
                  </a:cubicBezTo>
                  <a:cubicBezTo>
                    <a:pt x="8640" y="3383"/>
                    <a:pt x="6284" y="5725"/>
                    <a:pt x="6284" y="1067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17" name="Freeform 45"/>
            <p:cNvSpPr/>
            <p:nvPr/>
          </p:nvSpPr>
          <p:spPr>
            <a:xfrm>
              <a:off x="1165599" y="351719"/>
              <a:ext cx="34136" cy="152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89"/>
                  </a:moveTo>
                  <a:cubicBezTo>
                    <a:pt x="21600" y="2189"/>
                    <a:pt x="19636" y="2335"/>
                    <a:pt x="16364" y="2335"/>
                  </a:cubicBezTo>
                  <a:cubicBezTo>
                    <a:pt x="13091" y="2335"/>
                    <a:pt x="11127" y="2189"/>
                    <a:pt x="11127" y="2189"/>
                  </a:cubicBezTo>
                  <a:cubicBezTo>
                    <a:pt x="11127" y="146"/>
                    <a:pt x="11127" y="146"/>
                    <a:pt x="11127" y="146"/>
                  </a:cubicBezTo>
                  <a:cubicBezTo>
                    <a:pt x="11127" y="146"/>
                    <a:pt x="13091" y="0"/>
                    <a:pt x="16364" y="0"/>
                  </a:cubicBezTo>
                  <a:cubicBezTo>
                    <a:pt x="19636" y="0"/>
                    <a:pt x="21600" y="146"/>
                    <a:pt x="21600" y="146"/>
                  </a:cubicBezTo>
                  <a:lnTo>
                    <a:pt x="21600" y="2189"/>
                  </a:lnTo>
                  <a:close/>
                  <a:moveTo>
                    <a:pt x="11782" y="4670"/>
                  </a:moveTo>
                  <a:cubicBezTo>
                    <a:pt x="11782" y="4670"/>
                    <a:pt x="13091" y="4524"/>
                    <a:pt x="16364" y="4524"/>
                  </a:cubicBezTo>
                  <a:cubicBezTo>
                    <a:pt x="19636" y="4524"/>
                    <a:pt x="21600" y="4670"/>
                    <a:pt x="21600" y="4670"/>
                  </a:cubicBezTo>
                  <a:cubicBezTo>
                    <a:pt x="21600" y="17951"/>
                    <a:pt x="21600" y="17951"/>
                    <a:pt x="21600" y="17951"/>
                  </a:cubicBezTo>
                  <a:cubicBezTo>
                    <a:pt x="21600" y="20286"/>
                    <a:pt x="16364" y="21600"/>
                    <a:pt x="7200" y="21600"/>
                  </a:cubicBezTo>
                  <a:cubicBezTo>
                    <a:pt x="3273" y="21600"/>
                    <a:pt x="655" y="21454"/>
                    <a:pt x="655" y="21454"/>
                  </a:cubicBezTo>
                  <a:cubicBezTo>
                    <a:pt x="655" y="21454"/>
                    <a:pt x="0" y="21162"/>
                    <a:pt x="0" y="20870"/>
                  </a:cubicBezTo>
                  <a:cubicBezTo>
                    <a:pt x="0" y="20141"/>
                    <a:pt x="1309" y="19703"/>
                    <a:pt x="1309" y="19703"/>
                  </a:cubicBezTo>
                  <a:cubicBezTo>
                    <a:pt x="1309" y="19703"/>
                    <a:pt x="2618" y="19849"/>
                    <a:pt x="4582" y="19849"/>
                  </a:cubicBezTo>
                  <a:cubicBezTo>
                    <a:pt x="9164" y="19849"/>
                    <a:pt x="11782" y="19265"/>
                    <a:pt x="11782" y="18097"/>
                  </a:cubicBezTo>
                  <a:lnTo>
                    <a:pt x="11782" y="467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18" name="Freeform 46"/>
            <p:cNvSpPr/>
            <p:nvPr/>
          </p:nvSpPr>
          <p:spPr>
            <a:xfrm>
              <a:off x="1222136" y="351719"/>
              <a:ext cx="16535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250" y="21404"/>
                  </a:moveTo>
                  <a:cubicBezTo>
                    <a:pt x="20250" y="21404"/>
                    <a:pt x="17550" y="21600"/>
                    <a:pt x="10800" y="21600"/>
                  </a:cubicBezTo>
                  <a:cubicBezTo>
                    <a:pt x="4050" y="21600"/>
                    <a:pt x="0" y="21404"/>
                    <a:pt x="0" y="21404"/>
                  </a:cubicBezTo>
                  <a:cubicBezTo>
                    <a:pt x="0" y="6284"/>
                    <a:pt x="0" y="6284"/>
                    <a:pt x="0" y="6284"/>
                  </a:cubicBezTo>
                  <a:cubicBezTo>
                    <a:pt x="0" y="6284"/>
                    <a:pt x="4050" y="6087"/>
                    <a:pt x="10800" y="6087"/>
                  </a:cubicBezTo>
                  <a:cubicBezTo>
                    <a:pt x="17550" y="6087"/>
                    <a:pt x="20250" y="6284"/>
                    <a:pt x="20250" y="6284"/>
                  </a:cubicBezTo>
                  <a:lnTo>
                    <a:pt x="2025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7550" y="3338"/>
                    <a:pt x="10800" y="3338"/>
                  </a:cubicBezTo>
                  <a:cubicBezTo>
                    <a:pt x="270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2700" y="0"/>
                    <a:pt x="10800" y="0"/>
                  </a:cubicBezTo>
                  <a:cubicBezTo>
                    <a:pt x="1755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19" name="Freeform 47"/>
            <p:cNvSpPr/>
            <p:nvPr/>
          </p:nvSpPr>
          <p:spPr>
            <a:xfrm>
              <a:off x="1294673" y="351719"/>
              <a:ext cx="87474" cy="115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73" y="2507"/>
                  </a:moveTo>
                  <a:cubicBezTo>
                    <a:pt x="6607" y="2507"/>
                    <a:pt x="4066" y="4243"/>
                    <a:pt x="4066" y="10800"/>
                  </a:cubicBezTo>
                  <a:cubicBezTo>
                    <a:pt x="4066" y="17164"/>
                    <a:pt x="6607" y="19093"/>
                    <a:pt x="10673" y="19093"/>
                  </a:cubicBezTo>
                  <a:cubicBezTo>
                    <a:pt x="14739" y="19093"/>
                    <a:pt x="17280" y="17164"/>
                    <a:pt x="17280" y="10800"/>
                  </a:cubicBezTo>
                  <a:cubicBezTo>
                    <a:pt x="17280" y="4243"/>
                    <a:pt x="14739" y="2507"/>
                    <a:pt x="10673" y="2507"/>
                  </a:cubicBezTo>
                  <a:moveTo>
                    <a:pt x="10673" y="0"/>
                  </a:moveTo>
                  <a:cubicBezTo>
                    <a:pt x="17280" y="0"/>
                    <a:pt x="21600" y="3279"/>
                    <a:pt x="21600" y="10800"/>
                  </a:cubicBezTo>
                  <a:cubicBezTo>
                    <a:pt x="21600" y="18321"/>
                    <a:pt x="17280" y="21600"/>
                    <a:pt x="10673" y="21600"/>
                  </a:cubicBezTo>
                  <a:cubicBezTo>
                    <a:pt x="4066" y="21600"/>
                    <a:pt x="0" y="18321"/>
                    <a:pt x="0" y="10800"/>
                  </a:cubicBezTo>
                  <a:cubicBezTo>
                    <a:pt x="0" y="3279"/>
                    <a:pt x="4066" y="0"/>
                    <a:pt x="10673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20" name="Freeform 48"/>
            <p:cNvSpPr/>
            <p:nvPr/>
          </p:nvSpPr>
          <p:spPr>
            <a:xfrm>
              <a:off x="1398680" y="381587"/>
              <a:ext cx="54404" cy="8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11" y="0"/>
                  </a:moveTo>
                  <a:cubicBezTo>
                    <a:pt x="17525" y="0"/>
                    <a:pt x="20377" y="1041"/>
                    <a:pt x="20377" y="1041"/>
                  </a:cubicBezTo>
                  <a:cubicBezTo>
                    <a:pt x="20377" y="2082"/>
                    <a:pt x="19562" y="3383"/>
                    <a:pt x="18747" y="3904"/>
                  </a:cubicBezTo>
                  <a:cubicBezTo>
                    <a:pt x="18747" y="3904"/>
                    <a:pt x="15487" y="3383"/>
                    <a:pt x="12226" y="3383"/>
                  </a:cubicBezTo>
                  <a:cubicBezTo>
                    <a:pt x="8151" y="3383"/>
                    <a:pt x="5706" y="4164"/>
                    <a:pt x="5706" y="6246"/>
                  </a:cubicBezTo>
                  <a:cubicBezTo>
                    <a:pt x="5706" y="8067"/>
                    <a:pt x="9781" y="8588"/>
                    <a:pt x="13449" y="9369"/>
                  </a:cubicBezTo>
                  <a:cubicBezTo>
                    <a:pt x="17525" y="10149"/>
                    <a:pt x="21600" y="11451"/>
                    <a:pt x="21600" y="15354"/>
                  </a:cubicBezTo>
                  <a:cubicBezTo>
                    <a:pt x="21600" y="19258"/>
                    <a:pt x="17932" y="21600"/>
                    <a:pt x="10189" y="21600"/>
                  </a:cubicBezTo>
                  <a:cubicBezTo>
                    <a:pt x="3668" y="21600"/>
                    <a:pt x="0" y="20039"/>
                    <a:pt x="0" y="20039"/>
                  </a:cubicBezTo>
                  <a:cubicBezTo>
                    <a:pt x="0" y="18998"/>
                    <a:pt x="408" y="17957"/>
                    <a:pt x="1630" y="17176"/>
                  </a:cubicBezTo>
                  <a:cubicBezTo>
                    <a:pt x="1630" y="17176"/>
                    <a:pt x="5706" y="18217"/>
                    <a:pt x="9781" y="18217"/>
                  </a:cubicBezTo>
                  <a:cubicBezTo>
                    <a:pt x="13449" y="18217"/>
                    <a:pt x="15894" y="17176"/>
                    <a:pt x="15894" y="15354"/>
                  </a:cubicBezTo>
                  <a:cubicBezTo>
                    <a:pt x="15894" y="13272"/>
                    <a:pt x="12226" y="12752"/>
                    <a:pt x="8558" y="11971"/>
                  </a:cubicBezTo>
                  <a:cubicBezTo>
                    <a:pt x="4483" y="11190"/>
                    <a:pt x="0" y="10149"/>
                    <a:pt x="0" y="6246"/>
                  </a:cubicBezTo>
                  <a:cubicBezTo>
                    <a:pt x="0" y="2602"/>
                    <a:pt x="3668" y="0"/>
                    <a:pt x="1141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21" name="Freeform 49"/>
            <p:cNvSpPr/>
            <p:nvPr/>
          </p:nvSpPr>
          <p:spPr>
            <a:xfrm>
              <a:off x="1467484" y="344020"/>
              <a:ext cx="68806" cy="123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11284" y="35"/>
                  </a:moveTo>
                  <a:cubicBezTo>
                    <a:pt x="12573" y="-145"/>
                    <a:pt x="14830" y="395"/>
                    <a:pt x="15475" y="1115"/>
                  </a:cubicBezTo>
                  <a:cubicBezTo>
                    <a:pt x="9349" y="4715"/>
                    <a:pt x="9349" y="4715"/>
                    <a:pt x="9349" y="4715"/>
                  </a:cubicBezTo>
                  <a:cubicBezTo>
                    <a:pt x="8060" y="4535"/>
                    <a:pt x="7093" y="4355"/>
                    <a:pt x="6448" y="3815"/>
                  </a:cubicBezTo>
                  <a:lnTo>
                    <a:pt x="11284" y="35"/>
                  </a:lnTo>
                  <a:close/>
                  <a:moveTo>
                    <a:pt x="10961" y="8675"/>
                  </a:moveTo>
                  <a:cubicBezTo>
                    <a:pt x="7415" y="8675"/>
                    <a:pt x="5158" y="9755"/>
                    <a:pt x="5158" y="13895"/>
                  </a:cubicBezTo>
                  <a:cubicBezTo>
                    <a:pt x="5158" y="18215"/>
                    <a:pt x="7415" y="19295"/>
                    <a:pt x="10961" y="19295"/>
                  </a:cubicBezTo>
                  <a:cubicBezTo>
                    <a:pt x="14507" y="19295"/>
                    <a:pt x="16764" y="18215"/>
                    <a:pt x="16764" y="13895"/>
                  </a:cubicBezTo>
                  <a:cubicBezTo>
                    <a:pt x="16764" y="9755"/>
                    <a:pt x="14507" y="8675"/>
                    <a:pt x="10961" y="8675"/>
                  </a:cubicBezTo>
                  <a:moveTo>
                    <a:pt x="10961" y="6515"/>
                  </a:moveTo>
                  <a:cubicBezTo>
                    <a:pt x="17731" y="6515"/>
                    <a:pt x="21600" y="8675"/>
                    <a:pt x="21600" y="13895"/>
                  </a:cubicBezTo>
                  <a:cubicBezTo>
                    <a:pt x="21600" y="19295"/>
                    <a:pt x="17409" y="21455"/>
                    <a:pt x="10961" y="21455"/>
                  </a:cubicBezTo>
                  <a:cubicBezTo>
                    <a:pt x="4191" y="21455"/>
                    <a:pt x="0" y="19295"/>
                    <a:pt x="0" y="13895"/>
                  </a:cubicBezTo>
                  <a:cubicBezTo>
                    <a:pt x="0" y="8675"/>
                    <a:pt x="4191" y="6515"/>
                    <a:pt x="10961" y="6515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22" name="Freeform 50"/>
            <p:cNvSpPr/>
            <p:nvPr/>
          </p:nvSpPr>
          <p:spPr>
            <a:xfrm>
              <a:off x="1556023" y="348519"/>
              <a:ext cx="66672" cy="118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8452"/>
                  </a:moveTo>
                  <a:cubicBezTo>
                    <a:pt x="6978" y="8452"/>
                    <a:pt x="4985" y="9955"/>
                    <a:pt x="4985" y="12021"/>
                  </a:cubicBezTo>
                  <a:cubicBezTo>
                    <a:pt x="4985" y="15590"/>
                    <a:pt x="4985" y="15590"/>
                    <a:pt x="4985" y="15590"/>
                  </a:cubicBezTo>
                  <a:cubicBezTo>
                    <a:pt x="4985" y="17468"/>
                    <a:pt x="6978" y="19158"/>
                    <a:pt x="10302" y="19158"/>
                  </a:cubicBezTo>
                  <a:cubicBezTo>
                    <a:pt x="14289" y="19158"/>
                    <a:pt x="16283" y="18031"/>
                    <a:pt x="16283" y="13711"/>
                  </a:cubicBezTo>
                  <a:cubicBezTo>
                    <a:pt x="16283" y="9579"/>
                    <a:pt x="14289" y="8452"/>
                    <a:pt x="10302" y="8452"/>
                  </a:cubicBezTo>
                  <a:moveTo>
                    <a:pt x="4985" y="7889"/>
                  </a:moveTo>
                  <a:cubicBezTo>
                    <a:pt x="6314" y="6762"/>
                    <a:pt x="8640" y="6010"/>
                    <a:pt x="12295" y="6010"/>
                  </a:cubicBezTo>
                  <a:cubicBezTo>
                    <a:pt x="17945" y="6010"/>
                    <a:pt x="21600" y="8077"/>
                    <a:pt x="21600" y="13711"/>
                  </a:cubicBezTo>
                  <a:cubicBezTo>
                    <a:pt x="21600" y="19534"/>
                    <a:pt x="17945" y="21600"/>
                    <a:pt x="12295" y="21600"/>
                  </a:cubicBezTo>
                  <a:cubicBezTo>
                    <a:pt x="8640" y="21600"/>
                    <a:pt x="6314" y="20849"/>
                    <a:pt x="4985" y="19722"/>
                  </a:cubicBezTo>
                  <a:cubicBezTo>
                    <a:pt x="4985" y="21037"/>
                    <a:pt x="4985" y="21037"/>
                    <a:pt x="4985" y="21037"/>
                  </a:cubicBezTo>
                  <a:cubicBezTo>
                    <a:pt x="4985" y="21037"/>
                    <a:pt x="3988" y="21224"/>
                    <a:pt x="2326" y="21224"/>
                  </a:cubicBezTo>
                  <a:cubicBezTo>
                    <a:pt x="665" y="21224"/>
                    <a:pt x="0" y="21037"/>
                    <a:pt x="0" y="21037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0" y="188"/>
                    <a:pt x="665" y="0"/>
                    <a:pt x="2326" y="0"/>
                  </a:cubicBezTo>
                  <a:cubicBezTo>
                    <a:pt x="3988" y="0"/>
                    <a:pt x="4985" y="188"/>
                    <a:pt x="4985" y="188"/>
                  </a:cubicBezTo>
                  <a:lnTo>
                    <a:pt x="4985" y="788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23" name="Freeform 51"/>
            <p:cNvSpPr/>
            <p:nvPr/>
          </p:nvSpPr>
          <p:spPr>
            <a:xfrm>
              <a:off x="431686" y="540531"/>
              <a:ext cx="81073" cy="111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9" y="7800"/>
                  </a:moveTo>
                  <a:cubicBezTo>
                    <a:pt x="4648" y="5800"/>
                    <a:pt x="3828" y="3800"/>
                    <a:pt x="3828" y="3800"/>
                  </a:cubicBezTo>
                  <a:cubicBezTo>
                    <a:pt x="3554" y="3800"/>
                    <a:pt x="3554" y="3800"/>
                    <a:pt x="3554" y="3800"/>
                  </a:cubicBezTo>
                  <a:cubicBezTo>
                    <a:pt x="3554" y="3800"/>
                    <a:pt x="4101" y="5800"/>
                    <a:pt x="4101" y="8800"/>
                  </a:cubicBezTo>
                  <a:cubicBezTo>
                    <a:pt x="4101" y="21400"/>
                    <a:pt x="4101" y="21400"/>
                    <a:pt x="4101" y="21400"/>
                  </a:cubicBezTo>
                  <a:cubicBezTo>
                    <a:pt x="4101" y="21400"/>
                    <a:pt x="3281" y="21600"/>
                    <a:pt x="1914" y="21600"/>
                  </a:cubicBezTo>
                  <a:cubicBezTo>
                    <a:pt x="547" y="21600"/>
                    <a:pt x="0" y="21400"/>
                    <a:pt x="0" y="21400"/>
                  </a:cubicBezTo>
                  <a:cubicBezTo>
                    <a:pt x="0" y="200"/>
                    <a:pt x="0" y="200"/>
                    <a:pt x="0" y="200"/>
                  </a:cubicBezTo>
                  <a:cubicBezTo>
                    <a:pt x="0" y="200"/>
                    <a:pt x="820" y="0"/>
                    <a:pt x="2734" y="0"/>
                  </a:cubicBezTo>
                  <a:cubicBezTo>
                    <a:pt x="4375" y="0"/>
                    <a:pt x="5195" y="200"/>
                    <a:pt x="5195" y="200"/>
                  </a:cubicBezTo>
                  <a:cubicBezTo>
                    <a:pt x="15311" y="13800"/>
                    <a:pt x="15311" y="13800"/>
                    <a:pt x="15311" y="13800"/>
                  </a:cubicBezTo>
                  <a:cubicBezTo>
                    <a:pt x="16952" y="15800"/>
                    <a:pt x="18046" y="17800"/>
                    <a:pt x="18046" y="17800"/>
                  </a:cubicBezTo>
                  <a:cubicBezTo>
                    <a:pt x="18046" y="17800"/>
                    <a:pt x="18046" y="17800"/>
                    <a:pt x="18046" y="17800"/>
                  </a:cubicBezTo>
                  <a:cubicBezTo>
                    <a:pt x="18046" y="17800"/>
                    <a:pt x="17772" y="15600"/>
                    <a:pt x="17772" y="12800"/>
                  </a:cubicBezTo>
                  <a:cubicBezTo>
                    <a:pt x="17772" y="200"/>
                    <a:pt x="17772" y="200"/>
                    <a:pt x="17772" y="200"/>
                  </a:cubicBezTo>
                  <a:cubicBezTo>
                    <a:pt x="17772" y="200"/>
                    <a:pt x="18319" y="0"/>
                    <a:pt x="19686" y="0"/>
                  </a:cubicBezTo>
                  <a:cubicBezTo>
                    <a:pt x="21053" y="0"/>
                    <a:pt x="21600" y="200"/>
                    <a:pt x="21600" y="200"/>
                  </a:cubicBezTo>
                  <a:cubicBezTo>
                    <a:pt x="21600" y="21400"/>
                    <a:pt x="21600" y="21400"/>
                    <a:pt x="21600" y="21400"/>
                  </a:cubicBezTo>
                  <a:cubicBezTo>
                    <a:pt x="21600" y="21400"/>
                    <a:pt x="20780" y="21600"/>
                    <a:pt x="19139" y="21600"/>
                  </a:cubicBezTo>
                  <a:cubicBezTo>
                    <a:pt x="17499" y="21600"/>
                    <a:pt x="16678" y="21400"/>
                    <a:pt x="16678" y="21400"/>
                  </a:cubicBezTo>
                  <a:lnTo>
                    <a:pt x="6289" y="7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24" name="Freeform 52"/>
            <p:cNvSpPr/>
            <p:nvPr/>
          </p:nvSpPr>
          <p:spPr>
            <a:xfrm>
              <a:off x="538893" y="538397"/>
              <a:ext cx="15468" cy="11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4"/>
                  </a:moveTo>
                  <a:cubicBezTo>
                    <a:pt x="21600" y="21404"/>
                    <a:pt x="17280" y="21600"/>
                    <a:pt x="10080" y="21600"/>
                  </a:cubicBezTo>
                  <a:cubicBezTo>
                    <a:pt x="2880" y="21600"/>
                    <a:pt x="0" y="21404"/>
                    <a:pt x="0" y="21404"/>
                  </a:cubicBezTo>
                  <a:cubicBezTo>
                    <a:pt x="0" y="6284"/>
                    <a:pt x="0" y="6284"/>
                    <a:pt x="0" y="6284"/>
                  </a:cubicBezTo>
                  <a:cubicBezTo>
                    <a:pt x="0" y="6284"/>
                    <a:pt x="2880" y="6087"/>
                    <a:pt x="10080" y="6087"/>
                  </a:cubicBezTo>
                  <a:cubicBezTo>
                    <a:pt x="17280" y="6087"/>
                    <a:pt x="21600" y="6284"/>
                    <a:pt x="21600" y="6284"/>
                  </a:cubicBezTo>
                  <a:lnTo>
                    <a:pt x="21600" y="21404"/>
                  </a:lnTo>
                  <a:close/>
                  <a:moveTo>
                    <a:pt x="21600" y="3142"/>
                  </a:moveTo>
                  <a:cubicBezTo>
                    <a:pt x="21600" y="3142"/>
                    <a:pt x="18720" y="3338"/>
                    <a:pt x="10080" y="3338"/>
                  </a:cubicBezTo>
                  <a:cubicBezTo>
                    <a:pt x="2880" y="3338"/>
                    <a:pt x="0" y="3142"/>
                    <a:pt x="0" y="314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2880" y="0"/>
                    <a:pt x="10080" y="0"/>
                  </a:cubicBezTo>
                  <a:cubicBezTo>
                    <a:pt x="18720" y="0"/>
                    <a:pt x="21600" y="196"/>
                    <a:pt x="21600" y="196"/>
                  </a:cubicBezTo>
                  <a:lnTo>
                    <a:pt x="21600" y="3142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25" name="Freeform 53"/>
            <p:cNvSpPr/>
            <p:nvPr/>
          </p:nvSpPr>
          <p:spPr>
            <a:xfrm>
              <a:off x="573562" y="568799"/>
              <a:ext cx="65071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14" y="3123"/>
                  </a:moveTo>
                  <a:cubicBezTo>
                    <a:pt x="7886" y="3123"/>
                    <a:pt x="5829" y="4945"/>
                    <a:pt x="5143" y="9369"/>
                  </a:cubicBezTo>
                  <a:cubicBezTo>
                    <a:pt x="16457" y="9369"/>
                    <a:pt x="16457" y="9369"/>
                    <a:pt x="16457" y="9369"/>
                  </a:cubicBezTo>
                  <a:cubicBezTo>
                    <a:pt x="16457" y="8848"/>
                    <a:pt x="16457" y="8328"/>
                    <a:pt x="16457" y="7547"/>
                  </a:cubicBezTo>
                  <a:cubicBezTo>
                    <a:pt x="16457" y="5205"/>
                    <a:pt x="15086" y="3123"/>
                    <a:pt x="11314" y="3123"/>
                  </a:cubicBezTo>
                  <a:moveTo>
                    <a:pt x="5143" y="11971"/>
                  </a:moveTo>
                  <a:cubicBezTo>
                    <a:pt x="5829" y="16655"/>
                    <a:pt x="8229" y="18217"/>
                    <a:pt x="12343" y="18217"/>
                  </a:cubicBezTo>
                  <a:cubicBezTo>
                    <a:pt x="16114" y="18217"/>
                    <a:pt x="18514" y="17176"/>
                    <a:pt x="18514" y="17176"/>
                  </a:cubicBezTo>
                  <a:cubicBezTo>
                    <a:pt x="19543" y="17696"/>
                    <a:pt x="20229" y="18737"/>
                    <a:pt x="20229" y="19778"/>
                  </a:cubicBezTo>
                  <a:cubicBezTo>
                    <a:pt x="20229" y="19778"/>
                    <a:pt x="17143" y="21600"/>
                    <a:pt x="11657" y="21600"/>
                  </a:cubicBezTo>
                  <a:cubicBezTo>
                    <a:pt x="3771" y="21600"/>
                    <a:pt x="0" y="17696"/>
                    <a:pt x="0" y="10670"/>
                  </a:cubicBezTo>
                  <a:cubicBezTo>
                    <a:pt x="0" y="3383"/>
                    <a:pt x="4457" y="0"/>
                    <a:pt x="11314" y="0"/>
                  </a:cubicBezTo>
                  <a:cubicBezTo>
                    <a:pt x="17829" y="0"/>
                    <a:pt x="21600" y="2863"/>
                    <a:pt x="21600" y="8067"/>
                  </a:cubicBezTo>
                  <a:cubicBezTo>
                    <a:pt x="21600" y="10410"/>
                    <a:pt x="21257" y="11971"/>
                    <a:pt x="21257" y="11971"/>
                  </a:cubicBezTo>
                  <a:lnTo>
                    <a:pt x="5143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26" name="Freeform 54"/>
            <p:cNvSpPr/>
            <p:nvPr/>
          </p:nvSpPr>
          <p:spPr>
            <a:xfrm>
              <a:off x="657300" y="568799"/>
              <a:ext cx="66672" cy="11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2421"/>
                  </a:moveTo>
                  <a:cubicBezTo>
                    <a:pt x="6978" y="2421"/>
                    <a:pt x="4985" y="4097"/>
                    <a:pt x="4985" y="5959"/>
                  </a:cubicBezTo>
                  <a:cubicBezTo>
                    <a:pt x="4985" y="9497"/>
                    <a:pt x="4985" y="9497"/>
                    <a:pt x="4985" y="9497"/>
                  </a:cubicBezTo>
                  <a:cubicBezTo>
                    <a:pt x="4985" y="11545"/>
                    <a:pt x="6978" y="13034"/>
                    <a:pt x="10302" y="13034"/>
                  </a:cubicBezTo>
                  <a:cubicBezTo>
                    <a:pt x="14289" y="13034"/>
                    <a:pt x="16615" y="11917"/>
                    <a:pt x="16615" y="7821"/>
                  </a:cubicBezTo>
                  <a:cubicBezTo>
                    <a:pt x="16615" y="3538"/>
                    <a:pt x="14289" y="2421"/>
                    <a:pt x="10302" y="2421"/>
                  </a:cubicBezTo>
                  <a:moveTo>
                    <a:pt x="12295" y="0"/>
                  </a:moveTo>
                  <a:cubicBezTo>
                    <a:pt x="17945" y="0"/>
                    <a:pt x="21600" y="2048"/>
                    <a:pt x="21600" y="7821"/>
                  </a:cubicBezTo>
                  <a:cubicBezTo>
                    <a:pt x="21600" y="13407"/>
                    <a:pt x="17945" y="15455"/>
                    <a:pt x="12295" y="15455"/>
                  </a:cubicBezTo>
                  <a:cubicBezTo>
                    <a:pt x="8640" y="15455"/>
                    <a:pt x="6314" y="14710"/>
                    <a:pt x="4985" y="13593"/>
                  </a:cubicBezTo>
                  <a:cubicBezTo>
                    <a:pt x="4985" y="21414"/>
                    <a:pt x="4985" y="21414"/>
                    <a:pt x="4985" y="21414"/>
                  </a:cubicBezTo>
                  <a:cubicBezTo>
                    <a:pt x="4985" y="21414"/>
                    <a:pt x="3988" y="21600"/>
                    <a:pt x="2326" y="21600"/>
                  </a:cubicBezTo>
                  <a:cubicBezTo>
                    <a:pt x="665" y="21600"/>
                    <a:pt x="0" y="21414"/>
                    <a:pt x="0" y="21414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665" y="372"/>
                    <a:pt x="2326" y="372"/>
                  </a:cubicBezTo>
                  <a:cubicBezTo>
                    <a:pt x="3988" y="372"/>
                    <a:pt x="4985" y="559"/>
                    <a:pt x="4985" y="559"/>
                  </a:cubicBezTo>
                  <a:cubicBezTo>
                    <a:pt x="4985" y="1862"/>
                    <a:pt x="4985" y="1862"/>
                    <a:pt x="4985" y="1862"/>
                  </a:cubicBezTo>
                  <a:cubicBezTo>
                    <a:pt x="6314" y="745"/>
                    <a:pt x="8640" y="0"/>
                    <a:pt x="12295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27" name="Freeform 55"/>
            <p:cNvSpPr/>
            <p:nvPr/>
          </p:nvSpPr>
          <p:spPr>
            <a:xfrm>
              <a:off x="739439" y="568799"/>
              <a:ext cx="661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75" y="3123"/>
                  </a:moveTo>
                  <a:cubicBezTo>
                    <a:pt x="8100" y="3123"/>
                    <a:pt x="5737" y="4945"/>
                    <a:pt x="5400" y="9369"/>
                  </a:cubicBezTo>
                  <a:cubicBezTo>
                    <a:pt x="16200" y="9369"/>
                    <a:pt x="16200" y="9369"/>
                    <a:pt x="16200" y="9369"/>
                  </a:cubicBezTo>
                  <a:cubicBezTo>
                    <a:pt x="16200" y="8848"/>
                    <a:pt x="16537" y="8328"/>
                    <a:pt x="16537" y="7547"/>
                  </a:cubicBezTo>
                  <a:cubicBezTo>
                    <a:pt x="16537" y="5205"/>
                    <a:pt x="15187" y="3123"/>
                    <a:pt x="11475" y="3123"/>
                  </a:cubicBezTo>
                  <a:moveTo>
                    <a:pt x="5400" y="11971"/>
                  </a:moveTo>
                  <a:cubicBezTo>
                    <a:pt x="5737" y="16655"/>
                    <a:pt x="8100" y="18217"/>
                    <a:pt x="12487" y="18217"/>
                  </a:cubicBezTo>
                  <a:cubicBezTo>
                    <a:pt x="16200" y="18217"/>
                    <a:pt x="18562" y="17176"/>
                    <a:pt x="18562" y="17176"/>
                  </a:cubicBezTo>
                  <a:cubicBezTo>
                    <a:pt x="19237" y="17696"/>
                    <a:pt x="19912" y="18737"/>
                    <a:pt x="20250" y="19778"/>
                  </a:cubicBezTo>
                  <a:cubicBezTo>
                    <a:pt x="20250" y="19778"/>
                    <a:pt x="17212" y="21600"/>
                    <a:pt x="11812" y="21600"/>
                  </a:cubicBezTo>
                  <a:cubicBezTo>
                    <a:pt x="3712" y="21600"/>
                    <a:pt x="0" y="17696"/>
                    <a:pt x="0" y="10670"/>
                  </a:cubicBezTo>
                  <a:cubicBezTo>
                    <a:pt x="0" y="3383"/>
                    <a:pt x="4725" y="0"/>
                    <a:pt x="11475" y="0"/>
                  </a:cubicBezTo>
                  <a:cubicBezTo>
                    <a:pt x="17887" y="0"/>
                    <a:pt x="21600" y="2863"/>
                    <a:pt x="21600" y="8067"/>
                  </a:cubicBezTo>
                  <a:cubicBezTo>
                    <a:pt x="21600" y="10410"/>
                    <a:pt x="20925" y="11971"/>
                    <a:pt x="20925" y="11971"/>
                  </a:cubicBezTo>
                  <a:lnTo>
                    <a:pt x="5400" y="11971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28" name="Freeform 56"/>
            <p:cNvSpPr/>
            <p:nvPr/>
          </p:nvSpPr>
          <p:spPr>
            <a:xfrm>
              <a:off x="815710" y="535730"/>
              <a:ext cx="46404" cy="116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560" y="0"/>
                  </a:moveTo>
                  <a:cubicBezTo>
                    <a:pt x="12960" y="0"/>
                    <a:pt x="14400" y="191"/>
                    <a:pt x="14400" y="191"/>
                  </a:cubicBezTo>
                  <a:cubicBezTo>
                    <a:pt x="14400" y="8219"/>
                    <a:pt x="14400" y="8219"/>
                    <a:pt x="14400" y="8219"/>
                  </a:cubicBezTo>
                  <a:cubicBezTo>
                    <a:pt x="19200" y="7073"/>
                    <a:pt x="19200" y="7073"/>
                    <a:pt x="19200" y="7073"/>
                  </a:cubicBezTo>
                  <a:cubicBezTo>
                    <a:pt x="19680" y="7073"/>
                    <a:pt x="20160" y="7264"/>
                    <a:pt x="20640" y="7646"/>
                  </a:cubicBezTo>
                  <a:cubicBezTo>
                    <a:pt x="21600" y="8219"/>
                    <a:pt x="21600" y="8602"/>
                    <a:pt x="21600" y="8602"/>
                  </a:cubicBezTo>
                  <a:cubicBezTo>
                    <a:pt x="14400" y="10322"/>
                    <a:pt x="14400" y="10322"/>
                    <a:pt x="14400" y="10322"/>
                  </a:cubicBezTo>
                  <a:cubicBezTo>
                    <a:pt x="14400" y="21409"/>
                    <a:pt x="14400" y="21409"/>
                    <a:pt x="14400" y="21409"/>
                  </a:cubicBezTo>
                  <a:cubicBezTo>
                    <a:pt x="14400" y="21409"/>
                    <a:pt x="12960" y="21600"/>
                    <a:pt x="10560" y="21600"/>
                  </a:cubicBezTo>
                  <a:cubicBezTo>
                    <a:pt x="8160" y="21600"/>
                    <a:pt x="7200" y="21409"/>
                    <a:pt x="7200" y="21409"/>
                  </a:cubicBezTo>
                  <a:cubicBezTo>
                    <a:pt x="7200" y="11851"/>
                    <a:pt x="7200" y="11851"/>
                    <a:pt x="7200" y="11851"/>
                  </a:cubicBezTo>
                  <a:cubicBezTo>
                    <a:pt x="2400" y="12998"/>
                    <a:pt x="2400" y="12998"/>
                    <a:pt x="2400" y="12998"/>
                  </a:cubicBezTo>
                  <a:cubicBezTo>
                    <a:pt x="1920" y="12998"/>
                    <a:pt x="1440" y="12807"/>
                    <a:pt x="960" y="12425"/>
                  </a:cubicBezTo>
                  <a:cubicBezTo>
                    <a:pt x="0" y="11851"/>
                    <a:pt x="0" y="11469"/>
                    <a:pt x="0" y="11469"/>
                  </a:cubicBezTo>
                  <a:cubicBezTo>
                    <a:pt x="7200" y="9940"/>
                    <a:pt x="7200" y="9940"/>
                    <a:pt x="7200" y="9940"/>
                  </a:cubicBezTo>
                  <a:cubicBezTo>
                    <a:pt x="7200" y="191"/>
                    <a:pt x="7200" y="191"/>
                    <a:pt x="7200" y="191"/>
                  </a:cubicBezTo>
                  <a:cubicBezTo>
                    <a:pt x="7200" y="191"/>
                    <a:pt x="8160" y="0"/>
                    <a:pt x="1056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29" name="Freeform 57"/>
            <p:cNvSpPr/>
            <p:nvPr/>
          </p:nvSpPr>
          <p:spPr>
            <a:xfrm>
              <a:off x="876514" y="568799"/>
              <a:ext cx="63472" cy="8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555" y="21600"/>
                    <a:pt x="18813" y="21600"/>
                  </a:cubicBezTo>
                  <a:cubicBezTo>
                    <a:pt x="17071" y="21600"/>
                    <a:pt x="16026" y="21333"/>
                    <a:pt x="16026" y="21333"/>
                  </a:cubicBezTo>
                  <a:cubicBezTo>
                    <a:pt x="16026" y="6933"/>
                    <a:pt x="16026" y="6933"/>
                    <a:pt x="16026" y="6933"/>
                  </a:cubicBezTo>
                  <a:cubicBezTo>
                    <a:pt x="16026" y="4533"/>
                    <a:pt x="14632" y="3467"/>
                    <a:pt x="11148" y="3467"/>
                  </a:cubicBezTo>
                  <a:cubicBezTo>
                    <a:pt x="9058" y="3467"/>
                    <a:pt x="6619" y="4267"/>
                    <a:pt x="5226" y="5867"/>
                  </a:cubicBezTo>
                  <a:cubicBezTo>
                    <a:pt x="5226" y="21333"/>
                    <a:pt x="5226" y="21333"/>
                    <a:pt x="5226" y="21333"/>
                  </a:cubicBezTo>
                  <a:cubicBezTo>
                    <a:pt x="5226" y="21333"/>
                    <a:pt x="4529" y="21600"/>
                    <a:pt x="2787" y="21600"/>
                  </a:cubicBezTo>
                  <a:cubicBezTo>
                    <a:pt x="1045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1045" y="533"/>
                    <a:pt x="2787" y="533"/>
                  </a:cubicBezTo>
                  <a:cubicBezTo>
                    <a:pt x="4529" y="533"/>
                    <a:pt x="5226" y="800"/>
                    <a:pt x="5226" y="800"/>
                  </a:cubicBezTo>
                  <a:cubicBezTo>
                    <a:pt x="5226" y="2667"/>
                    <a:pt x="5226" y="2667"/>
                    <a:pt x="5226" y="2667"/>
                  </a:cubicBezTo>
                  <a:cubicBezTo>
                    <a:pt x="7316" y="1067"/>
                    <a:pt x="10103" y="0"/>
                    <a:pt x="13239" y="0"/>
                  </a:cubicBezTo>
                  <a:cubicBezTo>
                    <a:pt x="18465" y="0"/>
                    <a:pt x="21600" y="2667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30" name="Freeform 58"/>
            <p:cNvSpPr/>
            <p:nvPr/>
          </p:nvSpPr>
          <p:spPr>
            <a:xfrm>
              <a:off x="958652" y="568799"/>
              <a:ext cx="69339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39" y="3123"/>
                  </a:moveTo>
                  <a:cubicBezTo>
                    <a:pt x="7093" y="3123"/>
                    <a:pt x="4836" y="4684"/>
                    <a:pt x="4836" y="10930"/>
                  </a:cubicBezTo>
                  <a:cubicBezTo>
                    <a:pt x="4836" y="16916"/>
                    <a:pt x="7093" y="18477"/>
                    <a:pt x="10639" y="18477"/>
                  </a:cubicBezTo>
                  <a:cubicBezTo>
                    <a:pt x="14185" y="18477"/>
                    <a:pt x="16442" y="16916"/>
                    <a:pt x="16442" y="10930"/>
                  </a:cubicBezTo>
                  <a:cubicBezTo>
                    <a:pt x="16442" y="4684"/>
                    <a:pt x="14185" y="3123"/>
                    <a:pt x="10639" y="3123"/>
                  </a:cubicBezTo>
                  <a:moveTo>
                    <a:pt x="10639" y="0"/>
                  </a:moveTo>
                  <a:cubicBezTo>
                    <a:pt x="17409" y="0"/>
                    <a:pt x="21600" y="3123"/>
                    <a:pt x="21600" y="10930"/>
                  </a:cubicBezTo>
                  <a:cubicBezTo>
                    <a:pt x="21600" y="18477"/>
                    <a:pt x="17409" y="21600"/>
                    <a:pt x="10639" y="21600"/>
                  </a:cubicBezTo>
                  <a:cubicBezTo>
                    <a:pt x="3869" y="21600"/>
                    <a:pt x="0" y="18477"/>
                    <a:pt x="0" y="10930"/>
                  </a:cubicBezTo>
                  <a:cubicBezTo>
                    <a:pt x="0" y="3123"/>
                    <a:pt x="3869" y="0"/>
                    <a:pt x="10639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31" name="Freeform 59"/>
            <p:cNvSpPr/>
            <p:nvPr/>
          </p:nvSpPr>
          <p:spPr>
            <a:xfrm>
              <a:off x="1042391" y="568799"/>
              <a:ext cx="55471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00" y="0"/>
                  </a:moveTo>
                  <a:cubicBezTo>
                    <a:pt x="17600" y="0"/>
                    <a:pt x="20000" y="1041"/>
                    <a:pt x="20000" y="1041"/>
                  </a:cubicBezTo>
                  <a:cubicBezTo>
                    <a:pt x="20000" y="2082"/>
                    <a:pt x="19600" y="3383"/>
                    <a:pt x="18400" y="3904"/>
                  </a:cubicBezTo>
                  <a:cubicBezTo>
                    <a:pt x="18400" y="3904"/>
                    <a:pt x="15600" y="3383"/>
                    <a:pt x="12400" y="3383"/>
                  </a:cubicBezTo>
                  <a:cubicBezTo>
                    <a:pt x="8000" y="3383"/>
                    <a:pt x="6000" y="4424"/>
                    <a:pt x="6000" y="6246"/>
                  </a:cubicBezTo>
                  <a:cubicBezTo>
                    <a:pt x="6000" y="8067"/>
                    <a:pt x="10000" y="8588"/>
                    <a:pt x="13600" y="9369"/>
                  </a:cubicBezTo>
                  <a:cubicBezTo>
                    <a:pt x="17600" y="10149"/>
                    <a:pt x="21600" y="11451"/>
                    <a:pt x="21600" y="15354"/>
                  </a:cubicBezTo>
                  <a:cubicBezTo>
                    <a:pt x="21600" y="19258"/>
                    <a:pt x="18000" y="21600"/>
                    <a:pt x="10400" y="21600"/>
                  </a:cubicBezTo>
                  <a:cubicBezTo>
                    <a:pt x="4000" y="21600"/>
                    <a:pt x="0" y="20039"/>
                    <a:pt x="0" y="20039"/>
                  </a:cubicBezTo>
                  <a:cubicBezTo>
                    <a:pt x="0" y="18998"/>
                    <a:pt x="800" y="17957"/>
                    <a:pt x="2000" y="17176"/>
                  </a:cubicBezTo>
                  <a:cubicBezTo>
                    <a:pt x="2000" y="17176"/>
                    <a:pt x="5600" y="18217"/>
                    <a:pt x="10000" y="18217"/>
                  </a:cubicBezTo>
                  <a:cubicBezTo>
                    <a:pt x="13600" y="18217"/>
                    <a:pt x="15600" y="17436"/>
                    <a:pt x="15600" y="15354"/>
                  </a:cubicBezTo>
                  <a:cubicBezTo>
                    <a:pt x="15600" y="13272"/>
                    <a:pt x="12400" y="12752"/>
                    <a:pt x="8800" y="11971"/>
                  </a:cubicBezTo>
                  <a:cubicBezTo>
                    <a:pt x="4800" y="11190"/>
                    <a:pt x="400" y="10149"/>
                    <a:pt x="400" y="6246"/>
                  </a:cubicBezTo>
                  <a:cubicBezTo>
                    <a:pt x="400" y="2602"/>
                    <a:pt x="4000" y="0"/>
                    <a:pt x="11600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32" name="Freeform 60"/>
            <p:cNvSpPr/>
            <p:nvPr/>
          </p:nvSpPr>
          <p:spPr>
            <a:xfrm>
              <a:off x="1116529" y="568799"/>
              <a:ext cx="66672" cy="119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2" y="2421"/>
                  </a:moveTo>
                  <a:cubicBezTo>
                    <a:pt x="6978" y="2421"/>
                    <a:pt x="4985" y="4097"/>
                    <a:pt x="4985" y="5959"/>
                  </a:cubicBezTo>
                  <a:cubicBezTo>
                    <a:pt x="4985" y="9497"/>
                    <a:pt x="4985" y="9497"/>
                    <a:pt x="4985" y="9497"/>
                  </a:cubicBezTo>
                  <a:cubicBezTo>
                    <a:pt x="4985" y="11545"/>
                    <a:pt x="6978" y="13034"/>
                    <a:pt x="10302" y="13034"/>
                  </a:cubicBezTo>
                  <a:cubicBezTo>
                    <a:pt x="14289" y="13034"/>
                    <a:pt x="16283" y="11917"/>
                    <a:pt x="16283" y="7821"/>
                  </a:cubicBezTo>
                  <a:cubicBezTo>
                    <a:pt x="16283" y="3538"/>
                    <a:pt x="14289" y="2421"/>
                    <a:pt x="10302" y="2421"/>
                  </a:cubicBezTo>
                  <a:moveTo>
                    <a:pt x="11963" y="0"/>
                  </a:moveTo>
                  <a:cubicBezTo>
                    <a:pt x="17945" y="0"/>
                    <a:pt x="21600" y="2048"/>
                    <a:pt x="21600" y="7821"/>
                  </a:cubicBezTo>
                  <a:cubicBezTo>
                    <a:pt x="21600" y="13407"/>
                    <a:pt x="17945" y="15455"/>
                    <a:pt x="11963" y="15455"/>
                  </a:cubicBezTo>
                  <a:cubicBezTo>
                    <a:pt x="8640" y="15455"/>
                    <a:pt x="6314" y="14710"/>
                    <a:pt x="4985" y="13593"/>
                  </a:cubicBezTo>
                  <a:cubicBezTo>
                    <a:pt x="4985" y="21414"/>
                    <a:pt x="4985" y="21414"/>
                    <a:pt x="4985" y="21414"/>
                  </a:cubicBezTo>
                  <a:cubicBezTo>
                    <a:pt x="4985" y="21414"/>
                    <a:pt x="3988" y="21600"/>
                    <a:pt x="2326" y="21600"/>
                  </a:cubicBezTo>
                  <a:cubicBezTo>
                    <a:pt x="665" y="21600"/>
                    <a:pt x="0" y="21414"/>
                    <a:pt x="0" y="21414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665" y="372"/>
                    <a:pt x="2326" y="372"/>
                  </a:cubicBezTo>
                  <a:cubicBezTo>
                    <a:pt x="3988" y="372"/>
                    <a:pt x="4985" y="559"/>
                    <a:pt x="4985" y="559"/>
                  </a:cubicBezTo>
                  <a:cubicBezTo>
                    <a:pt x="4985" y="1862"/>
                    <a:pt x="4985" y="1862"/>
                    <a:pt x="4985" y="1862"/>
                  </a:cubicBezTo>
                  <a:cubicBezTo>
                    <a:pt x="6314" y="745"/>
                    <a:pt x="8640" y="0"/>
                    <a:pt x="11963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33" name="Freeform 61"/>
            <p:cNvSpPr/>
            <p:nvPr/>
          </p:nvSpPr>
          <p:spPr>
            <a:xfrm>
              <a:off x="1202934" y="569332"/>
              <a:ext cx="47471" cy="82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496" y="0"/>
                  </a:moveTo>
                  <a:cubicBezTo>
                    <a:pt x="18313" y="0"/>
                    <a:pt x="20191" y="270"/>
                    <a:pt x="21600" y="810"/>
                  </a:cubicBezTo>
                  <a:cubicBezTo>
                    <a:pt x="21600" y="2430"/>
                    <a:pt x="20661" y="3510"/>
                    <a:pt x="18783" y="4320"/>
                  </a:cubicBezTo>
                  <a:cubicBezTo>
                    <a:pt x="17374" y="3780"/>
                    <a:pt x="15965" y="3510"/>
                    <a:pt x="14087" y="3510"/>
                  </a:cubicBezTo>
                  <a:cubicBezTo>
                    <a:pt x="11270" y="3510"/>
                    <a:pt x="8922" y="4590"/>
                    <a:pt x="7043" y="6480"/>
                  </a:cubicBezTo>
                  <a:cubicBezTo>
                    <a:pt x="7043" y="21330"/>
                    <a:pt x="7043" y="21330"/>
                    <a:pt x="7043" y="21330"/>
                  </a:cubicBezTo>
                  <a:cubicBezTo>
                    <a:pt x="7043" y="21330"/>
                    <a:pt x="5635" y="21600"/>
                    <a:pt x="3287" y="21600"/>
                  </a:cubicBezTo>
                  <a:cubicBezTo>
                    <a:pt x="939" y="21600"/>
                    <a:pt x="0" y="21330"/>
                    <a:pt x="0" y="21330"/>
                  </a:cubicBezTo>
                  <a:cubicBezTo>
                    <a:pt x="0" y="540"/>
                    <a:pt x="0" y="540"/>
                    <a:pt x="0" y="540"/>
                  </a:cubicBezTo>
                  <a:cubicBezTo>
                    <a:pt x="0" y="540"/>
                    <a:pt x="939" y="270"/>
                    <a:pt x="3287" y="270"/>
                  </a:cubicBezTo>
                  <a:cubicBezTo>
                    <a:pt x="5635" y="270"/>
                    <a:pt x="7043" y="540"/>
                    <a:pt x="7043" y="540"/>
                  </a:cubicBezTo>
                  <a:cubicBezTo>
                    <a:pt x="7043" y="3240"/>
                    <a:pt x="7043" y="3240"/>
                    <a:pt x="7043" y="3240"/>
                  </a:cubicBezTo>
                  <a:cubicBezTo>
                    <a:pt x="9391" y="810"/>
                    <a:pt x="12678" y="0"/>
                    <a:pt x="15496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34" name="Freeform 62"/>
            <p:cNvSpPr/>
            <p:nvPr/>
          </p:nvSpPr>
          <p:spPr>
            <a:xfrm>
              <a:off x="1257338" y="568799"/>
              <a:ext cx="629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77" y="11451"/>
                  </a:moveTo>
                  <a:cubicBezTo>
                    <a:pt x="7436" y="11451"/>
                    <a:pt x="5666" y="12492"/>
                    <a:pt x="5666" y="15094"/>
                  </a:cubicBezTo>
                  <a:cubicBezTo>
                    <a:pt x="5666" y="17436"/>
                    <a:pt x="7436" y="18477"/>
                    <a:pt x="10269" y="18477"/>
                  </a:cubicBezTo>
                  <a:cubicBezTo>
                    <a:pt x="14518" y="18477"/>
                    <a:pt x="16289" y="15875"/>
                    <a:pt x="16289" y="13012"/>
                  </a:cubicBezTo>
                  <a:cubicBezTo>
                    <a:pt x="16289" y="11711"/>
                    <a:pt x="16289" y="11711"/>
                    <a:pt x="16289" y="11711"/>
                  </a:cubicBezTo>
                  <a:cubicBezTo>
                    <a:pt x="15226" y="11711"/>
                    <a:pt x="13102" y="11451"/>
                    <a:pt x="10977" y="11451"/>
                  </a:cubicBezTo>
                  <a:moveTo>
                    <a:pt x="11331" y="0"/>
                  </a:moveTo>
                  <a:cubicBezTo>
                    <a:pt x="19121" y="0"/>
                    <a:pt x="21600" y="2602"/>
                    <a:pt x="21600" y="7807"/>
                  </a:cubicBezTo>
                  <a:cubicBezTo>
                    <a:pt x="21600" y="20819"/>
                    <a:pt x="21600" y="20819"/>
                    <a:pt x="21600" y="20819"/>
                  </a:cubicBezTo>
                  <a:cubicBezTo>
                    <a:pt x="21600" y="20819"/>
                    <a:pt x="21246" y="21080"/>
                    <a:pt x="19475" y="21080"/>
                  </a:cubicBezTo>
                  <a:cubicBezTo>
                    <a:pt x="18413" y="21080"/>
                    <a:pt x="17351" y="20819"/>
                    <a:pt x="17351" y="20819"/>
                  </a:cubicBezTo>
                  <a:cubicBezTo>
                    <a:pt x="16643" y="18477"/>
                    <a:pt x="16643" y="18477"/>
                    <a:pt x="16643" y="18477"/>
                  </a:cubicBezTo>
                  <a:cubicBezTo>
                    <a:pt x="15226" y="20559"/>
                    <a:pt x="12393" y="21600"/>
                    <a:pt x="8144" y="21600"/>
                  </a:cubicBezTo>
                  <a:cubicBezTo>
                    <a:pt x="3187" y="21600"/>
                    <a:pt x="0" y="19518"/>
                    <a:pt x="0" y="15094"/>
                  </a:cubicBezTo>
                  <a:cubicBezTo>
                    <a:pt x="0" y="10670"/>
                    <a:pt x="3541" y="8848"/>
                    <a:pt x="10269" y="8848"/>
                  </a:cubicBezTo>
                  <a:cubicBezTo>
                    <a:pt x="12748" y="8848"/>
                    <a:pt x="14872" y="8848"/>
                    <a:pt x="16289" y="9108"/>
                  </a:cubicBezTo>
                  <a:cubicBezTo>
                    <a:pt x="16289" y="7547"/>
                    <a:pt x="16289" y="7547"/>
                    <a:pt x="16289" y="7547"/>
                  </a:cubicBezTo>
                  <a:cubicBezTo>
                    <a:pt x="16289" y="4945"/>
                    <a:pt x="14872" y="3383"/>
                    <a:pt x="10977" y="3383"/>
                  </a:cubicBezTo>
                  <a:cubicBezTo>
                    <a:pt x="7082" y="3383"/>
                    <a:pt x="3541" y="4424"/>
                    <a:pt x="3541" y="4424"/>
                  </a:cubicBezTo>
                  <a:cubicBezTo>
                    <a:pt x="3541" y="4424"/>
                    <a:pt x="2833" y="3904"/>
                    <a:pt x="2479" y="3123"/>
                  </a:cubicBezTo>
                  <a:cubicBezTo>
                    <a:pt x="2125" y="2342"/>
                    <a:pt x="2125" y="1561"/>
                    <a:pt x="2125" y="1561"/>
                  </a:cubicBezTo>
                  <a:cubicBezTo>
                    <a:pt x="2125" y="1561"/>
                    <a:pt x="6020" y="0"/>
                    <a:pt x="11331" y="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35" name="Freeform 63"/>
            <p:cNvSpPr/>
            <p:nvPr/>
          </p:nvSpPr>
          <p:spPr>
            <a:xfrm>
              <a:off x="1334676" y="570399"/>
              <a:ext cx="116275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660" y="10116"/>
                  </a:moveTo>
                  <a:cubicBezTo>
                    <a:pt x="11087" y="7382"/>
                    <a:pt x="10896" y="5468"/>
                    <a:pt x="10896" y="4375"/>
                  </a:cubicBezTo>
                  <a:cubicBezTo>
                    <a:pt x="10704" y="4375"/>
                    <a:pt x="10704" y="4375"/>
                    <a:pt x="10704" y="4375"/>
                  </a:cubicBezTo>
                  <a:cubicBezTo>
                    <a:pt x="10704" y="5468"/>
                    <a:pt x="10513" y="7382"/>
                    <a:pt x="9940" y="10116"/>
                  </a:cubicBezTo>
                  <a:cubicBezTo>
                    <a:pt x="7646" y="21327"/>
                    <a:pt x="7646" y="21327"/>
                    <a:pt x="7646" y="21327"/>
                  </a:cubicBezTo>
                  <a:cubicBezTo>
                    <a:pt x="7264" y="21600"/>
                    <a:pt x="6690" y="21600"/>
                    <a:pt x="5926" y="21600"/>
                  </a:cubicBezTo>
                  <a:cubicBezTo>
                    <a:pt x="5352" y="21600"/>
                    <a:pt x="4779" y="21600"/>
                    <a:pt x="4396" y="2132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0" y="273"/>
                    <a:pt x="573" y="0"/>
                    <a:pt x="1338" y="0"/>
                  </a:cubicBezTo>
                  <a:cubicBezTo>
                    <a:pt x="2485" y="0"/>
                    <a:pt x="2676" y="273"/>
                    <a:pt x="2676" y="273"/>
                  </a:cubicBezTo>
                  <a:cubicBezTo>
                    <a:pt x="5352" y="13397"/>
                    <a:pt x="5352" y="13397"/>
                    <a:pt x="5352" y="13397"/>
                  </a:cubicBezTo>
                  <a:cubicBezTo>
                    <a:pt x="5735" y="15311"/>
                    <a:pt x="5926" y="16678"/>
                    <a:pt x="5926" y="17499"/>
                  </a:cubicBezTo>
                  <a:cubicBezTo>
                    <a:pt x="6117" y="17499"/>
                    <a:pt x="6117" y="17499"/>
                    <a:pt x="6117" y="17499"/>
                  </a:cubicBezTo>
                  <a:cubicBezTo>
                    <a:pt x="6117" y="16678"/>
                    <a:pt x="6308" y="15311"/>
                    <a:pt x="6690" y="13397"/>
                  </a:cubicBezTo>
                  <a:cubicBezTo>
                    <a:pt x="9366" y="273"/>
                    <a:pt x="9366" y="273"/>
                    <a:pt x="9366" y="273"/>
                  </a:cubicBezTo>
                  <a:cubicBezTo>
                    <a:pt x="9366" y="273"/>
                    <a:pt x="10131" y="0"/>
                    <a:pt x="10896" y="0"/>
                  </a:cubicBezTo>
                  <a:cubicBezTo>
                    <a:pt x="11851" y="0"/>
                    <a:pt x="12425" y="273"/>
                    <a:pt x="12425" y="273"/>
                  </a:cubicBezTo>
                  <a:cubicBezTo>
                    <a:pt x="14910" y="13397"/>
                    <a:pt x="14910" y="13397"/>
                    <a:pt x="14910" y="13397"/>
                  </a:cubicBezTo>
                  <a:cubicBezTo>
                    <a:pt x="15292" y="15311"/>
                    <a:pt x="15483" y="16678"/>
                    <a:pt x="15483" y="17499"/>
                  </a:cubicBezTo>
                  <a:cubicBezTo>
                    <a:pt x="15674" y="17499"/>
                    <a:pt x="15674" y="17499"/>
                    <a:pt x="15674" y="17499"/>
                  </a:cubicBezTo>
                  <a:cubicBezTo>
                    <a:pt x="15674" y="16678"/>
                    <a:pt x="15865" y="15311"/>
                    <a:pt x="16248" y="13397"/>
                  </a:cubicBezTo>
                  <a:cubicBezTo>
                    <a:pt x="18924" y="273"/>
                    <a:pt x="18924" y="273"/>
                    <a:pt x="18924" y="273"/>
                  </a:cubicBezTo>
                  <a:cubicBezTo>
                    <a:pt x="18924" y="273"/>
                    <a:pt x="19497" y="0"/>
                    <a:pt x="20262" y="0"/>
                  </a:cubicBezTo>
                  <a:cubicBezTo>
                    <a:pt x="21218" y="0"/>
                    <a:pt x="21600" y="273"/>
                    <a:pt x="21600" y="273"/>
                  </a:cubicBezTo>
                  <a:cubicBezTo>
                    <a:pt x="17204" y="21327"/>
                    <a:pt x="17204" y="21327"/>
                    <a:pt x="17204" y="21327"/>
                  </a:cubicBezTo>
                  <a:cubicBezTo>
                    <a:pt x="16630" y="21600"/>
                    <a:pt x="16057" y="21600"/>
                    <a:pt x="15483" y="21600"/>
                  </a:cubicBezTo>
                  <a:cubicBezTo>
                    <a:pt x="14910" y="21600"/>
                    <a:pt x="14336" y="21600"/>
                    <a:pt x="13763" y="21327"/>
                  </a:cubicBezTo>
                  <a:lnTo>
                    <a:pt x="11660" y="10116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36" name="Freeform 64"/>
            <p:cNvSpPr/>
            <p:nvPr/>
          </p:nvSpPr>
          <p:spPr>
            <a:xfrm>
              <a:off x="1465351" y="568799"/>
              <a:ext cx="64005" cy="8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333"/>
                  </a:moveTo>
                  <a:cubicBezTo>
                    <a:pt x="21600" y="21333"/>
                    <a:pt x="20555" y="21600"/>
                    <a:pt x="18813" y="21600"/>
                  </a:cubicBezTo>
                  <a:cubicBezTo>
                    <a:pt x="17071" y="21600"/>
                    <a:pt x="16374" y="21333"/>
                    <a:pt x="16374" y="21333"/>
                  </a:cubicBezTo>
                  <a:cubicBezTo>
                    <a:pt x="16374" y="6933"/>
                    <a:pt x="16374" y="6933"/>
                    <a:pt x="16374" y="6933"/>
                  </a:cubicBezTo>
                  <a:cubicBezTo>
                    <a:pt x="16374" y="4533"/>
                    <a:pt x="14632" y="3467"/>
                    <a:pt x="11497" y="3467"/>
                  </a:cubicBezTo>
                  <a:cubicBezTo>
                    <a:pt x="9058" y="3467"/>
                    <a:pt x="6619" y="4267"/>
                    <a:pt x="5574" y="5867"/>
                  </a:cubicBezTo>
                  <a:cubicBezTo>
                    <a:pt x="5574" y="21333"/>
                    <a:pt x="5574" y="21333"/>
                    <a:pt x="5574" y="21333"/>
                  </a:cubicBezTo>
                  <a:cubicBezTo>
                    <a:pt x="5574" y="21333"/>
                    <a:pt x="4529" y="21600"/>
                    <a:pt x="2787" y="21600"/>
                  </a:cubicBezTo>
                  <a:cubicBezTo>
                    <a:pt x="1045" y="21600"/>
                    <a:pt x="0" y="21333"/>
                    <a:pt x="0" y="21333"/>
                  </a:cubicBezTo>
                  <a:cubicBezTo>
                    <a:pt x="0" y="800"/>
                    <a:pt x="0" y="800"/>
                    <a:pt x="0" y="800"/>
                  </a:cubicBezTo>
                  <a:cubicBezTo>
                    <a:pt x="0" y="800"/>
                    <a:pt x="1045" y="533"/>
                    <a:pt x="2787" y="533"/>
                  </a:cubicBezTo>
                  <a:cubicBezTo>
                    <a:pt x="4529" y="533"/>
                    <a:pt x="5574" y="800"/>
                    <a:pt x="5574" y="800"/>
                  </a:cubicBezTo>
                  <a:cubicBezTo>
                    <a:pt x="5574" y="2667"/>
                    <a:pt x="5574" y="2667"/>
                    <a:pt x="5574" y="2667"/>
                  </a:cubicBezTo>
                  <a:cubicBezTo>
                    <a:pt x="7316" y="1067"/>
                    <a:pt x="10103" y="0"/>
                    <a:pt x="13239" y="0"/>
                  </a:cubicBezTo>
                  <a:cubicBezTo>
                    <a:pt x="18465" y="0"/>
                    <a:pt x="21600" y="2667"/>
                    <a:pt x="21600" y="6133"/>
                  </a:cubicBezTo>
                  <a:lnTo>
                    <a:pt x="21600" y="21333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37" name="Freeform 65"/>
            <p:cNvSpPr/>
            <p:nvPr/>
          </p:nvSpPr>
          <p:spPr>
            <a:xfrm>
              <a:off x="1541622" y="570399"/>
              <a:ext cx="75206" cy="12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19" y="16800"/>
                  </a:moveTo>
                  <a:cubicBezTo>
                    <a:pt x="11540" y="19938"/>
                    <a:pt x="10060" y="21600"/>
                    <a:pt x="5030" y="21600"/>
                  </a:cubicBezTo>
                  <a:cubicBezTo>
                    <a:pt x="3551" y="21600"/>
                    <a:pt x="2663" y="21415"/>
                    <a:pt x="2663" y="21415"/>
                  </a:cubicBezTo>
                  <a:cubicBezTo>
                    <a:pt x="2663" y="21231"/>
                    <a:pt x="2367" y="20862"/>
                    <a:pt x="2367" y="20308"/>
                  </a:cubicBezTo>
                  <a:cubicBezTo>
                    <a:pt x="2367" y="19754"/>
                    <a:pt x="2663" y="19200"/>
                    <a:pt x="2663" y="19200"/>
                  </a:cubicBezTo>
                  <a:cubicBezTo>
                    <a:pt x="2663" y="19200"/>
                    <a:pt x="3551" y="19385"/>
                    <a:pt x="4734" y="19385"/>
                  </a:cubicBezTo>
                  <a:cubicBezTo>
                    <a:pt x="6805" y="19385"/>
                    <a:pt x="7693" y="19015"/>
                    <a:pt x="9173" y="16246"/>
                  </a:cubicBezTo>
                  <a:cubicBezTo>
                    <a:pt x="10060" y="14585"/>
                    <a:pt x="10060" y="14585"/>
                    <a:pt x="10060" y="14585"/>
                  </a:cubicBezTo>
                  <a:cubicBezTo>
                    <a:pt x="9468" y="14585"/>
                    <a:pt x="9173" y="14585"/>
                    <a:pt x="8581" y="14400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85"/>
                    <a:pt x="888" y="0"/>
                    <a:pt x="2367" y="0"/>
                  </a:cubicBezTo>
                  <a:cubicBezTo>
                    <a:pt x="3847" y="0"/>
                    <a:pt x="4734" y="185"/>
                    <a:pt x="4734" y="185"/>
                  </a:cubicBezTo>
                  <a:cubicBezTo>
                    <a:pt x="9764" y="8677"/>
                    <a:pt x="9764" y="8677"/>
                    <a:pt x="9764" y="8677"/>
                  </a:cubicBezTo>
                  <a:cubicBezTo>
                    <a:pt x="10948" y="10523"/>
                    <a:pt x="11540" y="12000"/>
                    <a:pt x="11540" y="12000"/>
                  </a:cubicBezTo>
                  <a:cubicBezTo>
                    <a:pt x="11540" y="12000"/>
                    <a:pt x="11540" y="12000"/>
                    <a:pt x="11540" y="12000"/>
                  </a:cubicBezTo>
                  <a:cubicBezTo>
                    <a:pt x="11540" y="12000"/>
                    <a:pt x="12132" y="10523"/>
                    <a:pt x="13019" y="8677"/>
                  </a:cubicBezTo>
                  <a:cubicBezTo>
                    <a:pt x="17458" y="185"/>
                    <a:pt x="17458" y="185"/>
                    <a:pt x="17458" y="185"/>
                  </a:cubicBezTo>
                  <a:cubicBezTo>
                    <a:pt x="17458" y="185"/>
                    <a:pt x="18049" y="0"/>
                    <a:pt x="19529" y="0"/>
                  </a:cubicBezTo>
                  <a:cubicBezTo>
                    <a:pt x="21008" y="0"/>
                    <a:pt x="21600" y="185"/>
                    <a:pt x="21600" y="185"/>
                  </a:cubicBezTo>
                  <a:lnTo>
                    <a:pt x="13019" y="16800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38" name="Freeform 66"/>
            <p:cNvSpPr/>
            <p:nvPr/>
          </p:nvSpPr>
          <p:spPr>
            <a:xfrm>
              <a:off x="1628028" y="568799"/>
              <a:ext cx="56538" cy="8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84" y="10930"/>
                  </a:moveTo>
                  <a:cubicBezTo>
                    <a:pt x="6284" y="15875"/>
                    <a:pt x="8640" y="18217"/>
                    <a:pt x="14531" y="18217"/>
                  </a:cubicBezTo>
                  <a:cubicBezTo>
                    <a:pt x="17673" y="18217"/>
                    <a:pt x="20029" y="17436"/>
                    <a:pt x="20029" y="17436"/>
                  </a:cubicBezTo>
                  <a:cubicBezTo>
                    <a:pt x="20815" y="18217"/>
                    <a:pt x="21600" y="19258"/>
                    <a:pt x="21600" y="20299"/>
                  </a:cubicBezTo>
                  <a:cubicBezTo>
                    <a:pt x="21600" y="20299"/>
                    <a:pt x="19244" y="21600"/>
                    <a:pt x="12960" y="21600"/>
                  </a:cubicBezTo>
                  <a:cubicBezTo>
                    <a:pt x="4320" y="21600"/>
                    <a:pt x="0" y="17696"/>
                    <a:pt x="0" y="10930"/>
                  </a:cubicBezTo>
                  <a:cubicBezTo>
                    <a:pt x="0" y="3904"/>
                    <a:pt x="4320" y="0"/>
                    <a:pt x="12960" y="0"/>
                  </a:cubicBezTo>
                  <a:cubicBezTo>
                    <a:pt x="18851" y="0"/>
                    <a:pt x="21207" y="1041"/>
                    <a:pt x="21207" y="1041"/>
                  </a:cubicBezTo>
                  <a:cubicBezTo>
                    <a:pt x="21207" y="2082"/>
                    <a:pt x="20422" y="3123"/>
                    <a:pt x="19244" y="3904"/>
                  </a:cubicBezTo>
                  <a:cubicBezTo>
                    <a:pt x="19244" y="3904"/>
                    <a:pt x="17280" y="3383"/>
                    <a:pt x="14138" y="3383"/>
                  </a:cubicBezTo>
                  <a:cubicBezTo>
                    <a:pt x="8640" y="3383"/>
                    <a:pt x="6284" y="5725"/>
                    <a:pt x="6284" y="10930"/>
                  </a:cubicBezTo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39" name="Freeform 67"/>
            <p:cNvSpPr/>
            <p:nvPr/>
          </p:nvSpPr>
          <p:spPr>
            <a:xfrm>
              <a:off x="1701099" y="535730"/>
              <a:ext cx="64005" cy="116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409"/>
                  </a:moveTo>
                  <a:cubicBezTo>
                    <a:pt x="21600" y="21409"/>
                    <a:pt x="20555" y="21600"/>
                    <a:pt x="18813" y="21600"/>
                  </a:cubicBezTo>
                  <a:cubicBezTo>
                    <a:pt x="17071" y="21600"/>
                    <a:pt x="16026" y="21409"/>
                    <a:pt x="16026" y="21409"/>
                  </a:cubicBezTo>
                  <a:cubicBezTo>
                    <a:pt x="16026" y="11087"/>
                    <a:pt x="16026" y="11087"/>
                    <a:pt x="16026" y="11087"/>
                  </a:cubicBezTo>
                  <a:cubicBezTo>
                    <a:pt x="16026" y="9366"/>
                    <a:pt x="14632" y="8602"/>
                    <a:pt x="11148" y="8602"/>
                  </a:cubicBezTo>
                  <a:cubicBezTo>
                    <a:pt x="9058" y="8602"/>
                    <a:pt x="6619" y="9175"/>
                    <a:pt x="5226" y="10322"/>
                  </a:cubicBezTo>
                  <a:cubicBezTo>
                    <a:pt x="5226" y="21409"/>
                    <a:pt x="5226" y="21409"/>
                    <a:pt x="5226" y="21409"/>
                  </a:cubicBezTo>
                  <a:cubicBezTo>
                    <a:pt x="5226" y="21409"/>
                    <a:pt x="4529" y="21600"/>
                    <a:pt x="2787" y="21600"/>
                  </a:cubicBezTo>
                  <a:cubicBezTo>
                    <a:pt x="697" y="21600"/>
                    <a:pt x="0" y="21409"/>
                    <a:pt x="0" y="21409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91"/>
                    <a:pt x="697" y="0"/>
                    <a:pt x="2787" y="0"/>
                  </a:cubicBezTo>
                  <a:cubicBezTo>
                    <a:pt x="4529" y="0"/>
                    <a:pt x="5226" y="191"/>
                    <a:pt x="5226" y="191"/>
                  </a:cubicBezTo>
                  <a:cubicBezTo>
                    <a:pt x="5226" y="8028"/>
                    <a:pt x="5226" y="8028"/>
                    <a:pt x="5226" y="8028"/>
                  </a:cubicBezTo>
                  <a:cubicBezTo>
                    <a:pt x="7316" y="6881"/>
                    <a:pt x="10103" y="6117"/>
                    <a:pt x="13239" y="6117"/>
                  </a:cubicBezTo>
                  <a:cubicBezTo>
                    <a:pt x="18465" y="6117"/>
                    <a:pt x="21600" y="8028"/>
                    <a:pt x="21600" y="10513"/>
                  </a:cubicBezTo>
                  <a:lnTo>
                    <a:pt x="21600" y="21409"/>
                  </a:lnTo>
                  <a:close/>
                </a:path>
              </a:pathLst>
            </a:custGeom>
            <a:solidFill>
              <a:srgbClr val="53565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40" name="Freeform 68"/>
            <p:cNvSpPr/>
            <p:nvPr/>
          </p:nvSpPr>
          <p:spPr>
            <a:xfrm>
              <a:off x="22061" y="342118"/>
              <a:ext cx="27736" cy="309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200" y="0"/>
                  </a:moveTo>
                  <a:cubicBezTo>
                    <a:pt x="4800" y="0"/>
                    <a:pt x="0" y="432"/>
                    <a:pt x="0" y="1008"/>
                  </a:cubicBezTo>
                  <a:cubicBezTo>
                    <a:pt x="0" y="20592"/>
                    <a:pt x="0" y="20592"/>
                    <a:pt x="0" y="20592"/>
                  </a:cubicBezTo>
                  <a:cubicBezTo>
                    <a:pt x="0" y="21096"/>
                    <a:pt x="4800" y="21600"/>
                    <a:pt x="11200" y="21600"/>
                  </a:cubicBezTo>
                  <a:cubicBezTo>
                    <a:pt x="16800" y="21600"/>
                    <a:pt x="21600" y="21096"/>
                    <a:pt x="21600" y="20592"/>
                  </a:cubicBezTo>
                  <a:cubicBezTo>
                    <a:pt x="21600" y="1008"/>
                    <a:pt x="21600" y="1008"/>
                    <a:pt x="21600" y="1008"/>
                  </a:cubicBezTo>
                  <a:cubicBezTo>
                    <a:pt x="21600" y="432"/>
                    <a:pt x="16800" y="0"/>
                    <a:pt x="11200" y="0"/>
                  </a:cubicBezTo>
                </a:path>
              </a:pathLst>
            </a:custGeom>
            <a:solidFill>
              <a:srgbClr val="48A23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41" name="Freeform 69"/>
            <p:cNvSpPr/>
            <p:nvPr/>
          </p:nvSpPr>
          <p:spPr>
            <a:xfrm>
              <a:off x="82820" y="272017"/>
              <a:ext cx="225126" cy="379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77" h="21492" fill="norm" stroke="1" extrusionOk="0">
                  <a:moveTo>
                    <a:pt x="4142" y="13824"/>
                  </a:moveTo>
                  <a:cubicBezTo>
                    <a:pt x="6311" y="9726"/>
                    <a:pt x="10830" y="6858"/>
                    <a:pt x="16614" y="5804"/>
                  </a:cubicBezTo>
                  <a:cubicBezTo>
                    <a:pt x="14626" y="9199"/>
                    <a:pt x="10559" y="12653"/>
                    <a:pt x="4142" y="13824"/>
                  </a:cubicBezTo>
                  <a:moveTo>
                    <a:pt x="18331" y="3872"/>
                  </a:moveTo>
                  <a:cubicBezTo>
                    <a:pt x="11282" y="4575"/>
                    <a:pt x="5588" y="7560"/>
                    <a:pt x="2605" y="12009"/>
                  </a:cubicBezTo>
                  <a:cubicBezTo>
                    <a:pt x="2425" y="8380"/>
                    <a:pt x="3238" y="4399"/>
                    <a:pt x="5498" y="1121"/>
                  </a:cubicBezTo>
                  <a:cubicBezTo>
                    <a:pt x="5769" y="712"/>
                    <a:pt x="5498" y="243"/>
                    <a:pt x="4865" y="68"/>
                  </a:cubicBezTo>
                  <a:cubicBezTo>
                    <a:pt x="4232" y="-108"/>
                    <a:pt x="3509" y="68"/>
                    <a:pt x="3148" y="477"/>
                  </a:cubicBezTo>
                  <a:cubicBezTo>
                    <a:pt x="-1823" y="7619"/>
                    <a:pt x="-196" y="17570"/>
                    <a:pt x="3148" y="21141"/>
                  </a:cubicBezTo>
                  <a:cubicBezTo>
                    <a:pt x="3419" y="21375"/>
                    <a:pt x="3780" y="21492"/>
                    <a:pt x="4232" y="21492"/>
                  </a:cubicBezTo>
                  <a:cubicBezTo>
                    <a:pt x="4503" y="21492"/>
                    <a:pt x="4684" y="21492"/>
                    <a:pt x="4865" y="21375"/>
                  </a:cubicBezTo>
                  <a:cubicBezTo>
                    <a:pt x="5498" y="21141"/>
                    <a:pt x="5678" y="20672"/>
                    <a:pt x="5317" y="20263"/>
                  </a:cubicBezTo>
                  <a:cubicBezTo>
                    <a:pt x="4323" y="19209"/>
                    <a:pt x="3600" y="17687"/>
                    <a:pt x="3057" y="15638"/>
                  </a:cubicBezTo>
                  <a:cubicBezTo>
                    <a:pt x="12366" y="14585"/>
                    <a:pt x="17789" y="9433"/>
                    <a:pt x="19687" y="4926"/>
                  </a:cubicBezTo>
                  <a:cubicBezTo>
                    <a:pt x="19687" y="4926"/>
                    <a:pt x="19687" y="4926"/>
                    <a:pt x="19687" y="4926"/>
                  </a:cubicBezTo>
                  <a:cubicBezTo>
                    <a:pt x="19777" y="4809"/>
                    <a:pt x="19777" y="4692"/>
                    <a:pt x="19777" y="4575"/>
                  </a:cubicBezTo>
                  <a:cubicBezTo>
                    <a:pt x="19596" y="4165"/>
                    <a:pt x="18964" y="3814"/>
                    <a:pt x="18331" y="3872"/>
                  </a:cubicBezTo>
                </a:path>
              </a:pathLst>
            </a:custGeom>
            <a:solidFill>
              <a:srgbClr val="48A23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42" name="Freeform 70"/>
            <p:cNvSpPr/>
            <p:nvPr/>
          </p:nvSpPr>
          <p:spPr>
            <a:xfrm>
              <a:off x="0" y="367718"/>
              <a:ext cx="144395" cy="53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0978" fill="norm" stroke="1" extrusionOk="0">
                  <a:moveTo>
                    <a:pt x="2153" y="20978"/>
                  </a:moveTo>
                  <a:cubicBezTo>
                    <a:pt x="1088" y="20978"/>
                    <a:pt x="327" y="19378"/>
                    <a:pt x="23" y="16578"/>
                  </a:cubicBezTo>
                  <a:cubicBezTo>
                    <a:pt x="-129" y="13778"/>
                    <a:pt x="479" y="10578"/>
                    <a:pt x="1696" y="9778"/>
                  </a:cubicBezTo>
                  <a:cubicBezTo>
                    <a:pt x="18733" y="178"/>
                    <a:pt x="18733" y="178"/>
                    <a:pt x="18733" y="178"/>
                  </a:cubicBezTo>
                  <a:cubicBezTo>
                    <a:pt x="19950" y="-622"/>
                    <a:pt x="21015" y="1378"/>
                    <a:pt x="21319" y="4178"/>
                  </a:cubicBezTo>
                  <a:cubicBezTo>
                    <a:pt x="21471" y="7378"/>
                    <a:pt x="20863" y="10178"/>
                    <a:pt x="19646" y="10978"/>
                  </a:cubicBezTo>
                  <a:cubicBezTo>
                    <a:pt x="2609" y="20978"/>
                    <a:pt x="2609" y="20978"/>
                    <a:pt x="2609" y="20978"/>
                  </a:cubicBezTo>
                  <a:cubicBezTo>
                    <a:pt x="2457" y="20978"/>
                    <a:pt x="2305" y="20978"/>
                    <a:pt x="2153" y="20978"/>
                  </a:cubicBezTo>
                </a:path>
              </a:pathLst>
            </a:custGeom>
            <a:solidFill>
              <a:srgbClr val="CB333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743" name="Freeform 71"/>
            <p:cNvSpPr/>
            <p:nvPr/>
          </p:nvSpPr>
          <p:spPr>
            <a:xfrm>
              <a:off x="23294" y="-1"/>
              <a:ext cx="300984" cy="302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540" fill="norm" stroke="1" extrusionOk="0">
                  <a:moveTo>
                    <a:pt x="17156" y="13578"/>
                  </a:moveTo>
                  <a:cubicBezTo>
                    <a:pt x="16287" y="17117"/>
                    <a:pt x="13242" y="19550"/>
                    <a:pt x="9691" y="19550"/>
                  </a:cubicBezTo>
                  <a:cubicBezTo>
                    <a:pt x="9038" y="19550"/>
                    <a:pt x="8458" y="19476"/>
                    <a:pt x="7806" y="19255"/>
                  </a:cubicBezTo>
                  <a:cubicBezTo>
                    <a:pt x="5849" y="18812"/>
                    <a:pt x="4182" y="17559"/>
                    <a:pt x="3095" y="15716"/>
                  </a:cubicBezTo>
                  <a:cubicBezTo>
                    <a:pt x="2080" y="13947"/>
                    <a:pt x="1718" y="11883"/>
                    <a:pt x="2225" y="9818"/>
                  </a:cubicBezTo>
                  <a:cubicBezTo>
                    <a:pt x="3747" y="3700"/>
                    <a:pt x="3747" y="3700"/>
                    <a:pt x="3747" y="3700"/>
                  </a:cubicBezTo>
                  <a:cubicBezTo>
                    <a:pt x="5632" y="6870"/>
                    <a:pt x="5632" y="6870"/>
                    <a:pt x="5632" y="6870"/>
                  </a:cubicBezTo>
                  <a:cubicBezTo>
                    <a:pt x="5777" y="7165"/>
                    <a:pt x="5994" y="7312"/>
                    <a:pt x="6284" y="7386"/>
                  </a:cubicBezTo>
                  <a:cubicBezTo>
                    <a:pt x="6501" y="7459"/>
                    <a:pt x="6791" y="7386"/>
                    <a:pt x="7009" y="7238"/>
                  </a:cubicBezTo>
                  <a:cubicBezTo>
                    <a:pt x="11430" y="4584"/>
                    <a:pt x="11430" y="4584"/>
                    <a:pt x="11430" y="4584"/>
                  </a:cubicBezTo>
                  <a:cubicBezTo>
                    <a:pt x="13532" y="8123"/>
                    <a:pt x="13532" y="8123"/>
                    <a:pt x="13532" y="8123"/>
                  </a:cubicBezTo>
                  <a:cubicBezTo>
                    <a:pt x="9183" y="10851"/>
                    <a:pt x="9183" y="10851"/>
                    <a:pt x="9183" y="10851"/>
                  </a:cubicBezTo>
                  <a:cubicBezTo>
                    <a:pt x="8676" y="11145"/>
                    <a:pt x="8531" y="11735"/>
                    <a:pt x="8821" y="12251"/>
                  </a:cubicBezTo>
                  <a:cubicBezTo>
                    <a:pt x="9038" y="12546"/>
                    <a:pt x="9328" y="12767"/>
                    <a:pt x="9691" y="12767"/>
                  </a:cubicBezTo>
                  <a:cubicBezTo>
                    <a:pt x="9836" y="12767"/>
                    <a:pt x="10053" y="12694"/>
                    <a:pt x="10198" y="12620"/>
                  </a:cubicBezTo>
                  <a:cubicBezTo>
                    <a:pt x="15489" y="9376"/>
                    <a:pt x="15489" y="9376"/>
                    <a:pt x="15489" y="9376"/>
                  </a:cubicBezTo>
                  <a:cubicBezTo>
                    <a:pt x="15489" y="9376"/>
                    <a:pt x="15489" y="9376"/>
                    <a:pt x="15489" y="9376"/>
                  </a:cubicBezTo>
                  <a:cubicBezTo>
                    <a:pt x="18606" y="7459"/>
                    <a:pt x="18606" y="7459"/>
                    <a:pt x="18606" y="7459"/>
                  </a:cubicBezTo>
                  <a:lnTo>
                    <a:pt x="17156" y="13578"/>
                  </a:lnTo>
                  <a:close/>
                  <a:moveTo>
                    <a:pt x="20781" y="4437"/>
                  </a:moveTo>
                  <a:cubicBezTo>
                    <a:pt x="20491" y="4216"/>
                    <a:pt x="19983" y="4216"/>
                    <a:pt x="19693" y="4363"/>
                  </a:cubicBezTo>
                  <a:cubicBezTo>
                    <a:pt x="15272" y="7091"/>
                    <a:pt x="15272" y="7091"/>
                    <a:pt x="15272" y="7091"/>
                  </a:cubicBezTo>
                  <a:cubicBezTo>
                    <a:pt x="12662" y="2594"/>
                    <a:pt x="12662" y="2594"/>
                    <a:pt x="12662" y="2594"/>
                  </a:cubicBezTo>
                  <a:cubicBezTo>
                    <a:pt x="12518" y="2373"/>
                    <a:pt x="12300" y="2225"/>
                    <a:pt x="12010" y="2152"/>
                  </a:cubicBezTo>
                  <a:cubicBezTo>
                    <a:pt x="11720" y="2078"/>
                    <a:pt x="11503" y="2152"/>
                    <a:pt x="11285" y="2299"/>
                  </a:cubicBezTo>
                  <a:cubicBezTo>
                    <a:pt x="6864" y="4953"/>
                    <a:pt x="6864" y="4953"/>
                    <a:pt x="6864" y="4953"/>
                  </a:cubicBezTo>
                  <a:cubicBezTo>
                    <a:pt x="4182" y="530"/>
                    <a:pt x="4182" y="530"/>
                    <a:pt x="4182" y="530"/>
                  </a:cubicBezTo>
                  <a:cubicBezTo>
                    <a:pt x="4037" y="161"/>
                    <a:pt x="3602" y="-60"/>
                    <a:pt x="3167" y="14"/>
                  </a:cubicBezTo>
                  <a:cubicBezTo>
                    <a:pt x="2805" y="87"/>
                    <a:pt x="2442" y="382"/>
                    <a:pt x="2370" y="751"/>
                  </a:cubicBezTo>
                  <a:cubicBezTo>
                    <a:pt x="268" y="9376"/>
                    <a:pt x="268" y="9376"/>
                    <a:pt x="268" y="9376"/>
                  </a:cubicBezTo>
                  <a:cubicBezTo>
                    <a:pt x="-312" y="11883"/>
                    <a:pt x="50" y="14537"/>
                    <a:pt x="1355" y="16822"/>
                  </a:cubicBezTo>
                  <a:cubicBezTo>
                    <a:pt x="2732" y="19034"/>
                    <a:pt x="4834" y="20655"/>
                    <a:pt x="7371" y="21245"/>
                  </a:cubicBezTo>
                  <a:cubicBezTo>
                    <a:pt x="8096" y="21466"/>
                    <a:pt x="8893" y="21540"/>
                    <a:pt x="9691" y="21540"/>
                  </a:cubicBezTo>
                  <a:cubicBezTo>
                    <a:pt x="14112" y="21540"/>
                    <a:pt x="18026" y="18517"/>
                    <a:pt x="19114" y="14094"/>
                  </a:cubicBezTo>
                  <a:cubicBezTo>
                    <a:pt x="21143" y="5543"/>
                    <a:pt x="21143" y="5543"/>
                    <a:pt x="21143" y="5543"/>
                  </a:cubicBezTo>
                  <a:cubicBezTo>
                    <a:pt x="21288" y="5100"/>
                    <a:pt x="21143" y="4732"/>
                    <a:pt x="20781" y="4437"/>
                  </a:cubicBezTo>
                </a:path>
              </a:pathLst>
            </a:custGeom>
            <a:solidFill>
              <a:srgbClr val="CB333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745" name="Symbol zastępczy zawartości 3"/>
          <p:cNvSpPr txBox="1"/>
          <p:nvPr/>
        </p:nvSpPr>
        <p:spPr>
          <a:xfrm>
            <a:off x="985285" y="1571232"/>
            <a:ext cx="10655332" cy="4460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28600" indent="-228600" defTabSz="914400">
              <a:spcBef>
                <a:spcPts val="600"/>
              </a:spcBef>
              <a:buSzPct val="100000"/>
              <a:buFont typeface="Arial"/>
              <a:buChar char="•"/>
              <a:defRPr sz="2800"/>
            </a:pPr>
            <a:r>
              <a:t>Z początkiem 2020 roku 90% wszystkich jednostek samorządowych osiągnie pełną gotowość do otwierania naborów na nowe wnioski elektroniczne w systemie SOW</a:t>
            </a:r>
          </a:p>
          <a:p>
            <a:pPr marL="228600" indent="-228600" defTabSz="914400">
              <a:spcBef>
                <a:spcPts val="600"/>
              </a:spcBef>
              <a:buSzPct val="100000"/>
              <a:buFont typeface="Arial"/>
              <a:buChar char="•"/>
              <a:defRPr sz="2800"/>
            </a:pPr>
            <a:r>
              <a:t>Przez SOW wpłynie 10% wszystkich wniosków składanych w ciągu roku w formie papierowej (ok. 500 tys. rocznie)</a:t>
            </a:r>
          </a:p>
          <a:p>
            <a:pPr marL="228600" indent="-228600" defTabSz="914400">
              <a:spcBef>
                <a:spcPts val="600"/>
              </a:spcBef>
              <a:buSzPct val="100000"/>
              <a:buFont typeface="Arial"/>
              <a:buChar char="•"/>
              <a:defRPr sz="2800"/>
            </a:pPr>
            <a:r>
              <a:t>Modyfikacja procedur naboru wniosków w programie AS i ułatwienia w sprawozdawczości od 1 stycznia 2020 dla Samorządów</a:t>
            </a:r>
          </a:p>
          <a:p>
            <a:pPr marL="228600" indent="-228600" defTabSz="914400">
              <a:spcBef>
                <a:spcPts val="600"/>
              </a:spcBef>
              <a:buSzPct val="100000"/>
              <a:buFont typeface="Arial"/>
              <a:buChar char="•"/>
              <a:defRPr sz="2800"/>
            </a:pPr>
            <a:r>
              <a:t>Plan wpisany w cykliczność wydatkowania środków PFRON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Motyw pakietu Office">
  <a:themeElements>
    <a:clrScheme name="Motyw pakietu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yw pakietu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Motyw pakietu Office">
  <a:themeElements>
    <a:clrScheme name="Motyw pakietu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yw pakietu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