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6.jpg" ContentType="image/jpeg"/>
  <Override PartName="/ppt/media/image10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9" r:id="rId12"/>
    <p:sldId id="271" r:id="rId13"/>
    <p:sldId id="267" r:id="rId14"/>
    <p:sldId id="270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E044E03-8DA3-461C-AC7D-74E423213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F2C7B11-B112-4795-9F85-4D1B28992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C3C19D9-ED10-4E6D-B40C-D45FEC98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E6FB-4E9B-47D3-84D9-DFDD3DCB60B2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8184239-E67D-457B-911E-606FA652A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2B0E6D2-7F14-4F87-A7E3-B4DCE2C0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34B2-BD14-4794-932F-E3FAD7E006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456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94542B5-34AA-4F19-98F5-B0BE697E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1B16BB71-7F19-433F-9412-86A919B43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8506B33-FBFF-431B-939D-A794DF6E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E6FB-4E9B-47D3-84D9-DFDD3DCB60B2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398DACF-8E58-4FA6-9524-7F1E8A4EE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F6C7A4B-ED46-47A6-94EB-27F8F4C4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34B2-BD14-4794-932F-E3FAD7E006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72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1FE99AC7-723C-463D-9D98-49281A868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3447DB8F-3E57-4F73-A37F-1F1F8F89F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4A650CA-BF73-4094-AAC8-E359260F0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E6FB-4E9B-47D3-84D9-DFDD3DCB60B2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0FA0A90-844E-4595-8052-401A3C62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4E4C2C4-CD8D-4ECF-B0EB-3435F534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34B2-BD14-4794-932F-E3FAD7E006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083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BE7E2DE-816C-4DDF-B13D-CB2D68CD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3A5F145-0D3C-40CD-A447-ADFDA4C07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765461E-7697-444B-BAFA-95B4AADCB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E6FB-4E9B-47D3-84D9-DFDD3DCB60B2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2908174-1E2F-48FD-8896-4F9BF9859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D1F4024-6C1D-48DD-B10C-4F5FE182E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34B2-BD14-4794-932F-E3FAD7E006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74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90BC0C1-BCE5-48D8-BFB5-72992692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CFF2250-DBCF-4E04-96B0-812B97B73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C4A0131-A6F4-44A4-9ECC-D1355049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E6FB-4E9B-47D3-84D9-DFDD3DCB60B2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14AEFBF-441B-49F0-93B5-BC5FC825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B3609E3-980E-4021-A958-5284B32D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34B2-BD14-4794-932F-E3FAD7E006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09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281E148-D1FB-4E30-AD7B-074ACF509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F72CBC3-EFAB-488B-AA5B-6E93DBE77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4573156-AE68-4453-A13A-C7D1F9CB2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85CB72D-82EB-4571-AFB9-9A826FFE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E6FB-4E9B-47D3-84D9-DFDD3DCB60B2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932487C-7447-42C0-8FE9-7ECA079C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A10848A-C65E-4D43-9018-FA4B0DA2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34B2-BD14-4794-932F-E3FAD7E006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530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65CD6D-C6A6-4451-8A7A-D17DF3A49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1D1B000-D255-43C8-AFCB-43B549061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6DAFCC5A-1E90-468F-9B12-19374E982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E58CC8D0-8FEB-40BC-ABF3-5BD889850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55AAE56C-B355-451A-B35D-D865E5F5B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1DD68774-B5E6-4DE2-AF51-8BE5EAA5D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E6FB-4E9B-47D3-84D9-DFDD3DCB60B2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BECF9FFC-AA4B-4A75-9D6C-1806A3B1E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81957B55-C664-47B7-A57B-3E54052F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34B2-BD14-4794-932F-E3FAD7E006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138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7CBFC81-3C57-4023-A14E-C7B6BEB1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98D21F7E-D8CC-4890-80E5-73FE4338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E6FB-4E9B-47D3-84D9-DFDD3DCB60B2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89A6B11D-EC7A-4A1F-AE9F-F78C3F22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60E3F47-2D01-41C3-A05B-645331BB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34B2-BD14-4794-932F-E3FAD7E006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107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80133BF6-DE15-4B3E-B545-1C0B0186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E6FB-4E9B-47D3-84D9-DFDD3DCB60B2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FA1C3B26-C543-45E4-B389-E23F5DD6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BE71F8A9-74A1-4077-9DE7-3C8FE06D1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34B2-BD14-4794-932F-E3FAD7E006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17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AFA2913-045D-4662-8896-F98C0D1D0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56722D7-1310-4060-B2BF-55ED49E23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47198B0-6A8A-4057-8F74-AE5DA9CA0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AB34E41C-4B77-4093-8AE8-2BA360FB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E6FB-4E9B-47D3-84D9-DFDD3DCB60B2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827159C-7C63-40BC-8B9B-CDBCBB018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0F9C556-0DB9-4ACB-876E-23EFD003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34B2-BD14-4794-932F-E3FAD7E006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87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45671C-3992-4D9B-93B4-2F2D4BA4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0A7BA9AE-EB34-4057-BD64-D51B6A9AF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D842D41-2982-434D-AB13-FF836C758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915F8CBA-F95C-41E5-9F86-A77DFEBAD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E6FB-4E9B-47D3-84D9-DFDD3DCB60B2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FA9C77A-9B9D-43A0-976F-CAD69F68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E7F236E-D938-47FC-A2E0-3C67B08F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34B2-BD14-4794-932F-E3FAD7E006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61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3A261C1F-6A46-4AB8-B184-D608A6D33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488FAE2-B7DD-4EC2-A8AE-FCB4AB5FF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47B0543-95FE-4B61-B4A2-4F9AA67F1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6E6FB-4E9B-47D3-84D9-DFDD3DCB60B2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B75CF5D-78BC-4E36-B58D-5A03CA2A7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9FDDDC0-92BF-4FA2-A883-9FFD065AA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34B2-BD14-4794-932F-E3FAD7E006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93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7758FE3-D34C-496E-90E6-39FB9517EE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1231066" y="931058"/>
            <a:ext cx="3375805" cy="4964416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9A1D9BC-1455-4308-9ABD-A3F8EDB67A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A62647B-1222-407C-8740-5A497612B1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92B5262-0283-4058-B6E7-D967845CA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4320" y="-4368"/>
            <a:ext cx="5384800" cy="5205857"/>
          </a:xfrm>
        </p:spPr>
        <p:txBody>
          <a:bodyPr anchor="b">
            <a:normAutofit fontScale="90000"/>
          </a:bodyPr>
          <a:lstStyle/>
          <a:p>
            <a:r>
              <a:rPr lang="pl-PL" sz="5600" b="1" dirty="0" smtClean="0">
                <a:latin typeface="Bodoni MT" panose="02070603080606020203" pitchFamily="18" charset="0"/>
              </a:rPr>
              <a:t>Wyniki </a:t>
            </a:r>
            <a:r>
              <a:rPr lang="pl-PL" sz="5600" b="1" dirty="0">
                <a:latin typeface="Bodoni MT" panose="02070603080606020203" pitchFamily="18" charset="0"/>
              </a:rPr>
              <a:t>konkursu </a:t>
            </a:r>
            <a:br>
              <a:rPr lang="pl-PL" sz="5600" b="1" dirty="0">
                <a:latin typeface="Bodoni MT" panose="02070603080606020203" pitchFamily="18" charset="0"/>
              </a:rPr>
            </a:br>
            <a:r>
              <a:rPr lang="pl-PL" sz="5600" b="1" dirty="0">
                <a:latin typeface="Bodoni MT" panose="02070603080606020203" pitchFamily="18" charset="0"/>
              </a:rPr>
              <a:t>na logo </a:t>
            </a:r>
            <a:br>
              <a:rPr lang="pl-PL" sz="5600" b="1" dirty="0">
                <a:latin typeface="Bodoni MT" panose="02070603080606020203" pitchFamily="18" charset="0"/>
              </a:rPr>
            </a:br>
            <a:r>
              <a:rPr lang="pl-PL" sz="5600" b="1" dirty="0">
                <a:latin typeface="Bodoni MT" panose="02070603080606020203" pitchFamily="18" charset="0"/>
              </a:rPr>
              <a:t>pt. Bezpieczne Walentynki 2022</a:t>
            </a:r>
          </a:p>
        </p:txBody>
      </p:sp>
    </p:spTree>
    <p:extLst>
      <p:ext uri="{BB962C8B-B14F-4D97-AF65-F5344CB8AC3E}">
        <p14:creationId xmlns:p14="http://schemas.microsoft.com/office/powerpoint/2010/main" val="85608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xmlns="" id="{50CEED20-A22C-4FC3-BC0E-F4FE53FDE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F469DE9-DAA6-44BB-B575-F9697C75E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605" y="2592773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Wiktoria</a:t>
            </a:r>
            <a:r>
              <a:rPr lang="en-US" sz="2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Wicik</a:t>
            </a:r>
            <a:r>
              <a:rPr lang="pl-PL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Zespół Szkół Budowlanych w Pile</a:t>
            </a:r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2849524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C6DC5F42-B955-451F-850D-C410E9D5A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024" y="933178"/>
            <a:ext cx="5994310" cy="499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31645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xmlns="" id="{50CEED20-A22C-4FC3-BC0E-F4FE53FDE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1369C47-54B3-439F-B7FC-5E5DCBE0A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674" y="2477462"/>
            <a:ext cx="4938869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Lilianna </a:t>
            </a:r>
            <a:r>
              <a:rPr lang="en-US" sz="2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Westfal</a:t>
            </a:r>
            <a:r>
              <a:rPr lang="pl-PL" sz="2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Szkół Budowlanych </a:t>
            </a:r>
            <a:br>
              <a:rPr lang="pl-PL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Pile </a:t>
            </a:r>
            <a:r>
              <a:rPr lang="pl-PL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2849524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strzałka&#10;&#10;Opis wygenerowany automatycznie">
            <a:extLst>
              <a:ext uri="{FF2B5EF4-FFF2-40B4-BE49-F238E27FC236}">
                <a16:creationId xmlns:a16="http://schemas.microsoft.com/office/drawing/2014/main" xmlns="" id="{922085F5-5EFB-4093-8AAF-8453396D9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" b="2"/>
          <a:stretch/>
        </p:blipFill>
        <p:spPr>
          <a:xfrm>
            <a:off x="4581326" y="604525"/>
            <a:ext cx="3888072" cy="5499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0000"/>
            </a:outerShdw>
          </a:effectLst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4CBD1928-672E-4DA8-A46A-37E95F8C6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98" y="604525"/>
            <a:ext cx="3483295" cy="5499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16544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9">
            <a:extLst>
              <a:ext uri="{FF2B5EF4-FFF2-40B4-BE49-F238E27FC236}">
                <a16:creationId xmlns:a16="http://schemas.microsoft.com/office/drawing/2014/main" xmlns="" id="{50CEED20-A22C-4FC3-BC0E-F4FE53FDE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9D22CE-E2EC-448C-9562-9B9D6648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498" y="2329184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Marta </a:t>
            </a:r>
            <a:r>
              <a:rPr lang="en-US" sz="24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Kwade</a:t>
            </a:r>
            <a:r>
              <a:rPr lang="pl-PL" sz="2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Centrum </a:t>
            </a:r>
            <a:r>
              <a:rPr lang="en-US" sz="2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Kształcenia</a:t>
            </a:r>
            <a:r>
              <a:rPr lang="en-US" sz="2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Zawodowego</a:t>
            </a:r>
            <a:r>
              <a:rPr lang="en-US" sz="2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Ustawicznego</a:t>
            </a:r>
            <a:r>
              <a:rPr lang="en-US" sz="2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Wyrzysku</a:t>
            </a:r>
            <a:r>
              <a:rPr lang="pl-PL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2849524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F5DFE5F8-1F80-46C1-834B-922EFD042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98" y="850678"/>
            <a:ext cx="4993783" cy="4993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0000"/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7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xmlns="" id="{50CEED20-A22C-4FC3-BC0E-F4FE53FDE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04837E1-6CA6-49E8-BC29-DFFA9EA3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732" y="2469462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Nicola </a:t>
            </a:r>
            <a:r>
              <a:rPr lang="en-US" sz="2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Goszka</a:t>
            </a:r>
            <a:r>
              <a:rPr lang="pl-PL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Zespół Szkół Budowlanych w Pile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</a:b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2849524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834AC2B9-04D7-4A66-BC32-7E813D1F4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21" y="928201"/>
            <a:ext cx="4926942" cy="4926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0000"/>
            </a:outerShdw>
          </a:effec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8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443E6ED-F294-4C17-AC81-B232C42E3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876" y="1425844"/>
            <a:ext cx="9189820" cy="4008585"/>
          </a:xfrm>
        </p:spPr>
        <p:txBody>
          <a:bodyPr anchor="t"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3200" b="1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Wszystkim laureatom gratulujemy oraz dziękujemy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3200" b="1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uczestnikom za wzięcie udziału w konkursie. </a:t>
            </a:r>
            <a:br>
              <a:rPr lang="pl-PL" sz="3200" b="1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b="1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przyszłości zachęcamy do uczestnictwa w kolejnych konkursach organizowanych przez Powiatową Stacje Sanitarno-Epidemiologiczną w Pile.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71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3983F6A-7386-4FB7-883C-DF6F701E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pl-PL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Zadania dla uczestników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ymbol zastępczy zawartości 2">
            <a:extLst>
              <a:ext uri="{FF2B5EF4-FFF2-40B4-BE49-F238E27FC236}">
                <a16:creationId xmlns:a16="http://schemas.microsoft.com/office/drawing/2014/main" xmlns="" id="{54267ECA-1E48-4819-957F-0C23D139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Konkurs skierowany był do uczniów szkół ponadpodstawowych powiatu pilskiego. 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Zadaniem uczestników było samodzielne wykonanie logo nawiązującego do akcji „Bezpieczne Walentynki 2022” dotyczące tematyki HIV/AIDS.  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Prace należało wykonać w formie elektronicznej, w dowolnym programie graficznym w wersji czarno-białej lub kolorowej. 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5957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15585B7-BCBF-4D0A-9FFD-17670E75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pl-PL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 konkursu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8B99771-CB73-4E07-9451-742E94FB3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Wzrost poziomu wiedzy młodzieży na temat HIV/AIDS.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Zachęcanie do wykonywania badań profilaktycznych.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Kształtowanie postaw i zachowań sprzyjających zdrowiu.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Przyswajanie wiedzy w sposób kreatywny i nieszablonowy.</a:t>
            </a:r>
          </a:p>
          <a:p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34081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941B7E-BF38-4F9B-8305-ECD235E0B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pl-PL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Wyniki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92DF6CD-01AE-424C-A3CD-870B22ED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Przedmiotem konkursu na logo </a:t>
            </a:r>
            <a:b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pt. „Bezpieczne Walentynki 2022” było samodzielne przygotowanie logo </a:t>
            </a:r>
            <a:r>
              <a:rPr lang="pl-PL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akcji „Bezpieczne Walentynki 2022”</a:t>
            </a:r>
            <a:r>
              <a:rPr lang="pl-PL" sz="24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dotyczące</a:t>
            </a:r>
            <a:r>
              <a:rPr lang="pl-PL" sz="24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tematyki profilaktyki HIV/AIDS.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konkursie wzięło udział 9 uczniów z trzech szkół, z których wyłoniono laureatów konkursu. Przyznano I,II,III miejsce oraz wyróżnienie. </a:t>
            </a:r>
          </a:p>
          <a:p>
            <a:pPr marL="0" indent="0"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93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98">
            <a:extLst>
              <a:ext uri="{FF2B5EF4-FFF2-40B4-BE49-F238E27FC236}">
                <a16:creationId xmlns:a16="http://schemas.microsoft.com/office/drawing/2014/main" xmlns="" id="{50CEED20-A22C-4FC3-BC0E-F4FE53FDE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AF2D269-F03E-48A8-A9FC-C9704F252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04" y="2234882"/>
            <a:ext cx="5763324" cy="2387600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400" kern="1200" spc="-2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2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2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miejsce</a:t>
            </a:r>
            <a:r>
              <a:rPr lang="en-US" sz="2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Paulina </a:t>
            </a:r>
            <a:r>
              <a:rPr lang="en-US" sz="22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Jagła</a:t>
            </a:r>
            <a:r>
              <a:rPr lang="en-US" sz="2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Zespół</a:t>
            </a:r>
            <a:r>
              <a:rPr lang="en-US" sz="2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Szkół</a:t>
            </a:r>
            <a:r>
              <a:rPr lang="en-US" sz="2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Technicznych</a:t>
            </a:r>
            <a:r>
              <a:rPr lang="en-US" sz="2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 Pile</a:t>
            </a:r>
            <a:br>
              <a:rPr lang="en-US" sz="2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Group 100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2849524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2" name="Rectangle 101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02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03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Rectangle 105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0D132782-323C-4DE2-BFDE-D090A6F61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" r="-1" b="9224"/>
          <a:stretch/>
        </p:blipFill>
        <p:spPr>
          <a:xfrm>
            <a:off x="5922492" y="943574"/>
            <a:ext cx="5536001" cy="4896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0000"/>
            </a:outerShdw>
          </a:effectLst>
        </p:spPr>
      </p:pic>
      <p:sp>
        <p:nvSpPr>
          <p:cNvPr id="116" name="Rectangle 107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21">
            <a:extLst>
              <a:ext uri="{FF2B5EF4-FFF2-40B4-BE49-F238E27FC236}">
                <a16:creationId xmlns:a16="http://schemas.microsoft.com/office/drawing/2014/main" xmlns="" id="{50CEED20-A22C-4FC3-BC0E-F4FE53FDE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B516624-7C1F-42FE-8993-EE2C2A5E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84" y="2247020"/>
            <a:ext cx="5490243" cy="2363324"/>
          </a:xfrm>
          <a:prstGeom prst="ellipse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2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miejsce</a:t>
            </a:r>
            <a:r>
              <a:rPr lang="en-US" sz="2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Jakub </a:t>
            </a:r>
            <a:r>
              <a:rPr lang="en-US" sz="22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Gibas</a:t>
            </a:r>
            <a:r>
              <a:rPr lang="en-US" sz="20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Centrum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Kształcenia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Zawodowego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Ustawicznego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Wyrzysku</a:t>
            </a:r>
            <a:endPara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4" name="Group 123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2849524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5" name="Rectangle 124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25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26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Rectangle 128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xmlns="" id="{977A32E1-22A5-4441-8F08-CC1ED070A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2" r="24616" b="-1"/>
          <a:stretch/>
        </p:blipFill>
        <p:spPr>
          <a:xfrm>
            <a:off x="6149210" y="928201"/>
            <a:ext cx="5082565" cy="4926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0000"/>
            </a:outerShdw>
          </a:effectLst>
        </p:spPr>
      </p:pic>
      <p:sp>
        <p:nvSpPr>
          <p:cNvPr id="139" name="Rectangle 130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63">
            <a:extLst>
              <a:ext uri="{FF2B5EF4-FFF2-40B4-BE49-F238E27FC236}">
                <a16:creationId xmlns:a16="http://schemas.microsoft.com/office/drawing/2014/main" xmlns="" id="{50CEED20-A22C-4FC3-BC0E-F4FE53FDE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85A0AF2-A83E-4D35-8547-22C24710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712" y="2572645"/>
            <a:ext cx="4571998" cy="25061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en-US" sz="22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miejsce</a:t>
            </a:r>
            <a:r>
              <a:rPr lang="en-US" sz="2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Nikola </a:t>
            </a:r>
            <a:r>
              <a:rPr lang="en-US" sz="22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Jakobsche</a:t>
            </a:r>
            <a:r>
              <a:rPr lang="pl-PL" sz="2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Zespół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Szkół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Technicznych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 Pile</a:t>
            </a:r>
            <a:br>
              <a:rPr lang="en-US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2849524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7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8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0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F41F220F-4692-46C5-859B-6F74D2ADC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>
          <a:xfrm>
            <a:off x="6165772" y="928201"/>
            <a:ext cx="5049440" cy="4926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0000"/>
            </a:outerShdw>
          </a:effectLst>
        </p:spPr>
      </p:pic>
      <p:sp>
        <p:nvSpPr>
          <p:cNvPr id="81" name="Rectangle 72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9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xmlns="" id="{50CEED20-A22C-4FC3-BC0E-F4FE53FDE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AAF3BA3-DADB-4B07-9FC6-07C3BC3E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097" y="2465211"/>
            <a:ext cx="4571999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4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Wyróżnienie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Szymon </a:t>
            </a:r>
            <a:r>
              <a:rPr lang="en-US" sz="24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Izydor</a:t>
            </a:r>
            <a:r>
              <a:rPr lang="pl-PL" sz="2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Zespół Szkół Budowlanych w Pile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5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US" sz="5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5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2849524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ymbol zastępczy zawartości 10" descr="Obraz zawierający tekst, osoba, zewnętrzne, młode&#10;&#10;Opis wygenerowany automatycznie">
            <a:extLst>
              <a:ext uri="{FF2B5EF4-FFF2-40B4-BE49-F238E27FC236}">
                <a16:creationId xmlns:a16="http://schemas.microsoft.com/office/drawing/2014/main" xmlns="" id="{32C796A6-1404-40D6-912F-A4C49DE33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r="4116" b="-2"/>
          <a:stretch/>
        </p:blipFill>
        <p:spPr>
          <a:xfrm>
            <a:off x="6195386" y="928201"/>
            <a:ext cx="4990213" cy="4926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0000"/>
            </a:outerShdw>
          </a:effectLst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8CC66E84-2B42-463F-8329-75BA0D5212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F8857B-2AC1-4C22-BF71-AB50BD6B2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498" y="282603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Olaf Kalka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Zespół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Szkół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Techniczych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Pile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750D4DCF-BBB1-468D-9F7C-1EADECC84E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1" r="11589" b="-1"/>
          <a:stretch/>
        </p:blipFill>
        <p:spPr>
          <a:xfrm>
            <a:off x="5922492" y="928201"/>
            <a:ext cx="5536001" cy="4926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0000"/>
            </a:outerShdw>
          </a:effec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122</Words>
  <Application>Microsoft Office PowerPoint</Application>
  <PresentationFormat>Panoramiczny</PresentationFormat>
  <Paragraphs>23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Arial</vt:lpstr>
      <vt:lpstr>Bodoni MT</vt:lpstr>
      <vt:lpstr>Calibri</vt:lpstr>
      <vt:lpstr>Calibri Light</vt:lpstr>
      <vt:lpstr>Consolas</vt:lpstr>
      <vt:lpstr>Symbol</vt:lpstr>
      <vt:lpstr>Times New Roman</vt:lpstr>
      <vt:lpstr>Motyw pakietu Office</vt:lpstr>
      <vt:lpstr>Wyniki konkursu  na logo  pt. Bezpieczne Walentynki 2022</vt:lpstr>
      <vt:lpstr>Zadania dla uczestników</vt:lpstr>
      <vt:lpstr>Cele konkursu </vt:lpstr>
      <vt:lpstr>Wyniki</vt:lpstr>
      <vt:lpstr> I miejsce – Paulina Jagła  Zespół Szkół Technicznych w Pile </vt:lpstr>
      <vt:lpstr>II miejsce – Jakub Gibas  Centrum Kształcenia Zawodowego i Ustawicznego w Wyrzysku</vt:lpstr>
      <vt:lpstr>III miejsce – Nikola Jakobsche  Zespół Szkół Technicznych w Pile </vt:lpstr>
      <vt:lpstr>Wyróżnienie – Szymon Izydor  Zespół Szkół Budowlanych w Pile    </vt:lpstr>
      <vt:lpstr>Olaf Kalka   Zespół Szkół Techniczych w Pile</vt:lpstr>
      <vt:lpstr>Wiktoria Wicik  Zespół Szkół Budowlanych w Pile</vt:lpstr>
      <vt:lpstr>Lilianna Westfal  Zespół Szkół Budowlanych  w Pile    </vt:lpstr>
      <vt:lpstr>Marta Kwade Centrum Kształcenia Zawodowego  i Ustawicznego w Wyrzysku </vt:lpstr>
      <vt:lpstr>Nicola Goszka  Zespół Szkół Budowlanych w Pile 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Wyniki konkursu  na logo pt.  Bezpieczne Walentynki 2022</dc:title>
  <dc:creator>Majda Cyryla</dc:creator>
  <cp:lastModifiedBy>Konto Microsoft</cp:lastModifiedBy>
  <cp:revision>36</cp:revision>
  <dcterms:created xsi:type="dcterms:W3CDTF">2022-02-16T12:34:10Z</dcterms:created>
  <dcterms:modified xsi:type="dcterms:W3CDTF">2022-02-17T13:23:02Z</dcterms:modified>
</cp:coreProperties>
</file>