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98" r:id="rId2"/>
  </p:sldMasterIdLst>
  <p:notesMasterIdLst>
    <p:notesMasterId r:id="rId15"/>
  </p:notesMasterIdLst>
  <p:handoutMasterIdLst>
    <p:handoutMasterId r:id="rId16"/>
  </p:handoutMasterIdLst>
  <p:sldIdLst>
    <p:sldId id="655" r:id="rId3"/>
    <p:sldId id="695" r:id="rId4"/>
    <p:sldId id="781" r:id="rId5"/>
    <p:sldId id="791" r:id="rId6"/>
    <p:sldId id="792" r:id="rId7"/>
    <p:sldId id="786" r:id="rId8"/>
    <p:sldId id="785" r:id="rId9"/>
    <p:sldId id="793" r:id="rId10"/>
    <p:sldId id="784" r:id="rId11"/>
    <p:sldId id="788" r:id="rId12"/>
    <p:sldId id="787" r:id="rId13"/>
    <p:sldId id="794" r:id="rId14"/>
  </p:sldIdLst>
  <p:sldSz cx="9144000" cy="5143500" type="screen16x9"/>
  <p:notesSz cx="6797675" cy="9926638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Webdings" panose="05030102010509060703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D8ED545-E5C1-4802-9527-763DAA032F97}">
          <p14:sldIdLst/>
        </p14:section>
        <p14:section name="Sekcja bez tytułu" id="{F0624863-0FD8-4CC7-8C3C-90CA6EE3D81C}">
          <p14:sldIdLst>
            <p14:sldId id="655"/>
            <p14:sldId id="695"/>
            <p14:sldId id="781"/>
            <p14:sldId id="791"/>
            <p14:sldId id="792"/>
            <p14:sldId id="786"/>
            <p14:sldId id="785"/>
            <p14:sldId id="793"/>
            <p14:sldId id="784"/>
            <p14:sldId id="788"/>
            <p14:sldId id="787"/>
            <p14:sldId id="7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ł Kłosiński" initials="M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F0433F"/>
    <a:srgbClr val="D60000"/>
    <a:srgbClr val="FFCC66"/>
    <a:srgbClr val="CCFFCC"/>
    <a:srgbClr val="6C0A0C"/>
    <a:srgbClr val="FF1515"/>
    <a:srgbClr val="EB2429"/>
    <a:srgbClr val="A50021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0" autoAdjust="0"/>
    <p:restoredTop sz="94388" autoAdjust="0"/>
  </p:normalViewPr>
  <p:slideViewPr>
    <p:cSldViewPr>
      <p:cViewPr varScale="1">
        <p:scale>
          <a:sx n="131" d="100"/>
          <a:sy n="131" d="100"/>
        </p:scale>
        <p:origin x="41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5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4044" y="120"/>
      </p:cViewPr>
      <p:guideLst>
        <p:guide orient="horz" pos="3224"/>
        <p:guide pos="223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ierzkowski.KG\Desktop\Po&#380;ary%20traw%202023%20powiaty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ierzkowski.KG\Desktop\Po&#380;ary%20traw%202023%20powiaty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ierzkowski.KG\Desktop\Po&#380;ary%20traw%202023%20powiaty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ierzkowski.KG\Desktop\Po&#380;ary%20traw%202023%20powiaty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tx1"/>
                </a:solidFill>
              </a:rPr>
              <a:t>Liczba pożarów</a:t>
            </a:r>
            <a:r>
              <a:rPr lang="pl-PL" b="1" baseline="0">
                <a:solidFill>
                  <a:schemeClr val="tx1"/>
                </a:solidFill>
              </a:rPr>
              <a:t> traw w poszczególnych miesiącach 2023 roku</a:t>
            </a:r>
            <a:endParaRPr lang="pl-PL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miesiące!$B$4:$B$15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miesiące!$C$4:$C$15</c:f>
              <c:numCache>
                <c:formatCode>General</c:formatCode>
                <c:ptCount val="12"/>
                <c:pt idx="0">
                  <c:v>515</c:v>
                </c:pt>
                <c:pt idx="1">
                  <c:v>405</c:v>
                </c:pt>
                <c:pt idx="2">
                  <c:v>3632</c:v>
                </c:pt>
                <c:pt idx="3">
                  <c:v>2514</c:v>
                </c:pt>
                <c:pt idx="4">
                  <c:v>2604</c:v>
                </c:pt>
                <c:pt idx="5">
                  <c:v>2985</c:v>
                </c:pt>
                <c:pt idx="6">
                  <c:v>3628</c:v>
                </c:pt>
                <c:pt idx="7">
                  <c:v>2504</c:v>
                </c:pt>
                <c:pt idx="8">
                  <c:v>1500</c:v>
                </c:pt>
                <c:pt idx="9">
                  <c:v>589</c:v>
                </c:pt>
                <c:pt idx="10">
                  <c:v>172</c:v>
                </c:pt>
                <c:pt idx="11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6-4DE7-A074-A5C3C6AB5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017880"/>
        <c:axId val="638017520"/>
      </c:barChart>
      <c:catAx>
        <c:axId val="63801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8017520"/>
        <c:crosses val="autoZero"/>
        <c:auto val="1"/>
        <c:lblAlgn val="ctr"/>
        <c:lblOffset val="100"/>
        <c:noMultiLvlLbl val="0"/>
      </c:catAx>
      <c:valAx>
        <c:axId val="63801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8017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ysClr val="windowText" lastClr="000000"/>
                </a:solidFill>
              </a:rPr>
              <a:t>Pożary traw</a:t>
            </a:r>
            <a:r>
              <a:rPr lang="pl-PL" b="1" baseline="0">
                <a:solidFill>
                  <a:sysClr val="windowText" lastClr="000000"/>
                </a:solidFill>
              </a:rPr>
              <a:t> w 2023 roku w poszczególnych województwach</a:t>
            </a:r>
            <a:endParaRPr lang="pl-PL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57576334208223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województwa!$B$4:$B$19</c:f>
              <c:strCache>
                <c:ptCount val="16"/>
                <c:pt idx="0">
                  <c:v>MAZOWIECKIE</c:v>
                </c:pt>
                <c:pt idx="1">
                  <c:v>DOLNOŚLĄSKIE</c:v>
                </c:pt>
                <c:pt idx="2">
                  <c:v>WIELKOPOLSKIE</c:v>
                </c:pt>
                <c:pt idx="3">
                  <c:v>ŚLĄSKIE</c:v>
                </c:pt>
                <c:pt idx="4">
                  <c:v>MAŁOPOLSKIE</c:v>
                </c:pt>
                <c:pt idx="5">
                  <c:v>ŁÓDZKIE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PODKARPACKIE</c:v>
                </c:pt>
                <c:pt idx="9">
                  <c:v>LUBELSKIE</c:v>
                </c:pt>
                <c:pt idx="10">
                  <c:v>WARMIŃSKO-MAZURSKIE</c:v>
                </c:pt>
                <c:pt idx="11">
                  <c:v>KUJAWSKO-POMORSKIE</c:v>
                </c:pt>
                <c:pt idx="12">
                  <c:v>POMORSKIE</c:v>
                </c:pt>
                <c:pt idx="13">
                  <c:v>LUBUSKIE</c:v>
                </c:pt>
                <c:pt idx="14">
                  <c:v>PODLASKIE</c:v>
                </c:pt>
                <c:pt idx="15">
                  <c:v>OPOLSKIE</c:v>
                </c:pt>
              </c:strCache>
            </c:strRef>
          </c:cat>
          <c:val>
            <c:numRef>
              <c:f>województwa!$C$4:$C$19</c:f>
              <c:numCache>
                <c:formatCode>General</c:formatCode>
                <c:ptCount val="16"/>
                <c:pt idx="0">
                  <c:v>3376</c:v>
                </c:pt>
                <c:pt idx="1">
                  <c:v>2202</c:v>
                </c:pt>
                <c:pt idx="2">
                  <c:v>1714</c:v>
                </c:pt>
                <c:pt idx="3">
                  <c:v>1693</c:v>
                </c:pt>
                <c:pt idx="4">
                  <c:v>1378</c:v>
                </c:pt>
                <c:pt idx="5">
                  <c:v>1335</c:v>
                </c:pt>
                <c:pt idx="6">
                  <c:v>1225</c:v>
                </c:pt>
                <c:pt idx="7">
                  <c:v>1204</c:v>
                </c:pt>
                <c:pt idx="8">
                  <c:v>1196</c:v>
                </c:pt>
                <c:pt idx="9">
                  <c:v>1116</c:v>
                </c:pt>
                <c:pt idx="10">
                  <c:v>1007</c:v>
                </c:pt>
                <c:pt idx="11">
                  <c:v>993</c:v>
                </c:pt>
                <c:pt idx="12">
                  <c:v>949</c:v>
                </c:pt>
                <c:pt idx="13">
                  <c:v>655</c:v>
                </c:pt>
                <c:pt idx="14">
                  <c:v>587</c:v>
                </c:pt>
                <c:pt idx="15">
                  <c:v>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F-46CD-A212-EA2F9614B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988352"/>
        <c:axId val="385990152"/>
        <c:axId val="0"/>
      </c:bar3DChart>
      <c:catAx>
        <c:axId val="3859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5990152"/>
        <c:crosses val="autoZero"/>
        <c:auto val="1"/>
        <c:lblAlgn val="ctr"/>
        <c:lblOffset val="100"/>
        <c:noMultiLvlLbl val="0"/>
      </c:catAx>
      <c:valAx>
        <c:axId val="38599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598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ysClr val="windowText" lastClr="000000"/>
                </a:solidFill>
              </a:rPr>
              <a:t>Pożary traw w 2022 oraz 2023 roku na terenie</a:t>
            </a:r>
            <a:r>
              <a:rPr lang="pl-PL" b="1" baseline="0">
                <a:solidFill>
                  <a:sysClr val="windowText" lastClr="000000"/>
                </a:solidFill>
              </a:rPr>
              <a:t> poszczególnych województw</a:t>
            </a:r>
            <a:endParaRPr lang="pl-PL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województwa!$C$29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województwa!$B$30:$B$45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województwa!$C$30:$C$45</c:f>
              <c:numCache>
                <c:formatCode>General</c:formatCode>
                <c:ptCount val="16"/>
                <c:pt idx="0">
                  <c:v>5908</c:v>
                </c:pt>
                <c:pt idx="1">
                  <c:v>1749</c:v>
                </c:pt>
                <c:pt idx="2">
                  <c:v>2704</c:v>
                </c:pt>
                <c:pt idx="3">
                  <c:v>1802</c:v>
                </c:pt>
                <c:pt idx="4">
                  <c:v>2401</c:v>
                </c:pt>
                <c:pt idx="5">
                  <c:v>4318</c:v>
                </c:pt>
                <c:pt idx="6">
                  <c:v>6439</c:v>
                </c:pt>
                <c:pt idx="7">
                  <c:v>1557</c:v>
                </c:pt>
                <c:pt idx="8">
                  <c:v>3941</c:v>
                </c:pt>
                <c:pt idx="9">
                  <c:v>907</c:v>
                </c:pt>
                <c:pt idx="10">
                  <c:v>1658</c:v>
                </c:pt>
                <c:pt idx="11">
                  <c:v>4361</c:v>
                </c:pt>
                <c:pt idx="12">
                  <c:v>3491</c:v>
                </c:pt>
                <c:pt idx="13">
                  <c:v>2276</c:v>
                </c:pt>
                <c:pt idx="14">
                  <c:v>2541</c:v>
                </c:pt>
                <c:pt idx="15">
                  <c:v>2179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9-43DB-9246-2D9020B0A000}"/>
            </c:ext>
          </c:extLst>
        </c:ser>
        <c:ser>
          <c:idx val="1"/>
          <c:order val="1"/>
          <c:tx>
            <c:strRef>
              <c:f>województwa!$D$29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671361502347432E-2"/>
                  <c:y val="-1.175630929646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69-43DB-9246-2D9020B0A000}"/>
                </c:ext>
              </c:extLst>
            </c:dLbl>
            <c:dLbl>
              <c:idx val="1"/>
              <c:layout>
                <c:manualLayout>
                  <c:x val="1.4671361502347418E-2"/>
                  <c:y val="-2.939077324115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69-43DB-9246-2D9020B0A000}"/>
                </c:ext>
              </c:extLst>
            </c:dLbl>
            <c:dLbl>
              <c:idx val="2"/>
              <c:layout>
                <c:manualLayout>
                  <c:x val="1.1737089201877934E-2"/>
                  <c:y val="-8.8172319723477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69-43DB-9246-2D9020B0A000}"/>
                </c:ext>
              </c:extLst>
            </c:dLbl>
            <c:dLbl>
              <c:idx val="3"/>
              <c:layout>
                <c:manualLayout>
                  <c:x val="1.1737089201877934E-2"/>
                  <c:y val="-1.76344639446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69-43DB-9246-2D9020B0A000}"/>
                </c:ext>
              </c:extLst>
            </c:dLbl>
            <c:dLbl>
              <c:idx val="4"/>
              <c:layout>
                <c:manualLayout>
                  <c:x val="1.0269953051643193E-2"/>
                  <c:y val="-1.469538662057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69-43DB-9246-2D9020B0A000}"/>
                </c:ext>
              </c:extLst>
            </c:dLbl>
            <c:dLbl>
              <c:idx val="5"/>
              <c:layout>
                <c:manualLayout>
                  <c:x val="1.173708920187788E-2"/>
                  <c:y val="-2.35126185929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69-43DB-9246-2D9020B0A000}"/>
                </c:ext>
              </c:extLst>
            </c:dLbl>
            <c:dLbl>
              <c:idx val="6"/>
              <c:layout>
                <c:manualLayout>
                  <c:x val="1.9072769953051589E-2"/>
                  <c:y val="-5.38824618206611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69-43DB-9246-2D9020B0A000}"/>
                </c:ext>
              </c:extLst>
            </c:dLbl>
            <c:dLbl>
              <c:idx val="7"/>
              <c:layout>
                <c:manualLayout>
                  <c:x val="1.4671361502347418E-2"/>
                  <c:y val="-1.469538662057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69-43DB-9246-2D9020B0A000}"/>
                </c:ext>
              </c:extLst>
            </c:dLbl>
            <c:dLbl>
              <c:idx val="8"/>
              <c:layout>
                <c:manualLayout>
                  <c:x val="1.7605633802816795E-2"/>
                  <c:y val="-2.939077324115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69-43DB-9246-2D9020B0A000}"/>
                </c:ext>
              </c:extLst>
            </c:dLbl>
            <c:dLbl>
              <c:idx val="9"/>
              <c:layout>
                <c:manualLayout>
                  <c:x val="1.4671361502347418E-2"/>
                  <c:y val="-5.878154648231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69-43DB-9246-2D9020B0A000}"/>
                </c:ext>
              </c:extLst>
            </c:dLbl>
            <c:dLbl>
              <c:idx val="10"/>
              <c:layout>
                <c:manualLayout>
                  <c:x val="1.613849765258216E-2"/>
                  <c:y val="-2.939077324115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9-43DB-9246-2D9020B0A000}"/>
                </c:ext>
              </c:extLst>
            </c:dLbl>
            <c:dLbl>
              <c:idx val="11"/>
              <c:layout>
                <c:manualLayout>
                  <c:x val="1.32042253521126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69-43DB-9246-2D9020B0A000}"/>
                </c:ext>
              </c:extLst>
            </c:dLbl>
            <c:dLbl>
              <c:idx val="12"/>
              <c:layout>
                <c:manualLayout>
                  <c:x val="1.467136150234731E-2"/>
                  <c:y val="-5.8781546482318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69-43DB-9246-2D9020B0A000}"/>
                </c:ext>
              </c:extLst>
            </c:dLbl>
            <c:dLbl>
              <c:idx val="13"/>
              <c:layout>
                <c:manualLayout>
                  <c:x val="1.6138497652582053E-2"/>
                  <c:y val="-5.878154648231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69-43DB-9246-2D9020B0A000}"/>
                </c:ext>
              </c:extLst>
            </c:dLbl>
            <c:dLbl>
              <c:idx val="14"/>
              <c:layout>
                <c:manualLayout>
                  <c:x val="1.1737089201877934E-2"/>
                  <c:y val="-5.38824618206611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69-43DB-9246-2D9020B0A000}"/>
                </c:ext>
              </c:extLst>
            </c:dLbl>
            <c:dLbl>
              <c:idx val="15"/>
              <c:layout>
                <c:manualLayout>
                  <c:x val="1.7605633802816795E-2"/>
                  <c:y val="-5.878154648231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69-43DB-9246-2D9020B0A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województwa!$B$30:$B$45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województwa!$D$30:$D$45</c:f>
              <c:numCache>
                <c:formatCode>General</c:formatCode>
                <c:ptCount val="16"/>
                <c:pt idx="0">
                  <c:v>2202</c:v>
                </c:pt>
                <c:pt idx="1">
                  <c:v>993</c:v>
                </c:pt>
                <c:pt idx="2">
                  <c:v>1116</c:v>
                </c:pt>
                <c:pt idx="3">
                  <c:v>655</c:v>
                </c:pt>
                <c:pt idx="4">
                  <c:v>1335</c:v>
                </c:pt>
                <c:pt idx="5">
                  <c:v>1378</c:v>
                </c:pt>
                <c:pt idx="6">
                  <c:v>3376</c:v>
                </c:pt>
                <c:pt idx="7">
                  <c:v>576</c:v>
                </c:pt>
                <c:pt idx="8">
                  <c:v>1196</c:v>
                </c:pt>
                <c:pt idx="9">
                  <c:v>587</c:v>
                </c:pt>
                <c:pt idx="10">
                  <c:v>949</c:v>
                </c:pt>
                <c:pt idx="11">
                  <c:v>1693</c:v>
                </c:pt>
                <c:pt idx="12">
                  <c:v>1204</c:v>
                </c:pt>
                <c:pt idx="13">
                  <c:v>1007</c:v>
                </c:pt>
                <c:pt idx="14">
                  <c:v>1714</c:v>
                </c:pt>
                <c:pt idx="15">
                  <c:v>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669-43DB-9246-2D9020B0A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3580608"/>
        <c:axId val="743580968"/>
        <c:axId val="0"/>
      </c:bar3DChart>
      <c:catAx>
        <c:axId val="7435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3580968"/>
        <c:crosses val="autoZero"/>
        <c:auto val="1"/>
        <c:lblAlgn val="ctr"/>
        <c:lblOffset val="100"/>
        <c:noMultiLvlLbl val="0"/>
      </c:catAx>
      <c:valAx>
        <c:axId val="74358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358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tx1"/>
                </a:solidFill>
              </a:rPr>
              <a:t>Liczba pożarów traw w 2023 roku na terenie poszczególnych</a:t>
            </a:r>
            <a:r>
              <a:rPr lang="pl-PL" b="1" baseline="0" dirty="0">
                <a:solidFill>
                  <a:schemeClr val="tx1"/>
                </a:solidFill>
              </a:rPr>
              <a:t> powiatów i miast</a:t>
            </a:r>
            <a:endParaRPr lang="pl-PL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powiaty!$C$2</c:f>
              <c:strCache>
                <c:ptCount val="1"/>
                <c:pt idx="0">
                  <c:v>liczba pożarów traw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powiaty!$B$3:$B$22</c:f>
              <c:strCache>
                <c:ptCount val="20"/>
                <c:pt idx="0">
                  <c:v>krakowski</c:v>
                </c:pt>
                <c:pt idx="1">
                  <c:v>piaseczyński</c:v>
                </c:pt>
                <c:pt idx="2">
                  <c:v>sandomierski</c:v>
                </c:pt>
                <c:pt idx="3">
                  <c:v>wołomiński</c:v>
                </c:pt>
                <c:pt idx="4">
                  <c:v>kielecki</c:v>
                </c:pt>
                <c:pt idx="5">
                  <c:v>Warszawa</c:v>
                </c:pt>
                <c:pt idx="6">
                  <c:v>radomski</c:v>
                </c:pt>
                <c:pt idx="7">
                  <c:v>zgorzelecki</c:v>
                </c:pt>
                <c:pt idx="8">
                  <c:v>Wrocław</c:v>
                </c:pt>
                <c:pt idx="9">
                  <c:v>krośnieński</c:v>
                </c:pt>
                <c:pt idx="10">
                  <c:v>poznański</c:v>
                </c:pt>
                <c:pt idx="11">
                  <c:v>jasielski</c:v>
                </c:pt>
                <c:pt idx="12">
                  <c:v>koniński</c:v>
                </c:pt>
                <c:pt idx="13">
                  <c:v>lubelski</c:v>
                </c:pt>
                <c:pt idx="14">
                  <c:v>kolski</c:v>
                </c:pt>
                <c:pt idx="15">
                  <c:v>częstochowski</c:v>
                </c:pt>
                <c:pt idx="16">
                  <c:v>wrocławski</c:v>
                </c:pt>
                <c:pt idx="17">
                  <c:v>nowosądecki</c:v>
                </c:pt>
                <c:pt idx="18">
                  <c:v>Poznań</c:v>
                </c:pt>
                <c:pt idx="19">
                  <c:v>konecki</c:v>
                </c:pt>
              </c:strCache>
            </c:strRef>
          </c:cat>
          <c:val>
            <c:numRef>
              <c:f>powiaty!$C$3:$C$22</c:f>
              <c:numCache>
                <c:formatCode>General</c:formatCode>
                <c:ptCount val="20"/>
                <c:pt idx="0">
                  <c:v>316</c:v>
                </c:pt>
                <c:pt idx="1">
                  <c:v>285</c:v>
                </c:pt>
                <c:pt idx="2">
                  <c:v>247</c:v>
                </c:pt>
                <c:pt idx="3">
                  <c:v>247</c:v>
                </c:pt>
                <c:pt idx="4">
                  <c:v>244</c:v>
                </c:pt>
                <c:pt idx="5">
                  <c:v>238</c:v>
                </c:pt>
                <c:pt idx="6">
                  <c:v>212</c:v>
                </c:pt>
                <c:pt idx="7">
                  <c:v>193</c:v>
                </c:pt>
                <c:pt idx="8">
                  <c:v>188</c:v>
                </c:pt>
                <c:pt idx="9">
                  <c:v>178</c:v>
                </c:pt>
                <c:pt idx="10">
                  <c:v>170</c:v>
                </c:pt>
                <c:pt idx="11">
                  <c:v>163</c:v>
                </c:pt>
                <c:pt idx="12">
                  <c:v>147</c:v>
                </c:pt>
                <c:pt idx="13">
                  <c:v>143</c:v>
                </c:pt>
                <c:pt idx="14">
                  <c:v>141</c:v>
                </c:pt>
                <c:pt idx="15">
                  <c:v>133</c:v>
                </c:pt>
                <c:pt idx="16">
                  <c:v>132</c:v>
                </c:pt>
                <c:pt idx="17">
                  <c:v>131</c:v>
                </c:pt>
                <c:pt idx="18">
                  <c:v>128</c:v>
                </c:pt>
                <c:pt idx="19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5-4244-BF38-5787B5C69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1013512"/>
        <c:axId val="751013152"/>
        <c:axId val="0"/>
      </c:bar3DChart>
      <c:catAx>
        <c:axId val="75101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1013152"/>
        <c:crosses val="autoZero"/>
        <c:auto val="1"/>
        <c:lblAlgn val="ctr"/>
        <c:lblOffset val="100"/>
        <c:noMultiLvlLbl val="0"/>
      </c:catAx>
      <c:valAx>
        <c:axId val="75101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101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r">
              <a:defRPr sz="1300"/>
            </a:lvl1pPr>
          </a:lstStyle>
          <a:p>
            <a:fld id="{8B58C52C-0A73-47AB-B7E8-17BDE63BDC02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8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r">
              <a:defRPr sz="1300"/>
            </a:lvl1pPr>
          </a:lstStyle>
          <a:p>
            <a:fld id="{76678223-79FE-4D67-BD9F-5547A4CC5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r">
              <a:defRPr sz="1300"/>
            </a:lvl1pPr>
          </a:lstStyle>
          <a:p>
            <a:fld id="{CAEF9A68-C0F6-48A3-804F-223802A96E5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4" tIns="47762" rIns="95524" bIns="477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5524" tIns="47762" rIns="95524" bIns="477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r">
              <a:defRPr sz="1300"/>
            </a:lvl1pPr>
          </a:lstStyle>
          <a:p>
            <a:fld id="{DFFE86B9-5B45-4031-A575-A5A4AFEC8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E86B9-5B45-4031-A575-A5A4AFEC807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4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E86B9-5B45-4031-A575-A5A4AFEC807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75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5625 0.15499 L 3.33333E-6 2.933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7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084 -0.05835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5833 0.12619 L -3.46945E-18 4.9676E-6 " pathEditMode="relative" rAng="0" ptsTypes="AA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3333 -0.03582 L 0.85833 -0.2307 " pathEditMode="relative" rAng="0" ptsTypes="AA">
                                      <p:cBhvr>
                                        <p:cTn id="36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8646 0.10651 L 1.66667E-6 6.45261E-7 " pathEditMode="relative" rAng="0" ptsTypes="AA">
                                      <p:cBhvr>
                                        <p:cTn id="4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83 -0.06082 " pathEditMode="relative" rAng="0" ptsTypes="AA">
                                      <p:cBhvr>
                                        <p:cTn id="51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598558" y="538060"/>
            <a:ext cx="6270484" cy="3971164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0484" h="4445361">
                <a:moveTo>
                  <a:pt x="0" y="0"/>
                </a:moveTo>
                <a:lnTo>
                  <a:pt x="3259060" y="1"/>
                </a:lnTo>
                <a:lnTo>
                  <a:pt x="6270484" y="4445360"/>
                </a:lnTo>
                <a:lnTo>
                  <a:pt x="5751" y="44453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90466328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0544283" flipV="1">
            <a:off x="6556336" y="-1040327"/>
            <a:ext cx="2091643" cy="68657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989" h="5327735">
                <a:moveTo>
                  <a:pt x="1" y="5311493"/>
                </a:moveTo>
                <a:lnTo>
                  <a:pt x="4730301" y="0"/>
                </a:lnTo>
                <a:lnTo>
                  <a:pt x="4739989" y="62670"/>
                </a:lnTo>
                <a:lnTo>
                  <a:pt x="1507519" y="5327735"/>
                </a:lnTo>
                <a:lnTo>
                  <a:pt x="1" y="5311493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1905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flipV="1">
            <a:off x="6257544" y="-676447"/>
            <a:ext cx="3781806" cy="5793970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758" h="5459203">
                <a:moveTo>
                  <a:pt x="0" y="5459203"/>
                </a:moveTo>
                <a:lnTo>
                  <a:pt x="3328110" y="0"/>
                </a:lnTo>
                <a:lnTo>
                  <a:pt x="3863758" y="400181"/>
                </a:lnTo>
                <a:lnTo>
                  <a:pt x="1291227" y="5441256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7669641" y="-81266"/>
            <a:ext cx="1722091" cy="2805954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647" h="2877827">
                <a:moveTo>
                  <a:pt x="1422155" y="2877827"/>
                </a:moveTo>
                <a:lnTo>
                  <a:pt x="1883647" y="0"/>
                </a:lnTo>
                <a:lnTo>
                  <a:pt x="0" y="2673089"/>
                </a:lnTo>
                <a:lnTo>
                  <a:pt x="1422155" y="2877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863821"/>
            <a:ext cx="3810000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OUR MISSION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72457" y="1362456"/>
            <a:ext cx="3718543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9580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7953" y="-7952"/>
            <a:ext cx="6847451" cy="2394960"/>
          </a:xfrm>
          <a:custGeom>
            <a:avLst/>
            <a:gdLst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0 w 6775704"/>
              <a:gd name="connsiteY3" fmla="*/ 2514600 h 2514600"/>
              <a:gd name="connsiteX4" fmla="*/ 0 w 6775704"/>
              <a:gd name="connsiteY4" fmla="*/ 0 h 2514600"/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10633 w 6775704"/>
              <a:gd name="connsiteY3" fmla="*/ 2004237 h 2514600"/>
              <a:gd name="connsiteX4" fmla="*/ 0 w 6775704"/>
              <a:gd name="connsiteY4" fmla="*/ 0 h 2514600"/>
              <a:gd name="connsiteX0" fmla="*/ 0 w 6775704"/>
              <a:gd name="connsiteY0" fmla="*/ 0 h 2387009"/>
              <a:gd name="connsiteX1" fmla="*/ 6775704 w 6775704"/>
              <a:gd name="connsiteY1" fmla="*/ 0 h 2387009"/>
              <a:gd name="connsiteX2" fmla="*/ 2256867 w 6775704"/>
              <a:gd name="connsiteY2" fmla="*/ 2387009 h 2387009"/>
              <a:gd name="connsiteX3" fmla="*/ 10633 w 6775704"/>
              <a:gd name="connsiteY3" fmla="*/ 2004237 h 2387009"/>
              <a:gd name="connsiteX4" fmla="*/ 0 w 6775704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0633 w 6839499"/>
              <a:gd name="connsiteY3" fmla="*/ 2004237 h 2387009"/>
              <a:gd name="connsiteX4" fmla="*/ 0 w 6839499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82972 h 2387009"/>
              <a:gd name="connsiteX4" fmla="*/ 1023 w 6840522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93605 h 2387009"/>
              <a:gd name="connsiteX4" fmla="*/ 1023 w 6840522"/>
              <a:gd name="connsiteY4" fmla="*/ 0 h 2387009"/>
              <a:gd name="connsiteX0" fmla="*/ 11103 w 6850602"/>
              <a:gd name="connsiteY0" fmla="*/ 0 h 2387009"/>
              <a:gd name="connsiteX1" fmla="*/ 6850602 w 6850602"/>
              <a:gd name="connsiteY1" fmla="*/ 0 h 2387009"/>
              <a:gd name="connsiteX2" fmla="*/ 2267970 w 6850602"/>
              <a:gd name="connsiteY2" fmla="*/ 2387009 h 2387009"/>
              <a:gd name="connsiteX3" fmla="*/ 471 w 6850602"/>
              <a:gd name="connsiteY3" fmla="*/ 1982972 h 2387009"/>
              <a:gd name="connsiteX4" fmla="*/ 11103 w 6850602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8 w 6842968"/>
              <a:gd name="connsiteY3" fmla="*/ 1982972 h 2387009"/>
              <a:gd name="connsiteX4" fmla="*/ 3469 w 6842968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98875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82972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21172 w 6839499"/>
              <a:gd name="connsiteY3" fmla="*/ 1990923 h 2387009"/>
              <a:gd name="connsiteX4" fmla="*/ 0 w 6839499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7 w 6842968"/>
              <a:gd name="connsiteY3" fmla="*/ 1982971 h 2387009"/>
              <a:gd name="connsiteX4" fmla="*/ 3469 w 6842968"/>
              <a:gd name="connsiteY4" fmla="*/ 0 h 2387009"/>
              <a:gd name="connsiteX0" fmla="*/ 0 w 6847451"/>
              <a:gd name="connsiteY0" fmla="*/ 0 h 2394960"/>
              <a:gd name="connsiteX1" fmla="*/ 6847451 w 6847451"/>
              <a:gd name="connsiteY1" fmla="*/ 7951 h 2394960"/>
              <a:gd name="connsiteX2" fmla="*/ 2264819 w 6847451"/>
              <a:gd name="connsiteY2" fmla="*/ 2394960 h 2394960"/>
              <a:gd name="connsiteX3" fmla="*/ 5270 w 6847451"/>
              <a:gd name="connsiteY3" fmla="*/ 1990922 h 2394960"/>
              <a:gd name="connsiteX4" fmla="*/ 0 w 6847451"/>
              <a:gd name="connsiteY4" fmla="*/ 0 h 2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451" h="2394960">
                <a:moveTo>
                  <a:pt x="0" y="0"/>
                </a:moveTo>
                <a:lnTo>
                  <a:pt x="6847451" y="7951"/>
                </a:lnTo>
                <a:lnTo>
                  <a:pt x="2264819" y="2394960"/>
                </a:lnTo>
                <a:lnTo>
                  <a:pt x="5270" y="1990922"/>
                </a:lnTo>
                <a:cubicBezTo>
                  <a:pt x="1726" y="1322843"/>
                  <a:pt x="3544" y="668079"/>
                  <a:pt x="0" y="0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>
            <a:off x="-10601" y="2029968"/>
            <a:ext cx="2203916" cy="1534500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181970"/>
              <a:gd name="connsiteY0" fmla="*/ 0 h 1512863"/>
              <a:gd name="connsiteX1" fmla="*/ 19279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12863"/>
              <a:gd name="connsiteX1" fmla="*/ 5631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20110"/>
              <a:gd name="connsiteX1" fmla="*/ 5631 w 2181970"/>
              <a:gd name="connsiteY1" fmla="*/ 1520110 h 1520110"/>
              <a:gd name="connsiteX2" fmla="*/ 2181970 w 2181970"/>
              <a:gd name="connsiteY2" fmla="*/ 396862 h 1520110"/>
              <a:gd name="connsiteX3" fmla="*/ 0 w 2181970"/>
              <a:gd name="connsiteY3" fmla="*/ 0 h 1520110"/>
              <a:gd name="connsiteX0" fmla="*/ 0 w 2203916"/>
              <a:gd name="connsiteY0" fmla="*/ 0 h 1520110"/>
              <a:gd name="connsiteX1" fmla="*/ 5631 w 2203916"/>
              <a:gd name="connsiteY1" fmla="*/ 1520110 h 1520110"/>
              <a:gd name="connsiteX2" fmla="*/ 2203916 w 2203916"/>
              <a:gd name="connsiteY2" fmla="*/ 389616 h 1520110"/>
              <a:gd name="connsiteX3" fmla="*/ 0 w 2203916"/>
              <a:gd name="connsiteY3" fmla="*/ 0 h 15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16" h="1520110">
                <a:moveTo>
                  <a:pt x="0" y="0"/>
                </a:moveTo>
                <a:lnTo>
                  <a:pt x="5631" y="1520110"/>
                </a:lnTo>
                <a:lnTo>
                  <a:pt x="2203916" y="38961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 userDrawn="1"/>
        </p:nvSpPr>
        <p:spPr>
          <a:xfrm>
            <a:off x="0" y="1700784"/>
            <a:ext cx="3671453" cy="3428863"/>
          </a:xfrm>
          <a:custGeom>
            <a:avLst/>
            <a:gdLst>
              <a:gd name="connsiteX0" fmla="*/ 2 w 2362200"/>
              <a:gd name="connsiteY0" fmla="*/ 1028685 h 2693138"/>
              <a:gd name="connsiteX1" fmla="*/ 1181100 w 2362200"/>
              <a:gd name="connsiteY1" fmla="*/ 0 h 2693138"/>
              <a:gd name="connsiteX2" fmla="*/ 2362198 w 2362200"/>
              <a:gd name="connsiteY2" fmla="*/ 1028685 h 2693138"/>
              <a:gd name="connsiteX3" fmla="*/ 1911058 w 2362200"/>
              <a:gd name="connsiteY3" fmla="*/ 2693131 h 2693138"/>
              <a:gd name="connsiteX4" fmla="*/ 451142 w 2362200"/>
              <a:gd name="connsiteY4" fmla="*/ 2693131 h 2693138"/>
              <a:gd name="connsiteX5" fmla="*/ 2 w 2362200"/>
              <a:gd name="connsiteY5" fmla="*/ 1028685 h 2693138"/>
              <a:gd name="connsiteX0" fmla="*/ 0 w 3427670"/>
              <a:gd name="connsiteY0" fmla="*/ 1259273 h 2693131"/>
              <a:gd name="connsiteX1" fmla="*/ 2246572 w 3427670"/>
              <a:gd name="connsiteY1" fmla="*/ 0 h 2693131"/>
              <a:gd name="connsiteX2" fmla="*/ 3427670 w 3427670"/>
              <a:gd name="connsiteY2" fmla="*/ 1028685 h 2693131"/>
              <a:gd name="connsiteX3" fmla="*/ 2976530 w 3427670"/>
              <a:gd name="connsiteY3" fmla="*/ 2693131 h 2693131"/>
              <a:gd name="connsiteX4" fmla="*/ 1516614 w 3427670"/>
              <a:gd name="connsiteY4" fmla="*/ 2693131 h 2693131"/>
              <a:gd name="connsiteX5" fmla="*/ 0 w 3427670"/>
              <a:gd name="connsiteY5" fmla="*/ 1259273 h 2693131"/>
              <a:gd name="connsiteX0" fmla="*/ 0 w 3590342"/>
              <a:gd name="connsiteY0" fmla="*/ 1919231 h 3353089"/>
              <a:gd name="connsiteX1" fmla="*/ 3590342 w 3590342"/>
              <a:gd name="connsiteY1" fmla="*/ 0 h 3353089"/>
              <a:gd name="connsiteX2" fmla="*/ 3427670 w 3590342"/>
              <a:gd name="connsiteY2" fmla="*/ 1688643 h 3353089"/>
              <a:gd name="connsiteX3" fmla="*/ 2976530 w 3590342"/>
              <a:gd name="connsiteY3" fmla="*/ 3353089 h 3353089"/>
              <a:gd name="connsiteX4" fmla="*/ 1516614 w 3590342"/>
              <a:gd name="connsiteY4" fmla="*/ 3353089 h 3353089"/>
              <a:gd name="connsiteX5" fmla="*/ 0 w 3590342"/>
              <a:gd name="connsiteY5" fmla="*/ 1919231 h 3353089"/>
              <a:gd name="connsiteX0" fmla="*/ 10036 w 3600378"/>
              <a:gd name="connsiteY0" fmla="*/ 1919231 h 3353089"/>
              <a:gd name="connsiteX1" fmla="*/ 3600378 w 3600378"/>
              <a:gd name="connsiteY1" fmla="*/ 0 h 3353089"/>
              <a:gd name="connsiteX2" fmla="*/ 3437706 w 3600378"/>
              <a:gd name="connsiteY2" fmla="*/ 1688643 h 3353089"/>
              <a:gd name="connsiteX3" fmla="*/ 2986566 w 3600378"/>
              <a:gd name="connsiteY3" fmla="*/ 3353089 h 3353089"/>
              <a:gd name="connsiteX4" fmla="*/ 0 w 3600378"/>
              <a:gd name="connsiteY4" fmla="*/ 3345138 h 3353089"/>
              <a:gd name="connsiteX5" fmla="*/ 10036 w 3600378"/>
              <a:gd name="connsiteY5" fmla="*/ 1919231 h 3353089"/>
              <a:gd name="connsiteX0" fmla="*/ 572 w 3606817"/>
              <a:gd name="connsiteY0" fmla="*/ 1919231 h 3353089"/>
              <a:gd name="connsiteX1" fmla="*/ 3606817 w 3606817"/>
              <a:gd name="connsiteY1" fmla="*/ 0 h 3353089"/>
              <a:gd name="connsiteX2" fmla="*/ 3444145 w 3606817"/>
              <a:gd name="connsiteY2" fmla="*/ 1688643 h 3353089"/>
              <a:gd name="connsiteX3" fmla="*/ 2993005 w 3606817"/>
              <a:gd name="connsiteY3" fmla="*/ 3353089 h 3353089"/>
              <a:gd name="connsiteX4" fmla="*/ 6439 w 3606817"/>
              <a:gd name="connsiteY4" fmla="*/ 3345138 h 3353089"/>
              <a:gd name="connsiteX5" fmla="*/ 572 w 3606817"/>
              <a:gd name="connsiteY5" fmla="*/ 1919231 h 3353089"/>
              <a:gd name="connsiteX0" fmla="*/ 371 w 3606616"/>
              <a:gd name="connsiteY0" fmla="*/ 1919231 h 3361040"/>
              <a:gd name="connsiteX1" fmla="*/ 3606616 w 3606616"/>
              <a:gd name="connsiteY1" fmla="*/ 0 h 3361040"/>
              <a:gd name="connsiteX2" fmla="*/ 3443944 w 3606616"/>
              <a:gd name="connsiteY2" fmla="*/ 1688643 h 3361040"/>
              <a:gd name="connsiteX3" fmla="*/ 2992804 w 3606616"/>
              <a:gd name="connsiteY3" fmla="*/ 3353089 h 3361040"/>
              <a:gd name="connsiteX4" fmla="*/ 14189 w 3606616"/>
              <a:gd name="connsiteY4" fmla="*/ 3361040 h 3361040"/>
              <a:gd name="connsiteX5" fmla="*/ 371 w 3606616"/>
              <a:gd name="connsiteY5" fmla="*/ 1919231 h 3361040"/>
              <a:gd name="connsiteX0" fmla="*/ 2085 w 3608330"/>
              <a:gd name="connsiteY0" fmla="*/ 1919231 h 3361040"/>
              <a:gd name="connsiteX1" fmla="*/ 3608330 w 3608330"/>
              <a:gd name="connsiteY1" fmla="*/ 0 h 3361040"/>
              <a:gd name="connsiteX2" fmla="*/ 3445658 w 3608330"/>
              <a:gd name="connsiteY2" fmla="*/ 1688643 h 3361040"/>
              <a:gd name="connsiteX3" fmla="*/ 2994518 w 3608330"/>
              <a:gd name="connsiteY3" fmla="*/ 3353089 h 3361040"/>
              <a:gd name="connsiteX4" fmla="*/ 0 w 3608330"/>
              <a:gd name="connsiteY4" fmla="*/ 3361040 h 3361040"/>
              <a:gd name="connsiteX5" fmla="*/ 2085 w 3608330"/>
              <a:gd name="connsiteY5" fmla="*/ 1919231 h 3361040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445658 w 3608330"/>
              <a:gd name="connsiteY2" fmla="*/ 1688643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2610772 w 3608330"/>
              <a:gd name="connsiteY2" fmla="*/ 1068442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063996 w 3608330"/>
              <a:gd name="connsiteY2" fmla="*/ 1291078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32183"/>
              <a:gd name="connsiteY0" fmla="*/ 1935133 h 3376943"/>
              <a:gd name="connsiteX1" fmla="*/ 3632183 w 3632183"/>
              <a:gd name="connsiteY1" fmla="*/ 0 h 3376943"/>
              <a:gd name="connsiteX2" fmla="*/ 3063996 w 3632183"/>
              <a:gd name="connsiteY2" fmla="*/ 1306980 h 3376943"/>
              <a:gd name="connsiteX3" fmla="*/ 2064216 w 3632183"/>
              <a:gd name="connsiteY3" fmla="*/ 3376943 h 3376943"/>
              <a:gd name="connsiteX4" fmla="*/ 0 w 3632183"/>
              <a:gd name="connsiteY4" fmla="*/ 3376942 h 3376943"/>
              <a:gd name="connsiteX5" fmla="*/ 2085 w 3632183"/>
              <a:gd name="connsiteY5" fmla="*/ 1935133 h 3376943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63996 w 3632183"/>
              <a:gd name="connsiteY2" fmla="*/ 1306980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87849 w 3632183"/>
              <a:gd name="connsiteY2" fmla="*/ 1330834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08035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08035 h 3376942"/>
              <a:gd name="connsiteX0" fmla="*/ 2085 w 3659479"/>
              <a:gd name="connsiteY0" fmla="*/ 1935132 h 3404039"/>
              <a:gd name="connsiteX1" fmla="*/ 3659479 w 3659479"/>
              <a:gd name="connsiteY1" fmla="*/ 0 h 3404039"/>
              <a:gd name="connsiteX2" fmla="*/ 2356329 w 3659479"/>
              <a:gd name="connsiteY2" fmla="*/ 3401416 h 3404039"/>
              <a:gd name="connsiteX3" fmla="*/ 2374317 w 3659479"/>
              <a:gd name="connsiteY3" fmla="*/ 3396089 h 3404039"/>
              <a:gd name="connsiteX4" fmla="*/ 0 w 3659479"/>
              <a:gd name="connsiteY4" fmla="*/ 3404039 h 3404039"/>
              <a:gd name="connsiteX5" fmla="*/ 2085 w 3659479"/>
              <a:gd name="connsiteY5" fmla="*/ 1935132 h 3404039"/>
              <a:gd name="connsiteX0" fmla="*/ 411 w 3671453"/>
              <a:gd name="connsiteY0" fmla="*/ 1908034 h 3404039"/>
              <a:gd name="connsiteX1" fmla="*/ 3671453 w 3671453"/>
              <a:gd name="connsiteY1" fmla="*/ 0 h 3404039"/>
              <a:gd name="connsiteX2" fmla="*/ 2368303 w 3671453"/>
              <a:gd name="connsiteY2" fmla="*/ 3401416 h 3404039"/>
              <a:gd name="connsiteX3" fmla="*/ 2386291 w 3671453"/>
              <a:gd name="connsiteY3" fmla="*/ 3396089 h 3404039"/>
              <a:gd name="connsiteX4" fmla="*/ 11974 w 3671453"/>
              <a:gd name="connsiteY4" fmla="*/ 3404039 h 3404039"/>
              <a:gd name="connsiteX5" fmla="*/ 411 w 3671453"/>
              <a:gd name="connsiteY5" fmla="*/ 1908034 h 340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453" h="3404039">
                <a:moveTo>
                  <a:pt x="411" y="1908034"/>
                </a:moveTo>
                <a:lnTo>
                  <a:pt x="3671453" y="0"/>
                </a:lnTo>
                <a:lnTo>
                  <a:pt x="2368303" y="3401416"/>
                </a:lnTo>
                <a:lnTo>
                  <a:pt x="2386291" y="3396089"/>
                </a:lnTo>
                <a:lnTo>
                  <a:pt x="11974" y="3404039"/>
                </a:lnTo>
                <a:cubicBezTo>
                  <a:pt x="15319" y="2928737"/>
                  <a:pt x="-2934" y="2383336"/>
                  <a:pt x="411" y="1908034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1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962400" y="2148840"/>
            <a:ext cx="4840224" cy="240411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61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-7639" y="1060704"/>
            <a:ext cx="4288536" cy="574234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072788"/>
              <a:gd name="connsiteY0" fmla="*/ 0 h 1539903"/>
              <a:gd name="connsiteX1" fmla="*/ 5631 w 2072788"/>
              <a:gd name="connsiteY1" fmla="*/ 1539903 h 1539903"/>
              <a:gd name="connsiteX2" fmla="*/ 2072788 w 2072788"/>
              <a:gd name="connsiteY2" fmla="*/ 146258 h 1539903"/>
              <a:gd name="connsiteX3" fmla="*/ 0 w 2072788"/>
              <a:gd name="connsiteY3" fmla="*/ 0 h 1539903"/>
              <a:gd name="connsiteX0" fmla="*/ 21665 w 2094453"/>
              <a:gd name="connsiteY0" fmla="*/ 0 h 863914"/>
              <a:gd name="connsiteX1" fmla="*/ 0 w 2094453"/>
              <a:gd name="connsiteY1" fmla="*/ 863914 h 863914"/>
              <a:gd name="connsiteX2" fmla="*/ 2094453 w 2094453"/>
              <a:gd name="connsiteY2" fmla="*/ 146258 h 863914"/>
              <a:gd name="connsiteX3" fmla="*/ 21665 w 2094453"/>
              <a:gd name="connsiteY3" fmla="*/ 0 h 863914"/>
              <a:gd name="connsiteX0" fmla="*/ 0 w 2072788"/>
              <a:gd name="connsiteY0" fmla="*/ 0 h 863914"/>
              <a:gd name="connsiteX1" fmla="*/ 5630 w 2072788"/>
              <a:gd name="connsiteY1" fmla="*/ 863914 h 863914"/>
              <a:gd name="connsiteX2" fmla="*/ 2072788 w 2072788"/>
              <a:gd name="connsiteY2" fmla="*/ 146258 h 863914"/>
              <a:gd name="connsiteX3" fmla="*/ 0 w 2072788"/>
              <a:gd name="connsiteY3" fmla="*/ 0 h 863914"/>
              <a:gd name="connsiteX0" fmla="*/ 0 w 4283725"/>
              <a:gd name="connsiteY0" fmla="*/ 0 h 863914"/>
              <a:gd name="connsiteX1" fmla="*/ 5630 w 4283725"/>
              <a:gd name="connsiteY1" fmla="*/ 863914 h 863914"/>
              <a:gd name="connsiteX2" fmla="*/ 4283725 w 4283725"/>
              <a:gd name="connsiteY2" fmla="*/ 281457 h 863914"/>
              <a:gd name="connsiteX3" fmla="*/ 0 w 4283725"/>
              <a:gd name="connsiteY3" fmla="*/ 0 h 863914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4283725 w 4283725"/>
              <a:gd name="connsiteY2" fmla="*/ 281457 h 539440"/>
              <a:gd name="connsiteX3" fmla="*/ 0 w 4283725"/>
              <a:gd name="connsiteY3" fmla="*/ 0 h 539440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3937379 w 4283725"/>
              <a:gd name="connsiteY2" fmla="*/ 414325 h 539440"/>
              <a:gd name="connsiteX3" fmla="*/ 4283725 w 4283725"/>
              <a:gd name="connsiteY3" fmla="*/ 281457 h 539440"/>
              <a:gd name="connsiteX4" fmla="*/ 0 w 4283725"/>
              <a:gd name="connsiteY4" fmla="*/ 0 h 539440"/>
              <a:gd name="connsiteX0" fmla="*/ 816 w 4284541"/>
              <a:gd name="connsiteY0" fmla="*/ 0 h 533558"/>
              <a:gd name="connsiteX1" fmla="*/ 508 w 4284541"/>
              <a:gd name="connsiteY1" fmla="*/ 533558 h 533558"/>
              <a:gd name="connsiteX2" fmla="*/ 3938195 w 4284541"/>
              <a:gd name="connsiteY2" fmla="*/ 414325 h 533558"/>
              <a:gd name="connsiteX3" fmla="*/ 4284541 w 4284541"/>
              <a:gd name="connsiteY3" fmla="*/ 281457 h 533558"/>
              <a:gd name="connsiteX4" fmla="*/ 816 w 4284541"/>
              <a:gd name="connsiteY4" fmla="*/ 0 h 533558"/>
              <a:gd name="connsiteX0" fmla="*/ 816 w 4284541"/>
              <a:gd name="connsiteY0" fmla="*/ 0 h 568850"/>
              <a:gd name="connsiteX1" fmla="*/ 508 w 4284541"/>
              <a:gd name="connsiteY1" fmla="*/ 568850 h 568850"/>
              <a:gd name="connsiteX2" fmla="*/ 3938195 w 4284541"/>
              <a:gd name="connsiteY2" fmla="*/ 449617 h 568850"/>
              <a:gd name="connsiteX3" fmla="*/ 4284541 w 4284541"/>
              <a:gd name="connsiteY3" fmla="*/ 316749 h 568850"/>
              <a:gd name="connsiteX4" fmla="*/ 816 w 4284541"/>
              <a:gd name="connsiteY4" fmla="*/ 0 h 568850"/>
              <a:gd name="connsiteX0" fmla="*/ 816 w 4302354"/>
              <a:gd name="connsiteY0" fmla="*/ 0 h 568850"/>
              <a:gd name="connsiteX1" fmla="*/ 508 w 4302354"/>
              <a:gd name="connsiteY1" fmla="*/ 568850 h 568850"/>
              <a:gd name="connsiteX2" fmla="*/ 3938195 w 4302354"/>
              <a:gd name="connsiteY2" fmla="*/ 449617 h 568850"/>
              <a:gd name="connsiteX3" fmla="*/ 4302354 w 4302354"/>
              <a:gd name="connsiteY3" fmla="*/ 287338 h 568850"/>
              <a:gd name="connsiteX4" fmla="*/ 816 w 4302354"/>
              <a:gd name="connsiteY4" fmla="*/ 0 h 568850"/>
              <a:gd name="connsiteX0" fmla="*/ 816 w 4275058"/>
              <a:gd name="connsiteY0" fmla="*/ 0 h 568850"/>
              <a:gd name="connsiteX1" fmla="*/ 508 w 4275058"/>
              <a:gd name="connsiteY1" fmla="*/ 568850 h 568850"/>
              <a:gd name="connsiteX2" fmla="*/ 3938195 w 4275058"/>
              <a:gd name="connsiteY2" fmla="*/ 449617 h 568850"/>
              <a:gd name="connsiteX3" fmla="*/ 4275058 w 4275058"/>
              <a:gd name="connsiteY3" fmla="*/ 287338 h 568850"/>
              <a:gd name="connsiteX4" fmla="*/ 816 w 4275058"/>
              <a:gd name="connsiteY4" fmla="*/ 0 h 5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8" h="568850">
                <a:moveTo>
                  <a:pt x="816" y="0"/>
                </a:moveTo>
                <a:cubicBezTo>
                  <a:pt x="2693" y="287971"/>
                  <a:pt x="-1369" y="280879"/>
                  <a:pt x="508" y="568850"/>
                </a:cubicBezTo>
                <a:cubicBezTo>
                  <a:pt x="710590" y="522638"/>
                  <a:pt x="3228113" y="495829"/>
                  <a:pt x="3938195" y="449617"/>
                </a:cubicBezTo>
                <a:lnTo>
                  <a:pt x="4275058" y="287338"/>
                </a:lnTo>
                <a:lnTo>
                  <a:pt x="816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2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684776" y="2694432"/>
            <a:ext cx="4078224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arallelogram 1"/>
          <p:cNvSpPr/>
          <p:nvPr userDrawn="1"/>
        </p:nvSpPr>
        <p:spPr>
          <a:xfrm>
            <a:off x="5413018" y="-6645"/>
            <a:ext cx="3734284" cy="1221206"/>
          </a:xfrm>
          <a:custGeom>
            <a:avLst/>
            <a:gdLst>
              <a:gd name="connsiteX0" fmla="*/ 0 w 2412881"/>
              <a:gd name="connsiteY0" fmla="*/ 1219200 h 1219200"/>
              <a:gd name="connsiteX1" fmla="*/ 304800 w 2412881"/>
              <a:gd name="connsiteY1" fmla="*/ 0 h 1219200"/>
              <a:gd name="connsiteX2" fmla="*/ 2412881 w 2412881"/>
              <a:gd name="connsiteY2" fmla="*/ 0 h 1219200"/>
              <a:gd name="connsiteX3" fmla="*/ 2108081 w 2412881"/>
              <a:gd name="connsiteY3" fmla="*/ 1219200 h 1219200"/>
              <a:gd name="connsiteX4" fmla="*/ 0 w 2412881"/>
              <a:gd name="connsiteY4" fmla="*/ 1219200 h 1219200"/>
              <a:gd name="connsiteX0" fmla="*/ 0 w 2416426"/>
              <a:gd name="connsiteY0" fmla="*/ 1219200 h 1229832"/>
              <a:gd name="connsiteX1" fmla="*/ 304800 w 2416426"/>
              <a:gd name="connsiteY1" fmla="*/ 0 h 1229832"/>
              <a:gd name="connsiteX2" fmla="*/ 2412881 w 2416426"/>
              <a:gd name="connsiteY2" fmla="*/ 0 h 1229832"/>
              <a:gd name="connsiteX3" fmla="*/ 2416426 w 2416426"/>
              <a:gd name="connsiteY3" fmla="*/ 1229832 h 1229832"/>
              <a:gd name="connsiteX4" fmla="*/ 0 w 2416426"/>
              <a:gd name="connsiteY4" fmla="*/ 1219200 h 1229832"/>
              <a:gd name="connsiteX0" fmla="*/ 0 w 2831096"/>
              <a:gd name="connsiteY0" fmla="*/ 804530 h 1229832"/>
              <a:gd name="connsiteX1" fmla="*/ 719470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00654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155405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15162 h 1240464"/>
              <a:gd name="connsiteX1" fmla="*/ 1304261 w 2831096"/>
              <a:gd name="connsiteY1" fmla="*/ 0 h 1240464"/>
              <a:gd name="connsiteX2" fmla="*/ 2827551 w 2831096"/>
              <a:gd name="connsiteY2" fmla="*/ 10632 h 1240464"/>
              <a:gd name="connsiteX3" fmla="*/ 2831096 w 2831096"/>
              <a:gd name="connsiteY3" fmla="*/ 1240464 h 1240464"/>
              <a:gd name="connsiteX4" fmla="*/ 0 w 2831096"/>
              <a:gd name="connsiteY4" fmla="*/ 815162 h 1240464"/>
              <a:gd name="connsiteX0" fmla="*/ 0 w 2831096"/>
              <a:gd name="connsiteY0" fmla="*/ 804530 h 1229832"/>
              <a:gd name="connsiteX1" fmla="*/ 1399954 w 2831096"/>
              <a:gd name="connsiteY1" fmla="*/ 10633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42121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27719"/>
              <a:gd name="connsiteY0" fmla="*/ 804530 h 1221206"/>
              <a:gd name="connsiteX1" fmla="*/ 1421219 w 2827719"/>
              <a:gd name="connsiteY1" fmla="*/ 0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27719"/>
              <a:gd name="connsiteY0" fmla="*/ 804530 h 1221206"/>
              <a:gd name="connsiteX1" fmla="*/ 1148988 w 2827719"/>
              <a:gd name="connsiteY1" fmla="*/ 8627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47638"/>
              <a:gd name="connsiteY0" fmla="*/ 804530 h 1221206"/>
              <a:gd name="connsiteX1" fmla="*/ 1168907 w 2847638"/>
              <a:gd name="connsiteY1" fmla="*/ 8627 h 1221206"/>
              <a:gd name="connsiteX2" fmla="*/ 2847470 w 2847638"/>
              <a:gd name="connsiteY2" fmla="*/ 0 h 1221206"/>
              <a:gd name="connsiteX3" fmla="*/ 2844375 w 2847638"/>
              <a:gd name="connsiteY3" fmla="*/ 1221206 h 1221206"/>
              <a:gd name="connsiteX4" fmla="*/ 0 w 2847638"/>
              <a:gd name="connsiteY4" fmla="*/ 804530 h 1221206"/>
              <a:gd name="connsiteX0" fmla="*/ 0 w 2847551"/>
              <a:gd name="connsiteY0" fmla="*/ 804530 h 1221206"/>
              <a:gd name="connsiteX1" fmla="*/ 1168907 w 2847551"/>
              <a:gd name="connsiteY1" fmla="*/ 8627 h 1221206"/>
              <a:gd name="connsiteX2" fmla="*/ 2847470 w 2847551"/>
              <a:gd name="connsiteY2" fmla="*/ 0 h 1221206"/>
              <a:gd name="connsiteX3" fmla="*/ 2837735 w 2847551"/>
              <a:gd name="connsiteY3" fmla="*/ 1221206 h 1221206"/>
              <a:gd name="connsiteX4" fmla="*/ 0 w 2847551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0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14064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74297"/>
              <a:gd name="connsiteY0" fmla="*/ 798592 h 1221206"/>
              <a:gd name="connsiteX1" fmla="*/ 1150626 w 2874297"/>
              <a:gd name="connsiteY1" fmla="*/ 8627 h 1221206"/>
              <a:gd name="connsiteX2" fmla="*/ 2870753 w 2874297"/>
              <a:gd name="connsiteY2" fmla="*/ 0 h 1221206"/>
              <a:gd name="connsiteX3" fmla="*/ 2874297 w 2874297"/>
              <a:gd name="connsiteY3" fmla="*/ 1221206 h 1221206"/>
              <a:gd name="connsiteX4" fmla="*/ 0 w 2874297"/>
              <a:gd name="connsiteY4" fmla="*/ 798592 h 122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297" h="1221206">
                <a:moveTo>
                  <a:pt x="0" y="798592"/>
                </a:moveTo>
                <a:lnTo>
                  <a:pt x="1150626" y="8627"/>
                </a:lnTo>
                <a:lnTo>
                  <a:pt x="2870753" y="0"/>
                </a:lnTo>
                <a:cubicBezTo>
                  <a:pt x="2871935" y="409944"/>
                  <a:pt x="2873115" y="811262"/>
                  <a:pt x="2874297" y="1221206"/>
                </a:cubicBezTo>
                <a:lnTo>
                  <a:pt x="0" y="7985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381000" y="2694432"/>
            <a:ext cx="4038600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5" y="-8626"/>
            <a:ext cx="6840747" cy="1329225"/>
          </a:xfrm>
          <a:custGeom>
            <a:avLst/>
            <a:gdLst>
              <a:gd name="connsiteX0" fmla="*/ 0 w 6865938"/>
              <a:gd name="connsiteY0" fmla="*/ 0 h 1042416"/>
              <a:gd name="connsiteX1" fmla="*/ 6865938 w 6865938"/>
              <a:gd name="connsiteY1" fmla="*/ 0 h 1042416"/>
              <a:gd name="connsiteX2" fmla="*/ 6865938 w 6865938"/>
              <a:gd name="connsiteY2" fmla="*/ 1042416 h 1042416"/>
              <a:gd name="connsiteX3" fmla="*/ 0 w 6865938"/>
              <a:gd name="connsiteY3" fmla="*/ 1042416 h 1042416"/>
              <a:gd name="connsiteX4" fmla="*/ 0 w 6865938"/>
              <a:gd name="connsiteY4" fmla="*/ 0 h 1042416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42416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30015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40029"/>
              <a:gd name="connsiteY0" fmla="*/ 0 h 1327423"/>
              <a:gd name="connsiteX1" fmla="*/ 6840029 w 6840029"/>
              <a:gd name="connsiteY1" fmla="*/ 0 h 1327423"/>
              <a:gd name="connsiteX2" fmla="*/ 4330015 w 6840029"/>
              <a:gd name="connsiteY2" fmla="*/ 1327423 h 1327423"/>
              <a:gd name="connsiteX3" fmla="*/ 0 w 6840029"/>
              <a:gd name="connsiteY3" fmla="*/ 1033790 h 1327423"/>
              <a:gd name="connsiteX4" fmla="*/ 0 w 6840029"/>
              <a:gd name="connsiteY4" fmla="*/ 0 h 1327423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30015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50511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42873"/>
              <a:gd name="connsiteX1" fmla="*/ 6848665 w 6848665"/>
              <a:gd name="connsiteY1" fmla="*/ 0 h 1342873"/>
              <a:gd name="connsiteX2" fmla="*/ 4343679 w 6848665"/>
              <a:gd name="connsiteY2" fmla="*/ 1342873 h 1342873"/>
              <a:gd name="connsiteX3" fmla="*/ 0 w 6848665"/>
              <a:gd name="connsiteY3" fmla="*/ 1042416 h 1342873"/>
              <a:gd name="connsiteX4" fmla="*/ 0 w 6848665"/>
              <a:gd name="connsiteY4" fmla="*/ 8626 h 1342873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0511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7343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665" h="1329225">
                <a:moveTo>
                  <a:pt x="0" y="8626"/>
                </a:moveTo>
                <a:lnTo>
                  <a:pt x="6848665" y="0"/>
                </a:lnTo>
                <a:lnTo>
                  <a:pt x="4357343" y="1329225"/>
                </a:lnTo>
                <a:lnTo>
                  <a:pt x="0" y="1042416"/>
                </a:lnTo>
                <a:lnTo>
                  <a:pt x="0" y="8626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18944"/>
            <a:ext cx="83820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764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-10287" y="-19051"/>
            <a:ext cx="9169411" cy="1474803"/>
          </a:xfrm>
          <a:custGeom>
            <a:avLst/>
            <a:gdLst>
              <a:gd name="connsiteX0" fmla="*/ 0 w 9154287"/>
              <a:gd name="connsiteY0" fmla="*/ 0 h 1690688"/>
              <a:gd name="connsiteX1" fmla="*/ 9154287 w 9154287"/>
              <a:gd name="connsiteY1" fmla="*/ 0 h 1690688"/>
              <a:gd name="connsiteX2" fmla="*/ 9154287 w 9154287"/>
              <a:gd name="connsiteY2" fmla="*/ 1690688 h 1690688"/>
              <a:gd name="connsiteX3" fmla="*/ 0 w 9154287"/>
              <a:gd name="connsiteY3" fmla="*/ 1690688 h 1690688"/>
              <a:gd name="connsiteX4" fmla="*/ 0 w 9154287"/>
              <a:gd name="connsiteY4" fmla="*/ 0 h 1690688"/>
              <a:gd name="connsiteX0" fmla="*/ 0 w 9178037"/>
              <a:gd name="connsiteY0" fmla="*/ 0 h 1690688"/>
              <a:gd name="connsiteX1" fmla="*/ 9154287 w 9178037"/>
              <a:gd name="connsiteY1" fmla="*/ 0 h 1690688"/>
              <a:gd name="connsiteX2" fmla="*/ 9178037 w 9178037"/>
              <a:gd name="connsiteY2" fmla="*/ 277524 h 1690688"/>
              <a:gd name="connsiteX3" fmla="*/ 0 w 9178037"/>
              <a:gd name="connsiteY3" fmla="*/ 1690688 h 1690688"/>
              <a:gd name="connsiteX4" fmla="*/ 0 w 9178037"/>
              <a:gd name="connsiteY4" fmla="*/ 0 h 1690688"/>
              <a:gd name="connsiteX0" fmla="*/ 0 w 9178037"/>
              <a:gd name="connsiteY0" fmla="*/ 0 h 1500683"/>
              <a:gd name="connsiteX1" fmla="*/ 9154287 w 9178037"/>
              <a:gd name="connsiteY1" fmla="*/ 0 h 1500683"/>
              <a:gd name="connsiteX2" fmla="*/ 9178037 w 9178037"/>
              <a:gd name="connsiteY2" fmla="*/ 277524 h 1500683"/>
              <a:gd name="connsiteX3" fmla="*/ 1330037 w 9178037"/>
              <a:gd name="connsiteY3" fmla="*/ 1500683 h 1500683"/>
              <a:gd name="connsiteX4" fmla="*/ 0 w 9178037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0037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8663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492056"/>
              <a:gd name="connsiteX1" fmla="*/ 9154287 w 9169411"/>
              <a:gd name="connsiteY1" fmla="*/ 0 h 1492056"/>
              <a:gd name="connsiteX2" fmla="*/ 9169411 w 9169411"/>
              <a:gd name="connsiteY2" fmla="*/ 277524 h 1492056"/>
              <a:gd name="connsiteX3" fmla="*/ 1321410 w 9169411"/>
              <a:gd name="connsiteY3" fmla="*/ 1492056 h 1492056"/>
              <a:gd name="connsiteX4" fmla="*/ 0 w 9169411"/>
              <a:gd name="connsiteY4" fmla="*/ 0 h 1492056"/>
              <a:gd name="connsiteX0" fmla="*/ 0 w 9169411"/>
              <a:gd name="connsiteY0" fmla="*/ 0 h 1474803"/>
              <a:gd name="connsiteX1" fmla="*/ 9154287 w 9169411"/>
              <a:gd name="connsiteY1" fmla="*/ 0 h 1474803"/>
              <a:gd name="connsiteX2" fmla="*/ 9169411 w 9169411"/>
              <a:gd name="connsiteY2" fmla="*/ 277524 h 1474803"/>
              <a:gd name="connsiteX3" fmla="*/ 1338662 w 9169411"/>
              <a:gd name="connsiteY3" fmla="*/ 1474803 h 1474803"/>
              <a:gd name="connsiteX4" fmla="*/ 0 w 9169411"/>
              <a:gd name="connsiteY4" fmla="*/ 0 h 14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11" h="1474803">
                <a:moveTo>
                  <a:pt x="0" y="0"/>
                </a:moveTo>
                <a:lnTo>
                  <a:pt x="9154287" y="0"/>
                </a:lnTo>
                <a:lnTo>
                  <a:pt x="9169411" y="277524"/>
                </a:lnTo>
                <a:lnTo>
                  <a:pt x="1338662" y="1474803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177800" indent="-177800" algn="r">
              <a:tabLst>
                <a:tab pos="8283575" algn="l"/>
              </a:tabLst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5036794">
            <a:off x="5583933" y="-1350955"/>
            <a:ext cx="503813" cy="4601961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13" h="2949896">
                <a:moveTo>
                  <a:pt x="0" y="0"/>
                </a:moveTo>
                <a:lnTo>
                  <a:pt x="503813" y="267775"/>
                </a:lnTo>
                <a:lnTo>
                  <a:pt x="214628" y="294989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645489" y="306845"/>
            <a:ext cx="1471628" cy="11399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474984"/>
              <a:gd name="connsiteY0" fmla="*/ 138225 h 1127416"/>
              <a:gd name="connsiteX1" fmla="*/ 1474984 w 1474984"/>
              <a:gd name="connsiteY1" fmla="*/ 0 h 1127416"/>
              <a:gd name="connsiteX2" fmla="*/ 1341588 w 1474984"/>
              <a:gd name="connsiteY2" fmla="*/ 1127416 h 1127416"/>
              <a:gd name="connsiteX3" fmla="*/ 0 w 1474984"/>
              <a:gd name="connsiteY3" fmla="*/ 138225 h 1127416"/>
              <a:gd name="connsiteX0" fmla="*/ 0 w 1457967"/>
              <a:gd name="connsiteY0" fmla="*/ 150763 h 1139954"/>
              <a:gd name="connsiteX1" fmla="*/ 1457967 w 1457967"/>
              <a:gd name="connsiteY1" fmla="*/ 0 h 1139954"/>
              <a:gd name="connsiteX2" fmla="*/ 1341588 w 1457967"/>
              <a:gd name="connsiteY2" fmla="*/ 1139954 h 1139954"/>
              <a:gd name="connsiteX3" fmla="*/ 0 w 1457967"/>
              <a:gd name="connsiteY3" fmla="*/ 150763 h 113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967" h="1139954">
                <a:moveTo>
                  <a:pt x="0" y="150763"/>
                </a:moveTo>
                <a:lnTo>
                  <a:pt x="1457967" y="0"/>
                </a:lnTo>
                <a:lnTo>
                  <a:pt x="1341588" y="1139954"/>
                </a:lnTo>
                <a:lnTo>
                  <a:pt x="0" y="1507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1183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4047744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38200" y="2639568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495800" y="2011680"/>
            <a:ext cx="41925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1507998"/>
            <a:ext cx="3665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BULLET LIST SAMPLE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27534" y="31150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825762" y="35722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2639568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1150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35722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657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6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5"/>
          <p:cNvSpPr/>
          <p:nvPr userDrawn="1"/>
        </p:nvSpPr>
        <p:spPr>
          <a:xfrm flipH="1" flipV="1">
            <a:off x="0" y="-2228"/>
            <a:ext cx="4077193" cy="579397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924" h="5459204">
                <a:moveTo>
                  <a:pt x="0" y="5459203"/>
                </a:moveTo>
                <a:lnTo>
                  <a:pt x="3328110" y="0"/>
                </a:lnTo>
                <a:lnTo>
                  <a:pt x="4038924" y="364283"/>
                </a:lnTo>
                <a:lnTo>
                  <a:pt x="940896" y="5459204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 flipH="1">
            <a:off x="-838200" y="-171450"/>
            <a:ext cx="4059361" cy="5477845"/>
          </a:xfrm>
          <a:custGeom>
            <a:avLst/>
            <a:gdLst>
              <a:gd name="connsiteX0" fmla="*/ 0 w 4427537"/>
              <a:gd name="connsiteY0" fmla="*/ 0 h 5240338"/>
              <a:gd name="connsiteX1" fmla="*/ 4427537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427537"/>
              <a:gd name="connsiteY0" fmla="*/ 0 h 5240338"/>
              <a:gd name="connsiteX1" fmla="*/ 1423080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332534"/>
              <a:gd name="connsiteY0" fmla="*/ 0 h 5240338"/>
              <a:gd name="connsiteX1" fmla="*/ 1423080 w 4332534"/>
              <a:gd name="connsiteY1" fmla="*/ 0 h 5240338"/>
              <a:gd name="connsiteX2" fmla="*/ 4332534 w 4332534"/>
              <a:gd name="connsiteY2" fmla="*/ 4765325 h 5240338"/>
              <a:gd name="connsiteX3" fmla="*/ 0 w 4332534"/>
              <a:gd name="connsiteY3" fmla="*/ 5240338 h 5240338"/>
              <a:gd name="connsiteX4" fmla="*/ 0 w 4332534"/>
              <a:gd name="connsiteY4" fmla="*/ 0 h 5240338"/>
              <a:gd name="connsiteX0" fmla="*/ 0 w 4332534"/>
              <a:gd name="connsiteY0" fmla="*/ 0 h 5454094"/>
              <a:gd name="connsiteX1" fmla="*/ 1423080 w 4332534"/>
              <a:gd name="connsiteY1" fmla="*/ 0 h 5454094"/>
              <a:gd name="connsiteX2" fmla="*/ 4332534 w 4332534"/>
              <a:gd name="connsiteY2" fmla="*/ 4765325 h 5454094"/>
              <a:gd name="connsiteX3" fmla="*/ 3360717 w 4332534"/>
              <a:gd name="connsiteY3" fmla="*/ 5454094 h 5454094"/>
              <a:gd name="connsiteX4" fmla="*/ 0 w 4332534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310605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298078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77845"/>
              <a:gd name="connsiteX1" fmla="*/ 1372968 w 4282422"/>
              <a:gd name="connsiteY1" fmla="*/ 0 h 5477845"/>
              <a:gd name="connsiteX2" fmla="*/ 4282422 w 4282422"/>
              <a:gd name="connsiteY2" fmla="*/ 4765325 h 5477845"/>
              <a:gd name="connsiteX3" fmla="*/ 3335662 w 4282422"/>
              <a:gd name="connsiteY3" fmla="*/ 5477845 h 5477845"/>
              <a:gd name="connsiteX4" fmla="*/ 0 w 4282422"/>
              <a:gd name="connsiteY4" fmla="*/ 0 h 547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422" h="5477845">
                <a:moveTo>
                  <a:pt x="0" y="0"/>
                </a:moveTo>
                <a:lnTo>
                  <a:pt x="1372968" y="0"/>
                </a:lnTo>
                <a:lnTo>
                  <a:pt x="4282422" y="4765325"/>
                </a:lnTo>
                <a:lnTo>
                  <a:pt x="3335662" y="5477845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  <a:effectLst>
            <a:outerShdw blurRad="304800" dist="38100" dir="10800000" algn="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9600" y="1545336"/>
            <a:ext cx="42687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10477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NUMBER LIST SAMPLE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505200" y="1685544"/>
            <a:ext cx="5297424" cy="5052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191000" y="23347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2669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4191000" y="27523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81400" y="26845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4191000" y="31729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581400" y="31051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4191000" y="35905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581400" y="35227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3505200" y="4095750"/>
            <a:ext cx="5297424" cy="38100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7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8781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0" y="3662437"/>
            <a:ext cx="338327" cy="3401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74028"/>
            <a:ext cx="365758" cy="2841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6" y="3211334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21448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840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58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21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819173" y="-6418"/>
            <a:ext cx="5457691" cy="5161253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249525 w 4508390"/>
              <a:gd name="connsiteY0" fmla="*/ 0 h 3702401"/>
              <a:gd name="connsiteX1" fmla="*/ 4508390 w 4508390"/>
              <a:gd name="connsiteY1" fmla="*/ 1079797 h 3702401"/>
              <a:gd name="connsiteX2" fmla="*/ 4468632 w 4508390"/>
              <a:gd name="connsiteY2" fmla="*/ 3575181 h 3702401"/>
              <a:gd name="connsiteX3" fmla="*/ 0 w 4508390"/>
              <a:gd name="connsiteY3" fmla="*/ 3702401 h 3702401"/>
              <a:gd name="connsiteX4" fmla="*/ 249525 w 4508390"/>
              <a:gd name="connsiteY4" fmla="*/ 0 h 3702401"/>
              <a:gd name="connsiteX0" fmla="*/ 249525 w 5024921"/>
              <a:gd name="connsiteY0" fmla="*/ 0 h 3702401"/>
              <a:gd name="connsiteX1" fmla="*/ 5024921 w 5024921"/>
              <a:gd name="connsiteY1" fmla="*/ 4853 h 3702401"/>
              <a:gd name="connsiteX2" fmla="*/ 4468632 w 5024921"/>
              <a:gd name="connsiteY2" fmla="*/ 3575181 h 3702401"/>
              <a:gd name="connsiteX3" fmla="*/ 0 w 5024921"/>
              <a:gd name="connsiteY3" fmla="*/ 3702401 h 3702401"/>
              <a:gd name="connsiteX4" fmla="*/ 249525 w 5024921"/>
              <a:gd name="connsiteY4" fmla="*/ 0 h 3702401"/>
              <a:gd name="connsiteX0" fmla="*/ 249525 w 5024921"/>
              <a:gd name="connsiteY0" fmla="*/ 0 h 5159676"/>
              <a:gd name="connsiteX1" fmla="*/ 5024921 w 5024921"/>
              <a:gd name="connsiteY1" fmla="*/ 4853 h 5159676"/>
              <a:gd name="connsiteX2" fmla="*/ 3302946 w 5024921"/>
              <a:gd name="connsiteY2" fmla="*/ 5159676 h 5159676"/>
              <a:gd name="connsiteX3" fmla="*/ 0 w 5024921"/>
              <a:gd name="connsiteY3" fmla="*/ 3702401 h 5159676"/>
              <a:gd name="connsiteX4" fmla="*/ 249525 w 5024921"/>
              <a:gd name="connsiteY4" fmla="*/ 0 h 5159676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691" h="5161253">
                <a:moveTo>
                  <a:pt x="682295" y="0"/>
                </a:moveTo>
                <a:lnTo>
                  <a:pt x="5457691" y="4853"/>
                </a:lnTo>
                <a:cubicBezTo>
                  <a:pt x="5161873" y="873491"/>
                  <a:pt x="4129256" y="4074654"/>
                  <a:pt x="3735716" y="5159676"/>
                </a:cubicBezTo>
                <a:lnTo>
                  <a:pt x="0" y="5161253"/>
                </a:lnTo>
                <a:lnTo>
                  <a:pt x="68229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8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2280709" y="-2961"/>
            <a:ext cx="6881953" cy="3498723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  <a:gd name="connsiteX0" fmla="*/ 3430869 w 6264733"/>
              <a:gd name="connsiteY0" fmla="*/ 0 h 5068044"/>
              <a:gd name="connsiteX1" fmla="*/ 3253309 w 6264733"/>
              <a:gd name="connsiteY1" fmla="*/ 622684 h 5068044"/>
              <a:gd name="connsiteX2" fmla="*/ 6264733 w 6264733"/>
              <a:gd name="connsiteY2" fmla="*/ 5068043 h 5068044"/>
              <a:gd name="connsiteX3" fmla="*/ 0 w 6264733"/>
              <a:gd name="connsiteY3" fmla="*/ 5068044 h 5068044"/>
              <a:gd name="connsiteX4" fmla="*/ 3430869 w 6264733"/>
              <a:gd name="connsiteY4" fmla="*/ 0 h 5068044"/>
              <a:gd name="connsiteX0" fmla="*/ 3430869 w 8526349"/>
              <a:gd name="connsiteY0" fmla="*/ 0 h 5068044"/>
              <a:gd name="connsiteX1" fmla="*/ 8526349 w 8526349"/>
              <a:gd name="connsiteY1" fmla="*/ 17061 h 5068044"/>
              <a:gd name="connsiteX2" fmla="*/ 6264733 w 8526349"/>
              <a:gd name="connsiteY2" fmla="*/ 5068043 h 5068044"/>
              <a:gd name="connsiteX3" fmla="*/ 0 w 8526349"/>
              <a:gd name="connsiteY3" fmla="*/ 5068044 h 5068044"/>
              <a:gd name="connsiteX4" fmla="*/ 3430869 w 8526349"/>
              <a:gd name="connsiteY4" fmla="*/ 0 h 5068044"/>
              <a:gd name="connsiteX0" fmla="*/ 3430869 w 8558353"/>
              <a:gd name="connsiteY0" fmla="*/ 0 h 5068044"/>
              <a:gd name="connsiteX1" fmla="*/ 8526349 w 8558353"/>
              <a:gd name="connsiteY1" fmla="*/ 17061 h 5068044"/>
              <a:gd name="connsiteX2" fmla="*/ 8558353 w 8558353"/>
              <a:gd name="connsiteY2" fmla="*/ 3933566 h 5068044"/>
              <a:gd name="connsiteX3" fmla="*/ 0 w 8558353"/>
              <a:gd name="connsiteY3" fmla="*/ 5068044 h 5068044"/>
              <a:gd name="connsiteX4" fmla="*/ 3430869 w 8558353"/>
              <a:gd name="connsiteY4" fmla="*/ 0 h 5068044"/>
              <a:gd name="connsiteX0" fmla="*/ 32349 w 5159833"/>
              <a:gd name="connsiteY0" fmla="*/ 0 h 3933566"/>
              <a:gd name="connsiteX1" fmla="*/ 5127829 w 5159833"/>
              <a:gd name="connsiteY1" fmla="*/ 17061 h 3933566"/>
              <a:gd name="connsiteX2" fmla="*/ 5159833 w 5159833"/>
              <a:gd name="connsiteY2" fmla="*/ 3933566 h 3933566"/>
              <a:gd name="connsiteX3" fmla="*/ 0 w 5159833"/>
              <a:gd name="connsiteY3" fmla="*/ 3686199 h 3933566"/>
              <a:gd name="connsiteX4" fmla="*/ 32349 w 5159833"/>
              <a:gd name="connsiteY4" fmla="*/ 0 h 3933566"/>
              <a:gd name="connsiteX0" fmla="*/ 1754469 w 6881953"/>
              <a:gd name="connsiteY0" fmla="*/ 0 h 3933566"/>
              <a:gd name="connsiteX1" fmla="*/ 6849949 w 6881953"/>
              <a:gd name="connsiteY1" fmla="*/ 17061 h 3933566"/>
              <a:gd name="connsiteX2" fmla="*/ 6881953 w 6881953"/>
              <a:gd name="connsiteY2" fmla="*/ 3933566 h 3933566"/>
              <a:gd name="connsiteX3" fmla="*/ 0 w 6881953"/>
              <a:gd name="connsiteY3" fmla="*/ 3933566 h 3933566"/>
              <a:gd name="connsiteX4" fmla="*/ 1754469 w 6881953"/>
              <a:gd name="connsiteY4" fmla="*/ 0 h 393356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953" h="3916506">
                <a:moveTo>
                  <a:pt x="1762089" y="0"/>
                </a:moveTo>
                <a:lnTo>
                  <a:pt x="6849949" y="1"/>
                </a:lnTo>
                <a:lnTo>
                  <a:pt x="6881953" y="3916506"/>
                </a:lnTo>
                <a:lnTo>
                  <a:pt x="0" y="3916506"/>
                </a:lnTo>
                <a:lnTo>
                  <a:pt x="17620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9805442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62249" y="-45"/>
            <a:ext cx="6881750" cy="3493008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1781298 w 6881750"/>
              <a:gd name="connsiteY0" fmla="*/ 0 h 3498895"/>
              <a:gd name="connsiteX1" fmla="*/ 6881750 w 6881750"/>
              <a:gd name="connsiteY1" fmla="*/ 45 h 3498895"/>
              <a:gd name="connsiteX2" fmla="*/ 6881750 w 6881750"/>
              <a:gd name="connsiteY2" fmla="*/ 3498895 h 3498895"/>
              <a:gd name="connsiteX3" fmla="*/ 0 w 6881750"/>
              <a:gd name="connsiteY3" fmla="*/ 3498895 h 3498895"/>
              <a:gd name="connsiteX4" fmla="*/ 1781298 w 6881750"/>
              <a:gd name="connsiteY4" fmla="*/ 0 h 349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750" h="3498895">
                <a:moveTo>
                  <a:pt x="1781298" y="0"/>
                </a:moveTo>
                <a:lnTo>
                  <a:pt x="6881750" y="45"/>
                </a:lnTo>
                <a:lnTo>
                  <a:pt x="6881750" y="3498895"/>
                </a:lnTo>
                <a:lnTo>
                  <a:pt x="0" y="3498895"/>
                </a:lnTo>
                <a:lnTo>
                  <a:pt x="1781298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r">
              <a:tabLst>
                <a:tab pos="177800" algn="l"/>
              </a:tabLst>
              <a:defRPr sz="1200"/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305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00800" y="2578608"/>
            <a:ext cx="2743199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578608"/>
            <a:ext cx="2209800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9800" y="2578608"/>
            <a:ext cx="4191000" cy="2569464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242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867400" y="0"/>
            <a:ext cx="32766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24200" y="0"/>
            <a:ext cx="2743200" cy="2578608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370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  <p:bldP spid="7" grpId="0" animBg="1"/>
      <p:bldP spid="13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" y="1069848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4462272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" y="12763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" y="23431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" y="34099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89504" y="1069848"/>
            <a:ext cx="5800820" cy="3447288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86400" y="950976"/>
            <a:ext cx="32019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486400" y="441198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/>
              <a:t>SINGLE  PROJECT</a:t>
            </a:r>
            <a:endParaRPr lang="en-US" dirty="0"/>
          </a:p>
        </p:txBody>
      </p:sp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616333" y="1069848"/>
            <a:ext cx="45719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609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/>
          <p:nvPr userDrawn="1"/>
        </p:nvSpPr>
        <p:spPr>
          <a:xfrm flipH="1">
            <a:off x="7022592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Rectangle 4"/>
          <p:cNvSpPr/>
          <p:nvPr userDrawn="1"/>
        </p:nvSpPr>
        <p:spPr>
          <a:xfrm flipH="1">
            <a:off x="5074920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7022592" y="3345853"/>
            <a:ext cx="1298448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074919" y="3347466"/>
            <a:ext cx="1339317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6" name="Isosceles Triangle 5"/>
          <p:cNvSpPr/>
          <p:nvPr userDrawn="1"/>
        </p:nvSpPr>
        <p:spPr>
          <a:xfrm>
            <a:off x="3858768" y="590542"/>
            <a:ext cx="572928" cy="17624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80041"/>
              <a:gd name="connsiteY0" fmla="*/ 0 h 1674502"/>
              <a:gd name="connsiteX1" fmla="*/ 580041 w 580041"/>
              <a:gd name="connsiteY1" fmla="*/ 515553 h 1674502"/>
              <a:gd name="connsiteX2" fmla="*/ 157396 w 580041"/>
              <a:gd name="connsiteY2" fmla="*/ 1674502 h 1674502"/>
              <a:gd name="connsiteX3" fmla="*/ 0 w 580041"/>
              <a:gd name="connsiteY3" fmla="*/ 0 h 1674502"/>
              <a:gd name="connsiteX0" fmla="*/ 0 w 555550"/>
              <a:gd name="connsiteY0" fmla="*/ 0 h 1674502"/>
              <a:gd name="connsiteX1" fmla="*/ 555550 w 555550"/>
              <a:gd name="connsiteY1" fmla="*/ 331877 h 1674502"/>
              <a:gd name="connsiteX2" fmla="*/ 157396 w 555550"/>
              <a:gd name="connsiteY2" fmla="*/ 1674502 h 1674502"/>
              <a:gd name="connsiteX3" fmla="*/ 0 w 555550"/>
              <a:gd name="connsiteY3" fmla="*/ 0 h 1674502"/>
              <a:gd name="connsiteX0" fmla="*/ 0 w 555550"/>
              <a:gd name="connsiteY0" fmla="*/ 0 h 1686747"/>
              <a:gd name="connsiteX1" fmla="*/ 555550 w 555550"/>
              <a:gd name="connsiteY1" fmla="*/ 344122 h 1686747"/>
              <a:gd name="connsiteX2" fmla="*/ 157396 w 555550"/>
              <a:gd name="connsiteY2" fmla="*/ 1686747 h 1686747"/>
              <a:gd name="connsiteX3" fmla="*/ 0 w 555550"/>
              <a:gd name="connsiteY3" fmla="*/ 0 h 1686747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6964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9413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74501"/>
              <a:gd name="connsiteX1" fmla="*/ 555550 w 555550"/>
              <a:gd name="connsiteY1" fmla="*/ 344122 h 1674501"/>
              <a:gd name="connsiteX2" fmla="*/ 169641 w 555550"/>
              <a:gd name="connsiteY2" fmla="*/ 1674501 h 1674501"/>
              <a:gd name="connsiteX3" fmla="*/ 0 w 555550"/>
              <a:gd name="connsiteY3" fmla="*/ 0 h 1674501"/>
              <a:gd name="connsiteX0" fmla="*/ 0 w 592285"/>
              <a:gd name="connsiteY0" fmla="*/ 0 h 1686746"/>
              <a:gd name="connsiteX1" fmla="*/ 592285 w 592285"/>
              <a:gd name="connsiteY1" fmla="*/ 356367 h 1686746"/>
              <a:gd name="connsiteX2" fmla="*/ 206376 w 592285"/>
              <a:gd name="connsiteY2" fmla="*/ 1686746 h 1686746"/>
              <a:gd name="connsiteX3" fmla="*/ 0 w 592285"/>
              <a:gd name="connsiteY3" fmla="*/ 0 h 1686746"/>
              <a:gd name="connsiteX0" fmla="*/ 0 w 592285"/>
              <a:gd name="connsiteY0" fmla="*/ 0 h 1601031"/>
              <a:gd name="connsiteX1" fmla="*/ 592285 w 592285"/>
              <a:gd name="connsiteY1" fmla="*/ 356367 h 1601031"/>
              <a:gd name="connsiteX2" fmla="*/ 194132 w 592285"/>
              <a:gd name="connsiteY2" fmla="*/ 1601031 h 1601031"/>
              <a:gd name="connsiteX3" fmla="*/ 0 w 592285"/>
              <a:gd name="connsiteY3" fmla="*/ 0 h 1601031"/>
              <a:gd name="connsiteX0" fmla="*/ 0 w 518815"/>
              <a:gd name="connsiteY0" fmla="*/ 0 h 1601031"/>
              <a:gd name="connsiteX1" fmla="*/ 518815 w 518815"/>
              <a:gd name="connsiteY1" fmla="*/ 356367 h 1601031"/>
              <a:gd name="connsiteX2" fmla="*/ 194132 w 518815"/>
              <a:gd name="connsiteY2" fmla="*/ 1601031 h 1601031"/>
              <a:gd name="connsiteX3" fmla="*/ 0 w 518815"/>
              <a:gd name="connsiteY3" fmla="*/ 0 h 1601031"/>
              <a:gd name="connsiteX0" fmla="*/ 0 w 482080"/>
              <a:gd name="connsiteY0" fmla="*/ 0 h 1601031"/>
              <a:gd name="connsiteX1" fmla="*/ 482080 w 482080"/>
              <a:gd name="connsiteY1" fmla="*/ 221671 h 1601031"/>
              <a:gd name="connsiteX2" fmla="*/ 194132 w 482080"/>
              <a:gd name="connsiteY2" fmla="*/ 1601031 h 1601031"/>
              <a:gd name="connsiteX3" fmla="*/ 0 w 482080"/>
              <a:gd name="connsiteY3" fmla="*/ 0 h 1601031"/>
              <a:gd name="connsiteX0" fmla="*/ 0 w 482080"/>
              <a:gd name="connsiteY0" fmla="*/ 0 h 1613276"/>
              <a:gd name="connsiteX1" fmla="*/ 482080 w 482080"/>
              <a:gd name="connsiteY1" fmla="*/ 221671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469835"/>
              <a:gd name="connsiteY0" fmla="*/ 0 h 1613276"/>
              <a:gd name="connsiteX1" fmla="*/ 469835 w 469835"/>
              <a:gd name="connsiteY1" fmla="*/ 478816 h 1613276"/>
              <a:gd name="connsiteX2" fmla="*/ 194132 w 469835"/>
              <a:gd name="connsiteY2" fmla="*/ 1613276 h 1613276"/>
              <a:gd name="connsiteX3" fmla="*/ 0 w 469835"/>
              <a:gd name="connsiteY3" fmla="*/ 0 h 1613276"/>
              <a:gd name="connsiteX0" fmla="*/ 0 w 482080"/>
              <a:gd name="connsiteY0" fmla="*/ 0 h 1613276"/>
              <a:gd name="connsiteX1" fmla="*/ 482080 w 482080"/>
              <a:gd name="connsiteY1" fmla="*/ 368612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503389"/>
              <a:gd name="connsiteY0" fmla="*/ 0 h 1623930"/>
              <a:gd name="connsiteX1" fmla="*/ 503389 w 503389"/>
              <a:gd name="connsiteY1" fmla="*/ 379266 h 1623930"/>
              <a:gd name="connsiteX2" fmla="*/ 215441 w 503389"/>
              <a:gd name="connsiteY2" fmla="*/ 1623930 h 1623930"/>
              <a:gd name="connsiteX3" fmla="*/ 0 w 503389"/>
              <a:gd name="connsiteY3" fmla="*/ 0 h 1623930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279370 w 503389"/>
              <a:gd name="connsiteY2" fmla="*/ 1634584 h 1634584"/>
              <a:gd name="connsiteX3" fmla="*/ 0 w 503389"/>
              <a:gd name="connsiteY3" fmla="*/ 0 h 1634584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311335 w 503389"/>
              <a:gd name="connsiteY2" fmla="*/ 1634584 h 1634584"/>
              <a:gd name="connsiteX3" fmla="*/ 0 w 503389"/>
              <a:gd name="connsiteY3" fmla="*/ 0 h 1634584"/>
              <a:gd name="connsiteX0" fmla="*/ 0 w 514043"/>
              <a:gd name="connsiteY0" fmla="*/ 0 h 1645238"/>
              <a:gd name="connsiteX1" fmla="*/ 514043 w 514043"/>
              <a:gd name="connsiteY1" fmla="*/ 389920 h 1645238"/>
              <a:gd name="connsiteX2" fmla="*/ 321989 w 514043"/>
              <a:gd name="connsiteY2" fmla="*/ 1645238 h 1645238"/>
              <a:gd name="connsiteX3" fmla="*/ 0 w 514043"/>
              <a:gd name="connsiteY3" fmla="*/ 0 h 1645238"/>
              <a:gd name="connsiteX0" fmla="*/ 0 w 514043"/>
              <a:gd name="connsiteY0" fmla="*/ 0 h 1581309"/>
              <a:gd name="connsiteX1" fmla="*/ 514043 w 514043"/>
              <a:gd name="connsiteY1" fmla="*/ 389920 h 1581309"/>
              <a:gd name="connsiteX2" fmla="*/ 300679 w 514043"/>
              <a:gd name="connsiteY2" fmla="*/ 1581309 h 1581309"/>
              <a:gd name="connsiteX3" fmla="*/ 0 w 514043"/>
              <a:gd name="connsiteY3" fmla="*/ 0 h 158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043" h="1581309">
                <a:moveTo>
                  <a:pt x="0" y="0"/>
                </a:moveTo>
                <a:lnTo>
                  <a:pt x="514043" y="389920"/>
                </a:lnTo>
                <a:lnTo>
                  <a:pt x="300679" y="1581309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5"/>
          <p:cNvSpPr/>
          <p:nvPr userDrawn="1"/>
        </p:nvSpPr>
        <p:spPr>
          <a:xfrm>
            <a:off x="0" y="4133088"/>
            <a:ext cx="4320035" cy="609600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43366"/>
              <a:gd name="connsiteY0" fmla="*/ 347066 h 1229569"/>
              <a:gd name="connsiteX1" fmla="*/ 2443366 w 2443366"/>
              <a:gd name="connsiteY1" fmla="*/ 0 h 1229569"/>
              <a:gd name="connsiteX2" fmla="*/ 2025501 w 2443366"/>
              <a:gd name="connsiteY2" fmla="*/ 1229569 h 1229569"/>
              <a:gd name="connsiteX3" fmla="*/ 0 w 2443366"/>
              <a:gd name="connsiteY3" fmla="*/ 347066 h 1229569"/>
              <a:gd name="connsiteX0" fmla="*/ 0 w 2474189"/>
              <a:gd name="connsiteY0" fmla="*/ 322309 h 1204812"/>
              <a:gd name="connsiteX1" fmla="*/ 2474189 w 2474189"/>
              <a:gd name="connsiteY1" fmla="*/ 0 h 1204812"/>
              <a:gd name="connsiteX2" fmla="*/ 2025501 w 2474189"/>
              <a:gd name="connsiteY2" fmla="*/ 1204812 h 1204812"/>
              <a:gd name="connsiteX3" fmla="*/ 0 w 2474189"/>
              <a:gd name="connsiteY3" fmla="*/ 322309 h 1204812"/>
              <a:gd name="connsiteX0" fmla="*/ 0 w 2505012"/>
              <a:gd name="connsiteY0" fmla="*/ 272795 h 1204812"/>
              <a:gd name="connsiteX1" fmla="*/ 2505012 w 2505012"/>
              <a:gd name="connsiteY1" fmla="*/ 0 h 1204812"/>
              <a:gd name="connsiteX2" fmla="*/ 2056324 w 2505012"/>
              <a:gd name="connsiteY2" fmla="*/ 1204812 h 1204812"/>
              <a:gd name="connsiteX3" fmla="*/ 0 w 2505012"/>
              <a:gd name="connsiteY3" fmla="*/ 272795 h 1204812"/>
              <a:gd name="connsiteX0" fmla="*/ 0 w 4369846"/>
              <a:gd name="connsiteY0" fmla="*/ 495603 h 1204812"/>
              <a:gd name="connsiteX1" fmla="*/ 4369846 w 4369846"/>
              <a:gd name="connsiteY1" fmla="*/ 0 h 1204812"/>
              <a:gd name="connsiteX2" fmla="*/ 3921158 w 4369846"/>
              <a:gd name="connsiteY2" fmla="*/ 1204812 h 1204812"/>
              <a:gd name="connsiteX3" fmla="*/ 0 w 4369846"/>
              <a:gd name="connsiteY3" fmla="*/ 495603 h 1204812"/>
              <a:gd name="connsiteX0" fmla="*/ 0 w 4785967"/>
              <a:gd name="connsiteY0" fmla="*/ 495603 h 1204812"/>
              <a:gd name="connsiteX1" fmla="*/ 4785967 w 4785967"/>
              <a:gd name="connsiteY1" fmla="*/ 0 h 1204812"/>
              <a:gd name="connsiteX2" fmla="*/ 3921158 w 4785967"/>
              <a:gd name="connsiteY2" fmla="*/ 1204812 h 1204812"/>
              <a:gd name="connsiteX3" fmla="*/ 0 w 4785967"/>
              <a:gd name="connsiteY3" fmla="*/ 495603 h 1204812"/>
              <a:gd name="connsiteX0" fmla="*/ 0 w 4863026"/>
              <a:gd name="connsiteY0" fmla="*/ 520360 h 1229569"/>
              <a:gd name="connsiteX1" fmla="*/ 4863026 w 4863026"/>
              <a:gd name="connsiteY1" fmla="*/ 0 h 1229569"/>
              <a:gd name="connsiteX2" fmla="*/ 3921158 w 4863026"/>
              <a:gd name="connsiteY2" fmla="*/ 1229569 h 1229569"/>
              <a:gd name="connsiteX3" fmla="*/ 0 w 4863026"/>
              <a:gd name="connsiteY3" fmla="*/ 520360 h 1229569"/>
              <a:gd name="connsiteX0" fmla="*/ 0 w 4863026"/>
              <a:gd name="connsiteY0" fmla="*/ 520360 h 1006763"/>
              <a:gd name="connsiteX1" fmla="*/ 4863026 w 4863026"/>
              <a:gd name="connsiteY1" fmla="*/ 0 h 1006763"/>
              <a:gd name="connsiteX2" fmla="*/ 4121513 w 4863026"/>
              <a:gd name="connsiteY2" fmla="*/ 1006763 h 1006763"/>
              <a:gd name="connsiteX3" fmla="*/ 0 w 4863026"/>
              <a:gd name="connsiteY3" fmla="*/ 520360 h 1006763"/>
              <a:gd name="connsiteX0" fmla="*/ 0 w 4708907"/>
              <a:gd name="connsiteY0" fmla="*/ 520360 h 1006763"/>
              <a:gd name="connsiteX1" fmla="*/ 4708907 w 4708907"/>
              <a:gd name="connsiteY1" fmla="*/ 0 h 1006763"/>
              <a:gd name="connsiteX2" fmla="*/ 4121513 w 4708907"/>
              <a:gd name="connsiteY2" fmla="*/ 1006763 h 1006763"/>
              <a:gd name="connsiteX3" fmla="*/ 0 w 4708907"/>
              <a:gd name="connsiteY3" fmla="*/ 520360 h 1006763"/>
              <a:gd name="connsiteX0" fmla="*/ 0 w 4708907"/>
              <a:gd name="connsiteY0" fmla="*/ 520360 h 858224"/>
              <a:gd name="connsiteX1" fmla="*/ 4708907 w 4708907"/>
              <a:gd name="connsiteY1" fmla="*/ 0 h 858224"/>
              <a:gd name="connsiteX2" fmla="*/ 4429750 w 4708907"/>
              <a:gd name="connsiteY2" fmla="*/ 858224 h 858224"/>
              <a:gd name="connsiteX3" fmla="*/ 0 w 4708907"/>
              <a:gd name="connsiteY3" fmla="*/ 520360 h 858224"/>
              <a:gd name="connsiteX0" fmla="*/ 0 w 4708907"/>
              <a:gd name="connsiteY0" fmla="*/ 520360 h 1081032"/>
              <a:gd name="connsiteX1" fmla="*/ 4708907 w 4708907"/>
              <a:gd name="connsiteY1" fmla="*/ 0 h 1081032"/>
              <a:gd name="connsiteX2" fmla="*/ 900436 w 4708907"/>
              <a:gd name="connsiteY2" fmla="*/ 1081032 h 1081032"/>
              <a:gd name="connsiteX3" fmla="*/ 0 w 4708907"/>
              <a:gd name="connsiteY3" fmla="*/ 520360 h 1081032"/>
              <a:gd name="connsiteX0" fmla="*/ 0 w 4863025"/>
              <a:gd name="connsiteY0" fmla="*/ 545115 h 1105787"/>
              <a:gd name="connsiteX1" fmla="*/ 4863025 w 4863025"/>
              <a:gd name="connsiteY1" fmla="*/ 0 h 1105787"/>
              <a:gd name="connsiteX2" fmla="*/ 900436 w 4863025"/>
              <a:gd name="connsiteY2" fmla="*/ 1105787 h 1105787"/>
              <a:gd name="connsiteX3" fmla="*/ 0 w 4863025"/>
              <a:gd name="connsiteY3" fmla="*/ 545115 h 1105787"/>
              <a:gd name="connsiteX0" fmla="*/ 0 w 4878437"/>
              <a:gd name="connsiteY0" fmla="*/ 545115 h 1105787"/>
              <a:gd name="connsiteX1" fmla="*/ 4878437 w 4878437"/>
              <a:gd name="connsiteY1" fmla="*/ 0 h 1105787"/>
              <a:gd name="connsiteX2" fmla="*/ 900436 w 4878437"/>
              <a:gd name="connsiteY2" fmla="*/ 1105787 h 1105787"/>
              <a:gd name="connsiteX3" fmla="*/ 0 w 4878437"/>
              <a:gd name="connsiteY3" fmla="*/ 545115 h 110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437" h="1105787">
                <a:moveTo>
                  <a:pt x="0" y="545115"/>
                </a:moveTo>
                <a:lnTo>
                  <a:pt x="4878437" y="0"/>
                </a:lnTo>
                <a:lnTo>
                  <a:pt x="900436" y="1105787"/>
                </a:lnTo>
                <a:lnTo>
                  <a:pt x="0" y="54511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562600" y="1453896"/>
            <a:ext cx="3113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600" y="979932"/>
            <a:ext cx="3208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-8537" y="590550"/>
            <a:ext cx="4497524" cy="3796857"/>
          </a:xfrm>
          <a:custGeom>
            <a:avLst/>
            <a:gdLst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581400 w 3581400"/>
              <a:gd name="connsiteY2" fmla="*/ 3687676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144672 w 3581400"/>
              <a:gd name="connsiteY2" fmla="*/ 3332834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144672"/>
              <a:gd name="connsiteY0" fmla="*/ 109182 h 3796858"/>
              <a:gd name="connsiteX1" fmla="*/ 2817125 w 3144672"/>
              <a:gd name="connsiteY1" fmla="*/ 0 h 3796858"/>
              <a:gd name="connsiteX2" fmla="*/ 3144672 w 3144672"/>
              <a:gd name="connsiteY2" fmla="*/ 3442016 h 3796858"/>
              <a:gd name="connsiteX3" fmla="*/ 0 w 3144672"/>
              <a:gd name="connsiteY3" fmla="*/ 3796858 h 3796858"/>
              <a:gd name="connsiteX4" fmla="*/ 0 w 3144672"/>
              <a:gd name="connsiteY4" fmla="*/ 109182 h 3796858"/>
              <a:gd name="connsiteX0" fmla="*/ 0 w 3144672"/>
              <a:gd name="connsiteY0" fmla="*/ 109182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09182 h 3783210"/>
              <a:gd name="connsiteX0" fmla="*/ 0 w 3144672"/>
              <a:gd name="connsiteY0" fmla="*/ 136477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36477 h 3783210"/>
              <a:gd name="connsiteX0" fmla="*/ 27296 w 3171968"/>
              <a:gd name="connsiteY0" fmla="*/ 136477 h 3755914"/>
              <a:gd name="connsiteX1" fmla="*/ 2844421 w 3171968"/>
              <a:gd name="connsiteY1" fmla="*/ 0 h 3755914"/>
              <a:gd name="connsiteX2" fmla="*/ 3171968 w 3171968"/>
              <a:gd name="connsiteY2" fmla="*/ 3442016 h 3755914"/>
              <a:gd name="connsiteX3" fmla="*/ 0 w 3171968"/>
              <a:gd name="connsiteY3" fmla="*/ 3755914 h 3755914"/>
              <a:gd name="connsiteX4" fmla="*/ 27296 w 3171968"/>
              <a:gd name="connsiteY4" fmla="*/ 136477 h 3755914"/>
              <a:gd name="connsiteX0" fmla="*/ 27296 w 3158321"/>
              <a:gd name="connsiteY0" fmla="*/ 136477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27296 w 3158321"/>
              <a:gd name="connsiteY4" fmla="*/ 136477 h 3755914"/>
              <a:gd name="connsiteX0" fmla="*/ 3807 w 3158321"/>
              <a:gd name="connsiteY0" fmla="*/ 150124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3807 w 3158321"/>
              <a:gd name="connsiteY4" fmla="*/ 150124 h 3755914"/>
              <a:gd name="connsiteX0" fmla="*/ 0 w 3164681"/>
              <a:gd name="connsiteY0" fmla="*/ 191067 h 3755914"/>
              <a:gd name="connsiteX1" fmla="*/ 2850781 w 3164681"/>
              <a:gd name="connsiteY1" fmla="*/ 0 h 3755914"/>
              <a:gd name="connsiteX2" fmla="*/ 3164681 w 3164681"/>
              <a:gd name="connsiteY2" fmla="*/ 3455663 h 3755914"/>
              <a:gd name="connsiteX3" fmla="*/ 6360 w 3164681"/>
              <a:gd name="connsiteY3" fmla="*/ 3755914 h 3755914"/>
              <a:gd name="connsiteX4" fmla="*/ 0 w 3164681"/>
              <a:gd name="connsiteY4" fmla="*/ 191067 h 3755914"/>
              <a:gd name="connsiteX0" fmla="*/ 0 w 3164681"/>
              <a:gd name="connsiteY0" fmla="*/ 232010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32010 h 3796857"/>
              <a:gd name="connsiteX0" fmla="*/ 0 w 3164681"/>
              <a:gd name="connsiteY0" fmla="*/ 300248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300248 h 3796857"/>
              <a:gd name="connsiteX0" fmla="*/ 0 w 3164681"/>
              <a:gd name="connsiteY0" fmla="*/ 245657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45657 h 3796857"/>
              <a:gd name="connsiteX0" fmla="*/ 0 w 3235453"/>
              <a:gd name="connsiteY0" fmla="*/ 245657 h 3796857"/>
              <a:gd name="connsiteX1" fmla="*/ 2850781 w 3235453"/>
              <a:gd name="connsiteY1" fmla="*/ 0 h 3796857"/>
              <a:gd name="connsiteX2" fmla="*/ 3235453 w 3235453"/>
              <a:gd name="connsiteY2" fmla="*/ 3484730 h 3796857"/>
              <a:gd name="connsiteX3" fmla="*/ 6360 w 3235453"/>
              <a:gd name="connsiteY3" fmla="*/ 3796857 h 3796857"/>
              <a:gd name="connsiteX4" fmla="*/ 0 w 3235453"/>
              <a:gd name="connsiteY4" fmla="*/ 245657 h 3796857"/>
              <a:gd name="connsiteX0" fmla="*/ 0 w 3350459"/>
              <a:gd name="connsiteY0" fmla="*/ 245657 h 3796857"/>
              <a:gd name="connsiteX1" fmla="*/ 2850781 w 3350459"/>
              <a:gd name="connsiteY1" fmla="*/ 0 h 3796857"/>
              <a:gd name="connsiteX2" fmla="*/ 3350459 w 3350459"/>
              <a:gd name="connsiteY2" fmla="*/ 3496606 h 3796857"/>
              <a:gd name="connsiteX3" fmla="*/ 6360 w 3350459"/>
              <a:gd name="connsiteY3" fmla="*/ 3796857 h 3796857"/>
              <a:gd name="connsiteX4" fmla="*/ 0 w 3350459"/>
              <a:gd name="connsiteY4" fmla="*/ 245657 h 37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59" h="3796857">
                <a:moveTo>
                  <a:pt x="0" y="245657"/>
                </a:moveTo>
                <a:lnTo>
                  <a:pt x="2850781" y="0"/>
                </a:lnTo>
                <a:lnTo>
                  <a:pt x="3350459" y="3496606"/>
                </a:lnTo>
                <a:lnTo>
                  <a:pt x="6360" y="3796857"/>
                </a:lnTo>
                <a:lnTo>
                  <a:pt x="0" y="245657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953000" y="1623822"/>
            <a:ext cx="3849624" cy="163372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337560"/>
            <a:ext cx="470818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3333750"/>
            <a:ext cx="364884" cy="283463"/>
          </a:xfrm>
          <a:prstGeom prst="rect">
            <a:avLst/>
          </a:prstGeom>
        </p:spPr>
      </p:pic>
      <p:sp>
        <p:nvSpPr>
          <p:cNvPr id="16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98348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44"/>
          </p:nvPr>
        </p:nvSpPr>
        <p:spPr>
          <a:xfrm>
            <a:off x="694944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030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52601" y="1709928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3"/>
          <p:cNvSpPr/>
          <p:nvPr userDrawn="1"/>
        </p:nvSpPr>
        <p:spPr>
          <a:xfrm>
            <a:off x="419985" y="-368136"/>
            <a:ext cx="7069385" cy="2033374"/>
          </a:xfrm>
          <a:custGeom>
            <a:avLst/>
            <a:gdLst>
              <a:gd name="connsiteX0" fmla="*/ 0 w 5257800"/>
              <a:gd name="connsiteY0" fmla="*/ 2819400 h 2819400"/>
              <a:gd name="connsiteX1" fmla="*/ 2628900 w 5257800"/>
              <a:gd name="connsiteY1" fmla="*/ 0 h 2819400"/>
              <a:gd name="connsiteX2" fmla="*/ 5257800 w 5257800"/>
              <a:gd name="connsiteY2" fmla="*/ 2819400 h 2819400"/>
              <a:gd name="connsiteX3" fmla="*/ 0 w 5257800"/>
              <a:gd name="connsiteY3" fmla="*/ 2819400 h 2819400"/>
              <a:gd name="connsiteX0" fmla="*/ 0 w 5257800"/>
              <a:gd name="connsiteY0" fmla="*/ 2000250 h 2000250"/>
              <a:gd name="connsiteX1" fmla="*/ 1390650 w 5257800"/>
              <a:gd name="connsiteY1" fmla="*/ 0 h 2000250"/>
              <a:gd name="connsiteX2" fmla="*/ 5257800 w 5257800"/>
              <a:gd name="connsiteY2" fmla="*/ 2000250 h 2000250"/>
              <a:gd name="connsiteX3" fmla="*/ 0 w 5257800"/>
              <a:gd name="connsiteY3" fmla="*/ 2000250 h 2000250"/>
              <a:gd name="connsiteX0" fmla="*/ 0 w 4514850"/>
              <a:gd name="connsiteY0" fmla="*/ 2000250 h 2000250"/>
              <a:gd name="connsiteX1" fmla="*/ 1390650 w 4514850"/>
              <a:gd name="connsiteY1" fmla="*/ 0 h 2000250"/>
              <a:gd name="connsiteX2" fmla="*/ 4514850 w 4514850"/>
              <a:gd name="connsiteY2" fmla="*/ 19050 h 2000250"/>
              <a:gd name="connsiteX3" fmla="*/ 0 w 4514850"/>
              <a:gd name="connsiteY3" fmla="*/ 2000250 h 2000250"/>
              <a:gd name="connsiteX0" fmla="*/ 0 w 3238500"/>
              <a:gd name="connsiteY0" fmla="*/ 2266950 h 2266950"/>
              <a:gd name="connsiteX1" fmla="*/ 114300 w 3238500"/>
              <a:gd name="connsiteY1" fmla="*/ 0 h 2266950"/>
              <a:gd name="connsiteX2" fmla="*/ 3238500 w 3238500"/>
              <a:gd name="connsiteY2" fmla="*/ 19050 h 2266950"/>
              <a:gd name="connsiteX3" fmla="*/ 0 w 3238500"/>
              <a:gd name="connsiteY3" fmla="*/ 2266950 h 2266950"/>
              <a:gd name="connsiteX0" fmla="*/ 0 w 4114800"/>
              <a:gd name="connsiteY0" fmla="*/ 2247900 h 2247900"/>
              <a:gd name="connsiteX1" fmla="*/ 990600 w 4114800"/>
              <a:gd name="connsiteY1" fmla="*/ 0 h 2247900"/>
              <a:gd name="connsiteX2" fmla="*/ 4114800 w 4114800"/>
              <a:gd name="connsiteY2" fmla="*/ 19050 h 2247900"/>
              <a:gd name="connsiteX3" fmla="*/ 0 w 4114800"/>
              <a:gd name="connsiteY3" fmla="*/ 2247900 h 2247900"/>
              <a:gd name="connsiteX0" fmla="*/ 0 w 4114800"/>
              <a:gd name="connsiteY0" fmla="*/ 2324100 h 2324100"/>
              <a:gd name="connsiteX1" fmla="*/ 3143250 w 4114800"/>
              <a:gd name="connsiteY1" fmla="*/ 0 h 2324100"/>
              <a:gd name="connsiteX2" fmla="*/ 4114800 w 4114800"/>
              <a:gd name="connsiteY2" fmla="*/ 95250 h 2324100"/>
              <a:gd name="connsiteX3" fmla="*/ 0 w 4114800"/>
              <a:gd name="connsiteY3" fmla="*/ 2324100 h 2324100"/>
              <a:gd name="connsiteX0" fmla="*/ 0 w 3705593"/>
              <a:gd name="connsiteY0" fmla="*/ 2800350 h 2800350"/>
              <a:gd name="connsiteX1" fmla="*/ 2734043 w 3705593"/>
              <a:gd name="connsiteY1" fmla="*/ 0 h 2800350"/>
              <a:gd name="connsiteX2" fmla="*/ 3705593 w 3705593"/>
              <a:gd name="connsiteY2" fmla="*/ 95250 h 2800350"/>
              <a:gd name="connsiteX3" fmla="*/ 0 w 3705593"/>
              <a:gd name="connsiteY3" fmla="*/ 2800350 h 2800350"/>
              <a:gd name="connsiteX0" fmla="*/ 0 w 3728327"/>
              <a:gd name="connsiteY0" fmla="*/ 2800350 h 2800350"/>
              <a:gd name="connsiteX1" fmla="*/ 2734043 w 3728327"/>
              <a:gd name="connsiteY1" fmla="*/ 0 h 2800350"/>
              <a:gd name="connsiteX2" fmla="*/ 3728327 w 3728327"/>
              <a:gd name="connsiteY2" fmla="*/ 38100 h 2800350"/>
              <a:gd name="connsiteX3" fmla="*/ 0 w 3728327"/>
              <a:gd name="connsiteY3" fmla="*/ 2800350 h 2800350"/>
              <a:gd name="connsiteX0" fmla="*/ 0 w 3728327"/>
              <a:gd name="connsiteY0" fmla="*/ 2762250 h 2762250"/>
              <a:gd name="connsiteX1" fmla="*/ 2699943 w 3728327"/>
              <a:gd name="connsiteY1" fmla="*/ 0 h 2762250"/>
              <a:gd name="connsiteX2" fmla="*/ 3728327 w 3728327"/>
              <a:gd name="connsiteY2" fmla="*/ 0 h 2762250"/>
              <a:gd name="connsiteX3" fmla="*/ 0 w 3728327"/>
              <a:gd name="connsiteY3" fmla="*/ 2762250 h 2762250"/>
              <a:gd name="connsiteX0" fmla="*/ 0 w 3819262"/>
              <a:gd name="connsiteY0" fmla="*/ 2057400 h 2057400"/>
              <a:gd name="connsiteX1" fmla="*/ 2790878 w 3819262"/>
              <a:gd name="connsiteY1" fmla="*/ 0 h 2057400"/>
              <a:gd name="connsiteX2" fmla="*/ 3819262 w 3819262"/>
              <a:gd name="connsiteY2" fmla="*/ 0 h 2057400"/>
              <a:gd name="connsiteX3" fmla="*/ 0 w 3819262"/>
              <a:gd name="connsiteY3" fmla="*/ 2057400 h 2057400"/>
              <a:gd name="connsiteX0" fmla="*/ 0 w 3591925"/>
              <a:gd name="connsiteY0" fmla="*/ 2057400 h 2057400"/>
              <a:gd name="connsiteX1" fmla="*/ 2790878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591925"/>
              <a:gd name="connsiteY0" fmla="*/ 2057400 h 2057400"/>
              <a:gd name="connsiteX1" fmla="*/ 2768144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439662"/>
              <a:gd name="connsiteY0" fmla="*/ 1929810 h 1929810"/>
              <a:gd name="connsiteX1" fmla="*/ 2615881 w 3439662"/>
              <a:gd name="connsiteY1" fmla="*/ 0 h 1929810"/>
              <a:gd name="connsiteX2" fmla="*/ 3439662 w 3439662"/>
              <a:gd name="connsiteY2" fmla="*/ 0 h 1929810"/>
              <a:gd name="connsiteX3" fmla="*/ 0 w 3439662"/>
              <a:gd name="connsiteY3" fmla="*/ 1929810 h 1929810"/>
              <a:gd name="connsiteX0" fmla="*/ 0 w 3414285"/>
              <a:gd name="connsiteY0" fmla="*/ 1525772 h 1525772"/>
              <a:gd name="connsiteX1" fmla="*/ 2590504 w 3414285"/>
              <a:gd name="connsiteY1" fmla="*/ 0 h 1525772"/>
              <a:gd name="connsiteX2" fmla="*/ 3414285 w 3414285"/>
              <a:gd name="connsiteY2" fmla="*/ 0 h 1525772"/>
              <a:gd name="connsiteX3" fmla="*/ 0 w 3414285"/>
              <a:gd name="connsiteY3" fmla="*/ 1525772 h 1525772"/>
              <a:gd name="connsiteX0" fmla="*/ 0 w 3097070"/>
              <a:gd name="connsiteY0" fmla="*/ 1345018 h 1345018"/>
              <a:gd name="connsiteX1" fmla="*/ 2273289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41567 w 3097070"/>
              <a:gd name="connsiteY1" fmla="*/ 10633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60600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249333"/>
              <a:gd name="connsiteY0" fmla="*/ 1345018 h 1345018"/>
              <a:gd name="connsiteX1" fmla="*/ 2260600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49333"/>
              <a:gd name="connsiteY0" fmla="*/ 1345018 h 1345018"/>
              <a:gd name="connsiteX1" fmla="*/ 1435842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55677"/>
              <a:gd name="connsiteY0" fmla="*/ 1153632 h 1153632"/>
              <a:gd name="connsiteX1" fmla="*/ 1442186 w 3255677"/>
              <a:gd name="connsiteY1" fmla="*/ 0 h 1153632"/>
              <a:gd name="connsiteX2" fmla="*/ 3255677 w 3255677"/>
              <a:gd name="connsiteY2" fmla="*/ 0 h 1153632"/>
              <a:gd name="connsiteX3" fmla="*/ 0 w 3255677"/>
              <a:gd name="connsiteY3" fmla="*/ 1153632 h 1153632"/>
              <a:gd name="connsiteX0" fmla="*/ 0 w 4016992"/>
              <a:gd name="connsiteY0" fmla="*/ 1536404 h 1536404"/>
              <a:gd name="connsiteX1" fmla="*/ 2203501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016992"/>
              <a:gd name="connsiteY0" fmla="*/ 1536404 h 1536404"/>
              <a:gd name="connsiteX1" fmla="*/ 1505628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143878"/>
              <a:gd name="connsiteY0" fmla="*/ 1589567 h 1589567"/>
              <a:gd name="connsiteX1" fmla="*/ 1632514 w 4143878"/>
              <a:gd name="connsiteY1" fmla="*/ 0 h 1589567"/>
              <a:gd name="connsiteX2" fmla="*/ 4143878 w 4143878"/>
              <a:gd name="connsiteY2" fmla="*/ 0 h 1589567"/>
              <a:gd name="connsiteX3" fmla="*/ 0 w 4143878"/>
              <a:gd name="connsiteY3" fmla="*/ 1589567 h 1589567"/>
              <a:gd name="connsiteX0" fmla="*/ 0 w 4283453"/>
              <a:gd name="connsiteY0" fmla="*/ 1685260 h 1685260"/>
              <a:gd name="connsiteX1" fmla="*/ 1772089 w 4283453"/>
              <a:gd name="connsiteY1" fmla="*/ 0 h 1685260"/>
              <a:gd name="connsiteX2" fmla="*/ 4283453 w 4283453"/>
              <a:gd name="connsiteY2" fmla="*/ 0 h 1685260"/>
              <a:gd name="connsiteX3" fmla="*/ 0 w 4283453"/>
              <a:gd name="connsiteY3" fmla="*/ 1685260 h 1685260"/>
              <a:gd name="connsiteX0" fmla="*/ 0 w 4296142"/>
              <a:gd name="connsiteY0" fmla="*/ 1653363 h 1653363"/>
              <a:gd name="connsiteX1" fmla="*/ 1784778 w 4296142"/>
              <a:gd name="connsiteY1" fmla="*/ 0 h 1653363"/>
              <a:gd name="connsiteX2" fmla="*/ 4296142 w 4296142"/>
              <a:gd name="connsiteY2" fmla="*/ 0 h 1653363"/>
              <a:gd name="connsiteX3" fmla="*/ 0 w 4296142"/>
              <a:gd name="connsiteY3" fmla="*/ 1653363 h 1653363"/>
              <a:gd name="connsiteX0" fmla="*/ 0 w 4296142"/>
              <a:gd name="connsiteY0" fmla="*/ 2033374 h 2033374"/>
              <a:gd name="connsiteX1" fmla="*/ 1784778 w 4296142"/>
              <a:gd name="connsiteY1" fmla="*/ 0 h 2033374"/>
              <a:gd name="connsiteX2" fmla="*/ 4296142 w 4296142"/>
              <a:gd name="connsiteY2" fmla="*/ 380011 h 2033374"/>
              <a:gd name="connsiteX3" fmla="*/ 0 w 4296142"/>
              <a:gd name="connsiteY3" fmla="*/ 2033374 h 2033374"/>
              <a:gd name="connsiteX0" fmla="*/ 0 w 4218198"/>
              <a:gd name="connsiteY0" fmla="*/ 2033374 h 2033374"/>
              <a:gd name="connsiteX1" fmla="*/ 1784778 w 4218198"/>
              <a:gd name="connsiteY1" fmla="*/ 0 h 2033374"/>
              <a:gd name="connsiteX2" fmla="*/ 4218198 w 4218198"/>
              <a:gd name="connsiteY2" fmla="*/ 368136 h 2033374"/>
              <a:gd name="connsiteX3" fmla="*/ 0 w 4218198"/>
              <a:gd name="connsiteY3" fmla="*/ 2033374 h 203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198" h="2033374">
                <a:moveTo>
                  <a:pt x="0" y="2033374"/>
                </a:moveTo>
                <a:lnTo>
                  <a:pt x="1784778" y="0"/>
                </a:lnTo>
                <a:lnTo>
                  <a:pt x="4218198" y="368136"/>
                </a:lnTo>
                <a:lnTo>
                  <a:pt x="0" y="203337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6"/>
          <p:cNvSpPr/>
          <p:nvPr userDrawn="1"/>
        </p:nvSpPr>
        <p:spPr>
          <a:xfrm rot="11293373">
            <a:off x="-103990" y="-395363"/>
            <a:ext cx="5249795" cy="257104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5123429 w 5123429"/>
              <a:gd name="connsiteY0" fmla="*/ 3111470 h 3881521"/>
              <a:gd name="connsiteX1" fmla="*/ 4659382 w 5123429"/>
              <a:gd name="connsiteY1" fmla="*/ 0 h 3881521"/>
              <a:gd name="connsiteX2" fmla="*/ 0 w 5123429"/>
              <a:gd name="connsiteY2" fmla="*/ 3881521 h 3881521"/>
              <a:gd name="connsiteX3" fmla="*/ 5123429 w 5123429"/>
              <a:gd name="connsiteY3" fmla="*/ 3111470 h 3881521"/>
              <a:gd name="connsiteX0" fmla="*/ 5123429 w 5123429"/>
              <a:gd name="connsiteY0" fmla="*/ 2206470 h 2976521"/>
              <a:gd name="connsiteX1" fmla="*/ 4790163 w 5123429"/>
              <a:gd name="connsiteY1" fmla="*/ 0 h 2976521"/>
              <a:gd name="connsiteX2" fmla="*/ 0 w 5123429"/>
              <a:gd name="connsiteY2" fmla="*/ 2976521 h 2976521"/>
              <a:gd name="connsiteX3" fmla="*/ 5123429 w 5123429"/>
              <a:gd name="connsiteY3" fmla="*/ 2206470 h 2976521"/>
              <a:gd name="connsiteX0" fmla="*/ 5165523 w 5165523"/>
              <a:gd name="connsiteY0" fmla="*/ 2206470 h 2982604"/>
              <a:gd name="connsiteX1" fmla="*/ 4832257 w 5165523"/>
              <a:gd name="connsiteY1" fmla="*/ 0 h 2982604"/>
              <a:gd name="connsiteX2" fmla="*/ 0 w 5165523"/>
              <a:gd name="connsiteY2" fmla="*/ 2982604 h 2982604"/>
              <a:gd name="connsiteX3" fmla="*/ 5165523 w 5165523"/>
              <a:gd name="connsiteY3" fmla="*/ 2206470 h 2982604"/>
              <a:gd name="connsiteX0" fmla="*/ 5112906 w 5112906"/>
              <a:gd name="connsiteY0" fmla="*/ 2206470 h 2975000"/>
              <a:gd name="connsiteX1" fmla="*/ 4779640 w 5112906"/>
              <a:gd name="connsiteY1" fmla="*/ 0 h 2975000"/>
              <a:gd name="connsiteX2" fmla="*/ 0 w 5112906"/>
              <a:gd name="connsiteY2" fmla="*/ 2975000 h 2975000"/>
              <a:gd name="connsiteX3" fmla="*/ 5112906 w 5112906"/>
              <a:gd name="connsiteY3" fmla="*/ 2206470 h 2975000"/>
              <a:gd name="connsiteX0" fmla="*/ 5312849 w 5312849"/>
              <a:gd name="connsiteY0" fmla="*/ 2206470 h 3003893"/>
              <a:gd name="connsiteX1" fmla="*/ 4979583 w 5312849"/>
              <a:gd name="connsiteY1" fmla="*/ 0 h 3003893"/>
              <a:gd name="connsiteX2" fmla="*/ 0 w 5312849"/>
              <a:gd name="connsiteY2" fmla="*/ 3003893 h 3003893"/>
              <a:gd name="connsiteX3" fmla="*/ 5312849 w 5312849"/>
              <a:gd name="connsiteY3" fmla="*/ 2206470 h 3003893"/>
              <a:gd name="connsiteX0" fmla="*/ 5502267 w 5502267"/>
              <a:gd name="connsiteY0" fmla="*/ 2206470 h 3031265"/>
              <a:gd name="connsiteX1" fmla="*/ 5169001 w 5502267"/>
              <a:gd name="connsiteY1" fmla="*/ 0 h 3031265"/>
              <a:gd name="connsiteX2" fmla="*/ 0 w 5502267"/>
              <a:gd name="connsiteY2" fmla="*/ 3031265 h 3031265"/>
              <a:gd name="connsiteX3" fmla="*/ 5502267 w 5502267"/>
              <a:gd name="connsiteY3" fmla="*/ 2206470 h 3031265"/>
              <a:gd name="connsiteX0" fmla="*/ 5374467 w 5374467"/>
              <a:gd name="connsiteY0" fmla="*/ 2206470 h 3023540"/>
              <a:gd name="connsiteX1" fmla="*/ 5041201 w 5374467"/>
              <a:gd name="connsiteY1" fmla="*/ 0 h 3023540"/>
              <a:gd name="connsiteX2" fmla="*/ 0 w 5374467"/>
              <a:gd name="connsiteY2" fmla="*/ 3023540 h 3023540"/>
              <a:gd name="connsiteX3" fmla="*/ 5374467 w 5374467"/>
              <a:gd name="connsiteY3" fmla="*/ 2206470 h 3023540"/>
              <a:gd name="connsiteX0" fmla="*/ 5326413 w 5326413"/>
              <a:gd name="connsiteY0" fmla="*/ 2206470 h 2984367"/>
              <a:gd name="connsiteX1" fmla="*/ 4993147 w 5326413"/>
              <a:gd name="connsiteY1" fmla="*/ 0 h 2984367"/>
              <a:gd name="connsiteX2" fmla="*/ 0 w 5326413"/>
              <a:gd name="connsiteY2" fmla="*/ 2984367 h 2984367"/>
              <a:gd name="connsiteX3" fmla="*/ 5326413 w 5326413"/>
              <a:gd name="connsiteY3" fmla="*/ 2206470 h 2984367"/>
              <a:gd name="connsiteX0" fmla="*/ 5197092 w 5197092"/>
              <a:gd name="connsiteY0" fmla="*/ 2206470 h 2987164"/>
              <a:gd name="connsiteX1" fmla="*/ 4863826 w 5197092"/>
              <a:gd name="connsiteY1" fmla="*/ 0 h 2987164"/>
              <a:gd name="connsiteX2" fmla="*/ 0 w 5197092"/>
              <a:gd name="connsiteY2" fmla="*/ 2987164 h 2987164"/>
              <a:gd name="connsiteX3" fmla="*/ 5197092 w 5197092"/>
              <a:gd name="connsiteY3" fmla="*/ 2206470 h 2987164"/>
              <a:gd name="connsiteX0" fmla="*/ 5230183 w 5230183"/>
              <a:gd name="connsiteY0" fmla="*/ 2206470 h 2981204"/>
              <a:gd name="connsiteX1" fmla="*/ 4896917 w 5230183"/>
              <a:gd name="connsiteY1" fmla="*/ 0 h 2981204"/>
              <a:gd name="connsiteX2" fmla="*/ 0 w 5230183"/>
              <a:gd name="connsiteY2" fmla="*/ 2981204 h 2981204"/>
              <a:gd name="connsiteX3" fmla="*/ 5230183 w 5230183"/>
              <a:gd name="connsiteY3" fmla="*/ 2206470 h 2981204"/>
              <a:gd name="connsiteX0" fmla="*/ 5249709 w 5249709"/>
              <a:gd name="connsiteY0" fmla="*/ 2206470 h 2994768"/>
              <a:gd name="connsiteX1" fmla="*/ 4916443 w 5249709"/>
              <a:gd name="connsiteY1" fmla="*/ 0 h 2994768"/>
              <a:gd name="connsiteX2" fmla="*/ 0 w 5249709"/>
              <a:gd name="connsiteY2" fmla="*/ 2994768 h 2994768"/>
              <a:gd name="connsiteX3" fmla="*/ 5249709 w 5249709"/>
              <a:gd name="connsiteY3" fmla="*/ 2206470 h 2994768"/>
              <a:gd name="connsiteX0" fmla="*/ 6829717 w 6829717"/>
              <a:gd name="connsiteY0" fmla="*/ 2206470 h 3212354"/>
              <a:gd name="connsiteX1" fmla="*/ 6496451 w 6829717"/>
              <a:gd name="connsiteY1" fmla="*/ 0 h 3212354"/>
              <a:gd name="connsiteX2" fmla="*/ 0 w 6829717"/>
              <a:gd name="connsiteY2" fmla="*/ 3212354 h 3212354"/>
              <a:gd name="connsiteX3" fmla="*/ 6829717 w 6829717"/>
              <a:gd name="connsiteY3" fmla="*/ 2206470 h 3212354"/>
              <a:gd name="connsiteX0" fmla="*/ 6937991 w 6937991"/>
              <a:gd name="connsiteY0" fmla="*/ 2206470 h 3206514"/>
              <a:gd name="connsiteX1" fmla="*/ 6604725 w 6937991"/>
              <a:gd name="connsiteY1" fmla="*/ 0 h 3206514"/>
              <a:gd name="connsiteX2" fmla="*/ 0 w 6937991"/>
              <a:gd name="connsiteY2" fmla="*/ 3206514 h 3206514"/>
              <a:gd name="connsiteX3" fmla="*/ 6937991 w 6937991"/>
              <a:gd name="connsiteY3" fmla="*/ 2206470 h 3206514"/>
              <a:gd name="connsiteX0" fmla="*/ 7369872 w 7369872"/>
              <a:gd name="connsiteY0" fmla="*/ 2206470 h 2970927"/>
              <a:gd name="connsiteX1" fmla="*/ 7036606 w 7369872"/>
              <a:gd name="connsiteY1" fmla="*/ 0 h 2970927"/>
              <a:gd name="connsiteX2" fmla="*/ 0 w 7369872"/>
              <a:gd name="connsiteY2" fmla="*/ 2970927 h 2970927"/>
              <a:gd name="connsiteX3" fmla="*/ 7369872 w 7369872"/>
              <a:gd name="connsiteY3" fmla="*/ 2206470 h 2970927"/>
              <a:gd name="connsiteX0" fmla="*/ 7374213 w 7374213"/>
              <a:gd name="connsiteY0" fmla="*/ 2206470 h 2949881"/>
              <a:gd name="connsiteX1" fmla="*/ 7040947 w 7374213"/>
              <a:gd name="connsiteY1" fmla="*/ 0 h 2949881"/>
              <a:gd name="connsiteX2" fmla="*/ 0 w 7374213"/>
              <a:gd name="connsiteY2" fmla="*/ 2949881 h 2949881"/>
              <a:gd name="connsiteX3" fmla="*/ 7374213 w 7374213"/>
              <a:gd name="connsiteY3" fmla="*/ 2206470 h 2949881"/>
              <a:gd name="connsiteX0" fmla="*/ 7374213 w 7374213"/>
              <a:gd name="connsiteY0" fmla="*/ 1803424 h 2546835"/>
              <a:gd name="connsiteX1" fmla="*/ 6986084 w 7374213"/>
              <a:gd name="connsiteY1" fmla="*/ 0 h 2546835"/>
              <a:gd name="connsiteX2" fmla="*/ 0 w 7374213"/>
              <a:gd name="connsiteY2" fmla="*/ 2546835 h 2546835"/>
              <a:gd name="connsiteX3" fmla="*/ 7374213 w 7374213"/>
              <a:gd name="connsiteY3" fmla="*/ 1803424 h 2546835"/>
              <a:gd name="connsiteX0" fmla="*/ 7311970 w 7311970"/>
              <a:gd name="connsiteY0" fmla="*/ 1798983 h 2546835"/>
              <a:gd name="connsiteX1" fmla="*/ 6986084 w 7311970"/>
              <a:gd name="connsiteY1" fmla="*/ 0 h 2546835"/>
              <a:gd name="connsiteX2" fmla="*/ 0 w 7311970"/>
              <a:gd name="connsiteY2" fmla="*/ 2546835 h 2546835"/>
              <a:gd name="connsiteX3" fmla="*/ 7311970 w 7311970"/>
              <a:gd name="connsiteY3" fmla="*/ 1798983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0 w 7359195"/>
              <a:gd name="connsiteY2" fmla="*/ 2546835 h 2546835"/>
              <a:gd name="connsiteX3" fmla="*/ 7359195 w 7359195"/>
              <a:gd name="connsiteY3" fmla="*/ 1804944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521548 w 7359195"/>
              <a:gd name="connsiteY2" fmla="*/ 2197171 h 2546835"/>
              <a:gd name="connsiteX3" fmla="*/ 0 w 7359195"/>
              <a:gd name="connsiteY3" fmla="*/ 2546835 h 2546835"/>
              <a:gd name="connsiteX4" fmla="*/ 7359195 w 7359195"/>
              <a:gd name="connsiteY4" fmla="*/ 1804944 h 254683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654540 w 7492187"/>
              <a:gd name="connsiteY2" fmla="*/ 2197171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1025982 w 7492187"/>
              <a:gd name="connsiteY2" fmla="*/ 2171558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187" h="2571045">
                <a:moveTo>
                  <a:pt x="7492187" y="1804944"/>
                </a:moveTo>
                <a:lnTo>
                  <a:pt x="7119076" y="0"/>
                </a:lnTo>
                <a:cubicBezTo>
                  <a:pt x="5042273" y="763879"/>
                  <a:pt x="3102785" y="1407679"/>
                  <a:pt x="1025982" y="2171558"/>
                </a:cubicBezTo>
                <a:lnTo>
                  <a:pt x="0" y="2571045"/>
                </a:lnTo>
                <a:lnTo>
                  <a:pt x="7492187" y="18049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996696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flipH="1">
            <a:off x="4114800" y="1380744"/>
            <a:ext cx="463753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343400" y="895350"/>
            <a:ext cx="449122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WORKFLOW SAMPLE 01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52400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66560" y="1733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9516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782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2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34000" y="0"/>
            <a:ext cx="3810000" cy="5143500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1007413" y="5138231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1764792" y="4235798"/>
            <a:ext cx="4526454" cy="907904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1896731 h 1896731"/>
              <a:gd name="connsiteX1" fmla="*/ 4124144 w 4558352"/>
              <a:gd name="connsiteY1" fmla="*/ 0 h 1896731"/>
              <a:gd name="connsiteX2" fmla="*/ 4558352 w 4558352"/>
              <a:gd name="connsiteY2" fmla="*/ 1896731 h 1896731"/>
              <a:gd name="connsiteX3" fmla="*/ 0 w 4558352"/>
              <a:gd name="connsiteY3" fmla="*/ 1896731 h 1896731"/>
              <a:gd name="connsiteX0" fmla="*/ 0 w 4526454"/>
              <a:gd name="connsiteY0" fmla="*/ 1896731 h 1896731"/>
              <a:gd name="connsiteX1" fmla="*/ 4124144 w 4526454"/>
              <a:gd name="connsiteY1" fmla="*/ 0 h 1896731"/>
              <a:gd name="connsiteX2" fmla="*/ 4526454 w 4526454"/>
              <a:gd name="connsiteY2" fmla="*/ 1896731 h 1896731"/>
              <a:gd name="connsiteX3" fmla="*/ 0 w 4526454"/>
              <a:gd name="connsiteY3" fmla="*/ 1896731 h 1896731"/>
              <a:gd name="connsiteX0" fmla="*/ 0 w 4526454"/>
              <a:gd name="connsiteY0" fmla="*/ 1769141 h 1769141"/>
              <a:gd name="connsiteX1" fmla="*/ 4177306 w 4526454"/>
              <a:gd name="connsiteY1" fmla="*/ 0 h 1769141"/>
              <a:gd name="connsiteX2" fmla="*/ 4526454 w 4526454"/>
              <a:gd name="connsiteY2" fmla="*/ 1769141 h 1769141"/>
              <a:gd name="connsiteX3" fmla="*/ 0 w 4526454"/>
              <a:gd name="connsiteY3" fmla="*/ 1769141 h 1769141"/>
              <a:gd name="connsiteX0" fmla="*/ 0 w 4526454"/>
              <a:gd name="connsiteY0" fmla="*/ 1386369 h 1386369"/>
              <a:gd name="connsiteX1" fmla="*/ 4251734 w 4526454"/>
              <a:gd name="connsiteY1" fmla="*/ 0 h 1386369"/>
              <a:gd name="connsiteX2" fmla="*/ 4526454 w 4526454"/>
              <a:gd name="connsiteY2" fmla="*/ 1386369 h 1386369"/>
              <a:gd name="connsiteX3" fmla="*/ 0 w 4526454"/>
              <a:gd name="connsiteY3" fmla="*/ 1386369 h 1386369"/>
              <a:gd name="connsiteX0" fmla="*/ 0 w 4526454"/>
              <a:gd name="connsiteY0" fmla="*/ 1141820 h 1141820"/>
              <a:gd name="connsiteX1" fmla="*/ 4304897 w 4526454"/>
              <a:gd name="connsiteY1" fmla="*/ 0 h 1141820"/>
              <a:gd name="connsiteX2" fmla="*/ 4526454 w 4526454"/>
              <a:gd name="connsiteY2" fmla="*/ 1141820 h 1141820"/>
              <a:gd name="connsiteX3" fmla="*/ 0 w 4526454"/>
              <a:gd name="connsiteY3" fmla="*/ 1141820 h 1141820"/>
              <a:gd name="connsiteX0" fmla="*/ 0 w 4526454"/>
              <a:gd name="connsiteY0" fmla="*/ 918536 h 918536"/>
              <a:gd name="connsiteX1" fmla="*/ 4358059 w 4526454"/>
              <a:gd name="connsiteY1" fmla="*/ 0 h 918536"/>
              <a:gd name="connsiteX2" fmla="*/ 4526454 w 4526454"/>
              <a:gd name="connsiteY2" fmla="*/ 918536 h 918536"/>
              <a:gd name="connsiteX3" fmla="*/ 0 w 4526454"/>
              <a:gd name="connsiteY3" fmla="*/ 918536 h 918536"/>
              <a:gd name="connsiteX0" fmla="*/ 0 w 4526454"/>
              <a:gd name="connsiteY0" fmla="*/ 907904 h 907904"/>
              <a:gd name="connsiteX1" fmla="*/ 4358059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  <a:gd name="connsiteX0" fmla="*/ 0 w 4526454"/>
              <a:gd name="connsiteY0" fmla="*/ 907904 h 907904"/>
              <a:gd name="connsiteX1" fmla="*/ 4347426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454" h="907904">
                <a:moveTo>
                  <a:pt x="0" y="907904"/>
                </a:moveTo>
                <a:lnTo>
                  <a:pt x="4347426" y="0"/>
                </a:lnTo>
                <a:lnTo>
                  <a:pt x="4526454" y="907904"/>
                </a:lnTo>
                <a:lnTo>
                  <a:pt x="0" y="90790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8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81000" y="15849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419600" y="1453896"/>
            <a:ext cx="4256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9715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TEAM WORK SAMPLE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5488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2148840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831336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513832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206654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75818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5431536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93192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206654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75818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31536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393192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06654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375818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5431536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187184" y="209397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3" hasCustomPrompt="1"/>
          </p:nvPr>
        </p:nvSpPr>
        <p:spPr>
          <a:xfrm>
            <a:off x="7104888" y="3611880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4" hasCustomPrompt="1"/>
          </p:nvPr>
        </p:nvSpPr>
        <p:spPr>
          <a:xfrm>
            <a:off x="7104888" y="3767328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5"/>
          </p:nvPr>
        </p:nvSpPr>
        <p:spPr>
          <a:xfrm>
            <a:off x="7104888" y="3995928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496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1197998" y="1033272"/>
            <a:ext cx="4579952" cy="2662359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9952" h="2662359">
                <a:moveTo>
                  <a:pt x="0" y="0"/>
                </a:moveTo>
                <a:lnTo>
                  <a:pt x="4579952" y="39755"/>
                </a:lnTo>
                <a:cubicBezTo>
                  <a:pt x="4577301" y="887452"/>
                  <a:pt x="4542845" y="1687442"/>
                  <a:pt x="4540194" y="2535139"/>
                </a:cubicBezTo>
                <a:lnTo>
                  <a:pt x="71562" y="2662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639312" y="3538728"/>
            <a:ext cx="2615184" cy="82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905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-60000">
            <a:off x="641406" y="3607816"/>
            <a:ext cx="3525740" cy="817879"/>
          </a:xfrm>
          <a:custGeom>
            <a:avLst/>
            <a:gdLst>
              <a:gd name="connsiteX0" fmla="*/ 0 w 3581400"/>
              <a:gd name="connsiteY0" fmla="*/ 0 h 685800"/>
              <a:gd name="connsiteX1" fmla="*/ 3581400 w 3581400"/>
              <a:gd name="connsiteY1" fmla="*/ 0 h 685800"/>
              <a:gd name="connsiteX2" fmla="*/ 3581400 w 3581400"/>
              <a:gd name="connsiteY2" fmla="*/ 685800 h 685800"/>
              <a:gd name="connsiteX3" fmla="*/ 0 w 3581400"/>
              <a:gd name="connsiteY3" fmla="*/ 685800 h 685800"/>
              <a:gd name="connsiteX4" fmla="*/ 0 w 3581400"/>
              <a:gd name="connsiteY4" fmla="*/ 0 h 685800"/>
              <a:gd name="connsiteX0" fmla="*/ 0 w 3581400"/>
              <a:gd name="connsiteY0" fmla="*/ 103367 h 789167"/>
              <a:gd name="connsiteX1" fmla="*/ 3541643 w 3581400"/>
              <a:gd name="connsiteY1" fmla="*/ 0 h 789167"/>
              <a:gd name="connsiteX2" fmla="*/ 3581400 w 3581400"/>
              <a:gd name="connsiteY2" fmla="*/ 789167 h 789167"/>
              <a:gd name="connsiteX3" fmla="*/ 0 w 3581400"/>
              <a:gd name="connsiteY3" fmla="*/ 789167 h 789167"/>
              <a:gd name="connsiteX4" fmla="*/ 0 w 3581400"/>
              <a:gd name="connsiteY4" fmla="*/ 103367 h 789167"/>
              <a:gd name="connsiteX0" fmla="*/ 0 w 3581400"/>
              <a:gd name="connsiteY0" fmla="*/ 103367 h 876631"/>
              <a:gd name="connsiteX1" fmla="*/ 3541643 w 3581400"/>
              <a:gd name="connsiteY1" fmla="*/ 0 h 876631"/>
              <a:gd name="connsiteX2" fmla="*/ 3581400 w 3581400"/>
              <a:gd name="connsiteY2" fmla="*/ 789167 h 876631"/>
              <a:gd name="connsiteX3" fmla="*/ 55659 w 3581400"/>
              <a:gd name="connsiteY3" fmla="*/ 876631 h 876631"/>
              <a:gd name="connsiteX4" fmla="*/ 0 w 3581400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334910 w 3541643"/>
              <a:gd name="connsiteY2" fmla="*/ 487018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533692 w 3541643"/>
              <a:gd name="connsiteY2" fmla="*/ 685800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485984 w 3541643"/>
              <a:gd name="connsiteY2" fmla="*/ 630141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485984 w 3541643"/>
              <a:gd name="connsiteY2" fmla="*/ 630141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517790 w 3541643"/>
              <a:gd name="connsiteY2" fmla="*/ 582433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2793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79345 w 3509838"/>
              <a:gd name="connsiteY4" fmla="*/ 97017 h 868679"/>
              <a:gd name="connsiteX0" fmla="*/ 3174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317445 w 3509838"/>
              <a:gd name="connsiteY4" fmla="*/ 9701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50758 w 3484438"/>
              <a:gd name="connsiteY2" fmla="*/ 49182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31931 w 3484438"/>
              <a:gd name="connsiteY2" fmla="*/ 53627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39867 h 817879"/>
              <a:gd name="connsiteX1" fmla="*/ 3484438 w 3484438"/>
              <a:gd name="connsiteY1" fmla="*/ 0 h 817879"/>
              <a:gd name="connsiteX2" fmla="*/ 3331931 w 3484438"/>
              <a:gd name="connsiteY2" fmla="*/ 576138 h 817879"/>
              <a:gd name="connsiteX3" fmla="*/ 0 w 3484438"/>
              <a:gd name="connsiteY3" fmla="*/ 817879 h 817879"/>
              <a:gd name="connsiteX4" fmla="*/ 241245 w 3484438"/>
              <a:gd name="connsiteY4" fmla="*/ 39867 h 8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438" h="817879">
                <a:moveTo>
                  <a:pt x="241245" y="39867"/>
                </a:moveTo>
                <a:lnTo>
                  <a:pt x="3484438" y="0"/>
                </a:lnTo>
                <a:cubicBezTo>
                  <a:pt x="3356224" y="468299"/>
                  <a:pt x="3445788" y="157038"/>
                  <a:pt x="3331931" y="576138"/>
                </a:cubicBezTo>
                <a:lnTo>
                  <a:pt x="0" y="817879"/>
                </a:lnTo>
                <a:lnTo>
                  <a:pt x="241245" y="3986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241300" dist="139700" dir="7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6096000" y="1428750"/>
            <a:ext cx="2590800" cy="182880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788024" y="-171450"/>
            <a:ext cx="1688976" cy="1307592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 rot="21480000">
            <a:off x="460939" y="3667150"/>
            <a:ext cx="3281428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Adam Smith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8" hasCustomPrompt="1"/>
          </p:nvPr>
        </p:nvSpPr>
        <p:spPr>
          <a:xfrm rot="-120000">
            <a:off x="1243584" y="3950208"/>
            <a:ext cx="2499708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 baseline="0">
                <a:solidFill>
                  <a:srgbClr val="FFD1D1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50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999232" y="3471672"/>
            <a:ext cx="1645920" cy="259250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9385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428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r>
              <a:rPr lang="en-US" dirty="0"/>
              <a:t>Andolor Simeir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0" y="342163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Marketing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5638800" y="2076944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5410200" y="2305543"/>
            <a:ext cx="3391766" cy="799607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090672" y="3471672"/>
            <a:ext cx="1554480" cy="2592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Awards &amp; Features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810000"/>
            <a:ext cx="3810000" cy="304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609600" y="4056888"/>
            <a:ext cx="4038600" cy="49606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279392" y="3791712"/>
            <a:ext cx="381000" cy="304800"/>
          </a:xfrm>
          <a:prstGeom prst="rect">
            <a:avLst/>
          </a:prstGeom>
        </p:spPr>
        <p:txBody>
          <a:bodyPr tIns="0" bIns="0"/>
          <a:lstStyle>
            <a:lvl1pPr marL="0" indent="0" algn="thaiDist">
              <a:buNone/>
              <a:defRPr sz="1800">
                <a:solidFill>
                  <a:srgbClr val="FF0000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>
                <a:sym typeface="Webdings"/>
              </a:rPr>
              <a:t>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3181350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Personal Skills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5410200" y="366369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Accounting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5410200" y="392887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Management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10200" y="420319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Technical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992112" y="3488860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6992112" y="3745992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92112" y="4011168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992112" y="4258056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03503" y="655320"/>
            <a:ext cx="4050792" cy="2511425"/>
          </a:xfrm>
          <a:custGeom>
            <a:avLst/>
            <a:gdLst>
              <a:gd name="connsiteX0" fmla="*/ 0 w 4041648"/>
              <a:gd name="connsiteY0" fmla="*/ 0 h 2511425"/>
              <a:gd name="connsiteX1" fmla="*/ 4041648 w 4041648"/>
              <a:gd name="connsiteY1" fmla="*/ 0 h 2511425"/>
              <a:gd name="connsiteX2" fmla="*/ 4041648 w 4041648"/>
              <a:gd name="connsiteY2" fmla="*/ 2511425 h 2511425"/>
              <a:gd name="connsiteX3" fmla="*/ 0 w 4041648"/>
              <a:gd name="connsiteY3" fmla="*/ 2511425 h 2511425"/>
              <a:gd name="connsiteX4" fmla="*/ 0 w 4041648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2511425 h 2511425"/>
              <a:gd name="connsiteX4" fmla="*/ 0 w 4051173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1901825 h 2511425"/>
              <a:gd name="connsiteX4" fmla="*/ 0 w 4051173"/>
              <a:gd name="connsiteY4" fmla="*/ 0 h 2511425"/>
              <a:gd name="connsiteX0" fmla="*/ 0 w 4051173"/>
              <a:gd name="connsiteY0" fmla="*/ 13925 h 2525350"/>
              <a:gd name="connsiteX1" fmla="*/ 2733675 w 4051173"/>
              <a:gd name="connsiteY1" fmla="*/ 34880 h 2525350"/>
              <a:gd name="connsiteX2" fmla="*/ 4051173 w 4051173"/>
              <a:gd name="connsiteY2" fmla="*/ 652100 h 2525350"/>
              <a:gd name="connsiteX3" fmla="*/ 4041648 w 4051173"/>
              <a:gd name="connsiteY3" fmla="*/ 2525350 h 2525350"/>
              <a:gd name="connsiteX4" fmla="*/ 0 w 4051173"/>
              <a:gd name="connsiteY4" fmla="*/ 1915750 h 2525350"/>
              <a:gd name="connsiteX5" fmla="*/ 0 w 4051173"/>
              <a:gd name="connsiteY5" fmla="*/ 13925 h 2525350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4942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11325 w 4051173"/>
              <a:gd name="connsiteY1" fmla="*/ 508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44823"/>
              <a:gd name="connsiteY0" fmla="*/ 0 h 2511425"/>
              <a:gd name="connsiteX1" fmla="*/ 171132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843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716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0 w 4044823"/>
              <a:gd name="connsiteY5" fmla="*/ 19716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12700 w 4044823"/>
              <a:gd name="connsiteY5" fmla="*/ 20923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96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32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1635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4823" h="2511425">
                <a:moveTo>
                  <a:pt x="0" y="0"/>
                </a:moveTo>
                <a:lnTo>
                  <a:pt x="1768475" y="5080"/>
                </a:lnTo>
                <a:lnTo>
                  <a:pt x="4044823" y="450850"/>
                </a:lnTo>
                <a:cubicBezTo>
                  <a:pt x="4043765" y="1137708"/>
                  <a:pt x="4042706" y="1824567"/>
                  <a:pt x="4041648" y="2511425"/>
                </a:cubicBezTo>
                <a:cubicBezTo>
                  <a:pt x="3981365" y="2503593"/>
                  <a:pt x="3876633" y="2514812"/>
                  <a:pt x="3816350" y="2506980"/>
                </a:cubicBezTo>
                <a:lnTo>
                  <a:pt x="6350" y="2085975"/>
                </a:lnTo>
                <a:cubicBezTo>
                  <a:pt x="2117" y="1388533"/>
                  <a:pt x="4233" y="697442"/>
                  <a:pt x="0" y="0"/>
                </a:cubicBez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30" name="Right Triangle 29"/>
          <p:cNvSpPr/>
          <p:nvPr userDrawn="1"/>
        </p:nvSpPr>
        <p:spPr>
          <a:xfrm rot="10800000">
            <a:off x="2522299" y="660400"/>
            <a:ext cx="2139950" cy="414528"/>
          </a:xfrm>
          <a:custGeom>
            <a:avLst/>
            <a:gdLst>
              <a:gd name="connsiteX0" fmla="*/ 0 w 1371600"/>
              <a:gd name="connsiteY0" fmla="*/ 605028 h 605028"/>
              <a:gd name="connsiteX1" fmla="*/ 0 w 1371600"/>
              <a:gd name="connsiteY1" fmla="*/ 0 h 605028"/>
              <a:gd name="connsiteX2" fmla="*/ 1371600 w 1371600"/>
              <a:gd name="connsiteY2" fmla="*/ 605028 h 605028"/>
              <a:gd name="connsiteX3" fmla="*/ 0 w 1371600"/>
              <a:gd name="connsiteY3" fmla="*/ 605028 h 605028"/>
              <a:gd name="connsiteX0" fmla="*/ 0 w 2247900"/>
              <a:gd name="connsiteY0" fmla="*/ 605028 h 605028"/>
              <a:gd name="connsiteX1" fmla="*/ 0 w 2247900"/>
              <a:gd name="connsiteY1" fmla="*/ 0 h 605028"/>
              <a:gd name="connsiteX2" fmla="*/ 2247900 w 2247900"/>
              <a:gd name="connsiteY2" fmla="*/ 605028 h 605028"/>
              <a:gd name="connsiteX3" fmla="*/ 0 w 2247900"/>
              <a:gd name="connsiteY3" fmla="*/ 605028 h 605028"/>
              <a:gd name="connsiteX0" fmla="*/ 6350 w 2254250"/>
              <a:gd name="connsiteY0" fmla="*/ 408178 h 408178"/>
              <a:gd name="connsiteX1" fmla="*/ 0 w 2254250"/>
              <a:gd name="connsiteY1" fmla="*/ 0 h 408178"/>
              <a:gd name="connsiteX2" fmla="*/ 2254250 w 2254250"/>
              <a:gd name="connsiteY2" fmla="*/ 408178 h 408178"/>
              <a:gd name="connsiteX3" fmla="*/ 6350 w 2254250"/>
              <a:gd name="connsiteY3" fmla="*/ 408178 h 408178"/>
              <a:gd name="connsiteX0" fmla="*/ 6350 w 2254250"/>
              <a:gd name="connsiteY0" fmla="*/ 408178 h 414528"/>
              <a:gd name="connsiteX1" fmla="*/ 0 w 2254250"/>
              <a:gd name="connsiteY1" fmla="*/ 0 h 414528"/>
              <a:gd name="connsiteX2" fmla="*/ 2254250 w 2254250"/>
              <a:gd name="connsiteY2" fmla="*/ 414528 h 414528"/>
              <a:gd name="connsiteX3" fmla="*/ 6350 w 2254250"/>
              <a:gd name="connsiteY3" fmla="*/ 408178 h 414528"/>
              <a:gd name="connsiteX0" fmla="*/ 6350 w 2184400"/>
              <a:gd name="connsiteY0" fmla="*/ 408178 h 414528"/>
              <a:gd name="connsiteX1" fmla="*/ 0 w 2184400"/>
              <a:gd name="connsiteY1" fmla="*/ 0 h 414528"/>
              <a:gd name="connsiteX2" fmla="*/ 2184400 w 2184400"/>
              <a:gd name="connsiteY2" fmla="*/ 414528 h 414528"/>
              <a:gd name="connsiteX3" fmla="*/ 6350 w 2184400"/>
              <a:gd name="connsiteY3" fmla="*/ 408178 h 414528"/>
              <a:gd name="connsiteX0" fmla="*/ 6350 w 2159000"/>
              <a:gd name="connsiteY0" fmla="*/ 408178 h 420878"/>
              <a:gd name="connsiteX1" fmla="*/ 0 w 2159000"/>
              <a:gd name="connsiteY1" fmla="*/ 0 h 420878"/>
              <a:gd name="connsiteX2" fmla="*/ 2159000 w 2159000"/>
              <a:gd name="connsiteY2" fmla="*/ 420878 h 420878"/>
              <a:gd name="connsiteX3" fmla="*/ 6350 w 2159000"/>
              <a:gd name="connsiteY3" fmla="*/ 408178 h 420878"/>
              <a:gd name="connsiteX0" fmla="*/ 6350 w 2171700"/>
              <a:gd name="connsiteY0" fmla="*/ 408178 h 414528"/>
              <a:gd name="connsiteX1" fmla="*/ 0 w 2171700"/>
              <a:gd name="connsiteY1" fmla="*/ 0 h 414528"/>
              <a:gd name="connsiteX2" fmla="*/ 2171700 w 2171700"/>
              <a:gd name="connsiteY2" fmla="*/ 414528 h 414528"/>
              <a:gd name="connsiteX3" fmla="*/ 6350 w 2171700"/>
              <a:gd name="connsiteY3" fmla="*/ 408178 h 414528"/>
              <a:gd name="connsiteX0" fmla="*/ 6350 w 2139950"/>
              <a:gd name="connsiteY0" fmla="*/ 408178 h 414528"/>
              <a:gd name="connsiteX1" fmla="*/ 0 w 2139950"/>
              <a:gd name="connsiteY1" fmla="*/ 0 h 414528"/>
              <a:gd name="connsiteX2" fmla="*/ 2139950 w 2139950"/>
              <a:gd name="connsiteY2" fmla="*/ 414528 h 414528"/>
              <a:gd name="connsiteX3" fmla="*/ 6350 w 2139950"/>
              <a:gd name="connsiteY3" fmla="*/ 40817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50" h="414528">
                <a:moveTo>
                  <a:pt x="6350" y="408178"/>
                </a:moveTo>
                <a:cubicBezTo>
                  <a:pt x="4233" y="272119"/>
                  <a:pt x="2117" y="136059"/>
                  <a:pt x="0" y="0"/>
                </a:cubicBezTo>
                <a:lnTo>
                  <a:pt x="2139950" y="414528"/>
                </a:lnTo>
                <a:lnTo>
                  <a:pt x="6350" y="408178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Isosceles Triangle 1"/>
          <p:cNvSpPr/>
          <p:nvPr userDrawn="1"/>
        </p:nvSpPr>
        <p:spPr>
          <a:xfrm>
            <a:off x="610786" y="2776728"/>
            <a:ext cx="3749040" cy="400050"/>
          </a:xfrm>
          <a:custGeom>
            <a:avLst/>
            <a:gdLst>
              <a:gd name="connsiteX0" fmla="*/ 0 w 1444752"/>
              <a:gd name="connsiteY0" fmla="*/ 1143000 h 1143000"/>
              <a:gd name="connsiteX1" fmla="*/ 722376 w 1444752"/>
              <a:gd name="connsiteY1" fmla="*/ 0 h 1143000"/>
              <a:gd name="connsiteX2" fmla="*/ 1444752 w 1444752"/>
              <a:gd name="connsiteY2" fmla="*/ 1143000 h 1143000"/>
              <a:gd name="connsiteX3" fmla="*/ 0 w 1444752"/>
              <a:gd name="connsiteY3" fmla="*/ 1143000 h 1143000"/>
              <a:gd name="connsiteX0" fmla="*/ 1524 w 1446276"/>
              <a:gd name="connsiteY0" fmla="*/ 1149350 h 1149350"/>
              <a:gd name="connsiteX1" fmla="*/ 0 w 1446276"/>
              <a:gd name="connsiteY1" fmla="*/ 0 h 1149350"/>
              <a:gd name="connsiteX2" fmla="*/ 1446276 w 1446276"/>
              <a:gd name="connsiteY2" fmla="*/ 1149350 h 1149350"/>
              <a:gd name="connsiteX3" fmla="*/ 1524 w 1446276"/>
              <a:gd name="connsiteY3" fmla="*/ 1149350 h 1149350"/>
              <a:gd name="connsiteX0" fmla="*/ 1524 w 3827526"/>
              <a:gd name="connsiteY0" fmla="*/ 1149350 h 1149350"/>
              <a:gd name="connsiteX1" fmla="*/ 0 w 3827526"/>
              <a:gd name="connsiteY1" fmla="*/ 0 h 1149350"/>
              <a:gd name="connsiteX2" fmla="*/ 3827526 w 3827526"/>
              <a:gd name="connsiteY2" fmla="*/ 1149350 h 1149350"/>
              <a:gd name="connsiteX3" fmla="*/ 1524 w 3827526"/>
              <a:gd name="connsiteY3" fmla="*/ 1149350 h 1149350"/>
              <a:gd name="connsiteX0" fmla="*/ 0 w 3826002"/>
              <a:gd name="connsiteY0" fmla="*/ 520700 h 520700"/>
              <a:gd name="connsiteX1" fmla="*/ 11176 w 3826002"/>
              <a:gd name="connsiteY1" fmla="*/ 0 h 520700"/>
              <a:gd name="connsiteX2" fmla="*/ 3826002 w 3826002"/>
              <a:gd name="connsiteY2" fmla="*/ 520700 h 520700"/>
              <a:gd name="connsiteX3" fmla="*/ 0 w 3826002"/>
              <a:gd name="connsiteY3" fmla="*/ 520700 h 520700"/>
              <a:gd name="connsiteX0" fmla="*/ 0 w 3826002"/>
              <a:gd name="connsiteY0" fmla="*/ 501650 h 501650"/>
              <a:gd name="connsiteX1" fmla="*/ 11176 w 3826002"/>
              <a:gd name="connsiteY1" fmla="*/ 0 h 501650"/>
              <a:gd name="connsiteX2" fmla="*/ 3826002 w 3826002"/>
              <a:gd name="connsiteY2" fmla="*/ 501650 h 501650"/>
              <a:gd name="connsiteX3" fmla="*/ 0 w 3826002"/>
              <a:gd name="connsiteY3" fmla="*/ 501650 h 501650"/>
              <a:gd name="connsiteX0" fmla="*/ 1524 w 3827526"/>
              <a:gd name="connsiteY0" fmla="*/ 508000 h 508000"/>
              <a:gd name="connsiteX1" fmla="*/ 0 w 3827526"/>
              <a:gd name="connsiteY1" fmla="*/ 0 h 508000"/>
              <a:gd name="connsiteX2" fmla="*/ 3827526 w 3827526"/>
              <a:gd name="connsiteY2" fmla="*/ 508000 h 508000"/>
              <a:gd name="connsiteX3" fmla="*/ 1524 w 3827526"/>
              <a:gd name="connsiteY3" fmla="*/ 508000 h 508000"/>
              <a:gd name="connsiteX0" fmla="*/ 1524 w 3700526"/>
              <a:gd name="connsiteY0" fmla="*/ 508000 h 508000"/>
              <a:gd name="connsiteX1" fmla="*/ 0 w 3700526"/>
              <a:gd name="connsiteY1" fmla="*/ 0 h 508000"/>
              <a:gd name="connsiteX2" fmla="*/ 3700526 w 3700526"/>
              <a:gd name="connsiteY2" fmla="*/ 508000 h 508000"/>
              <a:gd name="connsiteX3" fmla="*/ 1524 w 3700526"/>
              <a:gd name="connsiteY3" fmla="*/ 508000 h 508000"/>
              <a:gd name="connsiteX0" fmla="*/ 1524 w 3732276"/>
              <a:gd name="connsiteY0" fmla="*/ 508000 h 508000"/>
              <a:gd name="connsiteX1" fmla="*/ 0 w 3732276"/>
              <a:gd name="connsiteY1" fmla="*/ 0 h 508000"/>
              <a:gd name="connsiteX2" fmla="*/ 3732276 w 3732276"/>
              <a:gd name="connsiteY2" fmla="*/ 508000 h 508000"/>
              <a:gd name="connsiteX3" fmla="*/ 1524 w 3732276"/>
              <a:gd name="connsiteY3" fmla="*/ 508000 h 508000"/>
              <a:gd name="connsiteX0" fmla="*/ 0 w 3730752"/>
              <a:gd name="connsiteY0" fmla="*/ 400050 h 400050"/>
              <a:gd name="connsiteX1" fmla="*/ 4826 w 3730752"/>
              <a:gd name="connsiteY1" fmla="*/ 0 h 400050"/>
              <a:gd name="connsiteX2" fmla="*/ 3730752 w 3730752"/>
              <a:gd name="connsiteY2" fmla="*/ 400050 h 400050"/>
              <a:gd name="connsiteX3" fmla="*/ 0 w 3730752"/>
              <a:gd name="connsiteY3" fmla="*/ 400050 h 400050"/>
              <a:gd name="connsiteX0" fmla="*/ 0 w 3654552"/>
              <a:gd name="connsiteY0" fmla="*/ 400050 h 406400"/>
              <a:gd name="connsiteX1" fmla="*/ 4826 w 3654552"/>
              <a:gd name="connsiteY1" fmla="*/ 0 h 406400"/>
              <a:gd name="connsiteX2" fmla="*/ 3654552 w 3654552"/>
              <a:gd name="connsiteY2" fmla="*/ 406400 h 406400"/>
              <a:gd name="connsiteX3" fmla="*/ 0 w 3654552"/>
              <a:gd name="connsiteY3" fmla="*/ 400050 h 406400"/>
              <a:gd name="connsiteX0" fmla="*/ 0 w 3654552"/>
              <a:gd name="connsiteY0" fmla="*/ 393700 h 400050"/>
              <a:gd name="connsiteX1" fmla="*/ 4826 w 3654552"/>
              <a:gd name="connsiteY1" fmla="*/ 0 h 400050"/>
              <a:gd name="connsiteX2" fmla="*/ 3654552 w 3654552"/>
              <a:gd name="connsiteY2" fmla="*/ 400050 h 400050"/>
              <a:gd name="connsiteX3" fmla="*/ 0 w 3654552"/>
              <a:gd name="connsiteY3" fmla="*/ 393700 h 400050"/>
              <a:gd name="connsiteX0" fmla="*/ 1862 w 3656414"/>
              <a:gd name="connsiteY0" fmla="*/ 393700 h 400050"/>
              <a:gd name="connsiteX1" fmla="*/ 338 w 3656414"/>
              <a:gd name="connsiteY1" fmla="*/ 0 h 400050"/>
              <a:gd name="connsiteX2" fmla="*/ 3656414 w 3656414"/>
              <a:gd name="connsiteY2" fmla="*/ 400050 h 400050"/>
              <a:gd name="connsiteX3" fmla="*/ 1862 w 3656414"/>
              <a:gd name="connsiteY3" fmla="*/ 39370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14" h="400050">
                <a:moveTo>
                  <a:pt x="1862" y="393700"/>
                </a:moveTo>
                <a:cubicBezTo>
                  <a:pt x="3471" y="260350"/>
                  <a:pt x="-1271" y="133350"/>
                  <a:pt x="338" y="0"/>
                </a:cubicBezTo>
                <a:lnTo>
                  <a:pt x="3656414" y="400050"/>
                </a:lnTo>
                <a:lnTo>
                  <a:pt x="1862" y="39370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5105400" y="1331214"/>
            <a:ext cx="45719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823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9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6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6" grpId="0" animBg="1"/>
      <p:bldP spid="27" grpId="0" animBg="1"/>
      <p:bldP spid="28" grpId="0" animBg="1"/>
      <p:bldP spid="14" grpId="0" animBg="1"/>
      <p:bldP spid="30" grpId="0" animBg="1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1848" y="-15875"/>
            <a:ext cx="5464175" cy="5164138"/>
          </a:xfrm>
          <a:custGeom>
            <a:avLst/>
            <a:gdLst>
              <a:gd name="connsiteX0" fmla="*/ 0 w 4826000"/>
              <a:gd name="connsiteY0" fmla="*/ 0 h 5221288"/>
              <a:gd name="connsiteX1" fmla="*/ 4826000 w 4826000"/>
              <a:gd name="connsiteY1" fmla="*/ 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0 w 4826000"/>
              <a:gd name="connsiteY0" fmla="*/ 0 h 5221288"/>
              <a:gd name="connsiteX1" fmla="*/ 4797425 w 4826000"/>
              <a:gd name="connsiteY1" fmla="*/ 5715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19050 w 4826000"/>
              <a:gd name="connsiteY0" fmla="*/ 0 h 5173663"/>
              <a:gd name="connsiteX1" fmla="*/ 4797425 w 4826000"/>
              <a:gd name="connsiteY1" fmla="*/ 9525 h 5173663"/>
              <a:gd name="connsiteX2" fmla="*/ 4826000 w 4826000"/>
              <a:gd name="connsiteY2" fmla="*/ 5173663 h 5173663"/>
              <a:gd name="connsiteX3" fmla="*/ 0 w 4826000"/>
              <a:gd name="connsiteY3" fmla="*/ 5173663 h 5173663"/>
              <a:gd name="connsiteX4" fmla="*/ 19050 w 4826000"/>
              <a:gd name="connsiteY4" fmla="*/ 0 h 5173663"/>
              <a:gd name="connsiteX0" fmla="*/ 19050 w 4797425"/>
              <a:gd name="connsiteY0" fmla="*/ 0 h 5173663"/>
              <a:gd name="connsiteX1" fmla="*/ 4797425 w 4797425"/>
              <a:gd name="connsiteY1" fmla="*/ 9525 h 5173663"/>
              <a:gd name="connsiteX2" fmla="*/ 3101975 w 4797425"/>
              <a:gd name="connsiteY2" fmla="*/ 5164138 h 5173663"/>
              <a:gd name="connsiteX3" fmla="*/ 0 w 4797425"/>
              <a:gd name="connsiteY3" fmla="*/ 5173663 h 5173663"/>
              <a:gd name="connsiteX4" fmla="*/ 19050 w 4797425"/>
              <a:gd name="connsiteY4" fmla="*/ 0 h 5173663"/>
              <a:gd name="connsiteX0" fmla="*/ 657225 w 5435600"/>
              <a:gd name="connsiteY0" fmla="*/ 0 h 5164138"/>
              <a:gd name="connsiteX1" fmla="*/ 5435600 w 5435600"/>
              <a:gd name="connsiteY1" fmla="*/ 9525 h 5164138"/>
              <a:gd name="connsiteX2" fmla="*/ 3740150 w 5435600"/>
              <a:gd name="connsiteY2" fmla="*/ 5164138 h 5164138"/>
              <a:gd name="connsiteX3" fmla="*/ 0 w 5435600"/>
              <a:gd name="connsiteY3" fmla="*/ 5116513 h 5164138"/>
              <a:gd name="connsiteX4" fmla="*/ 657225 w 5435600"/>
              <a:gd name="connsiteY4" fmla="*/ 0 h 5164138"/>
              <a:gd name="connsiteX0" fmla="*/ 685800 w 5464175"/>
              <a:gd name="connsiteY0" fmla="*/ 0 h 5164138"/>
              <a:gd name="connsiteX1" fmla="*/ 5464175 w 5464175"/>
              <a:gd name="connsiteY1" fmla="*/ 9525 h 5164138"/>
              <a:gd name="connsiteX2" fmla="*/ 3768725 w 5464175"/>
              <a:gd name="connsiteY2" fmla="*/ 5164138 h 5164138"/>
              <a:gd name="connsiteX3" fmla="*/ 0 w 5464175"/>
              <a:gd name="connsiteY3" fmla="*/ 5164138 h 5164138"/>
              <a:gd name="connsiteX4" fmla="*/ 685800 w 5464175"/>
              <a:gd name="connsiteY4" fmla="*/ 0 h 5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75" h="5164138">
                <a:moveTo>
                  <a:pt x="685800" y="0"/>
                </a:moveTo>
                <a:lnTo>
                  <a:pt x="5464175" y="9525"/>
                </a:lnTo>
                <a:lnTo>
                  <a:pt x="3768725" y="5164138"/>
                </a:lnTo>
                <a:lnTo>
                  <a:pt x="0" y="5164138"/>
                </a:lnTo>
                <a:lnTo>
                  <a:pt x="68580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286000" indent="-171450" algn="l">
              <a:tabLst>
                <a:tab pos="2171700" algn="l"/>
              </a:tabLst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868144" y="1453896"/>
            <a:ext cx="2807990" cy="0"/>
          </a:xfrm>
          <a:prstGeom prst="line">
            <a:avLst/>
          </a:prstGeom>
          <a:ln w="19050">
            <a:solidFill>
              <a:srgbClr val="EB242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868144" y="971550"/>
            <a:ext cx="290247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THE RESULTS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3727" y="192367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2670048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4599432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731520" y="336383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2670048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4599432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01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457200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04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2395728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02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2395728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05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325112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325112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06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654488" y="19659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294448" y="19842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6654488" y="2304288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6294448" y="232257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6654488" y="26517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6294448" y="26700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6654488" y="3008376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6294448" y="301752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8"/>
          </p:nvPr>
        </p:nvSpPr>
        <p:spPr>
          <a:xfrm>
            <a:off x="6654488" y="338328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6294448" y="338328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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50"/>
          </p:nvPr>
        </p:nvSpPr>
        <p:spPr>
          <a:xfrm>
            <a:off x="6654488" y="374904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51" hasCustomPrompt="1"/>
          </p:nvPr>
        </p:nvSpPr>
        <p:spPr>
          <a:xfrm>
            <a:off x="6294448" y="373989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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97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8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" grpId="0" animBg="1"/>
      <p:bldP spid="40" grpId="0" animBg="1"/>
      <p:bldP spid="41" grpId="0" animBg="1"/>
      <p:bldP spid="42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015570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-82128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2180077" y="1948237"/>
            <a:ext cx="1283743" cy="590725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5759834">
                <a:moveTo>
                  <a:pt x="1283743" y="5577652"/>
                </a:moveTo>
                <a:lnTo>
                  <a:pt x="498641" y="0"/>
                </a:lnTo>
                <a:lnTo>
                  <a:pt x="0" y="5759834"/>
                </a:lnTo>
                <a:lnTo>
                  <a:pt x="1283743" y="557765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6842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36096" y="483518"/>
            <a:ext cx="338938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336631" y="-4368382"/>
            <a:ext cx="2631272" cy="8924216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47939"/>
              <a:gd name="connsiteY0" fmla="*/ 0 h 4201763"/>
              <a:gd name="connsiteX1" fmla="*/ 2647939 w 2647939"/>
              <a:gd name="connsiteY1" fmla="*/ 41634 h 4201763"/>
              <a:gd name="connsiteX2" fmla="*/ 1772406 w 2647939"/>
              <a:gd name="connsiteY2" fmla="*/ 3777140 h 4201763"/>
              <a:gd name="connsiteX3" fmla="*/ 0 w 2647939"/>
              <a:gd name="connsiteY3" fmla="*/ 4201763 h 4201763"/>
              <a:gd name="connsiteX4" fmla="*/ 2358281 w 2647939"/>
              <a:gd name="connsiteY4" fmla="*/ 0 h 4201763"/>
              <a:gd name="connsiteX0" fmla="*/ 2358281 w 2666465"/>
              <a:gd name="connsiteY0" fmla="*/ 0 h 4201763"/>
              <a:gd name="connsiteX1" fmla="*/ 2666465 w 2666465"/>
              <a:gd name="connsiteY1" fmla="*/ 28296 h 4201763"/>
              <a:gd name="connsiteX2" fmla="*/ 1772406 w 2666465"/>
              <a:gd name="connsiteY2" fmla="*/ 3777140 h 4201763"/>
              <a:gd name="connsiteX3" fmla="*/ 0 w 2666465"/>
              <a:gd name="connsiteY3" fmla="*/ 4201763 h 4201763"/>
              <a:gd name="connsiteX4" fmla="*/ 2358281 w 2666465"/>
              <a:gd name="connsiteY4" fmla="*/ 0 h 4201763"/>
              <a:gd name="connsiteX0" fmla="*/ 2358281 w 2658210"/>
              <a:gd name="connsiteY0" fmla="*/ 0 h 4201763"/>
              <a:gd name="connsiteX1" fmla="*/ 2658210 w 2658210"/>
              <a:gd name="connsiteY1" fmla="*/ 42942 h 4201763"/>
              <a:gd name="connsiteX2" fmla="*/ 1772406 w 2658210"/>
              <a:gd name="connsiteY2" fmla="*/ 3777140 h 4201763"/>
              <a:gd name="connsiteX3" fmla="*/ 0 w 2658210"/>
              <a:gd name="connsiteY3" fmla="*/ 4201763 h 4201763"/>
              <a:gd name="connsiteX4" fmla="*/ 2358281 w 2658210"/>
              <a:gd name="connsiteY4" fmla="*/ 0 h 4201763"/>
              <a:gd name="connsiteX0" fmla="*/ 2358281 w 2632903"/>
              <a:gd name="connsiteY0" fmla="*/ 0 h 4201763"/>
              <a:gd name="connsiteX1" fmla="*/ 2632903 w 2632903"/>
              <a:gd name="connsiteY1" fmla="*/ 29253 h 4201763"/>
              <a:gd name="connsiteX2" fmla="*/ 1772406 w 2632903"/>
              <a:gd name="connsiteY2" fmla="*/ 3777140 h 4201763"/>
              <a:gd name="connsiteX3" fmla="*/ 0 w 2632903"/>
              <a:gd name="connsiteY3" fmla="*/ 4201763 h 4201763"/>
              <a:gd name="connsiteX4" fmla="*/ 2358281 w 2632903"/>
              <a:gd name="connsiteY4" fmla="*/ 0 h 4201763"/>
              <a:gd name="connsiteX0" fmla="*/ 2358281 w 2630151"/>
              <a:gd name="connsiteY0" fmla="*/ 0 h 4201763"/>
              <a:gd name="connsiteX1" fmla="*/ 2630151 w 2630151"/>
              <a:gd name="connsiteY1" fmla="*/ 34135 h 4201763"/>
              <a:gd name="connsiteX2" fmla="*/ 1772406 w 2630151"/>
              <a:gd name="connsiteY2" fmla="*/ 3777140 h 4201763"/>
              <a:gd name="connsiteX3" fmla="*/ 0 w 2630151"/>
              <a:gd name="connsiteY3" fmla="*/ 4201763 h 4201763"/>
              <a:gd name="connsiteX4" fmla="*/ 2358281 w 2630151"/>
              <a:gd name="connsiteY4" fmla="*/ 0 h 4201763"/>
              <a:gd name="connsiteX0" fmla="*/ 2358281 w 3967703"/>
              <a:gd name="connsiteY0" fmla="*/ 0 h 4201763"/>
              <a:gd name="connsiteX1" fmla="*/ 3967704 w 3967703"/>
              <a:gd name="connsiteY1" fmla="*/ 39655 h 4201763"/>
              <a:gd name="connsiteX2" fmla="*/ 1772406 w 3967703"/>
              <a:gd name="connsiteY2" fmla="*/ 3777140 h 4201763"/>
              <a:gd name="connsiteX3" fmla="*/ 0 w 3967703"/>
              <a:gd name="connsiteY3" fmla="*/ 4201763 h 4201763"/>
              <a:gd name="connsiteX4" fmla="*/ 2358281 w 3967703"/>
              <a:gd name="connsiteY4" fmla="*/ 0 h 4201763"/>
              <a:gd name="connsiteX0" fmla="*/ 3610995 w 3967705"/>
              <a:gd name="connsiteY0" fmla="*/ 0 h 4196694"/>
              <a:gd name="connsiteX1" fmla="*/ 3967704 w 3967705"/>
              <a:gd name="connsiteY1" fmla="*/ 34586 h 4196694"/>
              <a:gd name="connsiteX2" fmla="*/ 1772406 w 3967705"/>
              <a:gd name="connsiteY2" fmla="*/ 3772071 h 4196694"/>
              <a:gd name="connsiteX3" fmla="*/ 0 w 3967705"/>
              <a:gd name="connsiteY3" fmla="*/ 4196694 h 4196694"/>
              <a:gd name="connsiteX4" fmla="*/ 3610995 w 3967705"/>
              <a:gd name="connsiteY4" fmla="*/ 0 h 4196694"/>
              <a:gd name="connsiteX0" fmla="*/ 3566761 w 3967703"/>
              <a:gd name="connsiteY0" fmla="*/ 0 h 4242292"/>
              <a:gd name="connsiteX1" fmla="*/ 3967704 w 3967703"/>
              <a:gd name="connsiteY1" fmla="*/ 80184 h 4242292"/>
              <a:gd name="connsiteX2" fmla="*/ 1772406 w 3967703"/>
              <a:gd name="connsiteY2" fmla="*/ 3817669 h 4242292"/>
              <a:gd name="connsiteX3" fmla="*/ 0 w 3967703"/>
              <a:gd name="connsiteY3" fmla="*/ 4242292 h 4242292"/>
              <a:gd name="connsiteX4" fmla="*/ 3566761 w 3967703"/>
              <a:gd name="connsiteY4" fmla="*/ 0 h 42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703" h="4242292">
                <a:moveTo>
                  <a:pt x="3566761" y="0"/>
                </a:moveTo>
                <a:lnTo>
                  <a:pt x="3967704" y="80184"/>
                </a:lnTo>
                <a:lnTo>
                  <a:pt x="1772406" y="3817669"/>
                </a:lnTo>
                <a:lnTo>
                  <a:pt x="0" y="4242292"/>
                </a:lnTo>
                <a:lnTo>
                  <a:pt x="356676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340000">
            <a:off x="7281016" y="-1065447"/>
            <a:ext cx="335924" cy="31413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  <a:gd name="connsiteX0" fmla="*/ 0 w 503813"/>
              <a:gd name="connsiteY0" fmla="*/ 0 h 2938403"/>
              <a:gd name="connsiteX1" fmla="*/ 503813 w 503813"/>
              <a:gd name="connsiteY1" fmla="*/ 267775 h 2938403"/>
              <a:gd name="connsiteX2" fmla="*/ 191088 w 503813"/>
              <a:gd name="connsiteY2" fmla="*/ 2938403 h 2938403"/>
              <a:gd name="connsiteX3" fmla="*/ 0 w 503813"/>
              <a:gd name="connsiteY3" fmla="*/ 0 h 2938403"/>
              <a:gd name="connsiteX0" fmla="*/ 0 w 351115"/>
              <a:gd name="connsiteY0" fmla="*/ 0 h 2938403"/>
              <a:gd name="connsiteX1" fmla="*/ 351115 w 351115"/>
              <a:gd name="connsiteY1" fmla="*/ 176404 h 2938403"/>
              <a:gd name="connsiteX2" fmla="*/ 191088 w 351115"/>
              <a:gd name="connsiteY2" fmla="*/ 2938403 h 2938403"/>
              <a:gd name="connsiteX3" fmla="*/ 0 w 351115"/>
              <a:gd name="connsiteY3" fmla="*/ 0 h 2938403"/>
              <a:gd name="connsiteX0" fmla="*/ 0 w 433934"/>
              <a:gd name="connsiteY0" fmla="*/ 0 h 2938403"/>
              <a:gd name="connsiteX1" fmla="*/ 433934 w 433934"/>
              <a:gd name="connsiteY1" fmla="*/ 1466493 h 2938403"/>
              <a:gd name="connsiteX2" fmla="*/ 191088 w 433934"/>
              <a:gd name="connsiteY2" fmla="*/ 2938403 h 2938403"/>
              <a:gd name="connsiteX3" fmla="*/ 0 w 433934"/>
              <a:gd name="connsiteY3" fmla="*/ 0 h 2938403"/>
              <a:gd name="connsiteX0" fmla="*/ 0 w 501505"/>
              <a:gd name="connsiteY0" fmla="*/ 0 h 2938403"/>
              <a:gd name="connsiteX1" fmla="*/ 501505 w 501505"/>
              <a:gd name="connsiteY1" fmla="*/ 2300830 h 2938403"/>
              <a:gd name="connsiteX2" fmla="*/ 191088 w 501505"/>
              <a:gd name="connsiteY2" fmla="*/ 2938403 h 2938403"/>
              <a:gd name="connsiteX3" fmla="*/ 0 w 501505"/>
              <a:gd name="connsiteY3" fmla="*/ 0 h 2938403"/>
              <a:gd name="connsiteX0" fmla="*/ 0 w 335924"/>
              <a:gd name="connsiteY0" fmla="*/ 0 h 2938403"/>
              <a:gd name="connsiteX1" fmla="*/ 335924 w 335924"/>
              <a:gd name="connsiteY1" fmla="*/ 353912 h 2938403"/>
              <a:gd name="connsiteX2" fmla="*/ 191088 w 335924"/>
              <a:gd name="connsiteY2" fmla="*/ 2938403 h 2938403"/>
              <a:gd name="connsiteX3" fmla="*/ 0 w 335924"/>
              <a:gd name="connsiteY3" fmla="*/ 0 h 29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24" h="2938403">
                <a:moveTo>
                  <a:pt x="0" y="0"/>
                </a:moveTo>
                <a:lnTo>
                  <a:pt x="335924" y="353912"/>
                </a:lnTo>
                <a:lnTo>
                  <a:pt x="191088" y="29384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255265" y="204454"/>
            <a:ext cx="1378893" cy="727939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366093"/>
              <a:gd name="connsiteY0" fmla="*/ 404318 h 1391190"/>
              <a:gd name="connsiteX1" fmla="*/ 1366093 w 1366093"/>
              <a:gd name="connsiteY1" fmla="*/ 0 h 1391190"/>
              <a:gd name="connsiteX2" fmla="*/ 1356307 w 1366093"/>
              <a:gd name="connsiteY2" fmla="*/ 1391190 h 1391190"/>
              <a:gd name="connsiteX3" fmla="*/ 0 w 1366093"/>
              <a:gd name="connsiteY3" fmla="*/ 404318 h 1391190"/>
              <a:gd name="connsiteX0" fmla="*/ 0 w 1366093"/>
              <a:gd name="connsiteY0" fmla="*/ 404318 h 1190031"/>
              <a:gd name="connsiteX1" fmla="*/ 1366093 w 1366093"/>
              <a:gd name="connsiteY1" fmla="*/ 0 h 1190031"/>
              <a:gd name="connsiteX2" fmla="*/ 1083278 w 1366093"/>
              <a:gd name="connsiteY2" fmla="*/ 1190031 h 1190031"/>
              <a:gd name="connsiteX3" fmla="*/ 0 w 1366093"/>
              <a:gd name="connsiteY3" fmla="*/ 404318 h 1190031"/>
              <a:gd name="connsiteX0" fmla="*/ 0 w 1366093"/>
              <a:gd name="connsiteY0" fmla="*/ 404318 h 727939"/>
              <a:gd name="connsiteX1" fmla="*/ 1366093 w 1366093"/>
              <a:gd name="connsiteY1" fmla="*/ 0 h 727939"/>
              <a:gd name="connsiteX2" fmla="*/ 456093 w 1366093"/>
              <a:gd name="connsiteY2" fmla="*/ 727939 h 727939"/>
              <a:gd name="connsiteX3" fmla="*/ 0 w 1366093"/>
              <a:gd name="connsiteY3" fmla="*/ 404318 h 7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93" h="727939">
                <a:moveTo>
                  <a:pt x="0" y="404318"/>
                </a:moveTo>
                <a:lnTo>
                  <a:pt x="1366093" y="0"/>
                </a:lnTo>
                <a:lnTo>
                  <a:pt x="456093" y="727939"/>
                </a:lnTo>
                <a:lnTo>
                  <a:pt x="0" y="404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499992" y="895350"/>
            <a:ext cx="422868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64088" y="1"/>
            <a:ext cx="3784464" cy="5143824"/>
          </a:xfrm>
          <a:custGeom>
            <a:avLst/>
            <a:gdLst>
              <a:gd name="connsiteX0" fmla="*/ 0 w 4572002"/>
              <a:gd name="connsiteY0" fmla="*/ 0 h 5143500"/>
              <a:gd name="connsiteX1" fmla="*/ 4572002 w 4572002"/>
              <a:gd name="connsiteY1" fmla="*/ 0 h 5143500"/>
              <a:gd name="connsiteX2" fmla="*/ 4572002 w 4572002"/>
              <a:gd name="connsiteY2" fmla="*/ 5143500 h 5143500"/>
              <a:gd name="connsiteX3" fmla="*/ 0 w 4572002"/>
              <a:gd name="connsiteY3" fmla="*/ 5143500 h 5143500"/>
              <a:gd name="connsiteX4" fmla="*/ 0 w 4572002"/>
              <a:gd name="connsiteY4" fmla="*/ 0 h 5143500"/>
              <a:gd name="connsiteX0" fmla="*/ 0 w 4572002"/>
              <a:gd name="connsiteY0" fmla="*/ 0 h 5157148"/>
              <a:gd name="connsiteX1" fmla="*/ 4572002 w 4572002"/>
              <a:gd name="connsiteY1" fmla="*/ 0 h 5157148"/>
              <a:gd name="connsiteX2" fmla="*/ 4572002 w 4572002"/>
              <a:gd name="connsiteY2" fmla="*/ 5143500 h 5157148"/>
              <a:gd name="connsiteX3" fmla="*/ 1392071 w 4572002"/>
              <a:gd name="connsiteY3" fmla="*/ 5157148 h 5157148"/>
              <a:gd name="connsiteX4" fmla="*/ 0 w 4572002"/>
              <a:gd name="connsiteY4" fmla="*/ 0 h 5157148"/>
              <a:gd name="connsiteX0" fmla="*/ 0 w 4572002"/>
              <a:gd name="connsiteY0" fmla="*/ 0 h 5184443"/>
              <a:gd name="connsiteX1" fmla="*/ 4572002 w 4572002"/>
              <a:gd name="connsiteY1" fmla="*/ 0 h 5184443"/>
              <a:gd name="connsiteX2" fmla="*/ 4572002 w 4572002"/>
              <a:gd name="connsiteY2" fmla="*/ 5143500 h 5184443"/>
              <a:gd name="connsiteX3" fmla="*/ 1241946 w 4572002"/>
              <a:gd name="connsiteY3" fmla="*/ 5184443 h 5184443"/>
              <a:gd name="connsiteX4" fmla="*/ 0 w 4572002"/>
              <a:gd name="connsiteY4" fmla="*/ 0 h 5184443"/>
              <a:gd name="connsiteX0" fmla="*/ 0 w 4531059"/>
              <a:gd name="connsiteY0" fmla="*/ 0 h 5184443"/>
              <a:gd name="connsiteX1" fmla="*/ 4531059 w 4531059"/>
              <a:gd name="connsiteY1" fmla="*/ 0 h 5184443"/>
              <a:gd name="connsiteX2" fmla="*/ 4531059 w 4531059"/>
              <a:gd name="connsiteY2" fmla="*/ 5143500 h 5184443"/>
              <a:gd name="connsiteX3" fmla="*/ 1201003 w 4531059"/>
              <a:gd name="connsiteY3" fmla="*/ 5184443 h 5184443"/>
              <a:gd name="connsiteX4" fmla="*/ 0 w 4531059"/>
              <a:gd name="connsiteY4" fmla="*/ 0 h 5184443"/>
              <a:gd name="connsiteX0" fmla="*/ 0 w 4503764"/>
              <a:gd name="connsiteY0" fmla="*/ 0 h 5184443"/>
              <a:gd name="connsiteX1" fmla="*/ 4503764 w 4503764"/>
              <a:gd name="connsiteY1" fmla="*/ 0 h 5184443"/>
              <a:gd name="connsiteX2" fmla="*/ 4503764 w 4503764"/>
              <a:gd name="connsiteY2" fmla="*/ 5143500 h 5184443"/>
              <a:gd name="connsiteX3" fmla="*/ 1173708 w 4503764"/>
              <a:gd name="connsiteY3" fmla="*/ 5184443 h 5184443"/>
              <a:gd name="connsiteX4" fmla="*/ 0 w 4503764"/>
              <a:gd name="connsiteY4" fmla="*/ 0 h 5184443"/>
              <a:gd name="connsiteX0" fmla="*/ 0 w 4503764"/>
              <a:gd name="connsiteY0" fmla="*/ 0 h 5184770"/>
              <a:gd name="connsiteX1" fmla="*/ 4503764 w 4503764"/>
              <a:gd name="connsiteY1" fmla="*/ 0 h 5184770"/>
              <a:gd name="connsiteX2" fmla="*/ 4503764 w 4503764"/>
              <a:gd name="connsiteY2" fmla="*/ 5184770 h 5184770"/>
              <a:gd name="connsiteX3" fmla="*/ 1173708 w 4503764"/>
              <a:gd name="connsiteY3" fmla="*/ 5184443 h 5184770"/>
              <a:gd name="connsiteX4" fmla="*/ 0 w 4503764"/>
              <a:gd name="connsiteY4" fmla="*/ 0 h 5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3764" h="5184770">
                <a:moveTo>
                  <a:pt x="0" y="0"/>
                </a:moveTo>
                <a:lnTo>
                  <a:pt x="4503764" y="0"/>
                </a:lnTo>
                <a:lnTo>
                  <a:pt x="4503764" y="5184770"/>
                </a:lnTo>
                <a:lnTo>
                  <a:pt x="1173708" y="5184443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6149280" y="1419622"/>
            <a:ext cx="260773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377880" y="1112150"/>
            <a:ext cx="2514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8" name="Isosceles Triangle 5"/>
          <p:cNvSpPr/>
          <p:nvPr userDrawn="1"/>
        </p:nvSpPr>
        <p:spPr>
          <a:xfrm>
            <a:off x="1212272" y="3507853"/>
            <a:ext cx="5087919" cy="165073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  <a:gd name="connsiteX0" fmla="*/ 0 w 4546476"/>
              <a:gd name="connsiteY0" fmla="*/ 1974058 h 1974058"/>
              <a:gd name="connsiteX1" fmla="*/ 4211805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  <a:gd name="connsiteX0" fmla="*/ 0 w 4546476"/>
              <a:gd name="connsiteY0" fmla="*/ 1974058 h 1974058"/>
              <a:gd name="connsiteX1" fmla="*/ 4264863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74058">
                <a:moveTo>
                  <a:pt x="0" y="1974058"/>
                </a:moveTo>
                <a:lnTo>
                  <a:pt x="4264863" y="0"/>
                </a:lnTo>
                <a:lnTo>
                  <a:pt x="4546476" y="1974058"/>
                </a:lnTo>
                <a:lnTo>
                  <a:pt x="0" y="1974058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8904" y="1203598"/>
            <a:ext cx="4709160" cy="936104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546288" y="2221992"/>
            <a:ext cx="4496962" cy="837980"/>
          </a:xfrm>
          <a:prstGeom prst="rect">
            <a:avLst/>
          </a:prstGeom>
          <a:solidFill>
            <a:srgbClr val="FFB9B9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46"/>
          </p:nvPr>
        </p:nvSpPr>
        <p:spPr>
          <a:xfrm>
            <a:off x="438904" y="3145536"/>
            <a:ext cx="4709160" cy="72008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515826" y="1059582"/>
            <a:ext cx="453159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390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262198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164500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996696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3578778" y="971301"/>
            <a:ext cx="1283743" cy="872972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  <a:gd name="connsiteX0" fmla="*/ 1283743 w 1283743"/>
              <a:gd name="connsiteY0" fmla="*/ 6654171 h 6836353"/>
              <a:gd name="connsiteX1" fmla="*/ 422392 w 1283743"/>
              <a:gd name="connsiteY1" fmla="*/ 0 h 6836353"/>
              <a:gd name="connsiteX2" fmla="*/ 0 w 1283743"/>
              <a:gd name="connsiteY2" fmla="*/ 6836353 h 6836353"/>
              <a:gd name="connsiteX3" fmla="*/ 1283743 w 1283743"/>
              <a:gd name="connsiteY3" fmla="*/ 6654171 h 6836353"/>
              <a:gd name="connsiteX0" fmla="*/ 1283743 w 1283743"/>
              <a:gd name="connsiteY0" fmla="*/ 8188892 h 8371074"/>
              <a:gd name="connsiteX1" fmla="*/ 187236 w 1283743"/>
              <a:gd name="connsiteY1" fmla="*/ 0 h 8371074"/>
              <a:gd name="connsiteX2" fmla="*/ 0 w 1283743"/>
              <a:gd name="connsiteY2" fmla="*/ 8371074 h 8371074"/>
              <a:gd name="connsiteX3" fmla="*/ 1283743 w 1283743"/>
              <a:gd name="connsiteY3" fmla="*/ 8188892 h 8371074"/>
              <a:gd name="connsiteX0" fmla="*/ 1283743 w 1283743"/>
              <a:gd name="connsiteY0" fmla="*/ 8329685 h 8511867"/>
              <a:gd name="connsiteX1" fmla="*/ 191825 w 1283743"/>
              <a:gd name="connsiteY1" fmla="*/ 0 h 8511867"/>
              <a:gd name="connsiteX2" fmla="*/ 0 w 1283743"/>
              <a:gd name="connsiteY2" fmla="*/ 8511867 h 8511867"/>
              <a:gd name="connsiteX3" fmla="*/ 1283743 w 1283743"/>
              <a:gd name="connsiteY3" fmla="*/ 8329685 h 85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8511867">
                <a:moveTo>
                  <a:pt x="1283743" y="8329685"/>
                </a:moveTo>
                <a:lnTo>
                  <a:pt x="191825" y="0"/>
                </a:lnTo>
                <a:lnTo>
                  <a:pt x="0" y="8511867"/>
                </a:lnTo>
                <a:lnTo>
                  <a:pt x="1283743" y="832968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7909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73243" y="514350"/>
            <a:ext cx="3252241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EVENTS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899592" y="3323752"/>
            <a:ext cx="22322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5315" y="1566970"/>
            <a:ext cx="2048256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3474720" y="3333369"/>
            <a:ext cx="2236994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3570664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053328" y="3337560"/>
            <a:ext cx="22128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6126480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3575304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6126480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</p:spTree>
    <p:extLst>
      <p:ext uri="{BB962C8B-B14F-4D97-AF65-F5344CB8AC3E}">
        <p14:creationId xmlns:p14="http://schemas.microsoft.com/office/powerpoint/2010/main" val="2155156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9864409" flipV="1">
            <a:off x="42055" y="99888"/>
            <a:ext cx="1138998" cy="2347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72425"/>
              <a:gd name="connsiteY0" fmla="*/ 3680046 h 5138237"/>
              <a:gd name="connsiteX1" fmla="*/ 4060253 w 4472425"/>
              <a:gd name="connsiteY1" fmla="*/ -1 h 5138237"/>
              <a:gd name="connsiteX2" fmla="*/ 4472426 w 4472425"/>
              <a:gd name="connsiteY2" fmla="*/ 251961 h 5138237"/>
              <a:gd name="connsiteX3" fmla="*/ 1910777 w 4472425"/>
              <a:gd name="connsiteY3" fmla="*/ 5138237 h 5138237"/>
              <a:gd name="connsiteX4" fmla="*/ 0 w 4472425"/>
              <a:gd name="connsiteY4" fmla="*/ 3680046 h 5138237"/>
              <a:gd name="connsiteX0" fmla="*/ 0 w 4472425"/>
              <a:gd name="connsiteY0" fmla="*/ 3680046 h 5209789"/>
              <a:gd name="connsiteX1" fmla="*/ 4060253 w 4472425"/>
              <a:gd name="connsiteY1" fmla="*/ -1 h 5209789"/>
              <a:gd name="connsiteX2" fmla="*/ 4472426 w 4472425"/>
              <a:gd name="connsiteY2" fmla="*/ 251961 h 5209789"/>
              <a:gd name="connsiteX3" fmla="*/ 785853 w 4472425"/>
              <a:gd name="connsiteY3" fmla="*/ 5209789 h 5209789"/>
              <a:gd name="connsiteX4" fmla="*/ 0 w 4472425"/>
              <a:gd name="connsiteY4" fmla="*/ 3680046 h 5209789"/>
              <a:gd name="connsiteX0" fmla="*/ 0 w 4472425"/>
              <a:gd name="connsiteY0" fmla="*/ 3544307 h 5074050"/>
              <a:gd name="connsiteX1" fmla="*/ 4147815 w 4472425"/>
              <a:gd name="connsiteY1" fmla="*/ 0 h 5074050"/>
              <a:gd name="connsiteX2" fmla="*/ 4472426 w 4472425"/>
              <a:gd name="connsiteY2" fmla="*/ 116222 h 5074050"/>
              <a:gd name="connsiteX3" fmla="*/ 785853 w 4472425"/>
              <a:gd name="connsiteY3" fmla="*/ 5074050 h 5074050"/>
              <a:gd name="connsiteX4" fmla="*/ 0 w 4472425"/>
              <a:gd name="connsiteY4" fmla="*/ 3544307 h 5074050"/>
              <a:gd name="connsiteX0" fmla="*/ 0 w 4472425"/>
              <a:gd name="connsiteY0" fmla="*/ 3544307 h 5682671"/>
              <a:gd name="connsiteX1" fmla="*/ 4147815 w 4472425"/>
              <a:gd name="connsiteY1" fmla="*/ 0 h 5682671"/>
              <a:gd name="connsiteX2" fmla="*/ 4472426 w 4472425"/>
              <a:gd name="connsiteY2" fmla="*/ 116222 h 5682671"/>
              <a:gd name="connsiteX3" fmla="*/ 1059879 w 4472425"/>
              <a:gd name="connsiteY3" fmla="*/ 5682671 h 5682671"/>
              <a:gd name="connsiteX4" fmla="*/ 0 w 4472425"/>
              <a:gd name="connsiteY4" fmla="*/ 3544307 h 5682671"/>
              <a:gd name="connsiteX0" fmla="*/ 0 w 4472425"/>
              <a:gd name="connsiteY0" fmla="*/ 3684934 h 5823298"/>
              <a:gd name="connsiteX1" fmla="*/ 2196714 w 4472425"/>
              <a:gd name="connsiteY1" fmla="*/ 0 h 5823298"/>
              <a:gd name="connsiteX2" fmla="*/ 4472426 w 4472425"/>
              <a:gd name="connsiteY2" fmla="*/ 256849 h 5823298"/>
              <a:gd name="connsiteX3" fmla="*/ 1059879 w 4472425"/>
              <a:gd name="connsiteY3" fmla="*/ 5823298 h 5823298"/>
              <a:gd name="connsiteX4" fmla="*/ 0 w 4472425"/>
              <a:gd name="connsiteY4" fmla="*/ 3684934 h 5823298"/>
              <a:gd name="connsiteX0" fmla="*/ 0 w 2777319"/>
              <a:gd name="connsiteY0" fmla="*/ 3684934 h 5823298"/>
              <a:gd name="connsiteX1" fmla="*/ 2196714 w 2777319"/>
              <a:gd name="connsiteY1" fmla="*/ 0 h 5823298"/>
              <a:gd name="connsiteX2" fmla="*/ 2777318 w 2777319"/>
              <a:gd name="connsiteY2" fmla="*/ 93679 h 5823298"/>
              <a:gd name="connsiteX3" fmla="*/ 1059879 w 2777319"/>
              <a:gd name="connsiteY3" fmla="*/ 5823298 h 5823298"/>
              <a:gd name="connsiteX4" fmla="*/ 0 w 2777319"/>
              <a:gd name="connsiteY4" fmla="*/ 3684934 h 5823298"/>
              <a:gd name="connsiteX0" fmla="*/ 0 w 2864177"/>
              <a:gd name="connsiteY0" fmla="*/ 3831091 h 5823298"/>
              <a:gd name="connsiteX1" fmla="*/ 2283572 w 2864177"/>
              <a:gd name="connsiteY1" fmla="*/ 0 h 5823298"/>
              <a:gd name="connsiteX2" fmla="*/ 2864176 w 2864177"/>
              <a:gd name="connsiteY2" fmla="*/ 93679 h 5823298"/>
              <a:gd name="connsiteX3" fmla="*/ 1146737 w 2864177"/>
              <a:gd name="connsiteY3" fmla="*/ 5823298 h 5823298"/>
              <a:gd name="connsiteX4" fmla="*/ 0 w 2864177"/>
              <a:gd name="connsiteY4" fmla="*/ 3831091 h 5823298"/>
              <a:gd name="connsiteX0" fmla="*/ 0 w 2864177"/>
              <a:gd name="connsiteY0" fmla="*/ 3831091 h 5904349"/>
              <a:gd name="connsiteX1" fmla="*/ 2283572 w 2864177"/>
              <a:gd name="connsiteY1" fmla="*/ 0 h 5904349"/>
              <a:gd name="connsiteX2" fmla="*/ 2864176 w 2864177"/>
              <a:gd name="connsiteY2" fmla="*/ 93679 h 5904349"/>
              <a:gd name="connsiteX3" fmla="*/ 1073186 w 2864177"/>
              <a:gd name="connsiteY3" fmla="*/ 5904350 h 5904349"/>
              <a:gd name="connsiteX4" fmla="*/ 0 w 2864177"/>
              <a:gd name="connsiteY4" fmla="*/ 3831091 h 5904349"/>
              <a:gd name="connsiteX0" fmla="*/ 0 w 2864177"/>
              <a:gd name="connsiteY0" fmla="*/ 3831091 h 5499764"/>
              <a:gd name="connsiteX1" fmla="*/ 2283572 w 2864177"/>
              <a:gd name="connsiteY1" fmla="*/ 0 h 5499764"/>
              <a:gd name="connsiteX2" fmla="*/ 2864176 w 2864177"/>
              <a:gd name="connsiteY2" fmla="*/ 93679 h 5499764"/>
              <a:gd name="connsiteX3" fmla="*/ 856732 w 2864177"/>
              <a:gd name="connsiteY3" fmla="*/ 5499764 h 5499764"/>
              <a:gd name="connsiteX4" fmla="*/ 0 w 2864177"/>
              <a:gd name="connsiteY4" fmla="*/ 3831091 h 5499764"/>
              <a:gd name="connsiteX0" fmla="*/ 0 w 2864177"/>
              <a:gd name="connsiteY0" fmla="*/ 4077565 h 5746238"/>
              <a:gd name="connsiteX1" fmla="*/ 2633115 w 2864177"/>
              <a:gd name="connsiteY1" fmla="*/ -1 h 5746238"/>
              <a:gd name="connsiteX2" fmla="*/ 2864176 w 2864177"/>
              <a:gd name="connsiteY2" fmla="*/ 340153 h 5746238"/>
              <a:gd name="connsiteX3" fmla="*/ 856732 w 2864177"/>
              <a:gd name="connsiteY3" fmla="*/ 5746238 h 5746238"/>
              <a:gd name="connsiteX4" fmla="*/ 0 w 2864177"/>
              <a:gd name="connsiteY4" fmla="*/ 4077565 h 5746238"/>
              <a:gd name="connsiteX0" fmla="*/ 0 w 2979759"/>
              <a:gd name="connsiteY0" fmla="*/ 4077565 h 5746238"/>
              <a:gd name="connsiteX1" fmla="*/ 2633115 w 2979759"/>
              <a:gd name="connsiteY1" fmla="*/ -1 h 5746238"/>
              <a:gd name="connsiteX2" fmla="*/ 2979759 w 2979759"/>
              <a:gd name="connsiteY2" fmla="*/ 401936 h 5746238"/>
              <a:gd name="connsiteX3" fmla="*/ 856732 w 2979759"/>
              <a:gd name="connsiteY3" fmla="*/ 5746238 h 5746238"/>
              <a:gd name="connsiteX4" fmla="*/ 0 w 2979759"/>
              <a:gd name="connsiteY4" fmla="*/ 4077565 h 5746238"/>
              <a:gd name="connsiteX0" fmla="*/ 0 w 3596890"/>
              <a:gd name="connsiteY0" fmla="*/ 4077565 h 5746238"/>
              <a:gd name="connsiteX1" fmla="*/ 2633115 w 3596890"/>
              <a:gd name="connsiteY1" fmla="*/ -1 h 5746238"/>
              <a:gd name="connsiteX2" fmla="*/ 3596889 w 3596890"/>
              <a:gd name="connsiteY2" fmla="*/ 1285509 h 5746238"/>
              <a:gd name="connsiteX3" fmla="*/ 856732 w 3596890"/>
              <a:gd name="connsiteY3" fmla="*/ 5746238 h 5746238"/>
              <a:gd name="connsiteX4" fmla="*/ 0 w 3596890"/>
              <a:gd name="connsiteY4" fmla="*/ 4077565 h 5746238"/>
              <a:gd name="connsiteX0" fmla="*/ 0 w 3402152"/>
              <a:gd name="connsiteY0" fmla="*/ 4077565 h 5746238"/>
              <a:gd name="connsiteX1" fmla="*/ 2633115 w 3402152"/>
              <a:gd name="connsiteY1" fmla="*/ -1 h 5746238"/>
              <a:gd name="connsiteX2" fmla="*/ 3402152 w 3402152"/>
              <a:gd name="connsiteY2" fmla="*/ 844384 h 5746238"/>
              <a:gd name="connsiteX3" fmla="*/ 856732 w 3402152"/>
              <a:gd name="connsiteY3" fmla="*/ 5746238 h 5746238"/>
              <a:gd name="connsiteX4" fmla="*/ 0 w 3402152"/>
              <a:gd name="connsiteY4" fmla="*/ 4077565 h 5746238"/>
              <a:gd name="connsiteX0" fmla="*/ 0 w 3402152"/>
              <a:gd name="connsiteY0" fmla="*/ 3520846 h 5189519"/>
              <a:gd name="connsiteX1" fmla="*/ 3089133 w 3402152"/>
              <a:gd name="connsiteY1" fmla="*/ -1 h 5189519"/>
              <a:gd name="connsiteX2" fmla="*/ 3402152 w 3402152"/>
              <a:gd name="connsiteY2" fmla="*/ 287665 h 5189519"/>
              <a:gd name="connsiteX3" fmla="*/ 856732 w 3402152"/>
              <a:gd name="connsiteY3" fmla="*/ 5189519 h 5189519"/>
              <a:gd name="connsiteX4" fmla="*/ 0 w 3402152"/>
              <a:gd name="connsiteY4" fmla="*/ 3520846 h 5189519"/>
              <a:gd name="connsiteX0" fmla="*/ 0 w 3402152"/>
              <a:gd name="connsiteY0" fmla="*/ 3520846 h 5863830"/>
              <a:gd name="connsiteX1" fmla="*/ 3089133 w 3402152"/>
              <a:gd name="connsiteY1" fmla="*/ -1 h 5863830"/>
              <a:gd name="connsiteX2" fmla="*/ 3402152 w 3402152"/>
              <a:gd name="connsiteY2" fmla="*/ 287665 h 5863830"/>
              <a:gd name="connsiteX3" fmla="*/ 1217486 w 3402152"/>
              <a:gd name="connsiteY3" fmla="*/ 5863830 h 5863830"/>
              <a:gd name="connsiteX4" fmla="*/ 0 w 3402152"/>
              <a:gd name="connsiteY4" fmla="*/ 3520846 h 5863830"/>
              <a:gd name="connsiteX0" fmla="*/ 1 w 2939127"/>
              <a:gd name="connsiteY0" fmla="*/ 4322045 h 5863830"/>
              <a:gd name="connsiteX1" fmla="*/ 2626108 w 2939127"/>
              <a:gd name="connsiteY1" fmla="*/ -1 h 5863830"/>
              <a:gd name="connsiteX2" fmla="*/ 2939127 w 2939127"/>
              <a:gd name="connsiteY2" fmla="*/ 287665 h 5863830"/>
              <a:gd name="connsiteX3" fmla="*/ 754461 w 2939127"/>
              <a:gd name="connsiteY3" fmla="*/ 5863830 h 5863830"/>
              <a:gd name="connsiteX4" fmla="*/ 1 w 2939127"/>
              <a:gd name="connsiteY4" fmla="*/ 4322045 h 5863830"/>
              <a:gd name="connsiteX0" fmla="*/ -1 w 2999367"/>
              <a:gd name="connsiteY0" fmla="*/ 4337990 h 5863830"/>
              <a:gd name="connsiteX1" fmla="*/ 2686348 w 2999367"/>
              <a:gd name="connsiteY1" fmla="*/ -1 h 5863830"/>
              <a:gd name="connsiteX2" fmla="*/ 2999367 w 2999367"/>
              <a:gd name="connsiteY2" fmla="*/ 287665 h 5863830"/>
              <a:gd name="connsiteX3" fmla="*/ 814701 w 2999367"/>
              <a:gd name="connsiteY3" fmla="*/ 5863830 h 5863830"/>
              <a:gd name="connsiteX4" fmla="*/ -1 w 2999367"/>
              <a:gd name="connsiteY4" fmla="*/ 4337990 h 58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67" h="5863830">
                <a:moveTo>
                  <a:pt x="-1" y="4337990"/>
                </a:moveTo>
                <a:lnTo>
                  <a:pt x="2686348" y="-1"/>
                </a:lnTo>
                <a:lnTo>
                  <a:pt x="2999367" y="287665"/>
                </a:lnTo>
                <a:lnTo>
                  <a:pt x="814701" y="5863830"/>
                </a:lnTo>
                <a:lnTo>
                  <a:pt x="-1" y="433799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618726">
            <a:off x="-855862" y="2949578"/>
            <a:ext cx="3043094" cy="2916154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795759"/>
              <a:gd name="connsiteY0" fmla="*/ 2888460 h 2888460"/>
              <a:gd name="connsiteX1" fmla="*/ 361652 w 2795759"/>
              <a:gd name="connsiteY1" fmla="*/ 1376456 h 2888460"/>
              <a:gd name="connsiteX2" fmla="*/ 2795759 w 2795759"/>
              <a:gd name="connsiteY2" fmla="*/ 0 h 2888460"/>
              <a:gd name="connsiteX3" fmla="*/ 0 w 2795759"/>
              <a:gd name="connsiteY3" fmla="*/ 2888460 h 2888460"/>
              <a:gd name="connsiteX0" fmla="*/ 338130 w 2434107"/>
              <a:gd name="connsiteY0" fmla="*/ 2201988 h 2201988"/>
              <a:gd name="connsiteX1" fmla="*/ 0 w 2434107"/>
              <a:gd name="connsiteY1" fmla="*/ 1376456 h 2201988"/>
              <a:gd name="connsiteX2" fmla="*/ 2434107 w 2434107"/>
              <a:gd name="connsiteY2" fmla="*/ 0 h 2201988"/>
              <a:gd name="connsiteX3" fmla="*/ 338130 w 2434107"/>
              <a:gd name="connsiteY3" fmla="*/ 2201988 h 2201988"/>
              <a:gd name="connsiteX0" fmla="*/ 739285 w 2835262"/>
              <a:gd name="connsiteY0" fmla="*/ 2201988 h 2201988"/>
              <a:gd name="connsiteX1" fmla="*/ 0 w 2835262"/>
              <a:gd name="connsiteY1" fmla="*/ 1622968 h 2201988"/>
              <a:gd name="connsiteX2" fmla="*/ 2835262 w 2835262"/>
              <a:gd name="connsiteY2" fmla="*/ 0 h 2201988"/>
              <a:gd name="connsiteX3" fmla="*/ 739285 w 2835262"/>
              <a:gd name="connsiteY3" fmla="*/ 2201988 h 2201988"/>
              <a:gd name="connsiteX0" fmla="*/ 739285 w 2868395"/>
              <a:gd name="connsiteY0" fmla="*/ 2181626 h 2181626"/>
              <a:gd name="connsiteX1" fmla="*/ 0 w 2868395"/>
              <a:gd name="connsiteY1" fmla="*/ 1602606 h 2181626"/>
              <a:gd name="connsiteX2" fmla="*/ 2868395 w 2868395"/>
              <a:gd name="connsiteY2" fmla="*/ 0 h 2181626"/>
              <a:gd name="connsiteX3" fmla="*/ 739285 w 2868395"/>
              <a:gd name="connsiteY3" fmla="*/ 2181626 h 2181626"/>
              <a:gd name="connsiteX0" fmla="*/ 955478 w 3084588"/>
              <a:gd name="connsiteY0" fmla="*/ 2181626 h 2181626"/>
              <a:gd name="connsiteX1" fmla="*/ 0 w 3084588"/>
              <a:gd name="connsiteY1" fmla="*/ 1402904 h 2181626"/>
              <a:gd name="connsiteX2" fmla="*/ 3084588 w 3084588"/>
              <a:gd name="connsiteY2" fmla="*/ 0 h 2181626"/>
              <a:gd name="connsiteX3" fmla="*/ 955478 w 3084588"/>
              <a:gd name="connsiteY3" fmla="*/ 2181626 h 2181626"/>
              <a:gd name="connsiteX0" fmla="*/ 955478 w 2811266"/>
              <a:gd name="connsiteY0" fmla="*/ 1903978 h 1903978"/>
              <a:gd name="connsiteX1" fmla="*/ 0 w 2811266"/>
              <a:gd name="connsiteY1" fmla="*/ 1125256 h 1903978"/>
              <a:gd name="connsiteX2" fmla="*/ 2811266 w 2811266"/>
              <a:gd name="connsiteY2" fmla="*/ 0 h 1903978"/>
              <a:gd name="connsiteX3" fmla="*/ 955478 w 2811266"/>
              <a:gd name="connsiteY3" fmla="*/ 1903978 h 1903978"/>
              <a:gd name="connsiteX0" fmla="*/ 433280 w 2289068"/>
              <a:gd name="connsiteY0" fmla="*/ 1903978 h 1903978"/>
              <a:gd name="connsiteX1" fmla="*/ 0 w 2289068"/>
              <a:gd name="connsiteY1" fmla="*/ 365553 h 1903978"/>
              <a:gd name="connsiteX2" fmla="*/ 2289068 w 2289068"/>
              <a:gd name="connsiteY2" fmla="*/ 0 h 1903978"/>
              <a:gd name="connsiteX3" fmla="*/ 433280 w 2289068"/>
              <a:gd name="connsiteY3" fmla="*/ 1903978 h 1903978"/>
              <a:gd name="connsiteX0" fmla="*/ 0 w 2443847"/>
              <a:gd name="connsiteY0" fmla="*/ 2433823 h 2433823"/>
              <a:gd name="connsiteX1" fmla="*/ 154779 w 2443847"/>
              <a:gd name="connsiteY1" fmla="*/ 365553 h 2433823"/>
              <a:gd name="connsiteX2" fmla="*/ 2443847 w 2443847"/>
              <a:gd name="connsiteY2" fmla="*/ 0 h 2433823"/>
              <a:gd name="connsiteX3" fmla="*/ 0 w 2443847"/>
              <a:gd name="connsiteY3" fmla="*/ 2433823 h 2433823"/>
              <a:gd name="connsiteX0" fmla="*/ 0 w 2497683"/>
              <a:gd name="connsiteY0" fmla="*/ 2512143 h 2512143"/>
              <a:gd name="connsiteX1" fmla="*/ 208615 w 2497683"/>
              <a:gd name="connsiteY1" fmla="*/ 365553 h 2512143"/>
              <a:gd name="connsiteX2" fmla="*/ 2497683 w 2497683"/>
              <a:gd name="connsiteY2" fmla="*/ 0 h 2512143"/>
              <a:gd name="connsiteX3" fmla="*/ 0 w 2497683"/>
              <a:gd name="connsiteY3" fmla="*/ 2512143 h 2512143"/>
              <a:gd name="connsiteX0" fmla="*/ 0 w 2549449"/>
              <a:gd name="connsiteY0" fmla="*/ 2536032 h 2536032"/>
              <a:gd name="connsiteX1" fmla="*/ 260381 w 2549449"/>
              <a:gd name="connsiteY1" fmla="*/ 365553 h 2536032"/>
              <a:gd name="connsiteX2" fmla="*/ 2549449 w 2549449"/>
              <a:gd name="connsiteY2" fmla="*/ 0 h 2536032"/>
              <a:gd name="connsiteX3" fmla="*/ 0 w 2549449"/>
              <a:gd name="connsiteY3" fmla="*/ 2536032 h 2536032"/>
              <a:gd name="connsiteX0" fmla="*/ 0 w 2608669"/>
              <a:gd name="connsiteY0" fmla="*/ 2622183 h 2622183"/>
              <a:gd name="connsiteX1" fmla="*/ 319601 w 2608669"/>
              <a:gd name="connsiteY1" fmla="*/ 365553 h 2622183"/>
              <a:gd name="connsiteX2" fmla="*/ 2608669 w 2608669"/>
              <a:gd name="connsiteY2" fmla="*/ 0 h 2622183"/>
              <a:gd name="connsiteX3" fmla="*/ 0 w 2608669"/>
              <a:gd name="connsiteY3" fmla="*/ 2622183 h 2622183"/>
              <a:gd name="connsiteX0" fmla="*/ 0 w 2570985"/>
              <a:gd name="connsiteY0" fmla="*/ 2567359 h 2567359"/>
              <a:gd name="connsiteX1" fmla="*/ 281917 w 2570985"/>
              <a:gd name="connsiteY1" fmla="*/ 365553 h 2567359"/>
              <a:gd name="connsiteX2" fmla="*/ 2570985 w 2570985"/>
              <a:gd name="connsiteY2" fmla="*/ 0 h 2567359"/>
              <a:gd name="connsiteX3" fmla="*/ 0 w 2570985"/>
              <a:gd name="connsiteY3" fmla="*/ 2567359 h 2567359"/>
              <a:gd name="connsiteX0" fmla="*/ 0 w 2557733"/>
              <a:gd name="connsiteY0" fmla="*/ 2530941 h 2530941"/>
              <a:gd name="connsiteX1" fmla="*/ 268665 w 2557733"/>
              <a:gd name="connsiteY1" fmla="*/ 365553 h 2530941"/>
              <a:gd name="connsiteX2" fmla="*/ 2557733 w 2557733"/>
              <a:gd name="connsiteY2" fmla="*/ 0 h 2530941"/>
              <a:gd name="connsiteX3" fmla="*/ 0 w 2557733"/>
              <a:gd name="connsiteY3" fmla="*/ 2530941 h 2530941"/>
              <a:gd name="connsiteX0" fmla="*/ 0 w 2543650"/>
              <a:gd name="connsiteY0" fmla="*/ 2561876 h 2561876"/>
              <a:gd name="connsiteX1" fmla="*/ 254582 w 2543650"/>
              <a:gd name="connsiteY1" fmla="*/ 365553 h 2561876"/>
              <a:gd name="connsiteX2" fmla="*/ 2543650 w 2543650"/>
              <a:gd name="connsiteY2" fmla="*/ 0 h 2561876"/>
              <a:gd name="connsiteX3" fmla="*/ 0 w 2543650"/>
              <a:gd name="connsiteY3" fmla="*/ 2561876 h 2561876"/>
              <a:gd name="connsiteX0" fmla="*/ 284565 w 2828215"/>
              <a:gd name="connsiteY0" fmla="*/ 2561876 h 2561876"/>
              <a:gd name="connsiteX1" fmla="*/ 0 w 2828215"/>
              <a:gd name="connsiteY1" fmla="*/ 1749840 h 2561876"/>
              <a:gd name="connsiteX2" fmla="*/ 2828215 w 2828215"/>
              <a:gd name="connsiteY2" fmla="*/ 0 h 2561876"/>
              <a:gd name="connsiteX3" fmla="*/ 284565 w 2828215"/>
              <a:gd name="connsiteY3" fmla="*/ 2561876 h 2561876"/>
              <a:gd name="connsiteX0" fmla="*/ 283733 w 2827383"/>
              <a:gd name="connsiteY0" fmla="*/ 2561876 h 2561876"/>
              <a:gd name="connsiteX1" fmla="*/ 0 w 2827383"/>
              <a:gd name="connsiteY1" fmla="*/ 1817192 h 2561876"/>
              <a:gd name="connsiteX2" fmla="*/ 2827383 w 2827383"/>
              <a:gd name="connsiteY2" fmla="*/ 0 h 2561876"/>
              <a:gd name="connsiteX3" fmla="*/ 283733 w 2827383"/>
              <a:gd name="connsiteY3" fmla="*/ 2561876 h 25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383" h="2561876">
                <a:moveTo>
                  <a:pt x="283733" y="2561876"/>
                </a:moveTo>
                <a:lnTo>
                  <a:pt x="0" y="1817192"/>
                </a:lnTo>
                <a:lnTo>
                  <a:pt x="2827383" y="0"/>
                </a:lnTo>
                <a:lnTo>
                  <a:pt x="283733" y="25618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0217630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65820" y="33380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465820" y="26903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464980" y="20426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286000" y="1465823"/>
            <a:ext cx="6100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 userDrawn="1"/>
        </p:nvCxnSpPr>
        <p:spPr>
          <a:xfrm>
            <a:off x="2464980" y="17188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465819" y="20426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458695" y="1437903"/>
            <a:ext cx="1526291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451964" y="1747381"/>
            <a:ext cx="2729636" cy="266701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465819" y="23665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451964" y="20807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465819" y="26903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2456676" y="24046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65819" y="30142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456676" y="27284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467180" y="33380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2456676" y="30523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467180" y="36619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2456676" y="33761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7180" y="3985757"/>
            <a:ext cx="5897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2456676" y="37000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trike="noStrike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01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347008" y="4058384"/>
            <a:ext cx="6135576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4038600" y="1437903"/>
            <a:ext cx="4724400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tabLst>
                <a:tab pos="1255713" algn="l"/>
                <a:tab pos="2114550" algn="l"/>
                <a:tab pos="2971800" algn="l"/>
                <a:tab pos="3714750" algn="l"/>
              </a:tabLst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r>
              <a:rPr lang="en-US" dirty="0"/>
              <a:t>	2011	2012	2013	2014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3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11" grpId="0" animBg="1"/>
      <p:bldP spid="12" grpId="0" animBg="1"/>
      <p:bldP spid="16" grpId="0" animBg="1"/>
      <p:bldP spid="20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57200" y="915566"/>
            <a:ext cx="4343400" cy="3442981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987443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6477000" y="1059582"/>
            <a:ext cx="2353382" cy="486251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r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01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943600" y="1725166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sp>
        <p:nvSpPr>
          <p:cNvPr id="15" name="Trapezoid 15"/>
          <p:cNvSpPr/>
          <p:nvPr userDrawn="1"/>
        </p:nvSpPr>
        <p:spPr>
          <a:xfrm>
            <a:off x="4191000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8"/>
          <p:cNvSpPr/>
          <p:nvPr userDrawn="1"/>
        </p:nvSpPr>
        <p:spPr>
          <a:xfrm>
            <a:off x="5285529" y="-103417"/>
            <a:ext cx="2467079" cy="2874735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467079"/>
              <a:gd name="connsiteY0" fmla="*/ 2874735 h 2874735"/>
              <a:gd name="connsiteX1" fmla="*/ 1063556 w 2467079"/>
              <a:gd name="connsiteY1" fmla="*/ 0 h 2874735"/>
              <a:gd name="connsiteX2" fmla="*/ 2467079 w 2467079"/>
              <a:gd name="connsiteY2" fmla="*/ 15810 h 2874735"/>
              <a:gd name="connsiteX3" fmla="*/ 0 w 2467079"/>
              <a:gd name="connsiteY3" fmla="*/ 2874735 h 287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079" h="2874735">
                <a:moveTo>
                  <a:pt x="0" y="2874735"/>
                </a:moveTo>
                <a:lnTo>
                  <a:pt x="1063556" y="0"/>
                </a:lnTo>
                <a:lnTo>
                  <a:pt x="2467079" y="15810"/>
                </a:lnTo>
                <a:lnTo>
                  <a:pt x="0" y="2874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6724845" y="1591056"/>
            <a:ext cx="2002688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9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</p:bld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8"/>
          <p:cNvSpPr/>
          <p:nvPr userDrawn="1"/>
        </p:nvSpPr>
        <p:spPr>
          <a:xfrm rot="19560000">
            <a:off x="2523119" y="-641972"/>
            <a:ext cx="2638238" cy="299471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638238"/>
              <a:gd name="connsiteY0" fmla="*/ 2994710 h 2994710"/>
              <a:gd name="connsiteX1" fmla="*/ 1040894 w 2638238"/>
              <a:gd name="connsiteY1" fmla="*/ 47392 h 2994710"/>
              <a:gd name="connsiteX2" fmla="*/ 2638238 w 2638238"/>
              <a:gd name="connsiteY2" fmla="*/ 0 h 2994710"/>
              <a:gd name="connsiteX3" fmla="*/ 0 w 2638238"/>
              <a:gd name="connsiteY3" fmla="*/ 2994710 h 29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238" h="2994710">
                <a:moveTo>
                  <a:pt x="0" y="2994710"/>
                </a:moveTo>
                <a:lnTo>
                  <a:pt x="1040894" y="47392"/>
                </a:lnTo>
                <a:lnTo>
                  <a:pt x="2638238" y="0"/>
                </a:lnTo>
                <a:lnTo>
                  <a:pt x="0" y="2994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2377305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657600" y="742951"/>
            <a:ext cx="5140965" cy="3657600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2259" y="1901952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1059582"/>
            <a:ext cx="235338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02259" y="1691640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l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2457" y="1554480"/>
            <a:ext cx="213360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5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101875" flipH="1" flipV="1">
            <a:off x="825409" y="-1485805"/>
            <a:ext cx="2161838" cy="7342429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  <a:gd name="connsiteX0" fmla="*/ 1 w 4739989"/>
              <a:gd name="connsiteY0" fmla="*/ 5311493 h 5311493"/>
              <a:gd name="connsiteX1" fmla="*/ 4730301 w 4739989"/>
              <a:gd name="connsiteY1" fmla="*/ 0 h 5311493"/>
              <a:gd name="connsiteX2" fmla="*/ 4739989 w 4739989"/>
              <a:gd name="connsiteY2" fmla="*/ 62670 h 5311493"/>
              <a:gd name="connsiteX3" fmla="*/ 1856719 w 4739989"/>
              <a:gd name="connsiteY3" fmla="*/ 5295551 h 5311493"/>
              <a:gd name="connsiteX4" fmla="*/ 1 w 4739989"/>
              <a:gd name="connsiteY4" fmla="*/ 5311493 h 5311493"/>
              <a:gd name="connsiteX0" fmla="*/ 0 w 4810406"/>
              <a:gd name="connsiteY0" fmla="*/ 5535351 h 5535351"/>
              <a:gd name="connsiteX1" fmla="*/ 4800718 w 4810406"/>
              <a:gd name="connsiteY1" fmla="*/ 0 h 5535351"/>
              <a:gd name="connsiteX2" fmla="*/ 4810406 w 4810406"/>
              <a:gd name="connsiteY2" fmla="*/ 62670 h 5535351"/>
              <a:gd name="connsiteX3" fmla="*/ 1927136 w 4810406"/>
              <a:gd name="connsiteY3" fmla="*/ 5295551 h 5535351"/>
              <a:gd name="connsiteX4" fmla="*/ 0 w 4810406"/>
              <a:gd name="connsiteY4" fmla="*/ 5535351 h 5535351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10333 w 4893603"/>
              <a:gd name="connsiteY3" fmla="*/ 5295551 h 5697612"/>
              <a:gd name="connsiteX4" fmla="*/ -1 w 4893603"/>
              <a:gd name="connsiteY4" fmla="*/ 5697612 h 5697612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69786 w 4893603"/>
              <a:gd name="connsiteY3" fmla="*/ 5292518 h 5697612"/>
              <a:gd name="connsiteX4" fmla="*/ -1 w 4893603"/>
              <a:gd name="connsiteY4" fmla="*/ 5697612 h 56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3603" h="5697612">
                <a:moveTo>
                  <a:pt x="-1" y="5697612"/>
                </a:moveTo>
                <a:lnTo>
                  <a:pt x="4883915" y="0"/>
                </a:lnTo>
                <a:lnTo>
                  <a:pt x="4893603" y="62670"/>
                </a:lnTo>
                <a:lnTo>
                  <a:pt x="2069786" y="5292518"/>
                </a:lnTo>
                <a:lnTo>
                  <a:pt x="-1" y="5697612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rot="640719" flipH="1" flipV="1">
            <a:off x="-745302" y="-756069"/>
            <a:ext cx="4124387" cy="5795003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27589 w 3863758"/>
              <a:gd name="connsiteY3" fmla="*/ 5441257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39709 w 3863758"/>
              <a:gd name="connsiteY3" fmla="*/ 5452447 h 5459203"/>
              <a:gd name="connsiteX4" fmla="*/ 0 w 3863758"/>
              <a:gd name="connsiteY4" fmla="*/ 5459203 h 5459203"/>
              <a:gd name="connsiteX0" fmla="*/ 0 w 4365009"/>
              <a:gd name="connsiteY0" fmla="*/ 5647335 h 5647335"/>
              <a:gd name="connsiteX1" fmla="*/ 3829361 w 4365009"/>
              <a:gd name="connsiteY1" fmla="*/ 0 h 5647335"/>
              <a:gd name="connsiteX2" fmla="*/ 4365009 w 4365009"/>
              <a:gd name="connsiteY2" fmla="*/ 400181 h 5647335"/>
              <a:gd name="connsiteX3" fmla="*/ 1840960 w 4365009"/>
              <a:gd name="connsiteY3" fmla="*/ 5452447 h 5647335"/>
              <a:gd name="connsiteX4" fmla="*/ 0 w 4365009"/>
              <a:gd name="connsiteY4" fmla="*/ 5647335 h 5647335"/>
              <a:gd name="connsiteX0" fmla="*/ 0 w 4365009"/>
              <a:gd name="connsiteY0" fmla="*/ 5393606 h 5393606"/>
              <a:gd name="connsiteX1" fmla="*/ 4092625 w 4365009"/>
              <a:gd name="connsiteY1" fmla="*/ 0 h 5393606"/>
              <a:gd name="connsiteX2" fmla="*/ 4365009 w 4365009"/>
              <a:gd name="connsiteY2" fmla="*/ 146452 h 5393606"/>
              <a:gd name="connsiteX3" fmla="*/ 1840960 w 4365009"/>
              <a:gd name="connsiteY3" fmla="*/ 5198718 h 5393606"/>
              <a:gd name="connsiteX4" fmla="*/ 0 w 4365009"/>
              <a:gd name="connsiteY4" fmla="*/ 5393606 h 5393606"/>
              <a:gd name="connsiteX0" fmla="*/ 0 w 4365009"/>
              <a:gd name="connsiteY0" fmla="*/ 5492382 h 5492382"/>
              <a:gd name="connsiteX1" fmla="*/ 4068174 w 4365009"/>
              <a:gd name="connsiteY1" fmla="*/ 0 h 5492382"/>
              <a:gd name="connsiteX2" fmla="*/ 4365009 w 4365009"/>
              <a:gd name="connsiteY2" fmla="*/ 245228 h 5492382"/>
              <a:gd name="connsiteX3" fmla="*/ 1840960 w 4365009"/>
              <a:gd name="connsiteY3" fmla="*/ 5297494 h 5492382"/>
              <a:gd name="connsiteX4" fmla="*/ 0 w 4365009"/>
              <a:gd name="connsiteY4" fmla="*/ 5492382 h 5492382"/>
              <a:gd name="connsiteX0" fmla="*/ 0 w 4365009"/>
              <a:gd name="connsiteY0" fmla="*/ 5374826 h 5374826"/>
              <a:gd name="connsiteX1" fmla="*/ 4219761 w 4365009"/>
              <a:gd name="connsiteY1" fmla="*/ 0 h 5374826"/>
              <a:gd name="connsiteX2" fmla="*/ 4365009 w 4365009"/>
              <a:gd name="connsiteY2" fmla="*/ 127672 h 5374826"/>
              <a:gd name="connsiteX3" fmla="*/ 1840960 w 4365009"/>
              <a:gd name="connsiteY3" fmla="*/ 5179938 h 5374826"/>
              <a:gd name="connsiteX4" fmla="*/ 0 w 4365009"/>
              <a:gd name="connsiteY4" fmla="*/ 5374826 h 5374826"/>
              <a:gd name="connsiteX0" fmla="*/ 0 w 4022803"/>
              <a:gd name="connsiteY0" fmla="*/ 5315255 h 5315255"/>
              <a:gd name="connsiteX1" fmla="*/ 3877555 w 4022803"/>
              <a:gd name="connsiteY1" fmla="*/ 0 h 5315255"/>
              <a:gd name="connsiteX2" fmla="*/ 4022803 w 4022803"/>
              <a:gd name="connsiteY2" fmla="*/ 127672 h 5315255"/>
              <a:gd name="connsiteX3" fmla="*/ 1498754 w 4022803"/>
              <a:gd name="connsiteY3" fmla="*/ 5179938 h 5315255"/>
              <a:gd name="connsiteX4" fmla="*/ 0 w 4022803"/>
              <a:gd name="connsiteY4" fmla="*/ 5315255 h 5315255"/>
              <a:gd name="connsiteX0" fmla="*/ 0 w 4404276"/>
              <a:gd name="connsiteY0" fmla="*/ 5460176 h 5460176"/>
              <a:gd name="connsiteX1" fmla="*/ 4259028 w 4404276"/>
              <a:gd name="connsiteY1" fmla="*/ 0 h 5460176"/>
              <a:gd name="connsiteX2" fmla="*/ 4404276 w 4404276"/>
              <a:gd name="connsiteY2" fmla="*/ 127672 h 5460176"/>
              <a:gd name="connsiteX3" fmla="*/ 1880227 w 4404276"/>
              <a:gd name="connsiteY3" fmla="*/ 5179938 h 5460176"/>
              <a:gd name="connsiteX4" fmla="*/ 0 w 4404276"/>
              <a:gd name="connsiteY4" fmla="*/ 5460176 h 54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276" h="5460176">
                <a:moveTo>
                  <a:pt x="0" y="5460176"/>
                </a:moveTo>
                <a:lnTo>
                  <a:pt x="4259028" y="0"/>
                </a:lnTo>
                <a:lnTo>
                  <a:pt x="4404276" y="127672"/>
                </a:lnTo>
                <a:lnTo>
                  <a:pt x="1880227" y="5179938"/>
                </a:lnTo>
                <a:lnTo>
                  <a:pt x="0" y="546017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-227515" y="-211084"/>
            <a:ext cx="2008593" cy="309449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  <a:gd name="connsiteX0" fmla="*/ 1422155 w 1422155"/>
              <a:gd name="connsiteY0" fmla="*/ 3081496 h 3081496"/>
              <a:gd name="connsiteX1" fmla="*/ 471360 w 1422155"/>
              <a:gd name="connsiteY1" fmla="*/ 0 h 3081496"/>
              <a:gd name="connsiteX2" fmla="*/ 0 w 1422155"/>
              <a:gd name="connsiteY2" fmla="*/ 2876758 h 3081496"/>
              <a:gd name="connsiteX3" fmla="*/ 1422155 w 1422155"/>
              <a:gd name="connsiteY3" fmla="*/ 3081496 h 3081496"/>
              <a:gd name="connsiteX0" fmla="*/ 1877534 w 1877534"/>
              <a:gd name="connsiteY0" fmla="*/ 3192425 h 3192425"/>
              <a:gd name="connsiteX1" fmla="*/ 471360 w 1877534"/>
              <a:gd name="connsiteY1" fmla="*/ 0 h 3192425"/>
              <a:gd name="connsiteX2" fmla="*/ 0 w 1877534"/>
              <a:gd name="connsiteY2" fmla="*/ 2876758 h 3192425"/>
              <a:gd name="connsiteX3" fmla="*/ 1877534 w 1877534"/>
              <a:gd name="connsiteY3" fmla="*/ 3192425 h 3192425"/>
              <a:gd name="connsiteX0" fmla="*/ 1897821 w 1897821"/>
              <a:gd name="connsiteY0" fmla="*/ 3192425 h 3192425"/>
              <a:gd name="connsiteX1" fmla="*/ 491647 w 1897821"/>
              <a:gd name="connsiteY1" fmla="*/ 0 h 3192425"/>
              <a:gd name="connsiteX2" fmla="*/ 0 w 1897821"/>
              <a:gd name="connsiteY2" fmla="*/ 2923233 h 3192425"/>
              <a:gd name="connsiteX3" fmla="*/ 1897821 w 1897821"/>
              <a:gd name="connsiteY3" fmla="*/ 3192425 h 3192425"/>
              <a:gd name="connsiteX0" fmla="*/ 1901534 w 1901534"/>
              <a:gd name="connsiteY0" fmla="*/ 3192425 h 3192425"/>
              <a:gd name="connsiteX1" fmla="*/ 495360 w 1901534"/>
              <a:gd name="connsiteY1" fmla="*/ 0 h 3192425"/>
              <a:gd name="connsiteX2" fmla="*/ -1 w 1901534"/>
              <a:gd name="connsiteY2" fmla="*/ 2947341 h 3192425"/>
              <a:gd name="connsiteX3" fmla="*/ 1901534 w 1901534"/>
              <a:gd name="connsiteY3" fmla="*/ 3192425 h 3192425"/>
              <a:gd name="connsiteX0" fmla="*/ 1901535 w 1901535"/>
              <a:gd name="connsiteY0" fmla="*/ 3185595 h 3185595"/>
              <a:gd name="connsiteX1" fmla="*/ 454934 w 1901535"/>
              <a:gd name="connsiteY1" fmla="*/ 0 h 3185595"/>
              <a:gd name="connsiteX2" fmla="*/ 0 w 1901535"/>
              <a:gd name="connsiteY2" fmla="*/ 2940511 h 3185595"/>
              <a:gd name="connsiteX3" fmla="*/ 1901535 w 1901535"/>
              <a:gd name="connsiteY3" fmla="*/ 3185595 h 3185595"/>
              <a:gd name="connsiteX0" fmla="*/ 1901535 w 1901535"/>
              <a:gd name="connsiteY0" fmla="*/ 3175281 h 3175281"/>
              <a:gd name="connsiteX1" fmla="*/ 440220 w 1901535"/>
              <a:gd name="connsiteY1" fmla="*/ 0 h 3175281"/>
              <a:gd name="connsiteX2" fmla="*/ 0 w 1901535"/>
              <a:gd name="connsiteY2" fmla="*/ 2930197 h 3175281"/>
              <a:gd name="connsiteX3" fmla="*/ 1901535 w 1901535"/>
              <a:gd name="connsiteY3" fmla="*/ 3175281 h 3175281"/>
              <a:gd name="connsiteX0" fmla="*/ 1901535 w 1901535"/>
              <a:gd name="connsiteY0" fmla="*/ 2445053 h 2445053"/>
              <a:gd name="connsiteX1" fmla="*/ 297511 w 1901535"/>
              <a:gd name="connsiteY1" fmla="*/ 0 h 2445053"/>
              <a:gd name="connsiteX2" fmla="*/ 0 w 1901535"/>
              <a:gd name="connsiteY2" fmla="*/ 2199969 h 2445053"/>
              <a:gd name="connsiteX3" fmla="*/ 1901535 w 1901535"/>
              <a:gd name="connsiteY3" fmla="*/ 2445053 h 2445053"/>
              <a:gd name="connsiteX0" fmla="*/ 1901535 w 1901535"/>
              <a:gd name="connsiteY0" fmla="*/ 2757675 h 2757675"/>
              <a:gd name="connsiteX1" fmla="*/ 390941 w 1901535"/>
              <a:gd name="connsiteY1" fmla="*/ 0 h 2757675"/>
              <a:gd name="connsiteX2" fmla="*/ 0 w 1901535"/>
              <a:gd name="connsiteY2" fmla="*/ 2512591 h 2757675"/>
              <a:gd name="connsiteX3" fmla="*/ 1901535 w 1901535"/>
              <a:gd name="connsiteY3" fmla="*/ 2757675 h 2757675"/>
              <a:gd name="connsiteX0" fmla="*/ 1901535 w 1901535"/>
              <a:gd name="connsiteY0" fmla="*/ 3157423 h 3157423"/>
              <a:gd name="connsiteX1" fmla="*/ 467632 w 1901535"/>
              <a:gd name="connsiteY1" fmla="*/ 0 h 3157423"/>
              <a:gd name="connsiteX2" fmla="*/ 0 w 1901535"/>
              <a:gd name="connsiteY2" fmla="*/ 2912339 h 3157423"/>
              <a:gd name="connsiteX3" fmla="*/ 1901535 w 1901535"/>
              <a:gd name="connsiteY3" fmla="*/ 3157423 h 3157423"/>
              <a:gd name="connsiteX0" fmla="*/ 1901535 w 1901535"/>
              <a:gd name="connsiteY0" fmla="*/ 3189134 h 3189134"/>
              <a:gd name="connsiteX1" fmla="*/ 442354 w 1901535"/>
              <a:gd name="connsiteY1" fmla="*/ 0 h 3189134"/>
              <a:gd name="connsiteX2" fmla="*/ 0 w 1901535"/>
              <a:gd name="connsiteY2" fmla="*/ 2944050 h 3189134"/>
              <a:gd name="connsiteX3" fmla="*/ 1901535 w 1901535"/>
              <a:gd name="connsiteY3" fmla="*/ 3189134 h 3189134"/>
              <a:gd name="connsiteX0" fmla="*/ 2197027 w 2197027"/>
              <a:gd name="connsiteY0" fmla="*/ 3229173 h 3229173"/>
              <a:gd name="connsiteX1" fmla="*/ 442354 w 2197027"/>
              <a:gd name="connsiteY1" fmla="*/ 0 h 3229173"/>
              <a:gd name="connsiteX2" fmla="*/ 0 w 2197027"/>
              <a:gd name="connsiteY2" fmla="*/ 2944050 h 3229173"/>
              <a:gd name="connsiteX3" fmla="*/ 2197027 w 2197027"/>
              <a:gd name="connsiteY3" fmla="*/ 3229173 h 3229173"/>
              <a:gd name="connsiteX0" fmla="*/ 2197027 w 2197027"/>
              <a:gd name="connsiteY0" fmla="*/ 3173759 h 3173759"/>
              <a:gd name="connsiteX1" fmla="*/ 433810 w 2197027"/>
              <a:gd name="connsiteY1" fmla="*/ 0 h 3173759"/>
              <a:gd name="connsiteX2" fmla="*/ 0 w 2197027"/>
              <a:gd name="connsiteY2" fmla="*/ 2888636 h 3173759"/>
              <a:gd name="connsiteX3" fmla="*/ 2197027 w 2197027"/>
              <a:gd name="connsiteY3" fmla="*/ 3173759 h 317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027" h="3173759">
                <a:moveTo>
                  <a:pt x="2197027" y="3173759"/>
                </a:moveTo>
                <a:lnTo>
                  <a:pt x="433810" y="0"/>
                </a:lnTo>
                <a:lnTo>
                  <a:pt x="0" y="2888636"/>
                </a:lnTo>
                <a:lnTo>
                  <a:pt x="2197027" y="3173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292080" y="1453896"/>
            <a:ext cx="344958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927398"/>
            <a:ext cx="266930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AWARDS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728368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27784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26664" y="1964931"/>
            <a:ext cx="1723064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793768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863574" y="1961599"/>
            <a:ext cx="1719072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931152" y="3549106"/>
            <a:ext cx="1874520" cy="557784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7018600" y="1923678"/>
            <a:ext cx="1723064" cy="131911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4866920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7022592" y="3351380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3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80933"/>
            <a:ext cx="3401695" cy="1044482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459" y="3666744"/>
            <a:ext cx="6053541" cy="429006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  <a:gd name="connsiteX0" fmla="*/ 103287 w 6043611"/>
              <a:gd name="connsiteY0" fmla="*/ 0 h 677494"/>
              <a:gd name="connsiteX1" fmla="*/ 6043611 w 6043611"/>
              <a:gd name="connsiteY1" fmla="*/ 838 h 677494"/>
              <a:gd name="connsiteX2" fmla="*/ 6043611 w 6043611"/>
              <a:gd name="connsiteY2" fmla="*/ 677494 h 677494"/>
              <a:gd name="connsiteX3" fmla="*/ 0 w 6043611"/>
              <a:gd name="connsiteY3" fmla="*/ 676655 h 677494"/>
              <a:gd name="connsiteX4" fmla="*/ 103287 w 604361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611" h="677494">
                <a:moveTo>
                  <a:pt x="103287" y="0"/>
                </a:moveTo>
                <a:lnTo>
                  <a:pt x="6043611" y="838"/>
                </a:lnTo>
                <a:lnTo>
                  <a:pt x="6043611" y="677494"/>
                </a:lnTo>
                <a:lnTo>
                  <a:pt x="0" y="676655"/>
                </a:lnTo>
                <a:lnTo>
                  <a:pt x="10328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3" y="3666744"/>
            <a:ext cx="1810512" cy="68580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512" h="685800">
                <a:moveTo>
                  <a:pt x="0" y="0"/>
                </a:moveTo>
                <a:lnTo>
                  <a:pt x="1810512" y="0"/>
                </a:lnTo>
                <a:lnTo>
                  <a:pt x="1651486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3204774" y="731520"/>
            <a:ext cx="4592581" cy="2898648"/>
          </a:xfrm>
          <a:custGeom>
            <a:avLst/>
            <a:gdLst>
              <a:gd name="connsiteX0" fmla="*/ 0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0 w 4624387"/>
              <a:gd name="connsiteY4" fmla="*/ 0 h 2880360"/>
              <a:gd name="connsiteX0" fmla="*/ 707666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707666 w 4624387"/>
              <a:gd name="connsiteY4" fmla="*/ 0 h 2880360"/>
              <a:gd name="connsiteX0" fmla="*/ 667909 w 4584630"/>
              <a:gd name="connsiteY0" fmla="*/ 0 h 2880360"/>
              <a:gd name="connsiteX1" fmla="*/ 4584630 w 4584630"/>
              <a:gd name="connsiteY1" fmla="*/ 0 h 2880360"/>
              <a:gd name="connsiteX2" fmla="*/ 4584630 w 4584630"/>
              <a:gd name="connsiteY2" fmla="*/ 2880360 h 2880360"/>
              <a:gd name="connsiteX3" fmla="*/ 0 w 4584630"/>
              <a:gd name="connsiteY3" fmla="*/ 2880360 h 2880360"/>
              <a:gd name="connsiteX4" fmla="*/ 667909 w 4584630"/>
              <a:gd name="connsiteY4" fmla="*/ 0 h 2880360"/>
              <a:gd name="connsiteX0" fmla="*/ 675860 w 4592581"/>
              <a:gd name="connsiteY0" fmla="*/ 0 h 2888312"/>
              <a:gd name="connsiteX1" fmla="*/ 4592581 w 4592581"/>
              <a:gd name="connsiteY1" fmla="*/ 0 h 2888312"/>
              <a:gd name="connsiteX2" fmla="*/ 4592581 w 4592581"/>
              <a:gd name="connsiteY2" fmla="*/ 2880360 h 2888312"/>
              <a:gd name="connsiteX3" fmla="*/ 0 w 4592581"/>
              <a:gd name="connsiteY3" fmla="*/ 2888312 h 2888312"/>
              <a:gd name="connsiteX4" fmla="*/ 675860 w 4592581"/>
              <a:gd name="connsiteY4" fmla="*/ 0 h 288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581" h="2888312">
                <a:moveTo>
                  <a:pt x="675860" y="0"/>
                </a:moveTo>
                <a:lnTo>
                  <a:pt x="4592581" y="0"/>
                </a:lnTo>
                <a:lnTo>
                  <a:pt x="4592581" y="2880360"/>
                </a:lnTo>
                <a:lnTo>
                  <a:pt x="0" y="2888312"/>
                </a:lnTo>
                <a:lnTo>
                  <a:pt x="67586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006600" indent="-177800" algn="r">
              <a:buFont typeface="Arial" panose="020B0604020202020204" pitchFamily="34" charset="0"/>
              <a:buChar char="•"/>
              <a:tabLst/>
              <a:defRPr sz="1200"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35808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VISION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825496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3011424" y="4113914"/>
            <a:ext cx="4989576" cy="286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3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6" grpId="0" animBg="1"/>
      <p:bldP spid="18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5"/>
          <p:cNvSpPr/>
          <p:nvPr userDrawn="1"/>
        </p:nvSpPr>
        <p:spPr>
          <a:xfrm rot="1833074" flipV="1">
            <a:off x="2207306" y="-713042"/>
            <a:ext cx="2018948" cy="220209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  <a:gd name="connsiteX0" fmla="*/ 6137167 w 10605141"/>
              <a:gd name="connsiteY0" fmla="*/ 6213667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6137167 w 10605141"/>
              <a:gd name="connsiteY4" fmla="*/ 6213667 h 7112131"/>
              <a:gd name="connsiteX0" fmla="*/ 757136 w 10605141"/>
              <a:gd name="connsiteY0" fmla="*/ 3023100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757136 w 10605141"/>
              <a:gd name="connsiteY4" fmla="*/ 3023100 h 7112131"/>
              <a:gd name="connsiteX0" fmla="*/ 757136 w 10605141"/>
              <a:gd name="connsiteY0" fmla="*/ 3023100 h 4798286"/>
              <a:gd name="connsiteX1" fmla="*/ 0 w 10605141"/>
              <a:gd name="connsiteY1" fmla="*/ -1 h 4798286"/>
              <a:gd name="connsiteX2" fmla="*/ 10605142 w 10605141"/>
              <a:gd name="connsiteY2" fmla="*/ 1188108 h 4798286"/>
              <a:gd name="connsiteX3" fmla="*/ 3975526 w 10605141"/>
              <a:gd name="connsiteY3" fmla="*/ 4798287 h 4798286"/>
              <a:gd name="connsiteX4" fmla="*/ 757136 w 10605141"/>
              <a:gd name="connsiteY4" fmla="*/ 3023100 h 4798286"/>
              <a:gd name="connsiteX0" fmla="*/ 757136 w 3975526"/>
              <a:gd name="connsiteY0" fmla="*/ 3023100 h 4798286"/>
              <a:gd name="connsiteX1" fmla="*/ 0 w 3975526"/>
              <a:gd name="connsiteY1" fmla="*/ -1 h 4798286"/>
              <a:gd name="connsiteX2" fmla="*/ 2693868 w 3975526"/>
              <a:gd name="connsiteY2" fmla="*/ 3186202 h 4798286"/>
              <a:gd name="connsiteX3" fmla="*/ 3975526 w 3975526"/>
              <a:gd name="connsiteY3" fmla="*/ 4798287 h 4798286"/>
              <a:gd name="connsiteX4" fmla="*/ 757136 w 3975526"/>
              <a:gd name="connsiteY4" fmla="*/ 3023100 h 4798286"/>
              <a:gd name="connsiteX0" fmla="*/ 0 w 3218390"/>
              <a:gd name="connsiteY0" fmla="*/ 1352845 h 3128031"/>
              <a:gd name="connsiteX1" fmla="*/ 643894 w 3218390"/>
              <a:gd name="connsiteY1" fmla="*/ 0 h 3128031"/>
              <a:gd name="connsiteX2" fmla="*/ 1936732 w 3218390"/>
              <a:gd name="connsiteY2" fmla="*/ 1515947 h 3128031"/>
              <a:gd name="connsiteX3" fmla="*/ 3218390 w 3218390"/>
              <a:gd name="connsiteY3" fmla="*/ 3128032 h 3128031"/>
              <a:gd name="connsiteX4" fmla="*/ 0 w 3218390"/>
              <a:gd name="connsiteY4" fmla="*/ 1352845 h 3128031"/>
              <a:gd name="connsiteX0" fmla="*/ 0 w 3329602"/>
              <a:gd name="connsiteY0" fmla="*/ 1352845 h 3211198"/>
              <a:gd name="connsiteX1" fmla="*/ 643894 w 3329602"/>
              <a:gd name="connsiteY1" fmla="*/ 0 h 3211198"/>
              <a:gd name="connsiteX2" fmla="*/ 1936732 w 3329602"/>
              <a:gd name="connsiteY2" fmla="*/ 1515947 h 3211198"/>
              <a:gd name="connsiteX3" fmla="*/ 3329603 w 3329602"/>
              <a:gd name="connsiteY3" fmla="*/ 3211198 h 3211198"/>
              <a:gd name="connsiteX4" fmla="*/ 0 w 3329602"/>
              <a:gd name="connsiteY4" fmla="*/ 1352845 h 3211198"/>
              <a:gd name="connsiteX0" fmla="*/ 0 w 3329604"/>
              <a:gd name="connsiteY0" fmla="*/ 1676176 h 3534529"/>
              <a:gd name="connsiteX1" fmla="*/ 731239 w 3329604"/>
              <a:gd name="connsiteY1" fmla="*/ 0 h 3534529"/>
              <a:gd name="connsiteX2" fmla="*/ 1936732 w 3329604"/>
              <a:gd name="connsiteY2" fmla="*/ 1839278 h 3534529"/>
              <a:gd name="connsiteX3" fmla="*/ 3329603 w 3329604"/>
              <a:gd name="connsiteY3" fmla="*/ 3534529 h 3534529"/>
              <a:gd name="connsiteX4" fmla="*/ 0 w 3329604"/>
              <a:gd name="connsiteY4" fmla="*/ 1676176 h 3534529"/>
              <a:gd name="connsiteX0" fmla="*/ 0 w 3329602"/>
              <a:gd name="connsiteY0" fmla="*/ 1676176 h 3534529"/>
              <a:gd name="connsiteX1" fmla="*/ 731239 w 3329602"/>
              <a:gd name="connsiteY1" fmla="*/ 0 h 3534529"/>
              <a:gd name="connsiteX2" fmla="*/ 1998178 w 3329602"/>
              <a:gd name="connsiteY2" fmla="*/ 1742043 h 3534529"/>
              <a:gd name="connsiteX3" fmla="*/ 3329603 w 3329602"/>
              <a:gd name="connsiteY3" fmla="*/ 3534529 h 3534529"/>
              <a:gd name="connsiteX4" fmla="*/ 0 w 3329602"/>
              <a:gd name="connsiteY4" fmla="*/ 1676176 h 3534529"/>
              <a:gd name="connsiteX0" fmla="*/ 0 w 3329604"/>
              <a:gd name="connsiteY0" fmla="*/ 2297065 h 4155418"/>
              <a:gd name="connsiteX1" fmla="*/ 913041 w 3329604"/>
              <a:gd name="connsiteY1" fmla="*/ 0 h 4155418"/>
              <a:gd name="connsiteX2" fmla="*/ 1998178 w 3329604"/>
              <a:gd name="connsiteY2" fmla="*/ 2362932 h 4155418"/>
              <a:gd name="connsiteX3" fmla="*/ 3329603 w 3329604"/>
              <a:gd name="connsiteY3" fmla="*/ 4155418 h 4155418"/>
              <a:gd name="connsiteX4" fmla="*/ 0 w 3329604"/>
              <a:gd name="connsiteY4" fmla="*/ 2297065 h 4155418"/>
              <a:gd name="connsiteX0" fmla="*/ 0 w 3329602"/>
              <a:gd name="connsiteY0" fmla="*/ 2297065 h 4155418"/>
              <a:gd name="connsiteX1" fmla="*/ 913041 w 3329602"/>
              <a:gd name="connsiteY1" fmla="*/ 0 h 4155418"/>
              <a:gd name="connsiteX2" fmla="*/ 2147817 w 3329602"/>
              <a:gd name="connsiteY2" fmla="*/ 2052093 h 4155418"/>
              <a:gd name="connsiteX3" fmla="*/ 3329603 w 3329602"/>
              <a:gd name="connsiteY3" fmla="*/ 4155418 h 4155418"/>
              <a:gd name="connsiteX4" fmla="*/ 0 w 3329602"/>
              <a:gd name="connsiteY4" fmla="*/ 2297065 h 4155418"/>
              <a:gd name="connsiteX0" fmla="*/ 0 w 3513348"/>
              <a:gd name="connsiteY0" fmla="*/ 2297065 h 4234869"/>
              <a:gd name="connsiteX1" fmla="*/ 913041 w 3513348"/>
              <a:gd name="connsiteY1" fmla="*/ 0 h 4234869"/>
              <a:gd name="connsiteX2" fmla="*/ 2147817 w 3513348"/>
              <a:gd name="connsiteY2" fmla="*/ 2052093 h 4234869"/>
              <a:gd name="connsiteX3" fmla="*/ 3513349 w 3513348"/>
              <a:gd name="connsiteY3" fmla="*/ 4234869 h 4234869"/>
              <a:gd name="connsiteX4" fmla="*/ 0 w 3513348"/>
              <a:gd name="connsiteY4" fmla="*/ 2297065 h 4234869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147817 w 3513350"/>
              <a:gd name="connsiteY2" fmla="*/ 1557137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1955521 w 3513348"/>
              <a:gd name="connsiteY2" fmla="*/ 1713346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072996 w 3513350"/>
              <a:gd name="connsiteY2" fmla="*/ 1712558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2017813 w 3513348"/>
              <a:gd name="connsiteY2" fmla="*/ 1725840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03110"/>
              <a:gd name="connsiteY0" fmla="*/ 1802109 h 3756118"/>
              <a:gd name="connsiteX1" fmla="*/ 740634 w 3503110"/>
              <a:gd name="connsiteY1" fmla="*/ 0 h 3756118"/>
              <a:gd name="connsiteX2" fmla="*/ 2017813 w 3503110"/>
              <a:gd name="connsiteY2" fmla="*/ 1725840 h 3756118"/>
              <a:gd name="connsiteX3" fmla="*/ 3503110 w 3503110"/>
              <a:gd name="connsiteY3" fmla="*/ 3756118 h 3756118"/>
              <a:gd name="connsiteX4" fmla="*/ 0 w 3503110"/>
              <a:gd name="connsiteY4" fmla="*/ 1802109 h 3756118"/>
              <a:gd name="connsiteX0" fmla="*/ 0 w 3579621"/>
              <a:gd name="connsiteY0" fmla="*/ 1802109 h 3820153"/>
              <a:gd name="connsiteX1" fmla="*/ 740634 w 3579621"/>
              <a:gd name="connsiteY1" fmla="*/ 0 h 3820153"/>
              <a:gd name="connsiteX2" fmla="*/ 2017813 w 3579621"/>
              <a:gd name="connsiteY2" fmla="*/ 1725840 h 3820153"/>
              <a:gd name="connsiteX3" fmla="*/ 3579622 w 3579621"/>
              <a:gd name="connsiteY3" fmla="*/ 3820153 h 3820153"/>
              <a:gd name="connsiteX4" fmla="*/ 0 w 3579621"/>
              <a:gd name="connsiteY4" fmla="*/ 1802109 h 3820153"/>
              <a:gd name="connsiteX0" fmla="*/ 1 w 3659267"/>
              <a:gd name="connsiteY0" fmla="*/ 1780051 h 3820153"/>
              <a:gd name="connsiteX1" fmla="*/ 820278 w 3659267"/>
              <a:gd name="connsiteY1" fmla="*/ 0 h 3820153"/>
              <a:gd name="connsiteX2" fmla="*/ 2097457 w 3659267"/>
              <a:gd name="connsiteY2" fmla="*/ 1725840 h 3820153"/>
              <a:gd name="connsiteX3" fmla="*/ 3659266 w 3659267"/>
              <a:gd name="connsiteY3" fmla="*/ 3820153 h 3820153"/>
              <a:gd name="connsiteX4" fmla="*/ 1 w 3659267"/>
              <a:gd name="connsiteY4" fmla="*/ 1780051 h 3820153"/>
              <a:gd name="connsiteX0" fmla="*/ -1 w 3804329"/>
              <a:gd name="connsiteY0" fmla="*/ 1787482 h 3820153"/>
              <a:gd name="connsiteX1" fmla="*/ 965342 w 3804329"/>
              <a:gd name="connsiteY1" fmla="*/ 0 h 3820153"/>
              <a:gd name="connsiteX2" fmla="*/ 2242521 w 3804329"/>
              <a:gd name="connsiteY2" fmla="*/ 1725840 h 3820153"/>
              <a:gd name="connsiteX3" fmla="*/ 3804330 w 3804329"/>
              <a:gd name="connsiteY3" fmla="*/ 3820153 h 3820153"/>
              <a:gd name="connsiteX4" fmla="*/ -1 w 3804329"/>
              <a:gd name="connsiteY4" fmla="*/ 1787482 h 3820153"/>
              <a:gd name="connsiteX0" fmla="*/ 1 w 3825662"/>
              <a:gd name="connsiteY0" fmla="*/ 1787482 h 3897467"/>
              <a:gd name="connsiteX1" fmla="*/ 965344 w 3825662"/>
              <a:gd name="connsiteY1" fmla="*/ 0 h 3897467"/>
              <a:gd name="connsiteX2" fmla="*/ 2242523 w 3825662"/>
              <a:gd name="connsiteY2" fmla="*/ 1725840 h 3897467"/>
              <a:gd name="connsiteX3" fmla="*/ 3825662 w 3825662"/>
              <a:gd name="connsiteY3" fmla="*/ 3897468 h 3897467"/>
              <a:gd name="connsiteX4" fmla="*/ 1 w 3825662"/>
              <a:gd name="connsiteY4" fmla="*/ 1787482 h 3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662" h="3897467">
                <a:moveTo>
                  <a:pt x="1" y="1787482"/>
                </a:moveTo>
                <a:lnTo>
                  <a:pt x="965344" y="0"/>
                </a:lnTo>
                <a:lnTo>
                  <a:pt x="2242523" y="1725840"/>
                </a:lnTo>
                <a:lnTo>
                  <a:pt x="3825662" y="3897468"/>
                </a:lnTo>
                <a:lnTo>
                  <a:pt x="1" y="17874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5"/>
          <p:cNvSpPr/>
          <p:nvPr userDrawn="1"/>
        </p:nvSpPr>
        <p:spPr>
          <a:xfrm rot="1833074" flipV="1">
            <a:off x="376179" y="-319042"/>
            <a:ext cx="2065975" cy="5252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974" h="10610845">
                <a:moveTo>
                  <a:pt x="0" y="9712381"/>
                </a:moveTo>
                <a:lnTo>
                  <a:pt x="2535490" y="-1"/>
                </a:lnTo>
                <a:lnTo>
                  <a:pt x="4467975" y="4686822"/>
                </a:lnTo>
                <a:lnTo>
                  <a:pt x="1582914" y="10610845"/>
                </a:lnTo>
                <a:lnTo>
                  <a:pt x="0" y="971238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6"/>
          <p:cNvSpPr/>
          <p:nvPr userDrawn="1"/>
        </p:nvSpPr>
        <p:spPr>
          <a:xfrm rot="11293373">
            <a:off x="-359583" y="-303982"/>
            <a:ext cx="1807823" cy="553110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5393074">
                <a:moveTo>
                  <a:pt x="1807823" y="5121409"/>
                </a:moveTo>
                <a:lnTo>
                  <a:pt x="1053320" y="0"/>
                </a:lnTo>
                <a:lnTo>
                  <a:pt x="0" y="5393074"/>
                </a:lnTo>
                <a:lnTo>
                  <a:pt x="1807823" y="5121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953708" y="666750"/>
            <a:ext cx="2827020" cy="4572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CLIENTS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953708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3853622" y="1565819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2" hasCustomPrompt="1"/>
          </p:nvPr>
        </p:nvSpPr>
        <p:spPr>
          <a:xfrm>
            <a:off x="4788029" y="250409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3" hasCustomPrompt="1"/>
          </p:nvPr>
        </p:nvSpPr>
        <p:spPr>
          <a:xfrm>
            <a:off x="3853622" y="342273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3856458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4789163" y="156581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54" hasCustomPrompt="1"/>
          </p:nvPr>
        </p:nvSpPr>
        <p:spPr>
          <a:xfrm>
            <a:off x="4788029" y="3421810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5" hasCustomPrompt="1"/>
          </p:nvPr>
        </p:nvSpPr>
        <p:spPr>
          <a:xfrm>
            <a:off x="5726236" y="156860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57" hasCustomPrompt="1"/>
          </p:nvPr>
        </p:nvSpPr>
        <p:spPr>
          <a:xfrm>
            <a:off x="5726236" y="342751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58" hasCustomPrompt="1"/>
          </p:nvPr>
        </p:nvSpPr>
        <p:spPr>
          <a:xfrm>
            <a:off x="5731000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9" hasCustomPrompt="1"/>
          </p:nvPr>
        </p:nvSpPr>
        <p:spPr>
          <a:xfrm>
            <a:off x="6663688" y="156786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60" hasCustomPrompt="1"/>
          </p:nvPr>
        </p:nvSpPr>
        <p:spPr>
          <a:xfrm>
            <a:off x="6664415" y="3431262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64" hasCustomPrompt="1"/>
          </p:nvPr>
        </p:nvSpPr>
        <p:spPr>
          <a:xfrm>
            <a:off x="7587232" y="1567343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65" hasCustomPrompt="1"/>
          </p:nvPr>
        </p:nvSpPr>
        <p:spPr>
          <a:xfrm>
            <a:off x="7591142" y="2498574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73" hasCustomPrompt="1"/>
          </p:nvPr>
        </p:nvSpPr>
        <p:spPr>
          <a:xfrm>
            <a:off x="7591752" y="3431262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8" name="Picture Placeholder 15"/>
          <p:cNvSpPr>
            <a:spLocks noGrp="1"/>
          </p:cNvSpPr>
          <p:nvPr>
            <p:ph type="pic" sz="quarter" idx="74" hasCustomPrompt="1"/>
          </p:nvPr>
        </p:nvSpPr>
        <p:spPr>
          <a:xfrm>
            <a:off x="6661047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75" hasCustomPrompt="1"/>
          </p:nvPr>
        </p:nvSpPr>
        <p:spPr>
          <a:xfrm>
            <a:off x="2909132" y="1565886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76" hasCustomPrompt="1"/>
          </p:nvPr>
        </p:nvSpPr>
        <p:spPr>
          <a:xfrm>
            <a:off x="2909132" y="342211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77" hasCustomPrompt="1"/>
          </p:nvPr>
        </p:nvSpPr>
        <p:spPr>
          <a:xfrm>
            <a:off x="2911968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42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4788" y="0"/>
            <a:ext cx="4499212" cy="5147756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1007413 w 3810000"/>
              <a:gd name="connsiteY3" fmla="*/ 5147756 h 5147756"/>
              <a:gd name="connsiteX4" fmla="*/ 0 w 3810000"/>
              <a:gd name="connsiteY4" fmla="*/ 0 h 5147756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991282 w 3810000"/>
              <a:gd name="connsiteY3" fmla="*/ 5147756 h 5147756"/>
              <a:gd name="connsiteX4" fmla="*/ 0 w 3810000"/>
              <a:gd name="connsiteY4" fmla="*/ 0 h 51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7756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991282" y="514775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" name="Isosceles Triangle 5"/>
          <p:cNvSpPr/>
          <p:nvPr userDrawn="1"/>
        </p:nvSpPr>
        <p:spPr>
          <a:xfrm>
            <a:off x="1212273" y="3160783"/>
            <a:ext cx="4553712" cy="199780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97809">
                <a:moveTo>
                  <a:pt x="0" y="1997809"/>
                </a:moveTo>
                <a:lnTo>
                  <a:pt x="4095077" y="0"/>
                </a:lnTo>
                <a:lnTo>
                  <a:pt x="4546476" y="1997809"/>
                </a:lnTo>
                <a:lnTo>
                  <a:pt x="0" y="1997809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2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632573" y="-7508"/>
            <a:ext cx="4518165" cy="5167666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0 w 7940186"/>
              <a:gd name="connsiteY0" fmla="*/ 1023452 h 3685811"/>
              <a:gd name="connsiteX1" fmla="*/ 7940186 w 7940186"/>
              <a:gd name="connsiteY1" fmla="*/ 124 h 3685811"/>
              <a:gd name="connsiteX2" fmla="*/ 4540194 w 7940186"/>
              <a:gd name="connsiteY2" fmla="*/ 3558591 h 3685811"/>
              <a:gd name="connsiteX3" fmla="*/ 71562 w 7940186"/>
              <a:gd name="connsiteY3" fmla="*/ 3685811 h 3685811"/>
              <a:gd name="connsiteX4" fmla="*/ 0 w 7940186"/>
              <a:gd name="connsiteY4" fmla="*/ 1023452 h 3685811"/>
              <a:gd name="connsiteX0" fmla="*/ 0 w 7952740"/>
              <a:gd name="connsiteY0" fmla="*/ 1023452 h 5149498"/>
              <a:gd name="connsiteX1" fmla="*/ 7940186 w 7952740"/>
              <a:gd name="connsiteY1" fmla="*/ 124 h 5149498"/>
              <a:gd name="connsiteX2" fmla="*/ 7952467 w 7952740"/>
              <a:gd name="connsiteY2" fmla="*/ 5149498 h 5149498"/>
              <a:gd name="connsiteX3" fmla="*/ 71562 w 7952740"/>
              <a:gd name="connsiteY3" fmla="*/ 3685811 h 5149498"/>
              <a:gd name="connsiteX4" fmla="*/ 0 w 7952740"/>
              <a:gd name="connsiteY4" fmla="*/ 1023452 h 5149498"/>
              <a:gd name="connsiteX0" fmla="*/ 0 w 7952740"/>
              <a:gd name="connsiteY0" fmla="*/ 1023452 h 5150337"/>
              <a:gd name="connsiteX1" fmla="*/ 7940186 w 7952740"/>
              <a:gd name="connsiteY1" fmla="*/ 124 h 5150337"/>
              <a:gd name="connsiteX2" fmla="*/ 7952467 w 7952740"/>
              <a:gd name="connsiteY2" fmla="*/ 5149498 h 5150337"/>
              <a:gd name="connsiteX3" fmla="*/ 4643562 w 7952740"/>
              <a:gd name="connsiteY3" fmla="*/ 5150337 h 5150337"/>
              <a:gd name="connsiteX4" fmla="*/ 0 w 7952740"/>
              <a:gd name="connsiteY4" fmla="*/ 1023452 h 5150337"/>
              <a:gd name="connsiteX0" fmla="*/ 0 w 4518165"/>
              <a:gd name="connsiteY0" fmla="*/ 0 h 5167666"/>
              <a:gd name="connsiteX1" fmla="*/ 4505611 w 4518165"/>
              <a:gd name="connsiteY1" fmla="*/ 17453 h 5167666"/>
              <a:gd name="connsiteX2" fmla="*/ 4517892 w 4518165"/>
              <a:gd name="connsiteY2" fmla="*/ 5166827 h 5167666"/>
              <a:gd name="connsiteX3" fmla="*/ 1208987 w 4518165"/>
              <a:gd name="connsiteY3" fmla="*/ 5167666 h 5167666"/>
              <a:gd name="connsiteX4" fmla="*/ 0 w 4518165"/>
              <a:gd name="connsiteY4" fmla="*/ 0 h 51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65" h="5167666">
                <a:moveTo>
                  <a:pt x="0" y="0"/>
                </a:moveTo>
                <a:lnTo>
                  <a:pt x="4505611" y="17453"/>
                </a:lnTo>
                <a:cubicBezTo>
                  <a:pt x="4502960" y="865150"/>
                  <a:pt x="4520543" y="4319130"/>
                  <a:pt x="4517892" y="5166827"/>
                </a:cubicBezTo>
                <a:lnTo>
                  <a:pt x="1208987" y="51676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7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2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 userDrawn="1"/>
        </p:nvCxnSpPr>
        <p:spPr>
          <a:xfrm>
            <a:off x="7924800" y="3414145"/>
            <a:ext cx="2819400" cy="457199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-1181100" y="1878608"/>
            <a:ext cx="2362200" cy="39568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-1292352" y="2143879"/>
            <a:ext cx="11274552" cy="1875671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-2768019" y="2309671"/>
            <a:ext cx="7242048" cy="1143000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 flipV="1">
            <a:off x="3218688" y="1885950"/>
            <a:ext cx="7242048" cy="1143000"/>
          </a:xfrm>
          <a:prstGeom prst="line">
            <a:avLst/>
          </a:prstGeom>
          <a:ln w="381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540000">
            <a:off x="1422665" y="2146251"/>
            <a:ext cx="6294155" cy="857250"/>
          </a:xfrm>
          <a:prstGeom prst="rect">
            <a:avLst/>
          </a:prstGeom>
        </p:spPr>
        <p:txBody>
          <a:bodyPr/>
          <a:lstStyle>
            <a:lvl1pPr algn="ctr"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 YOU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-2011680" y="895350"/>
            <a:ext cx="6784848" cy="1043354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43541 0.12596 L -0.08959 -0.022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7656 -0.1343 L 8.33333E-7 1.86477E-6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483 0.03643 L 0.85816 0.25656 " pathEditMode="relative" rAng="0" ptsTypes="AA">
                                      <p:cBhvr>
                                        <p:cTn id="27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10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5833 -0.11115 L 0 1.65792E-6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2439 L 0.22084 0.05835 " pathEditMode="relative" rAng="0" ptsTypes="AA">
                                      <p:cBhvr>
                                        <p:cTn id="42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-0.02717 L -0.33437 -0.086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586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561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743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48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71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3152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576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288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864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7189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/>
        </p:nvSpPr>
        <p:spPr bwMode="auto">
          <a:xfrm>
            <a:off x="7860470" y="-8466"/>
            <a:ext cx="1294879" cy="1674041"/>
          </a:xfrm>
          <a:custGeom>
            <a:avLst/>
            <a:gdLst>
              <a:gd name="T0" fmla="*/ 2390 w 2390"/>
              <a:gd name="T1" fmla="*/ 3088 h 3088"/>
              <a:gd name="T2" fmla="*/ 2390 w 2390"/>
              <a:gd name="T3" fmla="*/ 0 h 3088"/>
              <a:gd name="T4" fmla="*/ 0 w 2390"/>
              <a:gd name="T5" fmla="*/ 974 h 3088"/>
              <a:gd name="T6" fmla="*/ 2390 w 2390"/>
              <a:gd name="T7" fmla="*/ 3088 h 3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3088">
                <a:moveTo>
                  <a:pt x="2390" y="3088"/>
                </a:moveTo>
                <a:lnTo>
                  <a:pt x="2390" y="0"/>
                </a:lnTo>
                <a:lnTo>
                  <a:pt x="0" y="974"/>
                </a:lnTo>
                <a:lnTo>
                  <a:pt x="2390" y="308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483847" y="2905606"/>
            <a:ext cx="3088154" cy="2246363"/>
          </a:xfrm>
          <a:custGeom>
            <a:avLst/>
            <a:gdLst>
              <a:gd name="T0" fmla="*/ 5700 w 5700"/>
              <a:gd name="T1" fmla="*/ 4143 h 4143"/>
              <a:gd name="T2" fmla="*/ 3175 w 5700"/>
              <a:gd name="T3" fmla="*/ 0 h 4143"/>
              <a:gd name="T4" fmla="*/ 0 w 5700"/>
              <a:gd name="T5" fmla="*/ 2371 h 4143"/>
              <a:gd name="T6" fmla="*/ 5700 w 5700"/>
              <a:gd name="T7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4143">
                <a:moveTo>
                  <a:pt x="5700" y="4143"/>
                </a:moveTo>
                <a:lnTo>
                  <a:pt x="3175" y="0"/>
                </a:lnTo>
                <a:lnTo>
                  <a:pt x="0" y="2371"/>
                </a:lnTo>
                <a:lnTo>
                  <a:pt x="5700" y="414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11342" y="2147280"/>
            <a:ext cx="3214541" cy="2043667"/>
          </a:xfrm>
          <a:custGeom>
            <a:avLst/>
            <a:gdLst>
              <a:gd name="T0" fmla="*/ 5935 w 5935"/>
              <a:gd name="T1" fmla="*/ 1397 h 3768"/>
              <a:gd name="T2" fmla="*/ 0 w 5935"/>
              <a:gd name="T3" fmla="*/ 0 h 3768"/>
              <a:gd name="T4" fmla="*/ 2760 w 5935"/>
              <a:gd name="T5" fmla="*/ 3768 h 3768"/>
              <a:gd name="T6" fmla="*/ 5935 w 5935"/>
              <a:gd name="T7" fmla="*/ 139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5" h="3768">
                <a:moveTo>
                  <a:pt x="5935" y="1397"/>
                </a:moveTo>
                <a:lnTo>
                  <a:pt x="0" y="0"/>
                </a:lnTo>
                <a:lnTo>
                  <a:pt x="2760" y="3768"/>
                </a:lnTo>
                <a:lnTo>
                  <a:pt x="5935" y="1397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11344" y="2147279"/>
            <a:ext cx="1495191" cy="3004690"/>
          </a:xfrm>
          <a:custGeom>
            <a:avLst/>
            <a:gdLst>
              <a:gd name="T0" fmla="*/ 2760 w 2760"/>
              <a:gd name="T1" fmla="*/ 3768 h 5540"/>
              <a:gd name="T2" fmla="*/ 0 w 2760"/>
              <a:gd name="T3" fmla="*/ 0 h 5540"/>
              <a:gd name="T4" fmla="*/ 0 w 2760"/>
              <a:gd name="T5" fmla="*/ 5540 h 5540"/>
              <a:gd name="T6" fmla="*/ 2760 w 2760"/>
              <a:gd name="T7" fmla="*/ 3768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5540">
                <a:moveTo>
                  <a:pt x="2760" y="3768"/>
                </a:moveTo>
                <a:lnTo>
                  <a:pt x="0" y="0"/>
                </a:lnTo>
                <a:lnTo>
                  <a:pt x="0" y="5540"/>
                </a:lnTo>
                <a:lnTo>
                  <a:pt x="2760" y="37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-11342" y="-8467"/>
            <a:ext cx="3214541" cy="2914072"/>
          </a:xfrm>
          <a:custGeom>
            <a:avLst/>
            <a:gdLst>
              <a:gd name="T0" fmla="*/ 5935 w 5935"/>
              <a:gd name="T1" fmla="*/ 5374 h 5374"/>
              <a:gd name="T2" fmla="*/ 3005 w 5935"/>
              <a:gd name="T3" fmla="*/ 1655 h 5374"/>
              <a:gd name="T4" fmla="*/ 1701 w 5935"/>
              <a:gd name="T5" fmla="*/ 0 h 5374"/>
              <a:gd name="T6" fmla="*/ 0 w 5935"/>
              <a:gd name="T7" fmla="*/ 0 h 5374"/>
              <a:gd name="T8" fmla="*/ 0 w 5935"/>
              <a:gd name="T9" fmla="*/ 3977 h 5374"/>
              <a:gd name="T10" fmla="*/ 5935 w 5935"/>
              <a:gd name="T11" fmla="*/ 5374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5" h="5374">
                <a:moveTo>
                  <a:pt x="5935" y="5374"/>
                </a:moveTo>
                <a:lnTo>
                  <a:pt x="3005" y="1655"/>
                </a:lnTo>
                <a:lnTo>
                  <a:pt x="1701" y="0"/>
                </a:lnTo>
                <a:lnTo>
                  <a:pt x="0" y="0"/>
                </a:lnTo>
                <a:lnTo>
                  <a:pt x="0" y="3977"/>
                </a:lnTo>
                <a:lnTo>
                  <a:pt x="5935" y="5374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617389" y="888171"/>
            <a:ext cx="2022204" cy="2017435"/>
          </a:xfrm>
          <a:custGeom>
            <a:avLst/>
            <a:gdLst>
              <a:gd name="T0" fmla="*/ 2971 w 3734"/>
              <a:gd name="T1" fmla="*/ 3571 h 3719"/>
              <a:gd name="T2" fmla="*/ 3734 w 3734"/>
              <a:gd name="T3" fmla="*/ 841 h 3719"/>
              <a:gd name="T4" fmla="*/ 0 w 3734"/>
              <a:gd name="T5" fmla="*/ 0 h 3719"/>
              <a:gd name="T6" fmla="*/ 2930 w 3734"/>
              <a:gd name="T7" fmla="*/ 3719 h 3719"/>
              <a:gd name="T8" fmla="*/ 2971 w 3734"/>
              <a:gd name="T9" fmla="*/ 3571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4" h="3719">
                <a:moveTo>
                  <a:pt x="2971" y="3571"/>
                </a:moveTo>
                <a:lnTo>
                  <a:pt x="3734" y="841"/>
                </a:lnTo>
                <a:lnTo>
                  <a:pt x="0" y="0"/>
                </a:lnTo>
                <a:lnTo>
                  <a:pt x="2930" y="3719"/>
                </a:lnTo>
                <a:lnTo>
                  <a:pt x="2971" y="3571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617393" y="-8467"/>
            <a:ext cx="2067513" cy="1354495"/>
          </a:xfrm>
          <a:custGeom>
            <a:avLst/>
            <a:gdLst>
              <a:gd name="T0" fmla="*/ 3734 w 3819"/>
              <a:gd name="T1" fmla="*/ 2496 h 2496"/>
              <a:gd name="T2" fmla="*/ 3819 w 3819"/>
              <a:gd name="T3" fmla="*/ 0 h 2496"/>
              <a:gd name="T4" fmla="*/ 2337 w 3819"/>
              <a:gd name="T5" fmla="*/ 0 h 2496"/>
              <a:gd name="T6" fmla="*/ 0 w 3819"/>
              <a:gd name="T7" fmla="*/ 1655 h 2496"/>
              <a:gd name="T8" fmla="*/ 3734 w 3819"/>
              <a:gd name="T9" fmla="*/ 2496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9" h="2496">
                <a:moveTo>
                  <a:pt x="3734" y="2496"/>
                </a:moveTo>
                <a:lnTo>
                  <a:pt x="3819" y="0"/>
                </a:lnTo>
                <a:lnTo>
                  <a:pt x="2337" y="0"/>
                </a:lnTo>
                <a:lnTo>
                  <a:pt x="0" y="1655"/>
                </a:lnTo>
                <a:lnTo>
                  <a:pt x="3734" y="249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909140" y="-8468"/>
            <a:ext cx="1974510" cy="896638"/>
          </a:xfrm>
          <a:custGeom>
            <a:avLst/>
            <a:gdLst>
              <a:gd name="T0" fmla="*/ 3641 w 3641"/>
              <a:gd name="T1" fmla="*/ 0 h 1655"/>
              <a:gd name="T2" fmla="*/ 0 w 3641"/>
              <a:gd name="T3" fmla="*/ 0 h 1655"/>
              <a:gd name="T4" fmla="*/ 1304 w 3641"/>
              <a:gd name="T5" fmla="*/ 1655 h 1655"/>
              <a:gd name="T6" fmla="*/ 3641 w 3641"/>
              <a:gd name="T7" fmla="*/ 0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1" h="1655">
                <a:moveTo>
                  <a:pt x="3641" y="0"/>
                </a:moveTo>
                <a:lnTo>
                  <a:pt x="0" y="0"/>
                </a:lnTo>
                <a:lnTo>
                  <a:pt x="1304" y="1655"/>
                </a:lnTo>
                <a:lnTo>
                  <a:pt x="3641" y="0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639595" y="-8467"/>
            <a:ext cx="3462547" cy="1354495"/>
          </a:xfrm>
          <a:custGeom>
            <a:avLst/>
            <a:gdLst>
              <a:gd name="T0" fmla="*/ 6392 w 6392"/>
              <a:gd name="T1" fmla="*/ 1543 h 2496"/>
              <a:gd name="T2" fmla="*/ 2032 w 6392"/>
              <a:gd name="T3" fmla="*/ 0 h 2496"/>
              <a:gd name="T4" fmla="*/ 85 w 6392"/>
              <a:gd name="T5" fmla="*/ 0 h 2496"/>
              <a:gd name="T6" fmla="*/ 0 w 6392"/>
              <a:gd name="T7" fmla="*/ 2496 h 2496"/>
              <a:gd name="T8" fmla="*/ 6392 w 6392"/>
              <a:gd name="T9" fmla="*/ 154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2" h="2496">
                <a:moveTo>
                  <a:pt x="6392" y="1543"/>
                </a:moveTo>
                <a:lnTo>
                  <a:pt x="2032" y="0"/>
                </a:lnTo>
                <a:lnTo>
                  <a:pt x="85" y="0"/>
                </a:lnTo>
                <a:lnTo>
                  <a:pt x="0" y="2496"/>
                </a:lnTo>
                <a:lnTo>
                  <a:pt x="6392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39595" y="828553"/>
            <a:ext cx="4907659" cy="2077052"/>
          </a:xfrm>
          <a:custGeom>
            <a:avLst/>
            <a:gdLst>
              <a:gd name="T0" fmla="*/ 9059 w 9059"/>
              <a:gd name="T1" fmla="*/ 3831 h 3831"/>
              <a:gd name="T2" fmla="*/ 6392 w 9059"/>
              <a:gd name="T3" fmla="*/ 0 h 3831"/>
              <a:gd name="T4" fmla="*/ 0 w 9059"/>
              <a:gd name="T5" fmla="*/ 953 h 3831"/>
              <a:gd name="T6" fmla="*/ 9059 w 9059"/>
              <a:gd name="T7" fmla="*/ 3831 h 3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3831">
                <a:moveTo>
                  <a:pt x="9059" y="3831"/>
                </a:moveTo>
                <a:lnTo>
                  <a:pt x="6392" y="0"/>
                </a:lnTo>
                <a:lnTo>
                  <a:pt x="0" y="953"/>
                </a:lnTo>
                <a:lnTo>
                  <a:pt x="9059" y="383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84512" y="-8467"/>
            <a:ext cx="2670835" cy="837021"/>
          </a:xfrm>
          <a:custGeom>
            <a:avLst/>
            <a:gdLst>
              <a:gd name="T0" fmla="*/ 4931 w 4931"/>
              <a:gd name="T1" fmla="*/ 0 h 1543"/>
              <a:gd name="T2" fmla="*/ 0 w 4931"/>
              <a:gd name="T3" fmla="*/ 0 h 1543"/>
              <a:gd name="T4" fmla="*/ 1143 w 4931"/>
              <a:gd name="T5" fmla="*/ 1543 h 1543"/>
              <a:gd name="T6" fmla="*/ 2541 w 4931"/>
              <a:gd name="T7" fmla="*/ 974 h 1543"/>
              <a:gd name="T8" fmla="*/ 4931 w 4931"/>
              <a:gd name="T9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1" h="1543">
                <a:moveTo>
                  <a:pt x="4931" y="0"/>
                </a:moveTo>
                <a:lnTo>
                  <a:pt x="0" y="0"/>
                </a:lnTo>
                <a:lnTo>
                  <a:pt x="1143" y="1543"/>
                </a:lnTo>
                <a:lnTo>
                  <a:pt x="2541" y="974"/>
                </a:lnTo>
                <a:lnTo>
                  <a:pt x="4931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102144" y="518546"/>
            <a:ext cx="2053205" cy="2387060"/>
          </a:xfrm>
          <a:custGeom>
            <a:avLst/>
            <a:gdLst>
              <a:gd name="T0" fmla="*/ 3788 w 3788"/>
              <a:gd name="T1" fmla="*/ 2114 h 4400"/>
              <a:gd name="T2" fmla="*/ 1398 w 3788"/>
              <a:gd name="T3" fmla="*/ 0 h 4400"/>
              <a:gd name="T4" fmla="*/ 0 w 3788"/>
              <a:gd name="T5" fmla="*/ 569 h 4400"/>
              <a:gd name="T6" fmla="*/ 2667 w 3788"/>
              <a:gd name="T7" fmla="*/ 4400 h 4400"/>
              <a:gd name="T8" fmla="*/ 3788 w 3788"/>
              <a:gd name="T9" fmla="*/ 2114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8" h="4400">
                <a:moveTo>
                  <a:pt x="3788" y="2114"/>
                </a:moveTo>
                <a:lnTo>
                  <a:pt x="1398" y="0"/>
                </a:lnTo>
                <a:lnTo>
                  <a:pt x="0" y="569"/>
                </a:lnTo>
                <a:lnTo>
                  <a:pt x="2667" y="4400"/>
                </a:lnTo>
                <a:lnTo>
                  <a:pt x="3788" y="2114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741312" y="-8467"/>
            <a:ext cx="2360827" cy="837021"/>
          </a:xfrm>
          <a:custGeom>
            <a:avLst/>
            <a:gdLst>
              <a:gd name="T0" fmla="*/ 4360 w 4360"/>
              <a:gd name="T1" fmla="*/ 1543 h 1543"/>
              <a:gd name="T2" fmla="*/ 3217 w 4360"/>
              <a:gd name="T3" fmla="*/ 0 h 1543"/>
              <a:gd name="T4" fmla="*/ 0 w 4360"/>
              <a:gd name="T5" fmla="*/ 0 h 1543"/>
              <a:gd name="T6" fmla="*/ 4360 w 4360"/>
              <a:gd name="T7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0" h="1543">
                <a:moveTo>
                  <a:pt x="4360" y="1543"/>
                </a:moveTo>
                <a:lnTo>
                  <a:pt x="3217" y="0"/>
                </a:lnTo>
                <a:lnTo>
                  <a:pt x="0" y="0"/>
                </a:lnTo>
                <a:lnTo>
                  <a:pt x="4360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572004" y="3640086"/>
            <a:ext cx="1981665" cy="1511884"/>
          </a:xfrm>
          <a:custGeom>
            <a:avLst/>
            <a:gdLst>
              <a:gd name="T0" fmla="*/ 3655 w 3655"/>
              <a:gd name="T1" fmla="*/ 2788 h 2788"/>
              <a:gd name="T2" fmla="*/ 2893 w 3655"/>
              <a:gd name="T3" fmla="*/ 0 h 2788"/>
              <a:gd name="T4" fmla="*/ 0 w 3655"/>
              <a:gd name="T5" fmla="*/ 2788 h 2788"/>
              <a:gd name="T6" fmla="*/ 3655 w 3655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5" h="2788">
                <a:moveTo>
                  <a:pt x="3655" y="2788"/>
                </a:moveTo>
                <a:lnTo>
                  <a:pt x="2893" y="0"/>
                </a:lnTo>
                <a:lnTo>
                  <a:pt x="0" y="2788"/>
                </a:lnTo>
                <a:lnTo>
                  <a:pt x="3655" y="278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138731" y="3640086"/>
            <a:ext cx="2019820" cy="1511884"/>
          </a:xfrm>
          <a:custGeom>
            <a:avLst/>
            <a:gdLst>
              <a:gd name="T0" fmla="*/ 3726 w 3726"/>
              <a:gd name="T1" fmla="*/ 2788 h 2788"/>
              <a:gd name="T2" fmla="*/ 0 w 3726"/>
              <a:gd name="T3" fmla="*/ 0 h 2788"/>
              <a:gd name="T4" fmla="*/ 762 w 3726"/>
              <a:gd name="T5" fmla="*/ 2788 h 2788"/>
              <a:gd name="T6" fmla="*/ 3726 w 3726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6" h="2788">
                <a:moveTo>
                  <a:pt x="3726" y="2788"/>
                </a:moveTo>
                <a:lnTo>
                  <a:pt x="0" y="0"/>
                </a:lnTo>
                <a:lnTo>
                  <a:pt x="762" y="2788"/>
                </a:lnTo>
                <a:lnTo>
                  <a:pt x="3726" y="2788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138731" y="2905606"/>
            <a:ext cx="3016614" cy="2246363"/>
          </a:xfrm>
          <a:custGeom>
            <a:avLst/>
            <a:gdLst>
              <a:gd name="T0" fmla="*/ 5566 w 5566"/>
              <a:gd name="T1" fmla="*/ 4143 h 4143"/>
              <a:gd name="T2" fmla="*/ 4445 w 5566"/>
              <a:gd name="T3" fmla="*/ 0 h 4143"/>
              <a:gd name="T4" fmla="*/ 0 w 5566"/>
              <a:gd name="T5" fmla="*/ 1355 h 4143"/>
              <a:gd name="T6" fmla="*/ 3726 w 5566"/>
              <a:gd name="T7" fmla="*/ 4143 h 4143"/>
              <a:gd name="T8" fmla="*/ 5566 w 5566"/>
              <a:gd name="T9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4143">
                <a:moveTo>
                  <a:pt x="5566" y="4143"/>
                </a:moveTo>
                <a:lnTo>
                  <a:pt x="4445" y="0"/>
                </a:lnTo>
                <a:lnTo>
                  <a:pt x="0" y="1355"/>
                </a:lnTo>
                <a:lnTo>
                  <a:pt x="3726" y="4143"/>
                </a:lnTo>
                <a:lnTo>
                  <a:pt x="5566" y="41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-11344" y="4190946"/>
            <a:ext cx="2000742" cy="961025"/>
          </a:xfrm>
          <a:custGeom>
            <a:avLst/>
            <a:gdLst>
              <a:gd name="T0" fmla="*/ 3691 w 3691"/>
              <a:gd name="T1" fmla="*/ 1772 h 1772"/>
              <a:gd name="T2" fmla="*/ 2760 w 3691"/>
              <a:gd name="T3" fmla="*/ 0 h 1772"/>
              <a:gd name="T4" fmla="*/ 0 w 3691"/>
              <a:gd name="T5" fmla="*/ 1772 h 1772"/>
              <a:gd name="T6" fmla="*/ 3691 w 3691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1" h="1772">
                <a:moveTo>
                  <a:pt x="3691" y="1772"/>
                </a:moveTo>
                <a:lnTo>
                  <a:pt x="2760" y="0"/>
                </a:lnTo>
                <a:lnTo>
                  <a:pt x="0" y="1772"/>
                </a:lnTo>
                <a:lnTo>
                  <a:pt x="3691" y="1772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1483847" y="4190946"/>
            <a:ext cx="3088154" cy="961025"/>
          </a:xfrm>
          <a:custGeom>
            <a:avLst/>
            <a:gdLst>
              <a:gd name="T0" fmla="*/ 5700 w 5700"/>
              <a:gd name="T1" fmla="*/ 1772 h 1772"/>
              <a:gd name="T2" fmla="*/ 0 w 5700"/>
              <a:gd name="T3" fmla="*/ 0 h 1772"/>
              <a:gd name="T4" fmla="*/ 931 w 5700"/>
              <a:gd name="T5" fmla="*/ 1772 h 1772"/>
              <a:gd name="T6" fmla="*/ 5700 w 5700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1772">
                <a:moveTo>
                  <a:pt x="5700" y="1772"/>
                </a:moveTo>
                <a:lnTo>
                  <a:pt x="0" y="0"/>
                </a:lnTo>
                <a:lnTo>
                  <a:pt x="931" y="1772"/>
                </a:lnTo>
                <a:lnTo>
                  <a:pt x="5700" y="1772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3639595" y="1346028"/>
            <a:ext cx="4907659" cy="2294057"/>
          </a:xfrm>
          <a:custGeom>
            <a:avLst/>
            <a:gdLst>
              <a:gd name="T0" fmla="*/ 9059 w 9059"/>
              <a:gd name="T1" fmla="*/ 2878 h 4233"/>
              <a:gd name="T2" fmla="*/ 0 w 9059"/>
              <a:gd name="T3" fmla="*/ 0 h 4233"/>
              <a:gd name="T4" fmla="*/ 4614 w 9059"/>
              <a:gd name="T5" fmla="*/ 4233 h 4233"/>
              <a:gd name="T6" fmla="*/ 9059 w 9059"/>
              <a:gd name="T7" fmla="*/ 2878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4233">
                <a:moveTo>
                  <a:pt x="9059" y="2878"/>
                </a:moveTo>
                <a:lnTo>
                  <a:pt x="0" y="0"/>
                </a:lnTo>
                <a:lnTo>
                  <a:pt x="4614" y="4233"/>
                </a:lnTo>
                <a:lnTo>
                  <a:pt x="9059" y="287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227044" y="1346028"/>
            <a:ext cx="2911688" cy="2294057"/>
          </a:xfrm>
          <a:custGeom>
            <a:avLst/>
            <a:gdLst>
              <a:gd name="T0" fmla="*/ 5377 w 5377"/>
              <a:gd name="T1" fmla="*/ 4233 h 4233"/>
              <a:gd name="T2" fmla="*/ 763 w 5377"/>
              <a:gd name="T3" fmla="*/ 0 h 4233"/>
              <a:gd name="T4" fmla="*/ 0 w 5377"/>
              <a:gd name="T5" fmla="*/ 2730 h 4233"/>
              <a:gd name="T6" fmla="*/ 5377 w 5377"/>
              <a:gd name="T7" fmla="*/ 4233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7" h="4233">
                <a:moveTo>
                  <a:pt x="5377" y="4233"/>
                </a:moveTo>
                <a:lnTo>
                  <a:pt x="763" y="0"/>
                </a:lnTo>
                <a:lnTo>
                  <a:pt x="0" y="2730"/>
                </a:lnTo>
                <a:lnTo>
                  <a:pt x="5377" y="42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203201" y="2824525"/>
            <a:ext cx="2935535" cy="2327442"/>
          </a:xfrm>
          <a:custGeom>
            <a:avLst/>
            <a:gdLst>
              <a:gd name="T0" fmla="*/ 5418 w 5418"/>
              <a:gd name="T1" fmla="*/ 1503 h 4291"/>
              <a:gd name="T2" fmla="*/ 41 w 5418"/>
              <a:gd name="T3" fmla="*/ 0 h 4291"/>
              <a:gd name="T4" fmla="*/ 0 w 5418"/>
              <a:gd name="T5" fmla="*/ 148 h 4291"/>
              <a:gd name="T6" fmla="*/ 2525 w 5418"/>
              <a:gd name="T7" fmla="*/ 4291 h 4291"/>
              <a:gd name="T8" fmla="*/ 5418 w 5418"/>
              <a:gd name="T9" fmla="*/ 1503 h 4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8" h="4291">
                <a:moveTo>
                  <a:pt x="5418" y="1503"/>
                </a:moveTo>
                <a:lnTo>
                  <a:pt x="41" y="0"/>
                </a:lnTo>
                <a:lnTo>
                  <a:pt x="0" y="148"/>
                </a:lnTo>
                <a:lnTo>
                  <a:pt x="2525" y="4291"/>
                </a:lnTo>
                <a:lnTo>
                  <a:pt x="5418" y="1503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8547256" y="1665574"/>
            <a:ext cx="608093" cy="3486394"/>
          </a:xfrm>
          <a:custGeom>
            <a:avLst/>
            <a:gdLst>
              <a:gd name="T0" fmla="*/ 1121 w 1121"/>
              <a:gd name="T1" fmla="*/ 6429 h 6429"/>
              <a:gd name="T2" fmla="*/ 1121 w 1121"/>
              <a:gd name="T3" fmla="*/ 0 h 6429"/>
              <a:gd name="T4" fmla="*/ 0 w 1121"/>
              <a:gd name="T5" fmla="*/ 2286 h 6429"/>
              <a:gd name="T6" fmla="*/ 1121 w 1121"/>
              <a:gd name="T7" fmla="*/ 6429 h 6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1" h="6429">
                <a:moveTo>
                  <a:pt x="1121" y="6429"/>
                </a:moveTo>
                <a:lnTo>
                  <a:pt x="1121" y="0"/>
                </a:lnTo>
                <a:lnTo>
                  <a:pt x="0" y="2286"/>
                </a:lnTo>
                <a:lnTo>
                  <a:pt x="1121" y="64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3968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343" y="-8466"/>
            <a:ext cx="9166689" cy="5160437"/>
            <a:chOff x="-11344" y="-8468"/>
            <a:chExt cx="9166689" cy="5160437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7860466" y="-8468"/>
              <a:ext cx="1294879" cy="1674041"/>
            </a:xfrm>
            <a:custGeom>
              <a:avLst/>
              <a:gdLst>
                <a:gd name="T0" fmla="*/ 2390 w 2390"/>
                <a:gd name="T1" fmla="*/ 3088 h 3088"/>
                <a:gd name="T2" fmla="*/ 2390 w 2390"/>
                <a:gd name="T3" fmla="*/ 0 h 3088"/>
                <a:gd name="T4" fmla="*/ 0 w 2390"/>
                <a:gd name="T5" fmla="*/ 974 h 3088"/>
                <a:gd name="T6" fmla="*/ 2390 w 2390"/>
                <a:gd name="T7" fmla="*/ 3088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0" h="3088">
                  <a:moveTo>
                    <a:pt x="2390" y="3088"/>
                  </a:moveTo>
                  <a:lnTo>
                    <a:pt x="2390" y="0"/>
                  </a:lnTo>
                  <a:lnTo>
                    <a:pt x="0" y="974"/>
                  </a:lnTo>
                  <a:lnTo>
                    <a:pt x="2390" y="30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344" y="-8468"/>
              <a:ext cx="9166687" cy="51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83847" y="2905604"/>
              <a:ext cx="3088154" cy="2246363"/>
            </a:xfrm>
            <a:custGeom>
              <a:avLst/>
              <a:gdLst>
                <a:gd name="T0" fmla="*/ 5700 w 5700"/>
                <a:gd name="T1" fmla="*/ 4143 h 4143"/>
                <a:gd name="T2" fmla="*/ 3175 w 5700"/>
                <a:gd name="T3" fmla="*/ 0 h 4143"/>
                <a:gd name="T4" fmla="*/ 0 w 5700"/>
                <a:gd name="T5" fmla="*/ 2371 h 4143"/>
                <a:gd name="T6" fmla="*/ 5700 w 5700"/>
                <a:gd name="T7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4143">
                  <a:moveTo>
                    <a:pt x="5700" y="4143"/>
                  </a:moveTo>
                  <a:lnTo>
                    <a:pt x="3175" y="0"/>
                  </a:lnTo>
                  <a:lnTo>
                    <a:pt x="0" y="2371"/>
                  </a:lnTo>
                  <a:lnTo>
                    <a:pt x="5700" y="41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344" y="2147278"/>
              <a:ext cx="3214541" cy="2043667"/>
            </a:xfrm>
            <a:custGeom>
              <a:avLst/>
              <a:gdLst>
                <a:gd name="T0" fmla="*/ 5935 w 5935"/>
                <a:gd name="T1" fmla="*/ 1397 h 3768"/>
                <a:gd name="T2" fmla="*/ 0 w 5935"/>
                <a:gd name="T3" fmla="*/ 0 h 3768"/>
                <a:gd name="T4" fmla="*/ 2760 w 5935"/>
                <a:gd name="T5" fmla="*/ 3768 h 3768"/>
                <a:gd name="T6" fmla="*/ 5935 w 5935"/>
                <a:gd name="T7" fmla="*/ 1397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5" h="3768">
                  <a:moveTo>
                    <a:pt x="5935" y="1397"/>
                  </a:moveTo>
                  <a:lnTo>
                    <a:pt x="0" y="0"/>
                  </a:lnTo>
                  <a:lnTo>
                    <a:pt x="2760" y="3768"/>
                  </a:lnTo>
                  <a:lnTo>
                    <a:pt x="5935" y="1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344" y="2147278"/>
              <a:ext cx="1495191" cy="3004690"/>
            </a:xfrm>
            <a:custGeom>
              <a:avLst/>
              <a:gdLst>
                <a:gd name="T0" fmla="*/ 2760 w 2760"/>
                <a:gd name="T1" fmla="*/ 3768 h 5540"/>
                <a:gd name="T2" fmla="*/ 0 w 2760"/>
                <a:gd name="T3" fmla="*/ 0 h 5540"/>
                <a:gd name="T4" fmla="*/ 0 w 2760"/>
                <a:gd name="T5" fmla="*/ 5540 h 5540"/>
                <a:gd name="T6" fmla="*/ 2760 w 2760"/>
                <a:gd name="T7" fmla="*/ 3768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5540">
                  <a:moveTo>
                    <a:pt x="2760" y="3768"/>
                  </a:moveTo>
                  <a:lnTo>
                    <a:pt x="0" y="0"/>
                  </a:lnTo>
                  <a:lnTo>
                    <a:pt x="0" y="5540"/>
                  </a:lnTo>
                  <a:lnTo>
                    <a:pt x="2760" y="37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344" y="-8468"/>
              <a:ext cx="3214541" cy="2914072"/>
            </a:xfrm>
            <a:custGeom>
              <a:avLst/>
              <a:gdLst>
                <a:gd name="T0" fmla="*/ 5935 w 5935"/>
                <a:gd name="T1" fmla="*/ 5374 h 5374"/>
                <a:gd name="T2" fmla="*/ 3005 w 5935"/>
                <a:gd name="T3" fmla="*/ 1655 h 5374"/>
                <a:gd name="T4" fmla="*/ 1701 w 5935"/>
                <a:gd name="T5" fmla="*/ 0 h 5374"/>
                <a:gd name="T6" fmla="*/ 0 w 5935"/>
                <a:gd name="T7" fmla="*/ 0 h 5374"/>
                <a:gd name="T8" fmla="*/ 0 w 5935"/>
                <a:gd name="T9" fmla="*/ 3977 h 5374"/>
                <a:gd name="T10" fmla="*/ 5935 w 5935"/>
                <a:gd name="T11" fmla="*/ 5374 h 5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5" h="5374">
                  <a:moveTo>
                    <a:pt x="5935" y="5374"/>
                  </a:moveTo>
                  <a:lnTo>
                    <a:pt x="3005" y="1655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3977"/>
                  </a:lnTo>
                  <a:lnTo>
                    <a:pt x="5935" y="5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17389" y="888170"/>
              <a:ext cx="2022204" cy="2017435"/>
            </a:xfrm>
            <a:custGeom>
              <a:avLst/>
              <a:gdLst>
                <a:gd name="T0" fmla="*/ 2971 w 3734"/>
                <a:gd name="T1" fmla="*/ 3571 h 3719"/>
                <a:gd name="T2" fmla="*/ 3734 w 3734"/>
                <a:gd name="T3" fmla="*/ 841 h 3719"/>
                <a:gd name="T4" fmla="*/ 0 w 3734"/>
                <a:gd name="T5" fmla="*/ 0 h 3719"/>
                <a:gd name="T6" fmla="*/ 2930 w 3734"/>
                <a:gd name="T7" fmla="*/ 3719 h 3719"/>
                <a:gd name="T8" fmla="*/ 2971 w 3734"/>
                <a:gd name="T9" fmla="*/ 3571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4" h="3719">
                  <a:moveTo>
                    <a:pt x="2971" y="3571"/>
                  </a:moveTo>
                  <a:lnTo>
                    <a:pt x="3734" y="841"/>
                  </a:lnTo>
                  <a:lnTo>
                    <a:pt x="0" y="0"/>
                  </a:lnTo>
                  <a:lnTo>
                    <a:pt x="2930" y="3719"/>
                  </a:lnTo>
                  <a:lnTo>
                    <a:pt x="2971" y="3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17389" y="-8468"/>
              <a:ext cx="2067513" cy="1354495"/>
            </a:xfrm>
            <a:custGeom>
              <a:avLst/>
              <a:gdLst>
                <a:gd name="T0" fmla="*/ 3734 w 3819"/>
                <a:gd name="T1" fmla="*/ 2496 h 2496"/>
                <a:gd name="T2" fmla="*/ 3819 w 3819"/>
                <a:gd name="T3" fmla="*/ 0 h 2496"/>
                <a:gd name="T4" fmla="*/ 2337 w 3819"/>
                <a:gd name="T5" fmla="*/ 0 h 2496"/>
                <a:gd name="T6" fmla="*/ 0 w 3819"/>
                <a:gd name="T7" fmla="*/ 1655 h 2496"/>
                <a:gd name="T8" fmla="*/ 3734 w 3819"/>
                <a:gd name="T9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9" h="2496">
                  <a:moveTo>
                    <a:pt x="3734" y="2496"/>
                  </a:moveTo>
                  <a:lnTo>
                    <a:pt x="3819" y="0"/>
                  </a:lnTo>
                  <a:lnTo>
                    <a:pt x="2337" y="0"/>
                  </a:lnTo>
                  <a:lnTo>
                    <a:pt x="0" y="1655"/>
                  </a:lnTo>
                  <a:lnTo>
                    <a:pt x="3734" y="2496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9140" y="-8468"/>
              <a:ext cx="1974510" cy="896638"/>
            </a:xfrm>
            <a:custGeom>
              <a:avLst/>
              <a:gdLst>
                <a:gd name="T0" fmla="*/ 3641 w 3641"/>
                <a:gd name="T1" fmla="*/ 0 h 1655"/>
                <a:gd name="T2" fmla="*/ 0 w 3641"/>
                <a:gd name="T3" fmla="*/ 0 h 1655"/>
                <a:gd name="T4" fmla="*/ 1304 w 3641"/>
                <a:gd name="T5" fmla="*/ 1655 h 1655"/>
                <a:gd name="T6" fmla="*/ 3641 w 3641"/>
                <a:gd name="T7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1" h="1655">
                  <a:moveTo>
                    <a:pt x="3641" y="0"/>
                  </a:moveTo>
                  <a:lnTo>
                    <a:pt x="0" y="0"/>
                  </a:lnTo>
                  <a:lnTo>
                    <a:pt x="1304" y="1655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639593" y="-8468"/>
              <a:ext cx="3462547" cy="1354495"/>
            </a:xfrm>
            <a:custGeom>
              <a:avLst/>
              <a:gdLst>
                <a:gd name="T0" fmla="*/ 6392 w 6392"/>
                <a:gd name="T1" fmla="*/ 1543 h 2496"/>
                <a:gd name="T2" fmla="*/ 2032 w 6392"/>
                <a:gd name="T3" fmla="*/ 0 h 2496"/>
                <a:gd name="T4" fmla="*/ 85 w 6392"/>
                <a:gd name="T5" fmla="*/ 0 h 2496"/>
                <a:gd name="T6" fmla="*/ 0 w 6392"/>
                <a:gd name="T7" fmla="*/ 2496 h 2496"/>
                <a:gd name="T8" fmla="*/ 6392 w 6392"/>
                <a:gd name="T9" fmla="*/ 1543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2" h="2496">
                  <a:moveTo>
                    <a:pt x="6392" y="1543"/>
                  </a:moveTo>
                  <a:lnTo>
                    <a:pt x="2032" y="0"/>
                  </a:lnTo>
                  <a:lnTo>
                    <a:pt x="85" y="0"/>
                  </a:lnTo>
                  <a:lnTo>
                    <a:pt x="0" y="2496"/>
                  </a:lnTo>
                  <a:lnTo>
                    <a:pt x="6392" y="1543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39593" y="828553"/>
              <a:ext cx="4907659" cy="2077052"/>
            </a:xfrm>
            <a:custGeom>
              <a:avLst/>
              <a:gdLst>
                <a:gd name="T0" fmla="*/ 9059 w 9059"/>
                <a:gd name="T1" fmla="*/ 3831 h 3831"/>
                <a:gd name="T2" fmla="*/ 6392 w 9059"/>
                <a:gd name="T3" fmla="*/ 0 h 3831"/>
                <a:gd name="T4" fmla="*/ 0 w 9059"/>
                <a:gd name="T5" fmla="*/ 953 h 3831"/>
                <a:gd name="T6" fmla="*/ 9059 w 9059"/>
                <a:gd name="T7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3831">
                  <a:moveTo>
                    <a:pt x="9059" y="3831"/>
                  </a:moveTo>
                  <a:lnTo>
                    <a:pt x="6392" y="0"/>
                  </a:lnTo>
                  <a:lnTo>
                    <a:pt x="0" y="953"/>
                  </a:lnTo>
                  <a:lnTo>
                    <a:pt x="9059" y="3831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84508" y="-8468"/>
              <a:ext cx="2670835" cy="837021"/>
            </a:xfrm>
            <a:custGeom>
              <a:avLst/>
              <a:gdLst>
                <a:gd name="T0" fmla="*/ 4931 w 4931"/>
                <a:gd name="T1" fmla="*/ 0 h 1543"/>
                <a:gd name="T2" fmla="*/ 0 w 4931"/>
                <a:gd name="T3" fmla="*/ 0 h 1543"/>
                <a:gd name="T4" fmla="*/ 1143 w 4931"/>
                <a:gd name="T5" fmla="*/ 1543 h 1543"/>
                <a:gd name="T6" fmla="*/ 2541 w 4931"/>
                <a:gd name="T7" fmla="*/ 974 h 1543"/>
                <a:gd name="T8" fmla="*/ 4931 w 4931"/>
                <a:gd name="T9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543">
                  <a:moveTo>
                    <a:pt x="4931" y="0"/>
                  </a:moveTo>
                  <a:lnTo>
                    <a:pt x="0" y="0"/>
                  </a:lnTo>
                  <a:lnTo>
                    <a:pt x="1143" y="1543"/>
                  </a:lnTo>
                  <a:lnTo>
                    <a:pt x="2541" y="97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102140" y="518546"/>
              <a:ext cx="2053205" cy="2387060"/>
            </a:xfrm>
            <a:custGeom>
              <a:avLst/>
              <a:gdLst>
                <a:gd name="T0" fmla="*/ 3788 w 3788"/>
                <a:gd name="T1" fmla="*/ 2114 h 4400"/>
                <a:gd name="T2" fmla="*/ 1398 w 3788"/>
                <a:gd name="T3" fmla="*/ 0 h 4400"/>
                <a:gd name="T4" fmla="*/ 0 w 3788"/>
                <a:gd name="T5" fmla="*/ 569 h 4400"/>
                <a:gd name="T6" fmla="*/ 2667 w 3788"/>
                <a:gd name="T7" fmla="*/ 4400 h 4400"/>
                <a:gd name="T8" fmla="*/ 3788 w 3788"/>
                <a:gd name="T9" fmla="*/ 2114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4400">
                  <a:moveTo>
                    <a:pt x="3788" y="2114"/>
                  </a:moveTo>
                  <a:lnTo>
                    <a:pt x="1398" y="0"/>
                  </a:lnTo>
                  <a:lnTo>
                    <a:pt x="0" y="569"/>
                  </a:lnTo>
                  <a:lnTo>
                    <a:pt x="2667" y="4400"/>
                  </a:lnTo>
                  <a:lnTo>
                    <a:pt x="3788" y="211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741312" y="-8468"/>
              <a:ext cx="2360827" cy="837021"/>
            </a:xfrm>
            <a:custGeom>
              <a:avLst/>
              <a:gdLst>
                <a:gd name="T0" fmla="*/ 4360 w 4360"/>
                <a:gd name="T1" fmla="*/ 1543 h 1543"/>
                <a:gd name="T2" fmla="*/ 3217 w 4360"/>
                <a:gd name="T3" fmla="*/ 0 h 1543"/>
                <a:gd name="T4" fmla="*/ 0 w 4360"/>
                <a:gd name="T5" fmla="*/ 0 h 1543"/>
                <a:gd name="T6" fmla="*/ 4360 w 4360"/>
                <a:gd name="T7" fmla="*/ 1543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0" h="1543">
                  <a:moveTo>
                    <a:pt x="4360" y="1543"/>
                  </a:moveTo>
                  <a:lnTo>
                    <a:pt x="3217" y="0"/>
                  </a:lnTo>
                  <a:lnTo>
                    <a:pt x="0" y="0"/>
                  </a:lnTo>
                  <a:lnTo>
                    <a:pt x="4360" y="1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72000" y="3640084"/>
              <a:ext cx="1981665" cy="1511884"/>
            </a:xfrm>
            <a:custGeom>
              <a:avLst/>
              <a:gdLst>
                <a:gd name="T0" fmla="*/ 3655 w 3655"/>
                <a:gd name="T1" fmla="*/ 2788 h 2788"/>
                <a:gd name="T2" fmla="*/ 2893 w 3655"/>
                <a:gd name="T3" fmla="*/ 0 h 2788"/>
                <a:gd name="T4" fmla="*/ 0 w 3655"/>
                <a:gd name="T5" fmla="*/ 2788 h 2788"/>
                <a:gd name="T6" fmla="*/ 3655 w 3655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5" h="2788">
                  <a:moveTo>
                    <a:pt x="3655" y="2788"/>
                  </a:moveTo>
                  <a:lnTo>
                    <a:pt x="2893" y="0"/>
                  </a:lnTo>
                  <a:lnTo>
                    <a:pt x="0" y="2788"/>
                  </a:lnTo>
                  <a:lnTo>
                    <a:pt x="3655" y="2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138731" y="3640084"/>
              <a:ext cx="2019820" cy="1511884"/>
            </a:xfrm>
            <a:custGeom>
              <a:avLst/>
              <a:gdLst>
                <a:gd name="T0" fmla="*/ 3726 w 3726"/>
                <a:gd name="T1" fmla="*/ 2788 h 2788"/>
                <a:gd name="T2" fmla="*/ 0 w 3726"/>
                <a:gd name="T3" fmla="*/ 0 h 2788"/>
                <a:gd name="T4" fmla="*/ 762 w 3726"/>
                <a:gd name="T5" fmla="*/ 2788 h 2788"/>
                <a:gd name="T6" fmla="*/ 3726 w 3726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6" h="2788">
                  <a:moveTo>
                    <a:pt x="3726" y="2788"/>
                  </a:moveTo>
                  <a:lnTo>
                    <a:pt x="0" y="0"/>
                  </a:lnTo>
                  <a:lnTo>
                    <a:pt x="762" y="2788"/>
                  </a:lnTo>
                  <a:lnTo>
                    <a:pt x="3726" y="27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138731" y="2905604"/>
              <a:ext cx="3016614" cy="2246363"/>
            </a:xfrm>
            <a:custGeom>
              <a:avLst/>
              <a:gdLst>
                <a:gd name="T0" fmla="*/ 5566 w 5566"/>
                <a:gd name="T1" fmla="*/ 4143 h 4143"/>
                <a:gd name="T2" fmla="*/ 4445 w 5566"/>
                <a:gd name="T3" fmla="*/ 0 h 4143"/>
                <a:gd name="T4" fmla="*/ 0 w 5566"/>
                <a:gd name="T5" fmla="*/ 1355 h 4143"/>
                <a:gd name="T6" fmla="*/ 3726 w 5566"/>
                <a:gd name="T7" fmla="*/ 4143 h 4143"/>
                <a:gd name="T8" fmla="*/ 5566 w 5566"/>
                <a:gd name="T9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6" h="4143">
                  <a:moveTo>
                    <a:pt x="5566" y="4143"/>
                  </a:moveTo>
                  <a:lnTo>
                    <a:pt x="4445" y="0"/>
                  </a:lnTo>
                  <a:lnTo>
                    <a:pt x="0" y="1355"/>
                  </a:lnTo>
                  <a:lnTo>
                    <a:pt x="3726" y="4143"/>
                  </a:lnTo>
                  <a:lnTo>
                    <a:pt x="5566" y="414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11344" y="4190944"/>
              <a:ext cx="2000742" cy="961025"/>
            </a:xfrm>
            <a:custGeom>
              <a:avLst/>
              <a:gdLst>
                <a:gd name="T0" fmla="*/ 3691 w 3691"/>
                <a:gd name="T1" fmla="*/ 1772 h 1772"/>
                <a:gd name="T2" fmla="*/ 2760 w 3691"/>
                <a:gd name="T3" fmla="*/ 0 h 1772"/>
                <a:gd name="T4" fmla="*/ 0 w 3691"/>
                <a:gd name="T5" fmla="*/ 1772 h 1772"/>
                <a:gd name="T6" fmla="*/ 3691 w 3691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1" h="1772">
                  <a:moveTo>
                    <a:pt x="3691" y="1772"/>
                  </a:moveTo>
                  <a:lnTo>
                    <a:pt x="2760" y="0"/>
                  </a:lnTo>
                  <a:lnTo>
                    <a:pt x="0" y="1772"/>
                  </a:lnTo>
                  <a:lnTo>
                    <a:pt x="3691" y="177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83847" y="4190944"/>
              <a:ext cx="3088154" cy="961025"/>
            </a:xfrm>
            <a:custGeom>
              <a:avLst/>
              <a:gdLst>
                <a:gd name="T0" fmla="*/ 5700 w 5700"/>
                <a:gd name="T1" fmla="*/ 1772 h 1772"/>
                <a:gd name="T2" fmla="*/ 0 w 5700"/>
                <a:gd name="T3" fmla="*/ 0 h 1772"/>
                <a:gd name="T4" fmla="*/ 931 w 5700"/>
                <a:gd name="T5" fmla="*/ 1772 h 1772"/>
                <a:gd name="T6" fmla="*/ 5700 w 5700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1772">
                  <a:moveTo>
                    <a:pt x="5700" y="1772"/>
                  </a:moveTo>
                  <a:lnTo>
                    <a:pt x="0" y="0"/>
                  </a:lnTo>
                  <a:lnTo>
                    <a:pt x="931" y="1772"/>
                  </a:lnTo>
                  <a:lnTo>
                    <a:pt x="5700" y="17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639593" y="1346027"/>
              <a:ext cx="4907659" cy="2294057"/>
            </a:xfrm>
            <a:custGeom>
              <a:avLst/>
              <a:gdLst>
                <a:gd name="T0" fmla="*/ 9059 w 9059"/>
                <a:gd name="T1" fmla="*/ 2878 h 4233"/>
                <a:gd name="T2" fmla="*/ 0 w 9059"/>
                <a:gd name="T3" fmla="*/ 0 h 4233"/>
                <a:gd name="T4" fmla="*/ 4614 w 9059"/>
                <a:gd name="T5" fmla="*/ 4233 h 4233"/>
                <a:gd name="T6" fmla="*/ 9059 w 9059"/>
                <a:gd name="T7" fmla="*/ 2878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4233">
                  <a:moveTo>
                    <a:pt x="9059" y="2878"/>
                  </a:moveTo>
                  <a:lnTo>
                    <a:pt x="0" y="0"/>
                  </a:lnTo>
                  <a:lnTo>
                    <a:pt x="4614" y="4233"/>
                  </a:lnTo>
                  <a:lnTo>
                    <a:pt x="9059" y="28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227044" y="1346027"/>
              <a:ext cx="2911688" cy="2294057"/>
            </a:xfrm>
            <a:custGeom>
              <a:avLst/>
              <a:gdLst>
                <a:gd name="T0" fmla="*/ 5377 w 5377"/>
                <a:gd name="T1" fmla="*/ 4233 h 4233"/>
                <a:gd name="T2" fmla="*/ 763 w 5377"/>
                <a:gd name="T3" fmla="*/ 0 h 4233"/>
                <a:gd name="T4" fmla="*/ 0 w 5377"/>
                <a:gd name="T5" fmla="*/ 2730 h 4233"/>
                <a:gd name="T6" fmla="*/ 5377 w 5377"/>
                <a:gd name="T7" fmla="*/ 4233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7" h="4233">
                  <a:moveTo>
                    <a:pt x="5377" y="4233"/>
                  </a:moveTo>
                  <a:lnTo>
                    <a:pt x="763" y="0"/>
                  </a:lnTo>
                  <a:lnTo>
                    <a:pt x="0" y="2730"/>
                  </a:lnTo>
                  <a:lnTo>
                    <a:pt x="5377" y="4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203197" y="2824525"/>
              <a:ext cx="2935535" cy="2327442"/>
            </a:xfrm>
            <a:custGeom>
              <a:avLst/>
              <a:gdLst>
                <a:gd name="T0" fmla="*/ 5418 w 5418"/>
                <a:gd name="T1" fmla="*/ 1503 h 4291"/>
                <a:gd name="T2" fmla="*/ 41 w 5418"/>
                <a:gd name="T3" fmla="*/ 0 h 4291"/>
                <a:gd name="T4" fmla="*/ 0 w 5418"/>
                <a:gd name="T5" fmla="*/ 148 h 4291"/>
                <a:gd name="T6" fmla="*/ 2525 w 5418"/>
                <a:gd name="T7" fmla="*/ 4291 h 4291"/>
                <a:gd name="T8" fmla="*/ 5418 w 5418"/>
                <a:gd name="T9" fmla="*/ 1503 h 4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8" h="4291">
                  <a:moveTo>
                    <a:pt x="5418" y="1503"/>
                  </a:moveTo>
                  <a:lnTo>
                    <a:pt x="41" y="0"/>
                  </a:lnTo>
                  <a:lnTo>
                    <a:pt x="0" y="148"/>
                  </a:lnTo>
                  <a:lnTo>
                    <a:pt x="2525" y="4291"/>
                  </a:lnTo>
                  <a:lnTo>
                    <a:pt x="5418" y="15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547252" y="1665573"/>
              <a:ext cx="608093" cy="3486394"/>
            </a:xfrm>
            <a:custGeom>
              <a:avLst/>
              <a:gdLst>
                <a:gd name="T0" fmla="*/ 1121 w 1121"/>
                <a:gd name="T1" fmla="*/ 6429 h 6429"/>
                <a:gd name="T2" fmla="*/ 1121 w 1121"/>
                <a:gd name="T3" fmla="*/ 0 h 6429"/>
                <a:gd name="T4" fmla="*/ 0 w 1121"/>
                <a:gd name="T5" fmla="*/ 2286 h 6429"/>
                <a:gd name="T6" fmla="*/ 1121 w 1121"/>
                <a:gd name="T7" fmla="*/ 6429 h 6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1" h="6429">
                  <a:moveTo>
                    <a:pt x="1121" y="6429"/>
                  </a:moveTo>
                  <a:lnTo>
                    <a:pt x="1121" y="0"/>
                  </a:lnTo>
                  <a:lnTo>
                    <a:pt x="0" y="2286"/>
                  </a:lnTo>
                  <a:lnTo>
                    <a:pt x="1121" y="64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18384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28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6" hasCustomPrompt="1"/>
          </p:nvPr>
        </p:nvSpPr>
        <p:spPr>
          <a:xfrm>
            <a:off x="3273552" y="722376"/>
            <a:ext cx="4521277" cy="2581275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277" h="2889504">
                <a:moveTo>
                  <a:pt x="603849" y="0"/>
                </a:moveTo>
                <a:lnTo>
                  <a:pt x="4521277" y="0"/>
                </a:lnTo>
                <a:lnTo>
                  <a:pt x="4521277" y="2889504"/>
                </a:lnTo>
                <a:lnTo>
                  <a:pt x="0" y="2889504"/>
                </a:lnTo>
                <a:lnTo>
                  <a:pt x="6038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78608"/>
            <a:ext cx="3401695" cy="977465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672" y="3328416"/>
            <a:ext cx="6107301" cy="685800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301" h="677494">
                <a:moveTo>
                  <a:pt x="166977" y="0"/>
                </a:moveTo>
                <a:lnTo>
                  <a:pt x="6107301" y="838"/>
                </a:lnTo>
                <a:lnTo>
                  <a:pt x="6107301" y="677494"/>
                </a:lnTo>
                <a:lnTo>
                  <a:pt x="0" y="676656"/>
                </a:lnTo>
                <a:lnTo>
                  <a:pt x="16697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1" y="3584448"/>
            <a:ext cx="1810512" cy="82473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93050"/>
              <a:gd name="connsiteX1" fmla="*/ 1810512 w 1810512"/>
              <a:gd name="connsiteY1" fmla="*/ 0 h 693050"/>
              <a:gd name="connsiteX2" fmla="*/ 1591101 w 1810512"/>
              <a:gd name="connsiteY2" fmla="*/ 693050 h 693050"/>
              <a:gd name="connsiteX3" fmla="*/ 0 w 1810512"/>
              <a:gd name="connsiteY3" fmla="*/ 685800 h 693050"/>
              <a:gd name="connsiteX4" fmla="*/ 0 w 1810512"/>
              <a:gd name="connsiteY4" fmla="*/ 0 h 693050"/>
              <a:gd name="connsiteX0" fmla="*/ 0 w 1793259"/>
              <a:gd name="connsiteY0" fmla="*/ 0 h 693050"/>
              <a:gd name="connsiteX1" fmla="*/ 1793259 w 1793259"/>
              <a:gd name="connsiteY1" fmla="*/ 0 h 693050"/>
              <a:gd name="connsiteX2" fmla="*/ 1591101 w 1793259"/>
              <a:gd name="connsiteY2" fmla="*/ 693050 h 693050"/>
              <a:gd name="connsiteX3" fmla="*/ 0 w 1793259"/>
              <a:gd name="connsiteY3" fmla="*/ 685800 h 693050"/>
              <a:gd name="connsiteX4" fmla="*/ 0 w 1793259"/>
              <a:gd name="connsiteY4" fmla="*/ 0 h 6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59" h="693050">
                <a:moveTo>
                  <a:pt x="0" y="0"/>
                </a:moveTo>
                <a:lnTo>
                  <a:pt x="1793259" y="0"/>
                </a:lnTo>
                <a:lnTo>
                  <a:pt x="1591101" y="69305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9344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VISION</a:t>
            </a:r>
            <a:endParaRPr lang="en-US" sz="2000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7241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0" y="4019550"/>
            <a:ext cx="49530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"Click to edit Master text styles"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705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4" grpId="0" animBg="1"/>
      <p:bldP spid="16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8003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5655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5875" y="750888"/>
            <a:ext cx="2895600" cy="251460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59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766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748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1352550"/>
            <a:ext cx="807720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922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52550"/>
            <a:ext cx="4114800" cy="32004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347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78958" y="1504950"/>
            <a:ext cx="576504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463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428751"/>
            <a:ext cx="4572000" cy="23622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696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611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36218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213658"/>
            <a:ext cx="3886200" cy="467756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13063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07766" y="1601481"/>
            <a:ext cx="2328468" cy="264667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2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6064716" y="21671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 userDrawn="1"/>
        </p:nvSpPr>
        <p:spPr>
          <a:xfrm>
            <a:off x="1938528" y="3959352"/>
            <a:ext cx="3127248" cy="564543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4543 h 564543"/>
              <a:gd name="connsiteX1" fmla="*/ 144896 w 3015691"/>
              <a:gd name="connsiteY1" fmla="*/ 0 h 564543"/>
              <a:gd name="connsiteX2" fmla="*/ 3015691 w 3015691"/>
              <a:gd name="connsiteY2" fmla="*/ 1272 h 564543"/>
              <a:gd name="connsiteX3" fmla="*/ 2871216 w 3015691"/>
              <a:gd name="connsiteY3" fmla="*/ 564543 h 564543"/>
              <a:gd name="connsiteX4" fmla="*/ 0 w 3015691"/>
              <a:gd name="connsiteY4" fmla="*/ 564543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691" h="564543">
                <a:moveTo>
                  <a:pt x="0" y="564543"/>
                </a:moveTo>
                <a:lnTo>
                  <a:pt x="144896" y="0"/>
                </a:lnTo>
                <a:lnTo>
                  <a:pt x="3015691" y="1272"/>
                </a:lnTo>
                <a:lnTo>
                  <a:pt x="2871216" y="564543"/>
                </a:lnTo>
                <a:lnTo>
                  <a:pt x="0" y="56454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7"/>
          <p:cNvSpPr/>
          <p:nvPr userDrawn="1"/>
        </p:nvSpPr>
        <p:spPr>
          <a:xfrm>
            <a:off x="2594344" y="774619"/>
            <a:ext cx="3280569" cy="1219429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48640 h 548640"/>
              <a:gd name="connsiteX1" fmla="*/ 137160 w 3015691"/>
              <a:gd name="connsiteY1" fmla="*/ 0 h 548640"/>
              <a:gd name="connsiteX2" fmla="*/ 3015691 w 3015691"/>
              <a:gd name="connsiteY2" fmla="*/ 106 h 548640"/>
              <a:gd name="connsiteX3" fmla="*/ 2871216 w 3015691"/>
              <a:gd name="connsiteY3" fmla="*/ 548640 h 548640"/>
              <a:gd name="connsiteX4" fmla="*/ 0 w 3015691"/>
              <a:gd name="connsiteY4" fmla="*/ 548640 h 548640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3016032 w 3160507"/>
              <a:gd name="connsiteY3" fmla="*/ 548640 h 563377"/>
              <a:gd name="connsiteX4" fmla="*/ 0 w 3160507"/>
              <a:gd name="connsiteY4" fmla="*/ 563377 h 563377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2902248 w 3160507"/>
              <a:gd name="connsiteY3" fmla="*/ 558465 h 563377"/>
              <a:gd name="connsiteX4" fmla="*/ 0 w 3160507"/>
              <a:gd name="connsiteY4" fmla="*/ 563377 h 563377"/>
              <a:gd name="connsiteX0" fmla="*/ 0 w 3170850"/>
              <a:gd name="connsiteY0" fmla="*/ 563377 h 563377"/>
              <a:gd name="connsiteX1" fmla="*/ 281976 w 3170850"/>
              <a:gd name="connsiteY1" fmla="*/ 0 h 563377"/>
              <a:gd name="connsiteX2" fmla="*/ 3170850 w 3170850"/>
              <a:gd name="connsiteY2" fmla="*/ 9930 h 563377"/>
              <a:gd name="connsiteX3" fmla="*/ 2902248 w 3170850"/>
              <a:gd name="connsiteY3" fmla="*/ 558465 h 563377"/>
              <a:gd name="connsiteX4" fmla="*/ 0 w 3170850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902248 w 3191538"/>
              <a:gd name="connsiteY3" fmla="*/ 558465 h 563377"/>
              <a:gd name="connsiteX4" fmla="*/ 0 w 3191538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891904 w 3191538"/>
              <a:gd name="connsiteY3" fmla="*/ 563377 h 563377"/>
              <a:gd name="connsiteX4" fmla="*/ 0 w 3191538"/>
              <a:gd name="connsiteY4" fmla="*/ 563377 h 5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538" h="563377">
                <a:moveTo>
                  <a:pt x="0" y="563377"/>
                </a:moveTo>
                <a:lnTo>
                  <a:pt x="281976" y="0"/>
                </a:lnTo>
                <a:lnTo>
                  <a:pt x="3191538" y="105"/>
                </a:lnTo>
                <a:lnTo>
                  <a:pt x="2891904" y="563377"/>
                </a:lnTo>
                <a:lnTo>
                  <a:pt x="0" y="563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95500" y="2029968"/>
            <a:ext cx="3451225" cy="1898650"/>
          </a:xfrm>
          <a:custGeom>
            <a:avLst/>
            <a:gdLst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304482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635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51175"/>
              <a:gd name="connsiteY0" fmla="*/ 0 h 1898650"/>
              <a:gd name="connsiteX1" fmla="*/ 3051175 w 3051175"/>
              <a:gd name="connsiteY1" fmla="*/ 0 h 1898650"/>
              <a:gd name="connsiteX2" fmla="*/ 2555875 w 3051175"/>
              <a:gd name="connsiteY2" fmla="*/ 1898650 h 1898650"/>
              <a:gd name="connsiteX3" fmla="*/ 0 w 3051175"/>
              <a:gd name="connsiteY3" fmla="*/ 1898650 h 1898650"/>
              <a:gd name="connsiteX4" fmla="*/ 0 w 3051175"/>
              <a:gd name="connsiteY4" fmla="*/ 0 h 1898650"/>
              <a:gd name="connsiteX0" fmla="*/ 0 w 3032125"/>
              <a:gd name="connsiteY0" fmla="*/ 0 h 1898650"/>
              <a:gd name="connsiteX1" fmla="*/ 3032125 w 3032125"/>
              <a:gd name="connsiteY1" fmla="*/ 0 h 1898650"/>
              <a:gd name="connsiteX2" fmla="*/ 2555875 w 3032125"/>
              <a:gd name="connsiteY2" fmla="*/ 1898650 h 1898650"/>
              <a:gd name="connsiteX3" fmla="*/ 0 w 3032125"/>
              <a:gd name="connsiteY3" fmla="*/ 1898650 h 1898650"/>
              <a:gd name="connsiteX4" fmla="*/ 0 w 3032125"/>
              <a:gd name="connsiteY4" fmla="*/ 0 h 1898650"/>
              <a:gd name="connsiteX0" fmla="*/ 41910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19100 w 3451225"/>
              <a:gd name="connsiteY4" fmla="*/ 0 h 1898650"/>
              <a:gd name="connsiteX0" fmla="*/ 47625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76250 w 3451225"/>
              <a:gd name="connsiteY4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225" h="1898650">
                <a:moveTo>
                  <a:pt x="476250" y="0"/>
                </a:moveTo>
                <a:lnTo>
                  <a:pt x="3451225" y="0"/>
                </a:lnTo>
                <a:lnTo>
                  <a:pt x="2974975" y="1898650"/>
                </a:lnTo>
                <a:lnTo>
                  <a:pt x="0" y="1898650"/>
                </a:lnTo>
                <a:lnTo>
                  <a:pt x="47625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371600" indent="-114300" algn="r"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2843784" cy="2247595"/>
          </a:xfrm>
          <a:custGeom>
            <a:avLst/>
            <a:gdLst>
              <a:gd name="connsiteX0" fmla="*/ 0 w 2843784"/>
              <a:gd name="connsiteY0" fmla="*/ 0 h 2240280"/>
              <a:gd name="connsiteX1" fmla="*/ 2843784 w 2843784"/>
              <a:gd name="connsiteY1" fmla="*/ 0 h 2240280"/>
              <a:gd name="connsiteX2" fmla="*/ 2843784 w 2843784"/>
              <a:gd name="connsiteY2" fmla="*/ 2240280 h 2240280"/>
              <a:gd name="connsiteX3" fmla="*/ 0 w 2843784"/>
              <a:gd name="connsiteY3" fmla="*/ 2240280 h 2240280"/>
              <a:gd name="connsiteX4" fmla="*/ 0 w 2843784"/>
              <a:gd name="connsiteY4" fmla="*/ 0 h 2240280"/>
              <a:gd name="connsiteX0" fmla="*/ 0 w 2843784"/>
              <a:gd name="connsiteY0" fmla="*/ 0 h 2247595"/>
              <a:gd name="connsiteX1" fmla="*/ 2843784 w 2843784"/>
              <a:gd name="connsiteY1" fmla="*/ 0 h 2247595"/>
              <a:gd name="connsiteX2" fmla="*/ 2280513 w 2843784"/>
              <a:gd name="connsiteY2" fmla="*/ 2247595 h 2247595"/>
              <a:gd name="connsiteX3" fmla="*/ 0 w 2843784"/>
              <a:gd name="connsiteY3" fmla="*/ 2240280 h 2247595"/>
              <a:gd name="connsiteX4" fmla="*/ 0 w 2843784"/>
              <a:gd name="connsiteY4" fmla="*/ 0 h 22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784" h="2247595">
                <a:moveTo>
                  <a:pt x="0" y="0"/>
                </a:moveTo>
                <a:lnTo>
                  <a:pt x="2843784" y="0"/>
                </a:lnTo>
                <a:lnTo>
                  <a:pt x="2280513" y="2247595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3063240"/>
            <a:ext cx="2273198" cy="1453896"/>
          </a:xfrm>
          <a:custGeom>
            <a:avLst/>
            <a:gdLst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2258568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1900123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73198"/>
              <a:gd name="connsiteY0" fmla="*/ 0 h 1453896"/>
              <a:gd name="connsiteX1" fmla="*/ 2273198 w 2273198"/>
              <a:gd name="connsiteY1" fmla="*/ 0 h 1453896"/>
              <a:gd name="connsiteX2" fmla="*/ 1900123 w 2273198"/>
              <a:gd name="connsiteY2" fmla="*/ 1453896 h 1453896"/>
              <a:gd name="connsiteX3" fmla="*/ 0 w 2273198"/>
              <a:gd name="connsiteY3" fmla="*/ 1453896 h 1453896"/>
              <a:gd name="connsiteX4" fmla="*/ 0 w 2273198"/>
              <a:gd name="connsiteY4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198" h="1453896">
                <a:moveTo>
                  <a:pt x="0" y="0"/>
                </a:moveTo>
                <a:lnTo>
                  <a:pt x="2273198" y="0"/>
                </a:lnTo>
                <a:lnTo>
                  <a:pt x="1900123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88516" y="2295144"/>
            <a:ext cx="2926884" cy="194069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17780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64716" y="16573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2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4" y="1428750"/>
            <a:ext cx="1600199" cy="180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4998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428750"/>
            <a:ext cx="2212848" cy="221284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233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5717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42590" y="1430541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91255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6823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046" y="1535665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4170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01535" y="1533812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1535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156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0811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76200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28800" y="1504950"/>
            <a:ext cx="3657600" cy="366077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67600" y="1504951"/>
            <a:ext cx="1828800" cy="36385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567916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67916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76200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074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286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8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414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1876" y="455964"/>
            <a:ext cx="2612572" cy="2705512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705512">
                <a:moveTo>
                  <a:pt x="11876" y="0"/>
                </a:moveTo>
                <a:lnTo>
                  <a:pt x="742207" y="172192"/>
                </a:lnTo>
                <a:lnTo>
                  <a:pt x="2612572" y="1820799"/>
                </a:lnTo>
                <a:lnTo>
                  <a:pt x="0" y="2705512"/>
                </a:lnTo>
                <a:cubicBezTo>
                  <a:pt x="3959" y="1803675"/>
                  <a:pt x="7917" y="901837"/>
                  <a:pt x="11876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541" y="2263983"/>
            <a:ext cx="258882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821" h="2883641">
                <a:moveTo>
                  <a:pt x="0" y="888586"/>
                </a:moveTo>
                <a:lnTo>
                  <a:pt x="2588821" y="0"/>
                </a:lnTo>
                <a:lnTo>
                  <a:pt x="1641764" y="2883641"/>
                </a:lnTo>
                <a:lnTo>
                  <a:pt x="0" y="888586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53295" y="2267941"/>
            <a:ext cx="291836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  <a:gd name="connsiteX0" fmla="*/ 0 w 2434442"/>
              <a:gd name="connsiteY0" fmla="*/ 1037028 h 3032083"/>
              <a:gd name="connsiteX1" fmla="*/ 2434442 w 2434442"/>
              <a:gd name="connsiteY1" fmla="*/ 0 h 3032083"/>
              <a:gd name="connsiteX2" fmla="*/ 1641764 w 2434442"/>
              <a:gd name="connsiteY2" fmla="*/ 3032083 h 3032083"/>
              <a:gd name="connsiteX3" fmla="*/ 0 w 2434442"/>
              <a:gd name="connsiteY3" fmla="*/ 1037028 h 3032083"/>
              <a:gd name="connsiteX0" fmla="*/ 0 w 4408714"/>
              <a:gd name="connsiteY0" fmla="*/ 1037028 h 2871766"/>
              <a:gd name="connsiteX1" fmla="*/ 2434442 w 4408714"/>
              <a:gd name="connsiteY1" fmla="*/ 0 h 2871766"/>
              <a:gd name="connsiteX2" fmla="*/ 4408714 w 4408714"/>
              <a:gd name="connsiteY2" fmla="*/ 2871766 h 2871766"/>
              <a:gd name="connsiteX3" fmla="*/ 0 w 4408714"/>
              <a:gd name="connsiteY3" fmla="*/ 1037028 h 2871766"/>
              <a:gd name="connsiteX0" fmla="*/ 0 w 2918361"/>
              <a:gd name="connsiteY0" fmla="*/ 2883641 h 2883641"/>
              <a:gd name="connsiteX1" fmla="*/ 944089 w 2918361"/>
              <a:gd name="connsiteY1" fmla="*/ 0 h 2883641"/>
              <a:gd name="connsiteX2" fmla="*/ 2918361 w 2918361"/>
              <a:gd name="connsiteY2" fmla="*/ 2871766 h 2883641"/>
              <a:gd name="connsiteX3" fmla="*/ 0 w 2918361"/>
              <a:gd name="connsiteY3" fmla="*/ 2883641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361" h="2883641">
                <a:moveTo>
                  <a:pt x="0" y="2883641"/>
                </a:moveTo>
                <a:lnTo>
                  <a:pt x="944089" y="0"/>
                </a:lnTo>
                <a:lnTo>
                  <a:pt x="2918361" y="2871766"/>
                </a:lnTo>
                <a:lnTo>
                  <a:pt x="0" y="288364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6255" y="-2737"/>
            <a:ext cx="2721276" cy="227708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2600706"/>
              <a:gd name="connsiteY0" fmla="*/ 0 h 3192857"/>
              <a:gd name="connsiteX1" fmla="*/ 730341 w 2600706"/>
              <a:gd name="connsiteY1" fmla="*/ 172192 h 3192857"/>
              <a:gd name="connsiteX2" fmla="*/ 2600706 w 2600706"/>
              <a:gd name="connsiteY2" fmla="*/ 1820799 h 3192857"/>
              <a:gd name="connsiteX3" fmla="*/ 1269299 w 2600706"/>
              <a:gd name="connsiteY3" fmla="*/ 3192857 h 3192857"/>
              <a:gd name="connsiteX4" fmla="*/ 10 w 2600706"/>
              <a:gd name="connsiteY4" fmla="*/ 0 h 3192857"/>
              <a:gd name="connsiteX0" fmla="*/ 0 w 2600696"/>
              <a:gd name="connsiteY0" fmla="*/ 0 h 3192857"/>
              <a:gd name="connsiteX1" fmla="*/ 730331 w 2600696"/>
              <a:gd name="connsiteY1" fmla="*/ 172192 h 3192857"/>
              <a:gd name="connsiteX2" fmla="*/ 2600696 w 2600696"/>
              <a:gd name="connsiteY2" fmla="*/ 1820799 h 3192857"/>
              <a:gd name="connsiteX3" fmla="*/ 1269289 w 2600696"/>
              <a:gd name="connsiteY3" fmla="*/ 3192857 h 3192857"/>
              <a:gd name="connsiteX4" fmla="*/ 0 w 2600696"/>
              <a:gd name="connsiteY4" fmla="*/ 0 h 3192857"/>
              <a:gd name="connsiteX0" fmla="*/ 0 w 2600696"/>
              <a:gd name="connsiteY0" fmla="*/ 0 h 2936624"/>
              <a:gd name="connsiteX1" fmla="*/ 730331 w 2600696"/>
              <a:gd name="connsiteY1" fmla="*/ 172192 h 2936624"/>
              <a:gd name="connsiteX2" fmla="*/ 2600696 w 2600696"/>
              <a:gd name="connsiteY2" fmla="*/ 1820799 h 2936624"/>
              <a:gd name="connsiteX3" fmla="*/ 1294410 w 2600696"/>
              <a:gd name="connsiteY3" fmla="*/ 2936624 h 2936624"/>
              <a:gd name="connsiteX4" fmla="*/ 0 w 2600696"/>
              <a:gd name="connsiteY4" fmla="*/ 0 h 2936624"/>
              <a:gd name="connsiteX0" fmla="*/ 0 w 2600696"/>
              <a:gd name="connsiteY0" fmla="*/ 0 h 3182809"/>
              <a:gd name="connsiteX1" fmla="*/ 730331 w 2600696"/>
              <a:gd name="connsiteY1" fmla="*/ 172192 h 3182809"/>
              <a:gd name="connsiteX2" fmla="*/ 2600696 w 2600696"/>
              <a:gd name="connsiteY2" fmla="*/ 1820799 h 3182809"/>
              <a:gd name="connsiteX3" fmla="*/ 1274313 w 2600696"/>
              <a:gd name="connsiteY3" fmla="*/ 3182809 h 3182809"/>
              <a:gd name="connsiteX4" fmla="*/ 0 w 2600696"/>
              <a:gd name="connsiteY4" fmla="*/ 0 h 3182809"/>
              <a:gd name="connsiteX0" fmla="*/ 0 w 2108327"/>
              <a:gd name="connsiteY0" fmla="*/ 0 h 3182809"/>
              <a:gd name="connsiteX1" fmla="*/ 730331 w 2108327"/>
              <a:gd name="connsiteY1" fmla="*/ 172192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108327"/>
              <a:gd name="connsiteY0" fmla="*/ 0 h 3182809"/>
              <a:gd name="connsiteX1" fmla="*/ 735355 w 2108327"/>
              <a:gd name="connsiteY1" fmla="*/ 910746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721276"/>
              <a:gd name="connsiteY0" fmla="*/ 620950 h 2276410"/>
              <a:gd name="connsiteX1" fmla="*/ 1348304 w 2721276"/>
              <a:gd name="connsiteY1" fmla="*/ 4347 h 2276410"/>
              <a:gd name="connsiteX2" fmla="*/ 2721276 w 2721276"/>
              <a:gd name="connsiteY2" fmla="*/ 0 h 2276410"/>
              <a:gd name="connsiteX3" fmla="*/ 1887262 w 2721276"/>
              <a:gd name="connsiteY3" fmla="*/ 2276410 h 2276410"/>
              <a:gd name="connsiteX4" fmla="*/ 0 w 2721276"/>
              <a:gd name="connsiteY4" fmla="*/ 620950 h 2276410"/>
              <a:gd name="connsiteX0" fmla="*/ 0 w 2721276"/>
              <a:gd name="connsiteY0" fmla="*/ 661820 h 2317280"/>
              <a:gd name="connsiteX1" fmla="*/ 1333231 w 2721276"/>
              <a:gd name="connsiteY1" fmla="*/ 0 h 2317280"/>
              <a:gd name="connsiteX2" fmla="*/ 2721276 w 2721276"/>
              <a:gd name="connsiteY2" fmla="*/ 40870 h 2317280"/>
              <a:gd name="connsiteX3" fmla="*/ 1887262 w 2721276"/>
              <a:gd name="connsiteY3" fmla="*/ 2317280 h 2317280"/>
              <a:gd name="connsiteX4" fmla="*/ 0 w 2721276"/>
              <a:gd name="connsiteY4" fmla="*/ 661820 h 2317280"/>
              <a:gd name="connsiteX0" fmla="*/ 0 w 2721276"/>
              <a:gd name="connsiteY0" fmla="*/ 621627 h 2277087"/>
              <a:gd name="connsiteX1" fmla="*/ 1343279 w 2721276"/>
              <a:gd name="connsiteY1" fmla="*/ 0 h 2277087"/>
              <a:gd name="connsiteX2" fmla="*/ 2721276 w 2721276"/>
              <a:gd name="connsiteY2" fmla="*/ 677 h 2277087"/>
              <a:gd name="connsiteX3" fmla="*/ 1887262 w 2721276"/>
              <a:gd name="connsiteY3" fmla="*/ 2277087 h 2277087"/>
              <a:gd name="connsiteX4" fmla="*/ 0 w 2721276"/>
              <a:gd name="connsiteY4" fmla="*/ 621627 h 2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276" h="2277087">
                <a:moveTo>
                  <a:pt x="0" y="621627"/>
                </a:moveTo>
                <a:lnTo>
                  <a:pt x="1343279" y="0"/>
                </a:lnTo>
                <a:lnTo>
                  <a:pt x="2721276" y="677"/>
                </a:lnTo>
                <a:lnTo>
                  <a:pt x="1887262" y="2277087"/>
                </a:lnTo>
                <a:lnTo>
                  <a:pt x="0" y="621627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602676" y="-5607"/>
            <a:ext cx="4289796" cy="38350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748558 h 3454070"/>
              <a:gd name="connsiteX1" fmla="*/ 907307 w 2612572"/>
              <a:gd name="connsiteY1" fmla="*/ 0 h 3454070"/>
              <a:gd name="connsiteX2" fmla="*/ 2612572 w 2612572"/>
              <a:gd name="connsiteY2" fmla="*/ 2569357 h 3454070"/>
              <a:gd name="connsiteX3" fmla="*/ 0 w 2612572"/>
              <a:gd name="connsiteY3" fmla="*/ 3454070 h 3454070"/>
              <a:gd name="connsiteX4" fmla="*/ 11876 w 2612572"/>
              <a:gd name="connsiteY4" fmla="*/ 748558 h 3454070"/>
              <a:gd name="connsiteX0" fmla="*/ 11876 w 3234872"/>
              <a:gd name="connsiteY0" fmla="*/ 748558 h 3454070"/>
              <a:gd name="connsiteX1" fmla="*/ 907307 w 3234872"/>
              <a:gd name="connsiteY1" fmla="*/ 0 h 3454070"/>
              <a:gd name="connsiteX2" fmla="*/ 3234872 w 3234872"/>
              <a:gd name="connsiteY2" fmla="*/ 2213757 h 3454070"/>
              <a:gd name="connsiteX3" fmla="*/ 0 w 3234872"/>
              <a:gd name="connsiteY3" fmla="*/ 3454070 h 3454070"/>
              <a:gd name="connsiteX4" fmla="*/ 11876 w 3234872"/>
              <a:gd name="connsiteY4" fmla="*/ 748558 h 3454070"/>
              <a:gd name="connsiteX0" fmla="*/ 12 w 3223008"/>
              <a:gd name="connsiteY0" fmla="*/ 748558 h 3835070"/>
              <a:gd name="connsiteX1" fmla="*/ 895443 w 3223008"/>
              <a:gd name="connsiteY1" fmla="*/ 0 h 3835070"/>
              <a:gd name="connsiteX2" fmla="*/ 3223008 w 3223008"/>
              <a:gd name="connsiteY2" fmla="*/ 2213757 h 3835070"/>
              <a:gd name="connsiteX3" fmla="*/ 1004136 w 3223008"/>
              <a:gd name="connsiteY3" fmla="*/ 3835070 h 3835070"/>
              <a:gd name="connsiteX4" fmla="*/ 12 w 3223008"/>
              <a:gd name="connsiteY4" fmla="*/ 748558 h 3835070"/>
              <a:gd name="connsiteX0" fmla="*/ 0 w 3222996"/>
              <a:gd name="connsiteY0" fmla="*/ 748558 h 3835070"/>
              <a:gd name="connsiteX1" fmla="*/ 895431 w 3222996"/>
              <a:gd name="connsiteY1" fmla="*/ 0 h 3835070"/>
              <a:gd name="connsiteX2" fmla="*/ 3222996 w 3222996"/>
              <a:gd name="connsiteY2" fmla="*/ 2213757 h 3835070"/>
              <a:gd name="connsiteX3" fmla="*/ 1004124 w 3222996"/>
              <a:gd name="connsiteY3" fmla="*/ 3835070 h 3835070"/>
              <a:gd name="connsiteX4" fmla="*/ 0 w 3222996"/>
              <a:gd name="connsiteY4" fmla="*/ 748558 h 3835070"/>
              <a:gd name="connsiteX0" fmla="*/ 0 w 4289796"/>
              <a:gd name="connsiteY0" fmla="*/ 2285258 h 3835070"/>
              <a:gd name="connsiteX1" fmla="*/ 196223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  <a:gd name="connsiteX0" fmla="*/ 0 w 4289796"/>
              <a:gd name="connsiteY0" fmla="*/ 2037608 h 3587420"/>
              <a:gd name="connsiteX1" fmla="*/ 1955881 w 4289796"/>
              <a:gd name="connsiteY1" fmla="*/ 0 h 3587420"/>
              <a:gd name="connsiteX2" fmla="*/ 4289796 w 4289796"/>
              <a:gd name="connsiteY2" fmla="*/ 1966107 h 3587420"/>
              <a:gd name="connsiteX3" fmla="*/ 2070924 w 4289796"/>
              <a:gd name="connsiteY3" fmla="*/ 3587420 h 3587420"/>
              <a:gd name="connsiteX4" fmla="*/ 0 w 4289796"/>
              <a:gd name="connsiteY4" fmla="*/ 2037608 h 3587420"/>
              <a:gd name="connsiteX0" fmla="*/ 0 w 4289796"/>
              <a:gd name="connsiteY0" fmla="*/ 2285258 h 3835070"/>
              <a:gd name="connsiteX1" fmla="*/ 196858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796" h="3835070">
                <a:moveTo>
                  <a:pt x="0" y="2285258"/>
                </a:moveTo>
                <a:lnTo>
                  <a:pt x="1968581" y="0"/>
                </a:lnTo>
                <a:lnTo>
                  <a:pt x="4289796" y="2213757"/>
                </a:lnTo>
                <a:lnTo>
                  <a:pt x="2070924" y="3835070"/>
                </a:lnTo>
                <a:lnTo>
                  <a:pt x="0" y="228525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58476" y="742"/>
            <a:ext cx="3927846" cy="21967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4 w 2600710"/>
              <a:gd name="connsiteY0" fmla="*/ 0 h 3283362"/>
              <a:gd name="connsiteX1" fmla="*/ 730345 w 2600710"/>
              <a:gd name="connsiteY1" fmla="*/ 172192 h 3283362"/>
              <a:gd name="connsiteX2" fmla="*/ 2600710 w 2600710"/>
              <a:gd name="connsiteY2" fmla="*/ 1820799 h 3283362"/>
              <a:gd name="connsiteX3" fmla="*/ 839038 w 2600710"/>
              <a:gd name="connsiteY3" fmla="*/ 3283362 h 3283362"/>
              <a:gd name="connsiteX4" fmla="*/ 14 w 2600710"/>
              <a:gd name="connsiteY4" fmla="*/ 0 h 328336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39024 w 2600696"/>
              <a:gd name="connsiteY3" fmla="*/ 3283362 h 3283362"/>
              <a:gd name="connsiteX4" fmla="*/ 0 w 2600696"/>
              <a:gd name="connsiteY4" fmla="*/ 0 h 3283362"/>
              <a:gd name="connsiteX0" fmla="*/ 0 w 2600696"/>
              <a:gd name="connsiteY0" fmla="*/ 0 h 2972212"/>
              <a:gd name="connsiteX1" fmla="*/ 730331 w 2600696"/>
              <a:gd name="connsiteY1" fmla="*/ 172192 h 2972212"/>
              <a:gd name="connsiteX2" fmla="*/ 2600696 w 2600696"/>
              <a:gd name="connsiteY2" fmla="*/ 1820799 h 2972212"/>
              <a:gd name="connsiteX3" fmla="*/ 1029524 w 2600696"/>
              <a:gd name="connsiteY3" fmla="*/ 2972212 h 2972212"/>
              <a:gd name="connsiteX4" fmla="*/ 0 w 2600696"/>
              <a:gd name="connsiteY4" fmla="*/ 0 h 297221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51724 w 2600696"/>
              <a:gd name="connsiteY3" fmla="*/ 3283362 h 3283362"/>
              <a:gd name="connsiteX4" fmla="*/ 0 w 2600696"/>
              <a:gd name="connsiteY4" fmla="*/ 0 h 3283362"/>
              <a:gd name="connsiteX0" fmla="*/ 0 w 2454646"/>
              <a:gd name="connsiteY0" fmla="*/ 0 h 3283362"/>
              <a:gd name="connsiteX1" fmla="*/ 730331 w 2454646"/>
              <a:gd name="connsiteY1" fmla="*/ 1721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2454646"/>
              <a:gd name="connsiteY0" fmla="*/ 0 h 3283362"/>
              <a:gd name="connsiteX1" fmla="*/ 647781 w 2454646"/>
              <a:gd name="connsiteY1" fmla="*/ 10865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3927846"/>
              <a:gd name="connsiteY0" fmla="*/ 5608 h 2196770"/>
              <a:gd name="connsiteX1" fmla="*/ 2120981 w 3927846"/>
              <a:gd name="connsiteY1" fmla="*/ 0 h 2196770"/>
              <a:gd name="connsiteX2" fmla="*/ 3927846 w 3927846"/>
              <a:gd name="connsiteY2" fmla="*/ 638957 h 2196770"/>
              <a:gd name="connsiteX3" fmla="*/ 2324924 w 3927846"/>
              <a:gd name="connsiteY3" fmla="*/ 2196770 h 2196770"/>
              <a:gd name="connsiteX4" fmla="*/ 0 w 3927846"/>
              <a:gd name="connsiteY4" fmla="*/ 5608 h 2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846" h="2196770">
                <a:moveTo>
                  <a:pt x="0" y="5608"/>
                </a:moveTo>
                <a:lnTo>
                  <a:pt x="2120981" y="0"/>
                </a:lnTo>
                <a:lnTo>
                  <a:pt x="3927846" y="638957"/>
                </a:lnTo>
                <a:lnTo>
                  <a:pt x="2324924" y="2196770"/>
                </a:lnTo>
                <a:lnTo>
                  <a:pt x="0" y="560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881878" y="987962"/>
            <a:ext cx="2256833" cy="343930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3737356"/>
              <a:gd name="connsiteY0" fmla="*/ 685058 h 2533320"/>
              <a:gd name="connsiteX1" fmla="*/ 1866991 w 3737356"/>
              <a:gd name="connsiteY1" fmla="*/ 0 h 2533320"/>
              <a:gd name="connsiteX2" fmla="*/ 3737356 w 3737356"/>
              <a:gd name="connsiteY2" fmla="*/ 1648607 h 2533320"/>
              <a:gd name="connsiteX3" fmla="*/ 1124784 w 3737356"/>
              <a:gd name="connsiteY3" fmla="*/ 2533320 h 2533320"/>
              <a:gd name="connsiteX4" fmla="*/ 10 w 3737356"/>
              <a:gd name="connsiteY4" fmla="*/ 685058 h 2533320"/>
              <a:gd name="connsiteX0" fmla="*/ 0 w 3737346"/>
              <a:gd name="connsiteY0" fmla="*/ 685058 h 2533320"/>
              <a:gd name="connsiteX1" fmla="*/ 1866981 w 3737346"/>
              <a:gd name="connsiteY1" fmla="*/ 0 h 2533320"/>
              <a:gd name="connsiteX2" fmla="*/ 3737346 w 3737346"/>
              <a:gd name="connsiteY2" fmla="*/ 1648607 h 2533320"/>
              <a:gd name="connsiteX3" fmla="*/ 1124774 w 3737346"/>
              <a:gd name="connsiteY3" fmla="*/ 2533320 h 2533320"/>
              <a:gd name="connsiteX4" fmla="*/ 0 w 3737346"/>
              <a:gd name="connsiteY4" fmla="*/ 685058 h 2533320"/>
              <a:gd name="connsiteX0" fmla="*/ 0 w 3737346"/>
              <a:gd name="connsiteY0" fmla="*/ 1224808 h 3073070"/>
              <a:gd name="connsiteX1" fmla="*/ 2254331 w 3737346"/>
              <a:gd name="connsiteY1" fmla="*/ 0 h 3073070"/>
              <a:gd name="connsiteX2" fmla="*/ 3737346 w 3737346"/>
              <a:gd name="connsiteY2" fmla="*/ 2188357 h 3073070"/>
              <a:gd name="connsiteX3" fmla="*/ 1124774 w 3737346"/>
              <a:gd name="connsiteY3" fmla="*/ 3073070 h 3073070"/>
              <a:gd name="connsiteX4" fmla="*/ 0 w 3737346"/>
              <a:gd name="connsiteY4" fmla="*/ 1224808 h 3073070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124774 w 2254331"/>
              <a:gd name="connsiteY3" fmla="*/ 3073070 h 3439307"/>
              <a:gd name="connsiteX4" fmla="*/ 0 w 2254331"/>
              <a:gd name="connsiteY4" fmla="*/ 1224808 h 3439307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423224 w 2254331"/>
              <a:gd name="connsiteY3" fmla="*/ 3060370 h 3439307"/>
              <a:gd name="connsiteX4" fmla="*/ 0 w 2254331"/>
              <a:gd name="connsiteY4" fmla="*/ 1224808 h 3439307"/>
              <a:gd name="connsiteX0" fmla="*/ 0 w 2267031"/>
              <a:gd name="connsiteY0" fmla="*/ 1224808 h 3439307"/>
              <a:gd name="connsiteX1" fmla="*/ 2267031 w 2267031"/>
              <a:gd name="connsiteY1" fmla="*/ 0 h 3439307"/>
              <a:gd name="connsiteX2" fmla="*/ 2264146 w 2267031"/>
              <a:gd name="connsiteY2" fmla="*/ 3439307 h 3439307"/>
              <a:gd name="connsiteX3" fmla="*/ 1435924 w 2267031"/>
              <a:gd name="connsiteY3" fmla="*/ 3060370 h 3439307"/>
              <a:gd name="connsiteX4" fmla="*/ 0 w 2267031"/>
              <a:gd name="connsiteY4" fmla="*/ 1224808 h 3439307"/>
              <a:gd name="connsiteX0" fmla="*/ 0 w 2001889"/>
              <a:gd name="connsiteY0" fmla="*/ 1262200 h 3439307"/>
              <a:gd name="connsiteX1" fmla="*/ 2001889 w 2001889"/>
              <a:gd name="connsiteY1" fmla="*/ 0 h 3439307"/>
              <a:gd name="connsiteX2" fmla="*/ 1999004 w 2001889"/>
              <a:gd name="connsiteY2" fmla="*/ 3439307 h 3439307"/>
              <a:gd name="connsiteX3" fmla="*/ 1170782 w 2001889"/>
              <a:gd name="connsiteY3" fmla="*/ 3060370 h 3439307"/>
              <a:gd name="connsiteX4" fmla="*/ 0 w 2001889"/>
              <a:gd name="connsiteY4" fmla="*/ 1262200 h 3439307"/>
              <a:gd name="connsiteX0" fmla="*/ 0 w 2256833"/>
              <a:gd name="connsiteY0" fmla="*/ 1214611 h 3439307"/>
              <a:gd name="connsiteX1" fmla="*/ 2256833 w 2256833"/>
              <a:gd name="connsiteY1" fmla="*/ 0 h 3439307"/>
              <a:gd name="connsiteX2" fmla="*/ 2253948 w 2256833"/>
              <a:gd name="connsiteY2" fmla="*/ 3439307 h 3439307"/>
              <a:gd name="connsiteX3" fmla="*/ 1425726 w 2256833"/>
              <a:gd name="connsiteY3" fmla="*/ 3060370 h 3439307"/>
              <a:gd name="connsiteX4" fmla="*/ 0 w 2256833"/>
              <a:gd name="connsiteY4" fmla="*/ 1214611 h 34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833" h="3439307">
                <a:moveTo>
                  <a:pt x="0" y="1214611"/>
                </a:moveTo>
                <a:lnTo>
                  <a:pt x="2256833" y="0"/>
                </a:lnTo>
                <a:cubicBezTo>
                  <a:pt x="2255871" y="1146436"/>
                  <a:pt x="2254910" y="2292871"/>
                  <a:pt x="2253948" y="3439307"/>
                </a:cubicBezTo>
                <a:lnTo>
                  <a:pt x="1425726" y="3060370"/>
                </a:lnTo>
                <a:lnTo>
                  <a:pt x="0" y="121461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68460" y="2204039"/>
            <a:ext cx="3722914" cy="2943018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522515 h 3228027"/>
              <a:gd name="connsiteX1" fmla="*/ 1151905 w 2612572"/>
              <a:gd name="connsiteY1" fmla="*/ 0 h 3228027"/>
              <a:gd name="connsiteX2" fmla="*/ 2612572 w 2612572"/>
              <a:gd name="connsiteY2" fmla="*/ 2343314 h 3228027"/>
              <a:gd name="connsiteX3" fmla="*/ 0 w 2612572"/>
              <a:gd name="connsiteY3" fmla="*/ 3228027 h 3228027"/>
              <a:gd name="connsiteX4" fmla="*/ 11876 w 2612572"/>
              <a:gd name="connsiteY4" fmla="*/ 522515 h 3228027"/>
              <a:gd name="connsiteX0" fmla="*/ 11876 w 2559133"/>
              <a:gd name="connsiteY0" fmla="*/ 522515 h 3228027"/>
              <a:gd name="connsiteX1" fmla="*/ 1151905 w 2559133"/>
              <a:gd name="connsiteY1" fmla="*/ 0 h 3228027"/>
              <a:gd name="connsiteX2" fmla="*/ 2559133 w 2559133"/>
              <a:gd name="connsiteY2" fmla="*/ 1838613 h 3228027"/>
              <a:gd name="connsiteX3" fmla="*/ 0 w 2559133"/>
              <a:gd name="connsiteY3" fmla="*/ 3228027 h 3228027"/>
              <a:gd name="connsiteX4" fmla="*/ 11876 w 2559133"/>
              <a:gd name="connsiteY4" fmla="*/ 522515 h 3228027"/>
              <a:gd name="connsiteX0" fmla="*/ 10 w 3722924"/>
              <a:gd name="connsiteY0" fmla="*/ 2939144 h 3237935"/>
              <a:gd name="connsiteX1" fmla="*/ 2315696 w 3722924"/>
              <a:gd name="connsiteY1" fmla="*/ 0 h 3237935"/>
              <a:gd name="connsiteX2" fmla="*/ 3722924 w 3722924"/>
              <a:gd name="connsiteY2" fmla="*/ 1838613 h 3237935"/>
              <a:gd name="connsiteX3" fmla="*/ 1163791 w 3722924"/>
              <a:gd name="connsiteY3" fmla="*/ 3228027 h 3237935"/>
              <a:gd name="connsiteX4" fmla="*/ 10 w 3722924"/>
              <a:gd name="connsiteY4" fmla="*/ 2939144 h 3237935"/>
              <a:gd name="connsiteX0" fmla="*/ 5 w 3722919"/>
              <a:gd name="connsiteY0" fmla="*/ 2939144 h 3201308"/>
              <a:gd name="connsiteX1" fmla="*/ 2315691 w 3722919"/>
              <a:gd name="connsiteY1" fmla="*/ 0 h 3201308"/>
              <a:gd name="connsiteX2" fmla="*/ 3722919 w 3722919"/>
              <a:gd name="connsiteY2" fmla="*/ 1838613 h 3201308"/>
              <a:gd name="connsiteX3" fmla="*/ 2921335 w 3722919"/>
              <a:gd name="connsiteY3" fmla="*/ 2954894 h 3201308"/>
              <a:gd name="connsiteX4" fmla="*/ 5 w 3722919"/>
              <a:gd name="connsiteY4" fmla="*/ 2939144 h 3201308"/>
              <a:gd name="connsiteX0" fmla="*/ 0 w 3722914"/>
              <a:gd name="connsiteY0" fmla="*/ 2939144 h 2954894"/>
              <a:gd name="connsiteX1" fmla="*/ 2315686 w 3722914"/>
              <a:gd name="connsiteY1" fmla="*/ 0 h 2954894"/>
              <a:gd name="connsiteX2" fmla="*/ 3722914 w 3722914"/>
              <a:gd name="connsiteY2" fmla="*/ 1838613 h 2954894"/>
              <a:gd name="connsiteX3" fmla="*/ 2921330 w 3722914"/>
              <a:gd name="connsiteY3" fmla="*/ 2954894 h 2954894"/>
              <a:gd name="connsiteX4" fmla="*/ 0 w 3722914"/>
              <a:gd name="connsiteY4" fmla="*/ 2939144 h 2954894"/>
              <a:gd name="connsiteX0" fmla="*/ 0 w 3722914"/>
              <a:gd name="connsiteY0" fmla="*/ 2939144 h 2939144"/>
              <a:gd name="connsiteX1" fmla="*/ 2315686 w 3722914"/>
              <a:gd name="connsiteY1" fmla="*/ 0 h 2939144"/>
              <a:gd name="connsiteX2" fmla="*/ 3722914 w 3722914"/>
              <a:gd name="connsiteY2" fmla="*/ 1838613 h 2939144"/>
              <a:gd name="connsiteX3" fmla="*/ 2802577 w 3722914"/>
              <a:gd name="connsiteY3" fmla="*/ 2539257 h 2939144"/>
              <a:gd name="connsiteX4" fmla="*/ 0 w 3722914"/>
              <a:gd name="connsiteY4" fmla="*/ 2939144 h 2939144"/>
              <a:gd name="connsiteX0" fmla="*/ 0 w 3722914"/>
              <a:gd name="connsiteY0" fmla="*/ 2939144 h 2943018"/>
              <a:gd name="connsiteX1" fmla="*/ 2315686 w 3722914"/>
              <a:gd name="connsiteY1" fmla="*/ 0 h 2943018"/>
              <a:gd name="connsiteX2" fmla="*/ 3722914 w 3722914"/>
              <a:gd name="connsiteY2" fmla="*/ 1838613 h 2943018"/>
              <a:gd name="connsiteX3" fmla="*/ 2927268 w 3722914"/>
              <a:gd name="connsiteY3" fmla="*/ 2943018 h 2943018"/>
              <a:gd name="connsiteX4" fmla="*/ 0 w 3722914"/>
              <a:gd name="connsiteY4" fmla="*/ 2939144 h 294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914" h="2943018">
                <a:moveTo>
                  <a:pt x="0" y="2939144"/>
                </a:moveTo>
                <a:lnTo>
                  <a:pt x="2315686" y="0"/>
                </a:lnTo>
                <a:lnTo>
                  <a:pt x="3722914" y="1838613"/>
                </a:lnTo>
                <a:lnTo>
                  <a:pt x="2927268" y="2943018"/>
                </a:lnTo>
                <a:lnTo>
                  <a:pt x="0" y="293914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0531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048000" y="1402785"/>
            <a:ext cx="3048000" cy="223266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990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150495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484813" y="314960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105653" y="1504952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203" y="3149603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40150" y="1504951"/>
            <a:ext cx="1701800" cy="324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97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1237487" y="-9143"/>
            <a:ext cx="5911165" cy="5178172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1165" h="5796497">
                <a:moveTo>
                  <a:pt x="1823049" y="0"/>
                </a:moveTo>
                <a:lnTo>
                  <a:pt x="4899229" y="0"/>
                </a:lnTo>
                <a:lnTo>
                  <a:pt x="5911165" y="5796496"/>
                </a:lnTo>
                <a:lnTo>
                  <a:pt x="0" y="5796497"/>
                </a:lnTo>
                <a:lnTo>
                  <a:pt x="18230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962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4" grpId="0" animBg="1"/>
      <p:bldP spid="6" grpId="0" animBg="1"/>
      <p:bldP spid="7" grpId="0" animBg="1"/>
      <p:bldP spid="5" grpId="0" animBg="1"/>
      <p:bldP spid="11" grpId="0" animBg="1"/>
      <p:bldP spid="1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81001" y="1504952"/>
            <a:ext cx="4236716" cy="16430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173288" y="3192463"/>
            <a:ext cx="2444750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81000" y="3192463"/>
            <a:ext cx="1747838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9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3771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071813" y="1419225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732338" y="3116262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5693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237291" y="1273176"/>
            <a:ext cx="1971675" cy="197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35038" y="1273176"/>
            <a:ext cx="3246438" cy="32559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7707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4617717" cy="5143499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22733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2684" y="-19050"/>
            <a:ext cx="4667516" cy="5451167"/>
            <a:chOff x="4800600" y="-95250"/>
            <a:chExt cx="4667516" cy="545116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5555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77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3343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589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13502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31560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531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9259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6739" y="1328738"/>
            <a:ext cx="2001838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68577" y="2762250"/>
            <a:ext cx="2003424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1328738"/>
            <a:ext cx="2001837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73837" y="2762250"/>
            <a:ext cx="2003425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0257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4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71015" y="-14018"/>
            <a:ext cx="4699719" cy="3096164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422595"/>
              <a:gd name="connsiteY0" fmla="*/ 0 h 3082145"/>
              <a:gd name="connsiteX1" fmla="*/ 4162185 w 4422595"/>
              <a:gd name="connsiteY1" fmla="*/ 9525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112807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112807 w 4708345"/>
              <a:gd name="connsiteY4" fmla="*/ 0 h 3082145"/>
              <a:gd name="connsiteX0" fmla="*/ 1104181 w 4699719"/>
              <a:gd name="connsiteY0" fmla="*/ 0 h 3082145"/>
              <a:gd name="connsiteX1" fmla="*/ 4153559 w 4699719"/>
              <a:gd name="connsiteY1" fmla="*/ 0 h 3082145"/>
              <a:gd name="connsiteX2" fmla="*/ 4699719 w 4699719"/>
              <a:gd name="connsiteY2" fmla="*/ 2753445 h 3082145"/>
              <a:gd name="connsiteX3" fmla="*/ 0 w 4699719"/>
              <a:gd name="connsiteY3" fmla="*/ 3082145 h 3082145"/>
              <a:gd name="connsiteX4" fmla="*/ 1104181 w 4699719"/>
              <a:gd name="connsiteY4" fmla="*/ 0 h 308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719" h="3082145">
                <a:moveTo>
                  <a:pt x="1104181" y="0"/>
                </a:moveTo>
                <a:lnTo>
                  <a:pt x="4153559" y="0"/>
                </a:lnTo>
                <a:lnTo>
                  <a:pt x="4699719" y="2753445"/>
                </a:lnTo>
                <a:lnTo>
                  <a:pt x="0" y="3082145"/>
                </a:lnTo>
                <a:lnTo>
                  <a:pt x="1104181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1450" indent="-171450" algn="ct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32683" y="3103914"/>
            <a:ext cx="5918855" cy="2058297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4624251"/>
              <a:gd name="connsiteY0" fmla="*/ 1757548 h 3220168"/>
              <a:gd name="connsiteX1" fmla="*/ 4624251 w 4624251"/>
              <a:gd name="connsiteY1" fmla="*/ 0 h 3220168"/>
              <a:gd name="connsiteX2" fmla="*/ 3537323 w 4624251"/>
              <a:gd name="connsiteY2" fmla="*/ 3090773 h 3220168"/>
              <a:gd name="connsiteX3" fmla="*/ 1840675 w 4624251"/>
              <a:gd name="connsiteY3" fmla="*/ 3220168 h 3220168"/>
              <a:gd name="connsiteX4" fmla="*/ 0 w 4624251"/>
              <a:gd name="connsiteY4" fmla="*/ 1757548 h 3220168"/>
              <a:gd name="connsiteX0" fmla="*/ 0 w 4624251"/>
              <a:gd name="connsiteY0" fmla="*/ 368135 h 1830755"/>
              <a:gd name="connsiteX1" fmla="*/ 4624251 w 4624251"/>
              <a:gd name="connsiteY1" fmla="*/ 0 h 1830755"/>
              <a:gd name="connsiteX2" fmla="*/ 3537323 w 4624251"/>
              <a:gd name="connsiteY2" fmla="*/ 1701360 h 1830755"/>
              <a:gd name="connsiteX3" fmla="*/ 1840675 w 4624251"/>
              <a:gd name="connsiteY3" fmla="*/ 1830755 h 1830755"/>
              <a:gd name="connsiteX4" fmla="*/ 0 w 4624251"/>
              <a:gd name="connsiteY4" fmla="*/ 368135 h 1830755"/>
              <a:gd name="connsiteX0" fmla="*/ 0 w 4636126"/>
              <a:gd name="connsiteY0" fmla="*/ 344385 h 1830755"/>
              <a:gd name="connsiteX1" fmla="*/ 4636126 w 4636126"/>
              <a:gd name="connsiteY1" fmla="*/ 0 h 1830755"/>
              <a:gd name="connsiteX2" fmla="*/ 3549198 w 4636126"/>
              <a:gd name="connsiteY2" fmla="*/ 1701360 h 1830755"/>
              <a:gd name="connsiteX3" fmla="*/ 1852550 w 4636126"/>
              <a:gd name="connsiteY3" fmla="*/ 1830755 h 1830755"/>
              <a:gd name="connsiteX4" fmla="*/ 0 w 4636126"/>
              <a:gd name="connsiteY4" fmla="*/ 344385 h 1830755"/>
              <a:gd name="connsiteX0" fmla="*/ 0 w 5021739"/>
              <a:gd name="connsiteY0" fmla="*/ 344385 h 2021994"/>
              <a:gd name="connsiteX1" fmla="*/ 4636126 w 5021739"/>
              <a:gd name="connsiteY1" fmla="*/ 0 h 2021994"/>
              <a:gd name="connsiteX2" fmla="*/ 5021739 w 5021739"/>
              <a:gd name="connsiteY2" fmla="*/ 2021994 h 2021994"/>
              <a:gd name="connsiteX3" fmla="*/ 1852550 w 5021739"/>
              <a:gd name="connsiteY3" fmla="*/ 1830755 h 2021994"/>
              <a:gd name="connsiteX4" fmla="*/ 0 w 5021739"/>
              <a:gd name="connsiteY4" fmla="*/ 344385 h 2021994"/>
              <a:gd name="connsiteX0" fmla="*/ 581892 w 5603631"/>
              <a:gd name="connsiteY0" fmla="*/ 344385 h 2032636"/>
              <a:gd name="connsiteX1" fmla="*/ 5218018 w 5603631"/>
              <a:gd name="connsiteY1" fmla="*/ 0 h 2032636"/>
              <a:gd name="connsiteX2" fmla="*/ 5603631 w 5603631"/>
              <a:gd name="connsiteY2" fmla="*/ 2021994 h 2032636"/>
              <a:gd name="connsiteX3" fmla="*/ 0 w 5603631"/>
              <a:gd name="connsiteY3" fmla="*/ 2032636 h 2032636"/>
              <a:gd name="connsiteX4" fmla="*/ 581892 w 5603631"/>
              <a:gd name="connsiteY4" fmla="*/ 344385 h 2032636"/>
              <a:gd name="connsiteX0" fmla="*/ 581892 w 5603631"/>
              <a:gd name="connsiteY0" fmla="*/ 363435 h 2051686"/>
              <a:gd name="connsiteX1" fmla="*/ 5522818 w 5603631"/>
              <a:gd name="connsiteY1" fmla="*/ 0 h 2051686"/>
              <a:gd name="connsiteX2" fmla="*/ 5603631 w 5603631"/>
              <a:gd name="connsiteY2" fmla="*/ 2041044 h 2051686"/>
              <a:gd name="connsiteX3" fmla="*/ 0 w 5603631"/>
              <a:gd name="connsiteY3" fmla="*/ 2051686 h 2051686"/>
              <a:gd name="connsiteX4" fmla="*/ 581892 w 5603631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619992 w 5937006"/>
              <a:gd name="connsiteY0" fmla="*/ 372960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619992 w 5937006"/>
              <a:gd name="connsiteY4" fmla="*/ 372960 h 2051686"/>
              <a:gd name="connsiteX0" fmla="*/ 610467 w 5927481"/>
              <a:gd name="connsiteY0" fmla="*/ 372960 h 2051686"/>
              <a:gd name="connsiteX1" fmla="*/ 5513293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27481"/>
              <a:gd name="connsiteY0" fmla="*/ 372960 h 2051686"/>
              <a:gd name="connsiteX1" fmla="*/ 5521920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36108"/>
              <a:gd name="connsiteY0" fmla="*/ 372960 h 2051686"/>
              <a:gd name="connsiteX1" fmla="*/ 5521920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36108"/>
              <a:gd name="connsiteY0" fmla="*/ 372960 h 2051686"/>
              <a:gd name="connsiteX1" fmla="*/ 5513294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18855"/>
              <a:gd name="connsiteY0" fmla="*/ 37296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72960 h 2058297"/>
              <a:gd name="connsiteX0" fmla="*/ 610467 w 5918855"/>
              <a:gd name="connsiteY0" fmla="*/ 35833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58330 h 20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8855" h="2058297">
                <a:moveTo>
                  <a:pt x="610467" y="358330"/>
                </a:moveTo>
                <a:lnTo>
                  <a:pt x="5513294" y="0"/>
                </a:lnTo>
                <a:lnTo>
                  <a:pt x="5918855" y="2058297"/>
                </a:lnTo>
                <a:lnTo>
                  <a:pt x="0" y="2051686"/>
                </a:lnTo>
                <a:lnTo>
                  <a:pt x="610467" y="35833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b"/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5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 animBg="1"/>
      <p:bldP spid="7" grpId="0" animBg="1"/>
      <p:bldP spid="5" grpId="0" animBg="1"/>
      <p:bldP spid="10" grpId="0" animBg="1"/>
      <p:bldP spid="11" grpId="0" animBg="1"/>
      <p:bldP spid="9" grpId="0" animBg="1"/>
      <p:bldP spid="1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0" y="1792288"/>
            <a:ext cx="1333500" cy="22526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9101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57600" y="1828064"/>
            <a:ext cx="1828800" cy="29534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0997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9020" y="1555962"/>
            <a:ext cx="7432980" cy="164592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3163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26608" y="1352550"/>
            <a:ext cx="2157984" cy="28956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6968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871448"/>
            <a:ext cx="5181600" cy="291010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7432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9688781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4196" y="1462804"/>
            <a:ext cx="2718960" cy="150948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414787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944076"/>
            <a:ext cx="2476500" cy="325526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028790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6678" y="1536700"/>
            <a:ext cx="1348798" cy="16446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62542" y="3135313"/>
            <a:ext cx="2204658" cy="126523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60791" y="3135313"/>
            <a:ext cx="2204657" cy="13057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2338" y="1536699"/>
            <a:ext cx="1360488" cy="164465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8243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200150"/>
            <a:ext cx="3145536" cy="201168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2406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flipH="1">
            <a:off x="609600" y="590550"/>
            <a:ext cx="6248400" cy="3962400"/>
          </a:xfrm>
          <a:custGeom>
            <a:avLst/>
            <a:gdLst>
              <a:gd name="connsiteX0" fmla="*/ 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0 w 7391400"/>
              <a:gd name="connsiteY4" fmla="*/ 0 h 4818888"/>
              <a:gd name="connsiteX0" fmla="*/ 365760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3657600 w 7391400"/>
              <a:gd name="connsiteY4" fmla="*/ 0 h 4818888"/>
              <a:gd name="connsiteX0" fmla="*/ 4926842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26842 w 8660642"/>
              <a:gd name="connsiteY4" fmla="*/ 0 h 4832536"/>
              <a:gd name="connsiteX0" fmla="*/ 4995081 w 8660642"/>
              <a:gd name="connsiteY0" fmla="*/ 0 h 4859832"/>
              <a:gd name="connsiteX1" fmla="*/ 8660642 w 8660642"/>
              <a:gd name="connsiteY1" fmla="*/ 27296 h 4859832"/>
              <a:gd name="connsiteX2" fmla="*/ 8660642 w 8660642"/>
              <a:gd name="connsiteY2" fmla="*/ 4846184 h 4859832"/>
              <a:gd name="connsiteX3" fmla="*/ 0 w 8660642"/>
              <a:gd name="connsiteY3" fmla="*/ 4859832 h 4859832"/>
              <a:gd name="connsiteX4" fmla="*/ 4995081 w 8660642"/>
              <a:gd name="connsiteY4" fmla="*/ 0 h 4859832"/>
              <a:gd name="connsiteX0" fmla="*/ 4954137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54137 w 8660642"/>
              <a:gd name="connsiteY4" fmla="*/ 0 h 4832536"/>
              <a:gd name="connsiteX0" fmla="*/ 4197474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197474 w 8660642"/>
              <a:gd name="connsiteY4" fmla="*/ 0 h 483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0642" h="4832536">
                <a:moveTo>
                  <a:pt x="4197474" y="0"/>
                </a:moveTo>
                <a:lnTo>
                  <a:pt x="8660642" y="0"/>
                </a:lnTo>
                <a:lnTo>
                  <a:pt x="8660642" y="4818888"/>
                </a:lnTo>
                <a:lnTo>
                  <a:pt x="0" y="4832536"/>
                </a:lnTo>
                <a:lnTo>
                  <a:pt x="4197474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29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15" grpId="0" animBg="1"/>
      <p:bldP spid="15" grpId="1" animBg="1"/>
      <p:bldP spid="15" grpId="2" animBg="1"/>
      <p:bldP spid="15" grpId="3" animBg="1"/>
      <p:bldP spid="13" grpId="0" animBg="1"/>
      <p:bldP spid="13" grpId="1" animBg="1"/>
      <p:bldP spid="13" grpId="2" animBg="1"/>
      <p:bldP spid="13" grpId="3" animBg="1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slideLayout" Target="../slideLayouts/slideLayout91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600575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90" r:id="rId2"/>
    <p:sldLayoutId id="2147483676" r:id="rId3"/>
    <p:sldLayoutId id="2147483679" r:id="rId4"/>
    <p:sldLayoutId id="2147483688" r:id="rId5"/>
    <p:sldLayoutId id="2147483678" r:id="rId6"/>
    <p:sldLayoutId id="2147483695" r:id="rId7"/>
    <p:sldLayoutId id="2147483792" r:id="rId8"/>
    <p:sldLayoutId id="2147483738" r:id="rId9"/>
    <p:sldLayoutId id="2147483793" r:id="rId10"/>
    <p:sldLayoutId id="2147483754" r:id="rId11"/>
    <p:sldLayoutId id="2147483690" r:id="rId12"/>
    <p:sldLayoutId id="2147483691" r:id="rId13"/>
    <p:sldLayoutId id="2147483712" r:id="rId14"/>
    <p:sldLayoutId id="2147483713" r:id="rId15"/>
    <p:sldLayoutId id="2147483768" r:id="rId16"/>
    <p:sldLayoutId id="2147483795" r:id="rId17"/>
    <p:sldLayoutId id="2147483796" r:id="rId18"/>
    <p:sldLayoutId id="2147483693" r:id="rId19"/>
    <p:sldLayoutId id="2147483719" r:id="rId20"/>
    <p:sldLayoutId id="2147483794" r:id="rId21"/>
    <p:sldLayoutId id="2147483771" r:id="rId22"/>
    <p:sldLayoutId id="2147483739" r:id="rId23"/>
    <p:sldLayoutId id="2147483729" r:id="rId24"/>
    <p:sldLayoutId id="2147483736" r:id="rId25"/>
    <p:sldLayoutId id="2147483779" r:id="rId26"/>
    <p:sldLayoutId id="2147483709" r:id="rId27"/>
    <p:sldLayoutId id="2147483721" r:id="rId28"/>
    <p:sldLayoutId id="2147483728" r:id="rId29"/>
    <p:sldLayoutId id="2147483787" r:id="rId30"/>
    <p:sldLayoutId id="2147483785" r:id="rId31"/>
    <p:sldLayoutId id="2147483724" r:id="rId32"/>
    <p:sldLayoutId id="2147483783" r:id="rId33"/>
    <p:sldLayoutId id="2147483784" r:id="rId34"/>
    <p:sldLayoutId id="2147483753" r:id="rId35"/>
    <p:sldLayoutId id="2147483755" r:id="rId36"/>
    <p:sldLayoutId id="2147483758" r:id="rId37"/>
    <p:sldLayoutId id="2147483744" r:id="rId38"/>
    <p:sldLayoutId id="2147483789" r:id="rId39"/>
    <p:sldLayoutId id="2147483761" r:id="rId40"/>
    <p:sldLayoutId id="2147483791" r:id="rId41"/>
    <p:sldLayoutId id="2147483781" r:id="rId42"/>
    <p:sldLayoutId id="2147483797" r:id="rId43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  <p:sldLayoutId id="2147483857" r:id="rId47"/>
    <p:sldLayoutId id="2147483858" r:id="rId48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6" y="1891175"/>
            <a:ext cx="1512916" cy="19485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21060000">
            <a:off x="5682724" y="1252568"/>
            <a:ext cx="3435307" cy="602386"/>
          </a:xfrm>
        </p:spPr>
        <p:txBody>
          <a:bodyPr>
            <a:normAutofit lnSpcReduction="10000"/>
          </a:bodyPr>
          <a:lstStyle/>
          <a:p>
            <a:r>
              <a:rPr lang="en-US" sz="3600" spc="0" dirty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79945">
            <a:off x="1583202" y="1046528"/>
            <a:ext cx="7434974" cy="1767760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 </a:t>
            </a:r>
            <a:br>
              <a:rPr lang="pl-PL" sz="4800" dirty="0"/>
            </a:b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PAŃSTWOWA STRAŻ POŻARNA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64976" y="195486"/>
            <a:ext cx="4523048" cy="864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endParaRPr lang="pl-PL" sz="1200" spc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KOMENDA GŁÓWNA PAŃSTWOWEJ STRAŻY POŻARNEJ</a:t>
            </a: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BIURO KOMENDANTA GŁÓWNEGO</a:t>
            </a: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KAMPANIA STOP POŻAROM TRAW 2024</a:t>
            </a:r>
          </a:p>
          <a:p>
            <a:pPr defTabSz="914378"/>
            <a:endParaRPr lang="pl-PL" sz="1200" spc="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195486"/>
            <a:ext cx="72008" cy="86409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pl-P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1043608" y="3374647"/>
            <a:ext cx="7711071" cy="129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spcBef>
                <a:spcPts val="0"/>
              </a:spcBef>
            </a:pPr>
            <a:endParaRPr lang="pl-PL" spc="-100" dirty="0">
              <a:solidFill>
                <a:srgbClr val="EB2429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788112" y="4558947"/>
            <a:ext cx="2248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endParaRPr lang="en-US" sz="9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1C617EC-2A36-CB52-3A6A-78CE23DB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112" y="3023554"/>
            <a:ext cx="1228022" cy="20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F308AF2-72A4-0652-8067-712578C42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362D63A6-F01C-9BCC-C42E-D011D3E7D73E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1688FD62-5A4F-FA80-BF85-7F58521B6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440490"/>
              </p:ext>
            </p:extLst>
          </p:nvPr>
        </p:nvGraphicFramePr>
        <p:xfrm>
          <a:off x="1475656" y="1228750"/>
          <a:ext cx="7568520" cy="387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394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F308AF2-72A4-0652-8067-712578C42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362D63A6-F01C-9BCC-C42E-D011D3E7D73E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824C0EC9-0745-883C-4F22-62DE61639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190681"/>
              </p:ext>
            </p:extLst>
          </p:nvPr>
        </p:nvGraphicFramePr>
        <p:xfrm>
          <a:off x="1403648" y="1228750"/>
          <a:ext cx="7744162" cy="37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6706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6" y="1891175"/>
            <a:ext cx="1512916" cy="19485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21060000">
            <a:off x="5682724" y="1252568"/>
            <a:ext cx="3435307" cy="602386"/>
          </a:xfrm>
        </p:spPr>
        <p:txBody>
          <a:bodyPr>
            <a:normAutofit lnSpcReduction="10000"/>
          </a:bodyPr>
          <a:lstStyle/>
          <a:p>
            <a:r>
              <a:rPr lang="en-US" sz="3600" spc="0" dirty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79945">
            <a:off x="1583202" y="1046528"/>
            <a:ext cx="7434974" cy="1767760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 </a:t>
            </a:r>
            <a:br>
              <a:rPr lang="pl-PL" sz="4800" dirty="0"/>
            </a:b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PAŃSTWOWA STRAŻ POŻARNA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64976" y="195486"/>
            <a:ext cx="4523048" cy="864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endParaRPr lang="pl-PL" sz="1200" spc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KOMENDA GŁÓWNA PAŃSTWOWEJ STRAŻY POŻARNEJ</a:t>
            </a: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BIURO KOMENDANTA GŁÓWNEGO</a:t>
            </a: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KAMPANIA STOP POŻAROM TRAW 2024</a:t>
            </a:r>
          </a:p>
          <a:p>
            <a:pPr defTabSz="914378"/>
            <a:endParaRPr lang="pl-PL" sz="1200" spc="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195486"/>
            <a:ext cx="72008" cy="86409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pl-P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1043608" y="3374647"/>
            <a:ext cx="7711071" cy="129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spcBef>
                <a:spcPts val="0"/>
              </a:spcBef>
            </a:pPr>
            <a:endParaRPr lang="pl-PL" spc="-100" dirty="0">
              <a:solidFill>
                <a:srgbClr val="EB2429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788112" y="4558947"/>
            <a:ext cx="2248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endParaRPr lang="en-US" sz="9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1C617EC-2A36-CB52-3A6A-78CE23DB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112" y="3023554"/>
            <a:ext cx="1228022" cy="20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az 34" descr="Obraz zawierający tekst, ssak&#10;&#10;Opis wygenerowany automatycznie">
            <a:extLst>
              <a:ext uri="{FF2B5EF4-FFF2-40B4-BE49-F238E27FC236}">
                <a16:creationId xmlns:a16="http://schemas.microsoft.com/office/drawing/2014/main" id="{B829AEDB-119E-C133-8637-70880A1B7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71" y="1597989"/>
            <a:ext cx="2035088" cy="1447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752E7F73-3A05-D0F9-4856-118769884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30" y="3939902"/>
            <a:ext cx="650129" cy="1083548"/>
          </a:xfrm>
          <a:prstGeom prst="rect">
            <a:avLst/>
          </a:prstGeom>
        </p:spPr>
      </p:pic>
      <p:pic>
        <p:nvPicPr>
          <p:cNvPr id="31" name="Obraz 30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70D14955-3253-ECA2-3BC5-B26B249CC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36" y="3112366"/>
            <a:ext cx="4657246" cy="3753028"/>
          </a:xfrm>
          <a:prstGeom prst="rect">
            <a:avLst/>
          </a:prstGeom>
        </p:spPr>
      </p:pic>
      <p:pic>
        <p:nvPicPr>
          <p:cNvPr id="27" name="Obraz 26" descr="Obraz zawierający tekst&#10;&#10;Opis wygenerowany automatycznie">
            <a:extLst>
              <a:ext uri="{FF2B5EF4-FFF2-40B4-BE49-F238E27FC236}">
                <a16:creationId xmlns:a16="http://schemas.microsoft.com/office/drawing/2014/main" id="{BC1CE68B-0CC3-9B6A-19F0-4DD6D2BA8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65" y="1272657"/>
            <a:ext cx="1115842" cy="1569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Obraz 24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E49988D0-06A8-D1AA-A091-68717BAA18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59" y="1597989"/>
            <a:ext cx="1307071" cy="18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az 20" descr="Obraz zawierający mapa&#10;&#10;Opis wygenerowany automatycznie">
            <a:extLst>
              <a:ext uri="{FF2B5EF4-FFF2-40B4-BE49-F238E27FC236}">
                <a16:creationId xmlns:a16="http://schemas.microsoft.com/office/drawing/2014/main" id="{73A4A128-EBD0-45AE-A153-DA405D9CB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33" y="2044069"/>
            <a:ext cx="1495999" cy="2104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az 14" descr="Obraz zawierający tekst, dym, para, stos&#10;&#10;Opis wygenerowany automatycznie">
            <a:extLst>
              <a:ext uri="{FF2B5EF4-FFF2-40B4-BE49-F238E27FC236}">
                <a16:creationId xmlns:a16="http://schemas.microsoft.com/office/drawing/2014/main" id="{288664BB-5B59-8EB8-CD58-35C0ED8946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-33"/>
          <a:stretch/>
        </p:blipFill>
        <p:spPr>
          <a:xfrm>
            <a:off x="2627904" y="1290188"/>
            <a:ext cx="1080000" cy="1568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AC2E156-7A40-47D9-8FED-2D22C679206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004048" y="771550"/>
            <a:ext cx="3384376" cy="457200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B374CA-56A4-4D51-8A84-84B47DC42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Obraz 16" descr="Obraz zawierający diagram&#10;&#10;Opis wygenerowany automatycznie">
            <a:extLst>
              <a:ext uri="{FF2B5EF4-FFF2-40B4-BE49-F238E27FC236}">
                <a16:creationId xmlns:a16="http://schemas.microsoft.com/office/drawing/2014/main" id="{FB12D4D5-8B2F-9B4D-8B60-80674B68CE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15009"/>
            <a:ext cx="1307070" cy="1837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Obraz 18" descr="Obraz zawierający tekst&#10;&#10;Opis wygenerowany automatycznie">
            <a:extLst>
              <a:ext uri="{FF2B5EF4-FFF2-40B4-BE49-F238E27FC236}">
                <a16:creationId xmlns:a16="http://schemas.microsoft.com/office/drawing/2014/main" id="{3764EDAA-712A-5469-5E0A-B7C258D8E5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29" y="2048048"/>
            <a:ext cx="1499127" cy="2108500"/>
          </a:xfrm>
          <a:prstGeom prst="rect">
            <a:avLst/>
          </a:prstGeom>
        </p:spPr>
      </p:pic>
      <p:pic>
        <p:nvPicPr>
          <p:cNvPr id="11" name="Obraz 10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2026432D-1714-6F3C-8B12-AE1AC7058C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16918"/>
            <a:ext cx="1758017" cy="2475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Symbol zastępczy numeru slajdu 4">
            <a:extLst>
              <a:ext uri="{FF2B5EF4-FFF2-40B4-BE49-F238E27FC236}">
                <a16:creationId xmlns:a16="http://schemas.microsoft.com/office/drawing/2014/main" id="{9E457054-5AD9-0BCD-6579-A6131DFB9CE7}"/>
              </a:ext>
            </a:extLst>
          </p:cNvPr>
          <p:cNvSpPr txBox="1">
            <a:spLocks/>
          </p:cNvSpPr>
          <p:nvPr/>
        </p:nvSpPr>
        <p:spPr>
          <a:xfrm>
            <a:off x="8809508" y="4925025"/>
            <a:ext cx="307008" cy="196850"/>
          </a:xfrm>
          <a:prstGeom prst="rect">
            <a:avLst/>
          </a:prstGeom>
        </p:spPr>
        <p:txBody>
          <a:bodyPr vert="horz" lIns="0" tIns="18288" rIns="0" bIns="1828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A277DB-22BF-421D-A9E4-4650984A941D}" type="slidenum">
              <a:rPr lang="en-US" b="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r>
              <a:rPr lang="pl-PL" b="0">
                <a:solidFill>
                  <a:schemeClr val="bg1">
                    <a:lumMod val="65000"/>
                  </a:schemeClr>
                </a:solidFill>
              </a:rPr>
              <a:t>/44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304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46AE72C-E2AE-B0DE-1449-FF96460C834A}"/>
              </a:ext>
            </a:extLst>
          </p:cNvPr>
          <p:cNvSpPr txBox="1"/>
          <p:nvPr/>
        </p:nvSpPr>
        <p:spPr>
          <a:xfrm>
            <a:off x="2267744" y="1563638"/>
            <a:ext cx="64087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Kampania społeczna Państwowej Straży Pożarnej </a:t>
            </a:r>
          </a:p>
          <a:p>
            <a:r>
              <a:rPr lang="pl-PL" sz="16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„Stop Pożarom Traw”</a:t>
            </a:r>
            <a:r>
              <a:rPr lang="pl-PL" sz="16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 realizowana jest od 1 marca do 30 kwietnia 2024 r. </a:t>
            </a:r>
          </a:p>
          <a:p>
            <a:endParaRPr lang="pl-PL" sz="1600" dirty="0">
              <a:solidFill>
                <a:srgbClr val="1B1B1B"/>
              </a:solidFill>
              <a:latin typeface="Open Sans" panose="020B0606030504020204" pitchFamily="34" charset="0"/>
            </a:endParaRPr>
          </a:p>
          <a:p>
            <a:r>
              <a:rPr lang="pl-PL" sz="1600" dirty="0">
                <a:solidFill>
                  <a:srgbClr val="1B1B1B"/>
                </a:solidFill>
                <a:latin typeface="Open Sans" panose="020B0606030504020204" pitchFamily="34" charset="0"/>
              </a:rPr>
              <a:t>O</a:t>
            </a:r>
            <a:r>
              <a:rPr lang="pl-PL" sz="16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d wielu lat przełom zimy, wiosny to czas</a:t>
            </a:r>
            <a:r>
              <a:rPr lang="pl-PL" sz="1600" dirty="0">
                <a:solidFill>
                  <a:srgbClr val="1B1B1B"/>
                </a:solidFill>
                <a:latin typeface="Open Sans" panose="020B0606030504020204" pitchFamily="34" charset="0"/>
              </a:rPr>
              <a:t> kiedy w</a:t>
            </a:r>
            <a:r>
              <a:rPr lang="pl-PL" sz="16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yraźnie wzrasta liczba pożarów łąk i nieużytków rolnych. </a:t>
            </a:r>
          </a:p>
          <a:p>
            <a:endParaRPr lang="pl-PL" sz="1600" b="1" dirty="0">
              <a:solidFill>
                <a:srgbClr val="1B1B1B"/>
              </a:solidFill>
              <a:latin typeface="Open Sans" panose="020B0606030504020204" pitchFamily="34" charset="0"/>
            </a:endParaRPr>
          </a:p>
          <a:p>
            <a:r>
              <a:rPr lang="pl-PL" sz="16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Niestety wciąż panuje przekonanie, że spalenie trawy spowoduje szybszy i bujniejszy jej odrost, a tym samym przyniesie korzyści ekonomiczne. </a:t>
            </a:r>
            <a:r>
              <a:rPr lang="pl-PL" sz="16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Jest to jednak całkowicie błędne myślenie.</a:t>
            </a: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28B37F65-9928-10F6-350D-9B85A15A8455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95D1CA7-8AC8-46A4-D545-9418F54A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78672"/>
            <a:ext cx="738241" cy="12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55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46AE72C-E2AE-B0DE-1449-FF96460C834A}"/>
              </a:ext>
            </a:extLst>
          </p:cNvPr>
          <p:cNvSpPr txBox="1"/>
          <p:nvPr/>
        </p:nvSpPr>
        <p:spPr>
          <a:xfrm>
            <a:off x="1835696" y="1347614"/>
            <a:ext cx="6408711" cy="374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Wypalanie traw </a:t>
            </a: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prowadzi do nieodwracalnych, niekorzystnych zmian w środowisku naturalnym: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ziemia wyjaławia się,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naturalny rozkład resztek roślinnych oraz asymilacja azotu z powietrza zostają zahamowane.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atmosfery przedostaje się szereg szkodliwych związków chemicznych, które są niebezpieczne zarówno dla ludzi, jak i zwierząt.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ożary często wymykają się spod kontroli, przenosząc się na pobliskie lasy i zabudowania, powodując ogromne zagrożenie i olbrzymie straty.</a:t>
            </a:r>
            <a:endParaRPr lang="pl-PL" sz="1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600" b="1" i="0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28B37F65-9928-10F6-350D-9B85A15A8455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95D1CA7-8AC8-46A4-D545-9418F54A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78672"/>
            <a:ext cx="738241" cy="12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062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46AE72C-E2AE-B0DE-1449-FF96460C834A}"/>
              </a:ext>
            </a:extLst>
          </p:cNvPr>
          <p:cNvSpPr txBox="1"/>
          <p:nvPr/>
        </p:nvSpPr>
        <p:spPr>
          <a:xfrm>
            <a:off x="1619672" y="1347614"/>
            <a:ext cx="7344816" cy="348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Pożary traw są niebezpieczne oraz zakazane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przepisami ustaw o ochronie przyrody i  lasach, wypalanie traw jest zakazane.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Kodeks wykroczeń przewiduje za wypalanie traw karę nagany, aresztu </a:t>
            </a:r>
            <a:b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 </a:t>
            </a: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grzywny</a:t>
            </a: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której wysokość może wynieść nawet do </a:t>
            </a: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tysięcy złotych.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Jeżeli w wyniku podpalenia traw dojdzie do pożaru, który sprowadzi zagrożenie na wiele osób albo zniszczenia mienia dużych rozmiarów, sprawca podlega karze pozbawienia wolności </a:t>
            </a: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nawet do 10 lat.</a:t>
            </a:r>
            <a:endParaRPr lang="pl-PL" sz="1600" b="1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6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28B37F65-9928-10F6-350D-9B85A15A8455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95D1CA7-8AC8-46A4-D545-9418F54A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78672"/>
            <a:ext cx="738241" cy="12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292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552A3AC-FE88-7487-5A0E-A2981FF4A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0EF824B-01DB-F2EC-9774-3DFB66EF5381}"/>
              </a:ext>
            </a:extLst>
          </p:cNvPr>
          <p:cNvSpPr txBox="1"/>
          <p:nvPr/>
        </p:nvSpPr>
        <p:spPr>
          <a:xfrm>
            <a:off x="1907704" y="1278790"/>
            <a:ext cx="6597289" cy="3493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</a:pP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Pożary traw w 2023 roku</a:t>
            </a: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ofiar śmiertelnych w 2023 r. – </a:t>
            </a:r>
            <a:r>
              <a:rPr 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pl-PL" sz="16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osób rannych w 2023 r. – 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Średni czas trwania akcji – 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 min. i 36 s.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akcji gaśniczych zużyto - 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58 629 431 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litrów wody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Spłonęło 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5774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hektarów traw i nieużytków</a:t>
            </a:r>
            <a:endParaRPr lang="pl-PL" sz="16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Wyjazd do pożarów traw średnio 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10 minut</a:t>
            </a: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520033B5-554A-71EE-8F0A-7594F982EDEC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CBD8312-AFEE-40C3-6BA9-AFCA11A3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943366"/>
            <a:ext cx="720080" cy="12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61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AACDEEE-03AA-3620-8FFF-D02BB1EFD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4BE1B58-28F9-21F3-0D4E-FE9C0F8B8B67}"/>
              </a:ext>
            </a:extLst>
          </p:cNvPr>
          <p:cNvSpPr txBox="1"/>
          <p:nvPr/>
        </p:nvSpPr>
        <p:spPr>
          <a:xfrm>
            <a:off x="2231740" y="1477283"/>
            <a:ext cx="5544616" cy="2920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</a:pP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pożarów ogółem w 2023 r. – 99 296, w tym </a:t>
            </a:r>
          </a:p>
          <a:p>
            <a:pPr lvl="0">
              <a:lnSpc>
                <a:spcPct val="105000"/>
              </a:lnSpc>
            </a:pPr>
            <a:r>
              <a:rPr lang="pl-PL" sz="16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21 206 pożarów traw i nieużytków (21,35%)</a:t>
            </a:r>
            <a:endParaRPr lang="pl-PL" sz="1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05000"/>
              </a:lnSpc>
            </a:pPr>
            <a:endParaRPr lang="pl-PL" sz="16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Najwięcej pożarów traw było w: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marcu (</a:t>
            </a:r>
            <a:r>
              <a:rPr lang="pl-PL" sz="16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3 632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lipcu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(3 628)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czerwcu (2 985)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maju (2 604)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wietniu (2514)</a:t>
            </a: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15BF47EA-BFB5-DFE0-F738-3FCF465A57C7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070C948-2E10-066B-C225-56C46867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67894"/>
            <a:ext cx="738241" cy="12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59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AACDEEE-03AA-3620-8FFF-D02BB1EFD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15BF47EA-BFB5-DFE0-F738-3FCF465A57C7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070C948-2E10-066B-C225-56C46867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67894"/>
            <a:ext cx="738241" cy="1230402"/>
          </a:xfrm>
          <a:prstGeom prst="rect">
            <a:avLst/>
          </a:prstGeom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37264EC-08D6-8DFD-3653-578209BCF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462858"/>
              </p:ext>
            </p:extLst>
          </p:nvPr>
        </p:nvGraphicFramePr>
        <p:xfrm>
          <a:off x="1508747" y="1228750"/>
          <a:ext cx="6990601" cy="36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05369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F308AF2-72A4-0652-8067-712578C42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362D63A6-F01C-9BCC-C42E-D011D3E7D73E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77B85B65-ED08-5603-2F64-E3549FC42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436721"/>
              </p:ext>
            </p:extLst>
          </p:nvPr>
        </p:nvGraphicFramePr>
        <p:xfrm>
          <a:off x="1187624" y="1395302"/>
          <a:ext cx="7632848" cy="369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2485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FCFCF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EB242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1">
  <a:themeElements>
    <a:clrScheme name="Red Erma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EB5FB5D4-21F8-4F3B-AD6E-24C8057D5CF4}" vid="{BEFADE68-FFF3-435E-ACFD-AFB5A02393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8004</TotalTime>
  <Words>460</Words>
  <Application>Microsoft Office PowerPoint</Application>
  <PresentationFormat>Pokaz na ekranie (16:9)</PresentationFormat>
  <Paragraphs>85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Open Sans</vt:lpstr>
      <vt:lpstr>Wingdings</vt:lpstr>
      <vt:lpstr>Roboto</vt:lpstr>
      <vt:lpstr>Webdings</vt:lpstr>
      <vt:lpstr>Calibri</vt:lpstr>
      <vt:lpstr>Arial</vt:lpstr>
      <vt:lpstr>2_Custom Design</vt:lpstr>
      <vt:lpstr>Motyw1</vt:lpstr>
      <vt:lpstr>  PAŃSTWOWA STRAŻ POŻARNA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PAŃSTWOWA STRAŻ POŻARNA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SFS influx of refugees</dc:title>
  <dc:creator>Rafał Sołowin</dc:creator>
  <cp:keywords>BPO;KCKR</cp:keywords>
  <cp:lastModifiedBy>P.Brach (KP Namysłów)</cp:lastModifiedBy>
  <cp:revision>2767</cp:revision>
  <cp:lastPrinted>2024-02-26T07:59:07Z</cp:lastPrinted>
  <dcterms:created xsi:type="dcterms:W3CDTF">2013-11-01T04:45:58Z</dcterms:created>
  <dcterms:modified xsi:type="dcterms:W3CDTF">2024-03-01T10:48:48Z</dcterms:modified>
</cp:coreProperties>
</file>