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29" r:id="rId2"/>
    <p:sldId id="327" r:id="rId3"/>
    <p:sldId id="324" r:id="rId4"/>
    <p:sldId id="326" r:id="rId5"/>
    <p:sldId id="323" r:id="rId6"/>
    <p:sldId id="328" r:id="rId7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7E4CA7-2AFD-3883-29BE-B8EB484BA648}" name="Wojtysiak Paweł" initials="" userId="S::pawel.wojtysiak@cyfra.gov.pl::09e827ff-1cc0-4926-8477-6420047c1ab9" providerId="AD"/>
  <p188:author id="{F5D80FD1-2208-B8D7-9130-EEC52EB9BE2A}" name="Chorążykiewicz Elwira" initials="CE" userId="S::elwira.chorazykiewicz@cyfra.gov.pl::a6374856-e63e-4002-8c99-1336d5e376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5FF"/>
    <a:srgbClr val="30BDEE"/>
    <a:srgbClr val="01105D"/>
    <a:srgbClr val="3F5FBC"/>
    <a:srgbClr val="7AAFE3"/>
    <a:srgbClr val="BFD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5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19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4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9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8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7622F41C-CCF4-DC89-F3B1-B46C22B8D53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4CBB74F-0103-3093-A1F9-370AE56E652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4" name="Obraz 3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6B18928B-F121-BF56-EA76-48E2C9DCC6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00" b="25683"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8FA583B2-B70C-9259-83FB-BF71B6F04D66}"/>
              </a:ext>
            </a:extLst>
          </p:cNvPr>
          <p:cNvSpPr txBox="1">
            <a:spLocks/>
          </p:cNvSpPr>
          <p:nvPr/>
        </p:nvSpPr>
        <p:spPr>
          <a:xfrm>
            <a:off x="943797" y="3705276"/>
            <a:ext cx="7517508" cy="3300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PAŃSTWO</a:t>
            </a:r>
            <a:b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INTELIGENTNEJ</a:t>
            </a:r>
            <a:b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CYFRYZACJI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A301149A-56C1-835B-C13F-CD35BDFDA6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F5B42254-89E2-D329-3FDF-310D7F7FF51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321C1801-B21E-BAFB-CA63-3B4ADC02A5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E4CA8728-9C7C-DBD3-C269-54AD774C77D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29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44F4A7CB-D5A4-3750-593A-3613E22C3F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7BE8928-2777-1F34-D9E0-FBD78A4F0F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4" name="Obraz 3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BBE256DE-45D7-D19A-D8B0-A7287C75CC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00" b="25683"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C6DAB232-50F8-7A11-4ECA-2EC70276F62E}"/>
              </a:ext>
            </a:extLst>
          </p:cNvPr>
          <p:cNvSpPr txBox="1">
            <a:spLocks/>
          </p:cNvSpPr>
          <p:nvPr/>
        </p:nvSpPr>
        <p:spPr>
          <a:xfrm>
            <a:off x="943797" y="6621701"/>
            <a:ext cx="5035898" cy="4370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Departament Cyberbezpieczeństwa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C9D2F82A-B69B-9560-555C-A404FF2C290F}"/>
              </a:ext>
            </a:extLst>
          </p:cNvPr>
          <p:cNvSpPr txBox="1">
            <a:spLocks/>
          </p:cNvSpPr>
          <p:nvPr/>
        </p:nvSpPr>
        <p:spPr>
          <a:xfrm>
            <a:off x="943796" y="3381784"/>
            <a:ext cx="8634920" cy="28075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Cyberbezpieczeństwo</a:t>
            </a:r>
            <a:br>
              <a:rPr lang="pl-PL" sz="60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60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administracji,</a:t>
            </a:r>
            <a:br>
              <a:rPr lang="pl-PL" sz="60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60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biznesu i obywateli</a:t>
            </a:r>
          </a:p>
        </p:txBody>
      </p:sp>
      <p:pic>
        <p:nvPicPr>
          <p:cNvPr id="7" name="Obraz 6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7F12F28A-8D9A-38DD-686C-38E5483013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3ED23E24-FAFC-B909-2BEC-9BE56FB126D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9617286B-1D16-005F-2444-6E62A6AA211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494FF07D-0CBF-6C10-E8E0-8CF5CDBB567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49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B4AA0883-FB3E-E99D-5FB9-5FAE9032F3B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FE054C76-19BB-F984-9F5E-6708EFA027B5}"/>
              </a:ext>
            </a:extLst>
          </p:cNvPr>
          <p:cNvSpPr txBox="1">
            <a:spLocks/>
          </p:cNvSpPr>
          <p:nvPr/>
        </p:nvSpPr>
        <p:spPr>
          <a:xfrm>
            <a:off x="943797" y="652424"/>
            <a:ext cx="9910470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Nad czym pracujemy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90A68906-2F8A-E594-7404-B9B4565B77C0}"/>
              </a:ext>
            </a:extLst>
          </p:cNvPr>
          <p:cNvGrpSpPr/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A03AD85F-4B28-5713-7D74-724DDF5549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BBA15ABB-F814-F2A1-9DC8-F0355B8B50C0}"/>
                </a:ext>
              </a:extLst>
            </p:cNvPr>
            <p:cNvSpPr txBox="1"/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33" name="Podtytuł 2">
            <a:extLst>
              <a:ext uri="{FF2B5EF4-FFF2-40B4-BE49-F238E27FC236}">
                <a16:creationId xmlns:a16="http://schemas.microsoft.com/office/drawing/2014/main" id="{00A1B054-AB9C-4D50-EF6E-2B21D93A4614}"/>
              </a:ext>
            </a:extLst>
          </p:cNvPr>
          <p:cNvSpPr txBox="1">
            <a:spLocks/>
          </p:cNvSpPr>
          <p:nvPr/>
        </p:nvSpPr>
        <p:spPr>
          <a:xfrm>
            <a:off x="962424" y="2337763"/>
            <a:ext cx="9095976" cy="5082976"/>
          </a:xfrm>
          <a:prstGeom prst="rect">
            <a:avLst/>
          </a:prstGeom>
        </p:spPr>
        <p:txBody>
          <a:bodyPr vert="horz" lIns="0" tIns="0" rIns="0" bIns="0" numCol="1" spcCol="720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Setki stron tabel odniesień i analizy i wakacje z prawnikami – gdzie jesteśmy we wdrażaniu NIS2?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Krajowy system certyfikacji cyberbezpieczeństwa – brak obowiązków certyfikacji i europejskie programy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Mechanizmy walki z nadużyciami w komunikacji elektronicznej w drodze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1,5 mld dla Samorządów na wzmocnienie Cyberbezpieczeństwa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Uruchamianie inwestycji</a:t>
            </a: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pl-PL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cyberbezpieczeństwo</a:t>
            </a: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 KPO </a:t>
            </a:r>
          </a:p>
        </p:txBody>
      </p:sp>
      <p:pic>
        <p:nvPicPr>
          <p:cNvPr id="3" name="Obraz 2" descr="Obraz zawierający ubrania, obuwie, osoba, dziewczyna&#10;&#10;Opis wygenerowany automatycznie">
            <a:extLst>
              <a:ext uri="{FF2B5EF4-FFF2-40B4-BE49-F238E27FC236}">
                <a16:creationId xmlns:a16="http://schemas.microsoft.com/office/drawing/2014/main" id="{6432F183-48F7-62C2-1195-A893B292B3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02" t="7539" r="11614" b="28126"/>
          <a:stretch/>
        </p:blipFill>
        <p:spPr>
          <a:xfrm>
            <a:off x="12347544" y="0"/>
            <a:ext cx="5940455" cy="8823960"/>
          </a:xfrm>
          <a:prstGeom prst="rect">
            <a:avLst/>
          </a:prstGeom>
        </p:spPr>
      </p:pic>
      <p:pic>
        <p:nvPicPr>
          <p:cNvPr id="2" name="Obraz 1" descr="Obraz zawierający w pomieszczeniu, Biurowiec, osoba, stół&#10;&#10;Opis wygenerowany automatycznie">
            <a:extLst>
              <a:ext uri="{FF2B5EF4-FFF2-40B4-BE49-F238E27FC236}">
                <a16:creationId xmlns:a16="http://schemas.microsoft.com/office/drawing/2014/main" id="{BAEFA49B-CFF6-C539-8059-97D9B9A97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81" t="12448" r="17122"/>
          <a:stretch/>
        </p:blipFill>
        <p:spPr>
          <a:xfrm>
            <a:off x="12347543" y="0"/>
            <a:ext cx="5940456" cy="882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5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B4AA0883-FB3E-E99D-5FB9-5FAE9032F3B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FE054C76-19BB-F984-9F5E-6708EFA027B5}"/>
              </a:ext>
            </a:extLst>
          </p:cNvPr>
          <p:cNvSpPr txBox="1">
            <a:spLocks/>
          </p:cNvSpPr>
          <p:nvPr/>
        </p:nvSpPr>
        <p:spPr>
          <a:xfrm>
            <a:off x="943797" y="652424"/>
            <a:ext cx="4978033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 planujemy?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90A68906-2F8A-E594-7404-B9B4565B7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A03AD85F-4B28-5713-7D74-724DDF5549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BBA15ABB-F814-F2A1-9DC8-F0355B8B50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2" name="Podtytuł 2">
            <a:extLst>
              <a:ext uri="{FF2B5EF4-FFF2-40B4-BE49-F238E27FC236}">
                <a16:creationId xmlns:a16="http://schemas.microsoft.com/office/drawing/2014/main" id="{29A89F49-9ABE-906D-D212-54149DCAE63E}"/>
              </a:ext>
            </a:extLst>
          </p:cNvPr>
          <p:cNvSpPr txBox="1">
            <a:spLocks/>
          </p:cNvSpPr>
          <p:nvPr/>
        </p:nvSpPr>
        <p:spPr>
          <a:xfrm>
            <a:off x="3017526" y="3426291"/>
            <a:ext cx="3947257" cy="844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Od cyber-PZP zamówień centralnych i ustawy chmurowej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54FD48D-03B1-4B0D-A00C-CD17D770E6BD}"/>
              </a:ext>
            </a:extLst>
          </p:cNvPr>
          <p:cNvSpPr txBox="1">
            <a:spLocks/>
          </p:cNvSpPr>
          <p:nvPr/>
        </p:nvSpPr>
        <p:spPr>
          <a:xfrm>
            <a:off x="10348446" y="3426290"/>
            <a:ext cx="6230177" cy="756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S46+ hubem dla podmiotów KSC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one-stop shopem w zakresie zgłoszeń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6BE3D979-4E2B-8D37-98ED-D86BEB80BB6E}"/>
              </a:ext>
            </a:extLst>
          </p:cNvPr>
          <p:cNvGrpSpPr/>
          <p:nvPr/>
        </p:nvGrpSpPr>
        <p:grpSpPr>
          <a:xfrm>
            <a:off x="3017525" y="2415060"/>
            <a:ext cx="844401" cy="844401"/>
            <a:chOff x="2347451" y="2970069"/>
            <a:chExt cx="844401" cy="844401"/>
          </a:xfrm>
        </p:grpSpPr>
        <p:sp>
          <p:nvSpPr>
            <p:cNvPr id="7" name="Podtytuł 2">
              <a:extLst>
                <a:ext uri="{FF2B5EF4-FFF2-40B4-BE49-F238E27FC236}">
                  <a16:creationId xmlns:a16="http://schemas.microsoft.com/office/drawing/2014/main" id="{6541EBB5-231A-9D6B-682F-855FB03B7FF5}"/>
                </a:ext>
              </a:extLst>
            </p:cNvPr>
            <p:cNvSpPr txBox="1">
              <a:spLocks/>
            </p:cNvSpPr>
            <p:nvPr/>
          </p:nvSpPr>
          <p:spPr>
            <a:xfrm>
              <a:off x="2553024" y="3046562"/>
              <a:ext cx="446854" cy="7156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Century Gothic" panose="020B0502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+mj-lt"/>
                <a:buNone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Wingdings" panose="05000000000000000000" pitchFamily="2" charset="2"/>
                <a:buNone/>
                <a:defRPr lang="pl-PL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4400" dirty="0">
                  <a:solidFill>
                    <a:srgbClr val="01105D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1</a:t>
              </a:r>
              <a:endParaRPr lang="pl-PL" sz="4400" dirty="0">
                <a:solidFill>
                  <a:srgbClr val="0110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F090042E-8D13-9728-CDDC-41458CA45E60}"/>
                </a:ext>
              </a:extLst>
            </p:cNvPr>
            <p:cNvSpPr/>
            <p:nvPr/>
          </p:nvSpPr>
          <p:spPr>
            <a:xfrm>
              <a:off x="2347451" y="2970069"/>
              <a:ext cx="844401" cy="844401"/>
            </a:xfrm>
            <a:prstGeom prst="ellipse">
              <a:avLst/>
            </a:prstGeom>
            <a:noFill/>
            <a:ln w="19050">
              <a:solidFill>
                <a:srgbClr val="011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74428794-861F-E6B2-72F1-7A6C26292ECD}"/>
              </a:ext>
            </a:extLst>
          </p:cNvPr>
          <p:cNvGrpSpPr/>
          <p:nvPr/>
        </p:nvGrpSpPr>
        <p:grpSpPr>
          <a:xfrm>
            <a:off x="10348447" y="2415060"/>
            <a:ext cx="844401" cy="844401"/>
            <a:chOff x="9025844" y="2970069"/>
            <a:chExt cx="844401" cy="844401"/>
          </a:xfrm>
        </p:grpSpPr>
        <p:sp>
          <p:nvSpPr>
            <p:cNvPr id="14" name="Podtytuł 2">
              <a:extLst>
                <a:ext uri="{FF2B5EF4-FFF2-40B4-BE49-F238E27FC236}">
                  <a16:creationId xmlns:a16="http://schemas.microsoft.com/office/drawing/2014/main" id="{C8F93BA0-F49B-FDA2-EC27-ED5F47A3A979}"/>
                </a:ext>
              </a:extLst>
            </p:cNvPr>
            <p:cNvSpPr txBox="1">
              <a:spLocks/>
            </p:cNvSpPr>
            <p:nvPr/>
          </p:nvSpPr>
          <p:spPr>
            <a:xfrm>
              <a:off x="9237187" y="3046562"/>
              <a:ext cx="446854" cy="7156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Century Gothic" panose="020B0502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+mj-lt"/>
                <a:buNone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Wingdings" panose="05000000000000000000" pitchFamily="2" charset="2"/>
                <a:buNone/>
                <a:defRPr lang="pl-PL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4400" dirty="0">
                  <a:solidFill>
                    <a:srgbClr val="01105D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2</a:t>
              </a:r>
              <a:endParaRPr lang="pl-PL" sz="4400" dirty="0">
                <a:solidFill>
                  <a:srgbClr val="0110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4782E148-9587-8A8D-F89F-7D312FCF8C2A}"/>
                </a:ext>
              </a:extLst>
            </p:cNvPr>
            <p:cNvSpPr/>
            <p:nvPr/>
          </p:nvSpPr>
          <p:spPr>
            <a:xfrm>
              <a:off x="9025844" y="2970069"/>
              <a:ext cx="844401" cy="844401"/>
            </a:xfrm>
            <a:prstGeom prst="ellipse">
              <a:avLst/>
            </a:prstGeom>
            <a:noFill/>
            <a:ln w="19050">
              <a:solidFill>
                <a:srgbClr val="011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6" name="Podtytuł 2">
            <a:extLst>
              <a:ext uri="{FF2B5EF4-FFF2-40B4-BE49-F238E27FC236}">
                <a16:creationId xmlns:a16="http://schemas.microsoft.com/office/drawing/2014/main" id="{A5AA8586-721F-E8B7-0C96-BBF38A25B183}"/>
              </a:ext>
            </a:extLst>
          </p:cNvPr>
          <p:cNvSpPr txBox="1">
            <a:spLocks/>
          </p:cNvSpPr>
          <p:nvPr/>
        </p:nvSpPr>
        <p:spPr>
          <a:xfrm>
            <a:off x="3017525" y="6084011"/>
            <a:ext cx="5860243" cy="1463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"Nowa Strategia Cyberbezpieczeństwa RP”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cyfrowe i cyberbezpieczne państwo przyjazne obywatelowi i odporne na działania adwersarzy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624F582-E1AB-53EA-1B4A-BFD373EDE935}"/>
              </a:ext>
            </a:extLst>
          </p:cNvPr>
          <p:cNvSpPr txBox="1">
            <a:spLocks/>
          </p:cNvSpPr>
          <p:nvPr/>
        </p:nvSpPr>
        <p:spPr>
          <a:xfrm>
            <a:off x="10348447" y="6084011"/>
            <a:ext cx="6149794" cy="10069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Utworzenie Centrum Cyberbezpieczeństwa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NASK wspierającego cały system krajowego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systemu cyberbezpieczeństwa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A09FBCDD-26C7-DF5F-4DF5-742E6591D5EC}"/>
              </a:ext>
            </a:extLst>
          </p:cNvPr>
          <p:cNvGrpSpPr/>
          <p:nvPr/>
        </p:nvGrpSpPr>
        <p:grpSpPr>
          <a:xfrm>
            <a:off x="3017525" y="5042734"/>
            <a:ext cx="844401" cy="844401"/>
            <a:chOff x="2347451" y="5309877"/>
            <a:chExt cx="844401" cy="844401"/>
          </a:xfrm>
        </p:grpSpPr>
        <p:sp>
          <p:nvSpPr>
            <p:cNvPr id="21" name="Podtytuł 2">
              <a:extLst>
                <a:ext uri="{FF2B5EF4-FFF2-40B4-BE49-F238E27FC236}">
                  <a16:creationId xmlns:a16="http://schemas.microsoft.com/office/drawing/2014/main" id="{0BDD482F-D65D-790E-64B7-8E52D01B666A}"/>
                </a:ext>
              </a:extLst>
            </p:cNvPr>
            <p:cNvSpPr txBox="1">
              <a:spLocks/>
            </p:cNvSpPr>
            <p:nvPr/>
          </p:nvSpPr>
          <p:spPr>
            <a:xfrm>
              <a:off x="2553024" y="5386370"/>
              <a:ext cx="446854" cy="7156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Century Gothic" panose="020B0502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+mj-lt"/>
                <a:buNone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Wingdings" panose="05000000000000000000" pitchFamily="2" charset="2"/>
                <a:buNone/>
                <a:defRPr lang="pl-PL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4400" dirty="0">
                  <a:solidFill>
                    <a:srgbClr val="01105D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3</a:t>
              </a:r>
              <a:endParaRPr lang="pl-PL" sz="4400" dirty="0">
                <a:solidFill>
                  <a:srgbClr val="0110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48E87B95-5AAA-56E9-383A-C9A1DF0D00F7}"/>
                </a:ext>
              </a:extLst>
            </p:cNvPr>
            <p:cNvSpPr/>
            <p:nvPr/>
          </p:nvSpPr>
          <p:spPr>
            <a:xfrm>
              <a:off x="2347451" y="5309877"/>
              <a:ext cx="844401" cy="844401"/>
            </a:xfrm>
            <a:prstGeom prst="ellipse">
              <a:avLst/>
            </a:prstGeom>
            <a:noFill/>
            <a:ln w="19050">
              <a:solidFill>
                <a:srgbClr val="011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A3E5668E-6AAA-E1AF-914C-BCDA3AE83B12}"/>
              </a:ext>
            </a:extLst>
          </p:cNvPr>
          <p:cNvGrpSpPr/>
          <p:nvPr/>
        </p:nvGrpSpPr>
        <p:grpSpPr>
          <a:xfrm>
            <a:off x="10348447" y="5042734"/>
            <a:ext cx="844401" cy="844401"/>
            <a:chOff x="9025844" y="5309877"/>
            <a:chExt cx="844401" cy="844401"/>
          </a:xfrm>
        </p:grpSpPr>
        <p:sp>
          <p:nvSpPr>
            <p:cNvPr id="33" name="Podtytuł 2">
              <a:extLst>
                <a:ext uri="{FF2B5EF4-FFF2-40B4-BE49-F238E27FC236}">
                  <a16:creationId xmlns:a16="http://schemas.microsoft.com/office/drawing/2014/main" id="{4195F6AD-89EA-E189-0632-9375E2711831}"/>
                </a:ext>
              </a:extLst>
            </p:cNvPr>
            <p:cNvSpPr txBox="1">
              <a:spLocks/>
            </p:cNvSpPr>
            <p:nvPr/>
          </p:nvSpPr>
          <p:spPr>
            <a:xfrm>
              <a:off x="9237187" y="5386370"/>
              <a:ext cx="446854" cy="7156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Century Gothic" panose="020B0502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+mj-lt"/>
                <a:buNone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Wingdings" panose="05000000000000000000" pitchFamily="2" charset="2"/>
                <a:buNone/>
                <a:defRPr lang="pl-PL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4400" dirty="0">
                  <a:solidFill>
                    <a:srgbClr val="01105D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4</a:t>
              </a:r>
              <a:endParaRPr lang="pl-PL" sz="4400" dirty="0">
                <a:solidFill>
                  <a:srgbClr val="0110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wal 33">
              <a:extLst>
                <a:ext uri="{FF2B5EF4-FFF2-40B4-BE49-F238E27FC236}">
                  <a16:creationId xmlns:a16="http://schemas.microsoft.com/office/drawing/2014/main" id="{6702C576-982C-90DA-83C3-57987B0C8919}"/>
                </a:ext>
              </a:extLst>
            </p:cNvPr>
            <p:cNvSpPr/>
            <p:nvPr/>
          </p:nvSpPr>
          <p:spPr>
            <a:xfrm>
              <a:off x="9025844" y="5309877"/>
              <a:ext cx="844401" cy="844401"/>
            </a:xfrm>
            <a:prstGeom prst="ellipse">
              <a:avLst/>
            </a:prstGeom>
            <a:noFill/>
            <a:ln w="19050">
              <a:solidFill>
                <a:srgbClr val="011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3" name="Obraz 2" descr="Obraz zawierający symbol, design&#10;&#10;Opis wygenerowany automatycznie">
            <a:extLst>
              <a:ext uri="{FF2B5EF4-FFF2-40B4-BE49-F238E27FC236}">
                <a16:creationId xmlns:a16="http://schemas.microsoft.com/office/drawing/2014/main" id="{7A494D87-47CF-1FD4-4257-43D8988695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427" y="483567"/>
            <a:ext cx="2178184" cy="9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7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Obraz zawierający ubrania, obuwie, osoba, dziewczyna&#10;&#10;Opis wygenerowany automatycznie">
            <a:extLst>
              <a:ext uri="{FF2B5EF4-FFF2-40B4-BE49-F238E27FC236}">
                <a16:creationId xmlns:a16="http://schemas.microsoft.com/office/drawing/2014/main" id="{7DAC9C43-30A7-769F-A21F-34A772E34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02" t="7539" r="11614" b="28126"/>
          <a:stretch/>
        </p:blipFill>
        <p:spPr>
          <a:xfrm>
            <a:off x="12347544" y="0"/>
            <a:ext cx="5940455" cy="8823960"/>
          </a:xfrm>
          <a:prstGeom prst="rect">
            <a:avLst/>
          </a:prstGeom>
        </p:spPr>
      </p:pic>
      <p:pic>
        <p:nvPicPr>
          <p:cNvPr id="23" name="Obraz 2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8F975FE0-6A78-F1AB-DE3F-3D8C6E03C4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D476FA75-A9D7-3C4F-4138-287212F502E0}"/>
              </a:ext>
            </a:extLst>
          </p:cNvPr>
          <p:cNvSpPr txBox="1">
            <a:spLocks/>
          </p:cNvSpPr>
          <p:nvPr/>
        </p:nvSpPr>
        <p:spPr>
          <a:xfrm>
            <a:off x="962424" y="2333385"/>
            <a:ext cx="8981676" cy="5207609"/>
          </a:xfrm>
          <a:prstGeom prst="rect">
            <a:avLst/>
          </a:prstGeom>
        </p:spPr>
        <p:txBody>
          <a:bodyPr vert="horz" lIns="0" tIns="0" rIns="0" bIns="0" numCol="1" spcCol="720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Papierowe cyber, czy niezbędne formalności w zakresie dokumentacji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co należy zmienić?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 powinno być priorytetem wynikającym ze Strategii Cyberbezpieczeństwa i Strategii Cyfryzacji?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wspierać podmioty krajowego systemu cyberbezpieczeństwa?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AI, kryptografia kwantowa w cyberbezpieczeństwie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szansa czy zagrożenie?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D25D4A3C-9DBD-B451-2FF5-BED3A27ABDD7}"/>
              </a:ext>
            </a:extLst>
          </p:cNvPr>
          <p:cNvSpPr txBox="1">
            <a:spLocks/>
          </p:cNvSpPr>
          <p:nvPr/>
        </p:nvSpPr>
        <p:spPr>
          <a:xfrm>
            <a:off x="962424" y="652424"/>
            <a:ext cx="4978033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Porozmawiajmy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DCD360B5-D6B1-6401-896F-4180E54D8B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411D2E6-915C-CF3F-755E-2EFB1E255A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A2267B65-DBB7-78D8-2CDC-D0688FA111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89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7622F41C-CCF4-DC89-F3B1-B46C22B8D53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4CBB74F-0103-3093-A1F9-370AE56E652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4" name="Obraz 3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6B18928B-F121-BF56-EA76-48E2C9DCC6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00" b="25683"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8FA583B2-B70C-9259-83FB-BF71B6F04D66}"/>
              </a:ext>
            </a:extLst>
          </p:cNvPr>
          <p:cNvSpPr txBox="1">
            <a:spLocks/>
          </p:cNvSpPr>
          <p:nvPr/>
        </p:nvSpPr>
        <p:spPr>
          <a:xfrm>
            <a:off x="943797" y="3705276"/>
            <a:ext cx="7517508" cy="3300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PAŃSTWO</a:t>
            </a:r>
            <a:b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INTELIGENTNEJ</a:t>
            </a:r>
            <a:b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CYFRYZACJI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A301149A-56C1-835B-C13F-CD35BDFDA6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F5B42254-89E2-D329-3FDF-310D7F7FF51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321C1801-B21E-BAFB-CA63-3B4ADC02A5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E4CA8728-9C7C-DBD3-C269-54AD774C77D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204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4619</TotalTime>
  <Words>194</Words>
  <Application>Microsoft Office PowerPoint</Application>
  <PresentationFormat>Niestandardowy</PresentationFormat>
  <Paragraphs>33</Paragraphs>
  <Slides>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Pieniek Monika</cp:lastModifiedBy>
  <cp:revision>351</cp:revision>
  <dcterms:created xsi:type="dcterms:W3CDTF">2024-05-01T18:44:37Z</dcterms:created>
  <dcterms:modified xsi:type="dcterms:W3CDTF">2024-06-18T12:59:06Z</dcterms:modified>
</cp:coreProperties>
</file>