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2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54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1827349" y="2202930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 dirty="0">
                <a:solidFill>
                  <a:schemeClr val="bg1"/>
                </a:solidFill>
              </a:rPr>
              <a:t>eHemofilia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numCol="1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eHemofilia</a:t>
            </a: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6600" b="1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Wnioskodawca: 				</a:t>
            </a: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MINISTER ZDROWIA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Beneficjent: 					</a:t>
            </a: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Centrum e-Zdrowia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Partnerzy: 					</a:t>
            </a: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nie dotyczy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Źródło finansowania:			</a:t>
            </a: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Budżet państwa cz. 46 – Zdrowie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						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Całkowity koszt projektu: 			</a:t>
            </a: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30 609 547,94 zł</a:t>
            </a:r>
          </a:p>
          <a:p>
            <a:pPr marL="0" indent="0">
              <a:spcBef>
                <a:spcPts val="800"/>
              </a:spcBef>
              <a:buNone/>
            </a:pPr>
            <a:endParaRPr lang="pl-PL" sz="5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Planowany okres realizacji projektu: 	</a:t>
            </a: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06.2021 – 03.2024</a:t>
            </a:r>
            <a:endParaRPr lang="pl-PL" sz="4000" b="1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612741" y="1145008"/>
            <a:ext cx="10999155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Cele projektu: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Poprawa jakości życia osób chorych na hemofilię i pokrewne skazy krwotoczne, zmniejszenie chorobowości poprzez objęcie opieką w specjalistycznych ośrodkach dedykowanych tej grupie chorych.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 Zaopatrzenie w leki niezbędne dla chorych na hemofilię i pokrewne skazy krwotoczne, poprawa jakości obsługi tej grupy chorych poprzez zmniejszenie uciążliwości związanych z odbiorem produktów leczniczych, celem prowadzenia profilaktyki i leczenia domowego.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Wzmocnienie nadzoru nad stosowaniem produktów leczniczych u ww. grupy chorych, skoordynowanie działań na szczeblu ogólnopolskim oraz podniesienie wiedzy personelu medycznego zaangażowanego w sprawowanie specjalistycznej opieki nad tą grupą chorych oraz monitorowanie leczenia z wykorzystaniem rejestru medycznego chorych na hemofilię i pokrewne skazy krwotoczne.</a:t>
            </a:r>
          </a:p>
          <a:p>
            <a:pPr algn="just"/>
            <a:endParaRPr lang="pl-PL" sz="1600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algn="just"/>
            <a:r>
              <a:rPr lang="pl-PL" b="1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Cele projektu realizują cele strategiczne: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Narodowy Program Leczenia Chorych na Hemofilię i Pokrewne Skazy Krwotoczne na lata 2019-2023 </a:t>
            </a:r>
            <a:r>
              <a:rPr lang="pl-PL" sz="160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- Zapewnienie opieki i poprawa standardu leczenia chorych na hemofilię i pokrewne skazy krwotoczne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Program Zintegrowanej Informatyzacji Państwa</a:t>
            </a:r>
            <a:r>
              <a:rPr lang="pl-PL" sz="160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 w zakresie realizacji celów: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4.2.1. Zwiększenie jakości oraz zakresu komunikacji między obywatelami i innymi interesariuszami a państwem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4.2.2. Wzmocnienie dojrzałości organizacyjnej jednostek administracji publicznej oraz usprawnienie zaplecza elektronicznej administracji (</a:t>
            </a:r>
            <a:r>
              <a:rPr lang="pl-PL" sz="1600" dirty="0" err="1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back</a:t>
            </a:r>
            <a:r>
              <a:rPr lang="pl-PL" sz="160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pl-PL" sz="1600" dirty="0" err="1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office</a:t>
            </a:r>
            <a:r>
              <a:rPr lang="pl-PL" sz="160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4.2.3. Podniesienie poziomu kompetencji cyfrowych obywateli, specjalistów TIK oraz pracowników administracji publicznej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Strategia na Rzecz Odpowiedzialnego Rozwoju – do roku 2020 (z perspektywą do 2030 r.).</a:t>
            </a:r>
            <a:r>
              <a:rPr lang="pl-PL" sz="160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 Zakres projektu wpisuje się w Strategię na rzecz Odpowiedzialnego Rozwoju – cel szczegółowy III – skuteczne państwo i instytucje służące włączeniu społecznemu i gospodarczemu – Obszar E-państwo;</a:t>
            </a:r>
          </a:p>
        </p:txBody>
      </p:sp>
    </p:spTree>
    <p:extLst>
      <p:ext uri="{BB962C8B-B14F-4D97-AF65-F5344CB8AC3E}">
        <p14:creationId xmlns:p14="http://schemas.microsoft.com/office/powerpoint/2010/main" val="238541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275813" y="490194"/>
            <a:ext cx="11096845" cy="57220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1800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9" name="Obraz 8" descr="Obraz zawierający tekst, zrzut ekranu, diagram, Prostokąt&#10;&#10;Opis wygenerowany automatycznie">
            <a:extLst>
              <a:ext uri="{FF2B5EF4-FFF2-40B4-BE49-F238E27FC236}">
                <a16:creationId xmlns:a16="http://schemas.microsoft.com/office/drawing/2014/main" id="{EA4C7BDF-E56F-7F95-2A47-514925CA9B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95" y="2226556"/>
            <a:ext cx="11523406" cy="4631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317</Words>
  <Application>Microsoft Office PowerPoint</Application>
  <PresentationFormat>Panoramiczny</PresentationFormat>
  <Paragraphs>46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Rafalski Marcin</cp:lastModifiedBy>
  <cp:revision>11</cp:revision>
  <dcterms:created xsi:type="dcterms:W3CDTF">2017-01-27T12:50:17Z</dcterms:created>
  <dcterms:modified xsi:type="dcterms:W3CDTF">2023-10-09T09:29:37Z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