
<file path=[Content_Types].xml><?xml version="1.0" encoding="utf-8"?>
<Types xmlns="http://schemas.openxmlformats.org/package/2006/content-types">
  <Default Extension="docx" ContentType="application/vnd.openxmlformats-officedocument.wordprocessingml.documen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03" r:id="rId1"/>
  </p:sldMasterIdLst>
  <p:sldIdLst>
    <p:sldId id="256" r:id="rId2"/>
    <p:sldId id="257" r:id="rId3"/>
    <p:sldId id="259" r:id="rId4"/>
    <p:sldId id="275" r:id="rId5"/>
    <p:sldId id="260" r:id="rId6"/>
    <p:sldId id="261" r:id="rId7"/>
    <p:sldId id="262" r:id="rId8"/>
    <p:sldId id="263" r:id="rId9"/>
    <p:sldId id="264" r:id="rId10"/>
    <p:sldId id="265" r:id="rId11"/>
    <p:sldId id="266" r:id="rId12"/>
    <p:sldId id="273" r:id="rId13"/>
    <p:sldId id="274" r:id="rId14"/>
    <p:sldId id="267" r:id="rId15"/>
    <p:sldId id="268" r:id="rId16"/>
    <p:sldId id="269" r:id="rId17"/>
    <p:sldId id="270" r:id="rId18"/>
    <p:sldId id="271" r:id="rId19"/>
    <p:sldId id="276" r:id="rId20"/>
    <p:sldId id="277" r:id="rId21"/>
    <p:sldId id="272" r:id="rId22"/>
  </p:sldIdLst>
  <p:sldSz cx="12192000" cy="6858000"/>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2" d="100"/>
          <a:sy n="72" d="100"/>
        </p:scale>
        <p:origin x="456"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SSE Żary - Mariola Zuchniarz-Płończak" userId="366380bd-d23f-48eb-ad42-031ea3ffa13f" providerId="ADAL" clId="{C500FF9E-16E9-4861-8106-E283951BF58B}"/>
    <pc:docChg chg="undo custSel addSld modSld">
      <pc:chgData name="PSSE Żary - Mariola Zuchniarz-Płończak" userId="366380bd-d23f-48eb-ad42-031ea3ffa13f" providerId="ADAL" clId="{C500FF9E-16E9-4861-8106-E283951BF58B}" dt="2024-11-12T13:08:58.626" v="2221" actId="20577"/>
      <pc:docMkLst>
        <pc:docMk/>
      </pc:docMkLst>
      <pc:sldChg chg="modSp mod">
        <pc:chgData name="PSSE Żary - Mariola Zuchniarz-Płończak" userId="366380bd-d23f-48eb-ad42-031ea3ffa13f" providerId="ADAL" clId="{C500FF9E-16E9-4861-8106-E283951BF58B}" dt="2024-11-05T12:04:00.287" v="85" actId="113"/>
        <pc:sldMkLst>
          <pc:docMk/>
          <pc:sldMk cId="3678148182" sldId="256"/>
        </pc:sldMkLst>
        <pc:spChg chg="mod">
          <ac:chgData name="PSSE Żary - Mariola Zuchniarz-Płończak" userId="366380bd-d23f-48eb-ad42-031ea3ffa13f" providerId="ADAL" clId="{C500FF9E-16E9-4861-8106-E283951BF58B}" dt="2024-11-05T12:04:00.287" v="85" actId="113"/>
          <ac:spMkLst>
            <pc:docMk/>
            <pc:sldMk cId="3678148182" sldId="256"/>
            <ac:spMk id="3" creationId="{9B38EF8E-38B1-FEC2-C76F-0FE8CDF6978E}"/>
          </ac:spMkLst>
        </pc:spChg>
      </pc:sldChg>
      <pc:sldChg chg="modSp mod">
        <pc:chgData name="PSSE Żary - Mariola Zuchniarz-Płończak" userId="366380bd-d23f-48eb-ad42-031ea3ffa13f" providerId="ADAL" clId="{C500FF9E-16E9-4861-8106-E283951BF58B}" dt="2024-11-05T12:21:27.418" v="170" actId="27636"/>
        <pc:sldMkLst>
          <pc:docMk/>
          <pc:sldMk cId="1634819329" sldId="257"/>
        </pc:sldMkLst>
        <pc:spChg chg="mod">
          <ac:chgData name="PSSE Żary - Mariola Zuchniarz-Płończak" userId="366380bd-d23f-48eb-ad42-031ea3ffa13f" providerId="ADAL" clId="{C500FF9E-16E9-4861-8106-E283951BF58B}" dt="2024-11-05T12:21:11.001" v="167" actId="255"/>
          <ac:spMkLst>
            <pc:docMk/>
            <pc:sldMk cId="1634819329" sldId="257"/>
            <ac:spMk id="2" creationId="{F4212C57-D918-6B13-1920-C0E18856E906}"/>
          </ac:spMkLst>
        </pc:spChg>
        <pc:spChg chg="mod">
          <ac:chgData name="PSSE Żary - Mariola Zuchniarz-Płończak" userId="366380bd-d23f-48eb-ad42-031ea3ffa13f" providerId="ADAL" clId="{C500FF9E-16E9-4861-8106-E283951BF58B}" dt="2024-11-05T12:21:27.418" v="170" actId="27636"/>
          <ac:spMkLst>
            <pc:docMk/>
            <pc:sldMk cId="1634819329" sldId="257"/>
            <ac:spMk id="3" creationId="{A1265903-48BB-D2E3-2D03-CCCA56CB60F3}"/>
          </ac:spMkLst>
        </pc:spChg>
      </pc:sldChg>
      <pc:sldChg chg="modSp mod">
        <pc:chgData name="PSSE Żary - Mariola Zuchniarz-Płończak" userId="366380bd-d23f-48eb-ad42-031ea3ffa13f" providerId="ADAL" clId="{C500FF9E-16E9-4861-8106-E283951BF58B}" dt="2024-11-12T08:24:13.413" v="1250" actId="20577"/>
        <pc:sldMkLst>
          <pc:docMk/>
          <pc:sldMk cId="3813099201" sldId="259"/>
        </pc:sldMkLst>
        <pc:spChg chg="mod">
          <ac:chgData name="PSSE Żary - Mariola Zuchniarz-Płończak" userId="366380bd-d23f-48eb-ad42-031ea3ffa13f" providerId="ADAL" clId="{C500FF9E-16E9-4861-8106-E283951BF58B}" dt="2024-11-05T12:20:15.256" v="161" actId="2711"/>
          <ac:spMkLst>
            <pc:docMk/>
            <pc:sldMk cId="3813099201" sldId="259"/>
            <ac:spMk id="2" creationId="{A2DF507E-386D-8FBE-A9D7-96D4A724CFA7}"/>
          </ac:spMkLst>
        </pc:spChg>
        <pc:spChg chg="mod">
          <ac:chgData name="PSSE Żary - Mariola Zuchniarz-Płończak" userId="366380bd-d23f-48eb-ad42-031ea3ffa13f" providerId="ADAL" clId="{C500FF9E-16E9-4861-8106-E283951BF58B}" dt="2024-11-12T08:24:13.413" v="1250" actId="20577"/>
          <ac:spMkLst>
            <pc:docMk/>
            <pc:sldMk cId="3813099201" sldId="259"/>
            <ac:spMk id="3" creationId="{D259892E-DB41-0C8F-2C5B-9D4EE965EEEE}"/>
          </ac:spMkLst>
        </pc:spChg>
      </pc:sldChg>
      <pc:sldChg chg="modSp mod">
        <pc:chgData name="PSSE Żary - Mariola Zuchniarz-Płończak" userId="366380bd-d23f-48eb-ad42-031ea3ffa13f" providerId="ADAL" clId="{C500FF9E-16E9-4861-8106-E283951BF58B}" dt="2024-11-12T08:28:54.487" v="1318" actId="14100"/>
        <pc:sldMkLst>
          <pc:docMk/>
          <pc:sldMk cId="3405608723" sldId="260"/>
        </pc:sldMkLst>
        <pc:spChg chg="mod">
          <ac:chgData name="PSSE Żary - Mariola Zuchniarz-Płończak" userId="366380bd-d23f-48eb-ad42-031ea3ffa13f" providerId="ADAL" clId="{C500FF9E-16E9-4861-8106-E283951BF58B}" dt="2024-11-12T08:28:54.487" v="1318" actId="14100"/>
          <ac:spMkLst>
            <pc:docMk/>
            <pc:sldMk cId="3405608723" sldId="260"/>
            <ac:spMk id="2" creationId="{7BA2BC41-309F-888C-6292-517A3BA4225E}"/>
          </ac:spMkLst>
        </pc:spChg>
        <pc:spChg chg="mod">
          <ac:chgData name="PSSE Żary - Mariola Zuchniarz-Płończak" userId="366380bd-d23f-48eb-ad42-031ea3ffa13f" providerId="ADAL" clId="{C500FF9E-16E9-4861-8106-E283951BF58B}" dt="2024-11-12T08:28:34.176" v="1317" actId="27636"/>
          <ac:spMkLst>
            <pc:docMk/>
            <pc:sldMk cId="3405608723" sldId="260"/>
            <ac:spMk id="3" creationId="{3206B16D-A9F8-E5BF-00F8-DDE61FFC9DB0}"/>
          </ac:spMkLst>
        </pc:spChg>
      </pc:sldChg>
      <pc:sldChg chg="modSp mod">
        <pc:chgData name="PSSE Żary - Mariola Zuchniarz-Płończak" userId="366380bd-d23f-48eb-ad42-031ea3ffa13f" providerId="ADAL" clId="{C500FF9E-16E9-4861-8106-E283951BF58B}" dt="2024-11-12T08:30:26.601" v="1321" actId="20577"/>
        <pc:sldMkLst>
          <pc:docMk/>
          <pc:sldMk cId="3537129102" sldId="261"/>
        </pc:sldMkLst>
        <pc:spChg chg="mod">
          <ac:chgData name="PSSE Żary - Mariola Zuchniarz-Płończak" userId="366380bd-d23f-48eb-ad42-031ea3ffa13f" providerId="ADAL" clId="{C500FF9E-16E9-4861-8106-E283951BF58B}" dt="2024-11-12T08:30:26.601" v="1321" actId="20577"/>
          <ac:spMkLst>
            <pc:docMk/>
            <pc:sldMk cId="3537129102" sldId="261"/>
            <ac:spMk id="2" creationId="{9568B374-2366-1008-B1E0-E6B1559CB087}"/>
          </ac:spMkLst>
        </pc:spChg>
        <pc:spChg chg="mod">
          <ac:chgData name="PSSE Żary - Mariola Zuchniarz-Płończak" userId="366380bd-d23f-48eb-ad42-031ea3ffa13f" providerId="ADAL" clId="{C500FF9E-16E9-4861-8106-E283951BF58B}" dt="2024-11-05T12:21:45.303" v="188" actId="20577"/>
          <ac:spMkLst>
            <pc:docMk/>
            <pc:sldMk cId="3537129102" sldId="261"/>
            <ac:spMk id="3" creationId="{5973D6C9-12F4-5FBC-1BD0-CE031BFE35E6}"/>
          </ac:spMkLst>
        </pc:spChg>
      </pc:sldChg>
      <pc:sldChg chg="modSp mod">
        <pc:chgData name="PSSE Żary - Mariola Zuchniarz-Płończak" userId="366380bd-d23f-48eb-ad42-031ea3ffa13f" providerId="ADAL" clId="{C500FF9E-16E9-4861-8106-E283951BF58B}" dt="2024-11-05T12:22:27.489" v="193" actId="113"/>
        <pc:sldMkLst>
          <pc:docMk/>
          <pc:sldMk cId="1678305665" sldId="262"/>
        </pc:sldMkLst>
        <pc:spChg chg="mod">
          <ac:chgData name="PSSE Żary - Mariola Zuchniarz-Płończak" userId="366380bd-d23f-48eb-ad42-031ea3ffa13f" providerId="ADAL" clId="{C500FF9E-16E9-4861-8106-E283951BF58B}" dt="2024-11-05T12:22:27.489" v="193" actId="113"/>
          <ac:spMkLst>
            <pc:docMk/>
            <pc:sldMk cId="1678305665" sldId="262"/>
            <ac:spMk id="2" creationId="{4CCDD3F5-0C34-4A71-464A-16892879E6F1}"/>
          </ac:spMkLst>
        </pc:spChg>
        <pc:spChg chg="mod">
          <ac:chgData name="PSSE Żary - Mariola Zuchniarz-Płończak" userId="366380bd-d23f-48eb-ad42-031ea3ffa13f" providerId="ADAL" clId="{C500FF9E-16E9-4861-8106-E283951BF58B}" dt="2024-11-05T12:18:31.115" v="152" actId="20577"/>
          <ac:spMkLst>
            <pc:docMk/>
            <pc:sldMk cId="1678305665" sldId="262"/>
            <ac:spMk id="3" creationId="{085CBEA7-61DE-25C4-5A76-1449E055CB9A}"/>
          </ac:spMkLst>
        </pc:spChg>
      </pc:sldChg>
      <pc:sldChg chg="modSp mod">
        <pc:chgData name="PSSE Żary - Mariola Zuchniarz-Płończak" userId="366380bd-d23f-48eb-ad42-031ea3ffa13f" providerId="ADAL" clId="{C500FF9E-16E9-4861-8106-E283951BF58B}" dt="2024-11-05T12:22:50.719" v="195" actId="113"/>
        <pc:sldMkLst>
          <pc:docMk/>
          <pc:sldMk cId="2772043106" sldId="263"/>
        </pc:sldMkLst>
        <pc:spChg chg="mod">
          <ac:chgData name="PSSE Żary - Mariola Zuchniarz-Płończak" userId="366380bd-d23f-48eb-ad42-031ea3ffa13f" providerId="ADAL" clId="{C500FF9E-16E9-4861-8106-E283951BF58B}" dt="2024-11-05T12:22:50.719" v="195" actId="113"/>
          <ac:spMkLst>
            <pc:docMk/>
            <pc:sldMk cId="2772043106" sldId="263"/>
            <ac:spMk id="2" creationId="{D4CC06BB-068E-DA48-5478-4974AE5786D9}"/>
          </ac:spMkLst>
        </pc:spChg>
        <pc:spChg chg="mod">
          <ac:chgData name="PSSE Żary - Mariola Zuchniarz-Płończak" userId="366380bd-d23f-48eb-ad42-031ea3ffa13f" providerId="ADAL" clId="{C500FF9E-16E9-4861-8106-E283951BF58B}" dt="2024-11-05T12:17:53.608" v="118" actId="255"/>
          <ac:spMkLst>
            <pc:docMk/>
            <pc:sldMk cId="2772043106" sldId="263"/>
            <ac:spMk id="3" creationId="{2E6928C2-D0D0-953F-5831-C03FB5102001}"/>
          </ac:spMkLst>
        </pc:spChg>
      </pc:sldChg>
      <pc:sldChg chg="modSp mod">
        <pc:chgData name="PSSE Żary - Mariola Zuchniarz-Płończak" userId="366380bd-d23f-48eb-ad42-031ea3ffa13f" providerId="ADAL" clId="{C500FF9E-16E9-4861-8106-E283951BF58B}" dt="2024-11-05T12:26:24.469" v="197" actId="113"/>
        <pc:sldMkLst>
          <pc:docMk/>
          <pc:sldMk cId="1683464166" sldId="265"/>
        </pc:sldMkLst>
        <pc:spChg chg="mod">
          <ac:chgData name="PSSE Żary - Mariola Zuchniarz-Płończak" userId="366380bd-d23f-48eb-ad42-031ea3ffa13f" providerId="ADAL" clId="{C500FF9E-16E9-4861-8106-E283951BF58B}" dt="2024-11-05T12:26:24.469" v="197" actId="113"/>
          <ac:spMkLst>
            <pc:docMk/>
            <pc:sldMk cId="1683464166" sldId="265"/>
            <ac:spMk id="2" creationId="{2B29D8FB-6ADF-7E62-E7B0-80056FD33AE9}"/>
          </ac:spMkLst>
        </pc:spChg>
        <pc:spChg chg="mod">
          <ac:chgData name="PSSE Żary - Mariola Zuchniarz-Płończak" userId="366380bd-d23f-48eb-ad42-031ea3ffa13f" providerId="ADAL" clId="{C500FF9E-16E9-4861-8106-E283951BF58B}" dt="2024-11-05T12:17:36.744" v="116" actId="255"/>
          <ac:spMkLst>
            <pc:docMk/>
            <pc:sldMk cId="1683464166" sldId="265"/>
            <ac:spMk id="3" creationId="{0D2382AB-2DB6-E298-3E02-05AEFDE76168}"/>
          </ac:spMkLst>
        </pc:spChg>
      </pc:sldChg>
      <pc:sldChg chg="modSp mod">
        <pc:chgData name="PSSE Żary - Mariola Zuchniarz-Płończak" userId="366380bd-d23f-48eb-ad42-031ea3ffa13f" providerId="ADAL" clId="{C500FF9E-16E9-4861-8106-E283951BF58B}" dt="2024-11-05T12:27:40.757" v="199" actId="27636"/>
        <pc:sldMkLst>
          <pc:docMk/>
          <pc:sldMk cId="3203256609" sldId="266"/>
        </pc:sldMkLst>
        <pc:spChg chg="mod">
          <ac:chgData name="PSSE Żary - Mariola Zuchniarz-Płończak" userId="366380bd-d23f-48eb-ad42-031ea3ffa13f" providerId="ADAL" clId="{C500FF9E-16E9-4861-8106-E283951BF58B}" dt="2024-11-05T12:11:45.046" v="111" actId="207"/>
          <ac:spMkLst>
            <pc:docMk/>
            <pc:sldMk cId="3203256609" sldId="266"/>
            <ac:spMk id="2" creationId="{65522CE2-32E7-A677-804E-8EFD85980F7A}"/>
          </ac:spMkLst>
        </pc:spChg>
        <pc:spChg chg="mod">
          <ac:chgData name="PSSE Żary - Mariola Zuchniarz-Płończak" userId="366380bd-d23f-48eb-ad42-031ea3ffa13f" providerId="ADAL" clId="{C500FF9E-16E9-4861-8106-E283951BF58B}" dt="2024-11-05T12:27:40.757" v="199" actId="27636"/>
          <ac:spMkLst>
            <pc:docMk/>
            <pc:sldMk cId="3203256609" sldId="266"/>
            <ac:spMk id="3" creationId="{9055715D-579B-423E-5C40-B2ED3BA15701}"/>
          </ac:spMkLst>
        </pc:spChg>
      </pc:sldChg>
      <pc:sldChg chg="modSp mod">
        <pc:chgData name="PSSE Żary - Mariola Zuchniarz-Płończak" userId="366380bd-d23f-48eb-ad42-031ea3ffa13f" providerId="ADAL" clId="{C500FF9E-16E9-4861-8106-E283951BF58B}" dt="2024-11-05T13:35:23.679" v="849" actId="14100"/>
        <pc:sldMkLst>
          <pc:docMk/>
          <pc:sldMk cId="693903172" sldId="267"/>
        </pc:sldMkLst>
        <pc:spChg chg="mod">
          <ac:chgData name="PSSE Żary - Mariola Zuchniarz-Płończak" userId="366380bd-d23f-48eb-ad42-031ea3ffa13f" providerId="ADAL" clId="{C500FF9E-16E9-4861-8106-E283951BF58B}" dt="2024-11-05T13:34:55.584" v="844" actId="114"/>
          <ac:spMkLst>
            <pc:docMk/>
            <pc:sldMk cId="693903172" sldId="267"/>
            <ac:spMk id="2" creationId="{410239C5-BE7D-E7AE-1DD0-42B7F63F8602}"/>
          </ac:spMkLst>
        </pc:spChg>
        <pc:spChg chg="mod">
          <ac:chgData name="PSSE Żary - Mariola Zuchniarz-Płończak" userId="366380bd-d23f-48eb-ad42-031ea3ffa13f" providerId="ADAL" clId="{C500FF9E-16E9-4861-8106-E283951BF58B}" dt="2024-11-05T13:35:23.679" v="849" actId="14100"/>
          <ac:spMkLst>
            <pc:docMk/>
            <pc:sldMk cId="693903172" sldId="267"/>
            <ac:spMk id="3" creationId="{234DE6E1-A60A-4163-5012-20E743390D84}"/>
          </ac:spMkLst>
        </pc:spChg>
      </pc:sldChg>
      <pc:sldChg chg="modSp mod">
        <pc:chgData name="PSSE Żary - Mariola Zuchniarz-Płończak" userId="366380bd-d23f-48eb-ad42-031ea3ffa13f" providerId="ADAL" clId="{C500FF9E-16E9-4861-8106-E283951BF58B}" dt="2024-11-05T13:36:27.252" v="874" actId="20577"/>
        <pc:sldMkLst>
          <pc:docMk/>
          <pc:sldMk cId="3456390442" sldId="269"/>
        </pc:sldMkLst>
        <pc:spChg chg="mod">
          <ac:chgData name="PSSE Żary - Mariola Zuchniarz-Płończak" userId="366380bd-d23f-48eb-ad42-031ea3ffa13f" providerId="ADAL" clId="{C500FF9E-16E9-4861-8106-E283951BF58B}" dt="2024-11-05T13:36:01.885" v="854" actId="14100"/>
          <ac:spMkLst>
            <pc:docMk/>
            <pc:sldMk cId="3456390442" sldId="269"/>
            <ac:spMk id="2" creationId="{E32034F8-0321-1096-A569-D1ECDAB43932}"/>
          </ac:spMkLst>
        </pc:spChg>
        <pc:spChg chg="mod">
          <ac:chgData name="PSSE Żary - Mariola Zuchniarz-Płończak" userId="366380bd-d23f-48eb-ad42-031ea3ffa13f" providerId="ADAL" clId="{C500FF9E-16E9-4861-8106-E283951BF58B}" dt="2024-11-05T13:36:27.252" v="874" actId="20577"/>
          <ac:spMkLst>
            <pc:docMk/>
            <pc:sldMk cId="3456390442" sldId="269"/>
            <ac:spMk id="3" creationId="{6374F512-BD87-BD5C-A0B4-88B543BB0FD9}"/>
          </ac:spMkLst>
        </pc:spChg>
      </pc:sldChg>
      <pc:sldChg chg="modSp mod">
        <pc:chgData name="PSSE Żary - Mariola Zuchniarz-Płończak" userId="366380bd-d23f-48eb-ad42-031ea3ffa13f" providerId="ADAL" clId="{C500FF9E-16E9-4861-8106-E283951BF58B}" dt="2024-11-12T08:45:15.391" v="1340" actId="20577"/>
        <pc:sldMkLst>
          <pc:docMk/>
          <pc:sldMk cId="3540665825" sldId="270"/>
        </pc:sldMkLst>
        <pc:spChg chg="mod">
          <ac:chgData name="PSSE Żary - Mariola Zuchniarz-Płończak" userId="366380bd-d23f-48eb-ad42-031ea3ffa13f" providerId="ADAL" clId="{C500FF9E-16E9-4861-8106-E283951BF58B}" dt="2024-11-06T10:23:01.996" v="877" actId="114"/>
          <ac:spMkLst>
            <pc:docMk/>
            <pc:sldMk cId="3540665825" sldId="270"/>
            <ac:spMk id="2" creationId="{6CAD6BB9-20E6-A779-6FB9-929784568B6A}"/>
          </ac:spMkLst>
        </pc:spChg>
        <pc:spChg chg="mod">
          <ac:chgData name="PSSE Żary - Mariola Zuchniarz-Płończak" userId="366380bd-d23f-48eb-ad42-031ea3ffa13f" providerId="ADAL" clId="{C500FF9E-16E9-4861-8106-E283951BF58B}" dt="2024-11-12T08:45:15.391" v="1340" actId="20577"/>
          <ac:spMkLst>
            <pc:docMk/>
            <pc:sldMk cId="3540665825" sldId="270"/>
            <ac:spMk id="3" creationId="{FC56518F-80EA-C69A-8986-4A5CDC8CBFA4}"/>
          </ac:spMkLst>
        </pc:spChg>
      </pc:sldChg>
      <pc:sldChg chg="modSp mod">
        <pc:chgData name="PSSE Żary - Mariola Zuchniarz-Płończak" userId="366380bd-d23f-48eb-ad42-031ea3ffa13f" providerId="ADAL" clId="{C500FF9E-16E9-4861-8106-E283951BF58B}" dt="2024-11-12T08:46:01.516" v="1367" actId="20577"/>
        <pc:sldMkLst>
          <pc:docMk/>
          <pc:sldMk cId="133069210" sldId="271"/>
        </pc:sldMkLst>
        <pc:spChg chg="mod">
          <ac:chgData name="PSSE Żary - Mariola Zuchniarz-Płończak" userId="366380bd-d23f-48eb-ad42-031ea3ffa13f" providerId="ADAL" clId="{C500FF9E-16E9-4861-8106-E283951BF58B}" dt="2024-11-06T10:25:40.741" v="880" actId="114"/>
          <ac:spMkLst>
            <pc:docMk/>
            <pc:sldMk cId="133069210" sldId="271"/>
            <ac:spMk id="2" creationId="{728726C5-EFB2-0CB3-382A-D044C7D53412}"/>
          </ac:spMkLst>
        </pc:spChg>
        <pc:spChg chg="mod">
          <ac:chgData name="PSSE Żary - Mariola Zuchniarz-Płończak" userId="366380bd-d23f-48eb-ad42-031ea3ffa13f" providerId="ADAL" clId="{C500FF9E-16E9-4861-8106-E283951BF58B}" dt="2024-11-12T08:46:01.516" v="1367" actId="20577"/>
          <ac:spMkLst>
            <pc:docMk/>
            <pc:sldMk cId="133069210" sldId="271"/>
            <ac:spMk id="3" creationId="{4562203C-4933-C9CA-95CE-3E665F8FA408}"/>
          </ac:spMkLst>
        </pc:spChg>
      </pc:sldChg>
      <pc:sldChg chg="modSp mod">
        <pc:chgData name="PSSE Żary - Mariola Zuchniarz-Płończak" userId="366380bd-d23f-48eb-ad42-031ea3ffa13f" providerId="ADAL" clId="{C500FF9E-16E9-4861-8106-E283951BF58B}" dt="2024-11-06T10:26:25.428" v="884" actId="122"/>
        <pc:sldMkLst>
          <pc:docMk/>
          <pc:sldMk cId="2306516827" sldId="272"/>
        </pc:sldMkLst>
        <pc:spChg chg="mod">
          <ac:chgData name="PSSE Żary - Mariola Zuchniarz-Płończak" userId="366380bd-d23f-48eb-ad42-031ea3ffa13f" providerId="ADAL" clId="{C500FF9E-16E9-4861-8106-E283951BF58B}" dt="2024-11-06T10:26:25.428" v="884" actId="122"/>
          <ac:spMkLst>
            <pc:docMk/>
            <pc:sldMk cId="2306516827" sldId="272"/>
            <ac:spMk id="2" creationId="{FD00E079-11BD-C9AF-93D5-3F0860F5B518}"/>
          </ac:spMkLst>
        </pc:spChg>
      </pc:sldChg>
      <pc:sldChg chg="addSp modSp new mod setBg">
        <pc:chgData name="PSSE Żary - Mariola Zuchniarz-Płończak" userId="366380bd-d23f-48eb-ad42-031ea3ffa13f" providerId="ADAL" clId="{C500FF9E-16E9-4861-8106-E283951BF58B}" dt="2024-11-05T13:13:00.907" v="656" actId="20577"/>
        <pc:sldMkLst>
          <pc:docMk/>
          <pc:sldMk cId="2965504933" sldId="273"/>
        </pc:sldMkLst>
        <pc:spChg chg="mod">
          <ac:chgData name="PSSE Żary - Mariola Zuchniarz-Płończak" userId="366380bd-d23f-48eb-ad42-031ea3ffa13f" providerId="ADAL" clId="{C500FF9E-16E9-4861-8106-E283951BF58B}" dt="2024-11-05T13:13:00.907" v="656" actId="20577"/>
          <ac:spMkLst>
            <pc:docMk/>
            <pc:sldMk cId="2965504933" sldId="273"/>
            <ac:spMk id="2" creationId="{54AE503A-2846-6EFF-D853-E1555C89C5B6}"/>
          </ac:spMkLst>
        </pc:spChg>
        <pc:grpChg chg="add">
          <ac:chgData name="PSSE Żary - Mariola Zuchniarz-Płończak" userId="366380bd-d23f-48eb-ad42-031ea3ffa13f" providerId="ADAL" clId="{C500FF9E-16E9-4861-8106-E283951BF58B}" dt="2024-11-05T12:39:21.222" v="202" actId="26606"/>
          <ac:grpSpMkLst>
            <pc:docMk/>
            <pc:sldMk cId="2965504933" sldId="273"/>
            <ac:grpSpMk id="8" creationId="{4815A7B4-532E-48C9-AC24-D78ACF3339DB}"/>
          </ac:grpSpMkLst>
        </pc:grpChg>
        <pc:picChg chg="add mod">
          <ac:chgData name="PSSE Żary - Mariola Zuchniarz-Płończak" userId="366380bd-d23f-48eb-ad42-031ea3ffa13f" providerId="ADAL" clId="{C500FF9E-16E9-4861-8106-E283951BF58B}" dt="2024-11-05T12:39:21.222" v="202" actId="26606"/>
          <ac:picMkLst>
            <pc:docMk/>
            <pc:sldMk cId="2965504933" sldId="273"/>
            <ac:picMk id="3" creationId="{ECA078A6-2DFC-221C-79EE-4943D613C4D2}"/>
          </ac:picMkLst>
        </pc:picChg>
      </pc:sldChg>
      <pc:sldChg chg="addSp delSp modSp new mod setBg">
        <pc:chgData name="PSSE Żary - Mariola Zuchniarz-Płończak" userId="366380bd-d23f-48eb-ad42-031ea3ffa13f" providerId="ADAL" clId="{C500FF9E-16E9-4861-8106-E283951BF58B}" dt="2024-11-05T13:33:49.984" v="840" actId="14100"/>
        <pc:sldMkLst>
          <pc:docMk/>
          <pc:sldMk cId="3812242845" sldId="274"/>
        </pc:sldMkLst>
        <pc:spChg chg="mod">
          <ac:chgData name="PSSE Żary - Mariola Zuchniarz-Płończak" userId="366380bd-d23f-48eb-ad42-031ea3ffa13f" providerId="ADAL" clId="{C500FF9E-16E9-4861-8106-E283951BF58B}" dt="2024-11-05T13:33:49.984" v="840" actId="14100"/>
          <ac:spMkLst>
            <pc:docMk/>
            <pc:sldMk cId="3812242845" sldId="274"/>
            <ac:spMk id="2" creationId="{D358F57D-2078-0122-C1C9-A3FAEFD41649}"/>
          </ac:spMkLst>
        </pc:spChg>
        <pc:grpChg chg="add del">
          <ac:chgData name="PSSE Żary - Mariola Zuchniarz-Płończak" userId="366380bd-d23f-48eb-ad42-031ea3ffa13f" providerId="ADAL" clId="{C500FF9E-16E9-4861-8106-E283951BF58B}" dt="2024-11-05T13:22:47.606" v="660" actId="26606"/>
          <ac:grpSpMkLst>
            <pc:docMk/>
            <pc:sldMk cId="3812242845" sldId="274"/>
            <ac:grpSpMk id="8" creationId="{4815A7B4-532E-48C9-AC24-D78ACF3339DB}"/>
          </ac:grpSpMkLst>
        </pc:grpChg>
        <pc:grpChg chg="add">
          <ac:chgData name="PSSE Żary - Mariola Zuchniarz-Płończak" userId="366380bd-d23f-48eb-ad42-031ea3ffa13f" providerId="ADAL" clId="{C500FF9E-16E9-4861-8106-E283951BF58B}" dt="2024-11-05T13:22:47.606" v="660" actId="26606"/>
          <ac:grpSpMkLst>
            <pc:docMk/>
            <pc:sldMk cId="3812242845" sldId="274"/>
            <ac:grpSpMk id="23" creationId="{A5AFB369-4673-4727-A7CD-D86AFE0AE069}"/>
          </ac:grpSpMkLst>
        </pc:grpChg>
        <pc:picChg chg="add mod">
          <ac:chgData name="PSSE Żary - Mariola Zuchniarz-Płończak" userId="366380bd-d23f-48eb-ad42-031ea3ffa13f" providerId="ADAL" clId="{C500FF9E-16E9-4861-8106-E283951BF58B}" dt="2024-11-05T13:22:47.606" v="660" actId="26606"/>
          <ac:picMkLst>
            <pc:docMk/>
            <pc:sldMk cId="3812242845" sldId="274"/>
            <ac:picMk id="3" creationId="{137E0106-5E5B-1492-07CE-16EC6C6919B4}"/>
          </ac:picMkLst>
        </pc:picChg>
      </pc:sldChg>
      <pc:sldChg chg="modSp new mod">
        <pc:chgData name="PSSE Żary - Mariola Zuchniarz-Płończak" userId="366380bd-d23f-48eb-ad42-031ea3ffa13f" providerId="ADAL" clId="{C500FF9E-16E9-4861-8106-E283951BF58B}" dt="2024-11-06T13:41:32.374" v="1222" actId="20577"/>
        <pc:sldMkLst>
          <pc:docMk/>
          <pc:sldMk cId="4081868664" sldId="275"/>
        </pc:sldMkLst>
        <pc:spChg chg="mod">
          <ac:chgData name="PSSE Żary - Mariola Zuchniarz-Płończak" userId="366380bd-d23f-48eb-ad42-031ea3ffa13f" providerId="ADAL" clId="{C500FF9E-16E9-4861-8106-E283951BF58B}" dt="2024-11-06T13:41:32.374" v="1222" actId="20577"/>
          <ac:spMkLst>
            <pc:docMk/>
            <pc:sldMk cId="4081868664" sldId="275"/>
            <ac:spMk id="2" creationId="{BFFF531F-752D-E25D-4CFA-A901EA9A1523}"/>
          </ac:spMkLst>
        </pc:spChg>
      </pc:sldChg>
      <pc:sldChg chg="modSp new mod">
        <pc:chgData name="PSSE Żary - Mariola Zuchniarz-Płończak" userId="366380bd-d23f-48eb-ad42-031ea3ffa13f" providerId="ADAL" clId="{C500FF9E-16E9-4861-8106-E283951BF58B}" dt="2024-11-12T13:08:58.626" v="2221" actId="20577"/>
        <pc:sldMkLst>
          <pc:docMk/>
          <pc:sldMk cId="1286675217" sldId="276"/>
        </pc:sldMkLst>
        <pc:spChg chg="mod">
          <ac:chgData name="PSSE Żary - Mariola Zuchniarz-Płończak" userId="366380bd-d23f-48eb-ad42-031ea3ffa13f" providerId="ADAL" clId="{C500FF9E-16E9-4861-8106-E283951BF58B}" dt="2024-11-12T13:08:58.626" v="2221" actId="20577"/>
          <ac:spMkLst>
            <pc:docMk/>
            <pc:sldMk cId="1286675217" sldId="276"/>
            <ac:spMk id="2" creationId="{3550F672-9E80-B678-568D-892BECECD147}"/>
          </ac:spMkLst>
        </pc:spChg>
      </pc:sldChg>
      <pc:sldChg chg="modSp new mod">
        <pc:chgData name="PSSE Żary - Mariola Zuchniarz-Płończak" userId="366380bd-d23f-48eb-ad42-031ea3ffa13f" providerId="ADAL" clId="{C500FF9E-16E9-4861-8106-E283951BF58B}" dt="2024-11-12T09:59:19.652" v="2198" actId="14100"/>
        <pc:sldMkLst>
          <pc:docMk/>
          <pc:sldMk cId="137284273" sldId="277"/>
        </pc:sldMkLst>
        <pc:graphicFrameChg chg="mod">
          <ac:chgData name="PSSE Żary - Mariola Zuchniarz-Płończak" userId="366380bd-d23f-48eb-ad42-031ea3ffa13f" providerId="ADAL" clId="{C500FF9E-16E9-4861-8106-E283951BF58B}" dt="2024-11-12T09:59:19.652" v="2198" actId="14100"/>
          <ac:graphicFrameMkLst>
            <pc:docMk/>
            <pc:sldMk cId="137284273" sldId="277"/>
            <ac:graphicFrameMk id="2" creationId="{08E9B6F0-04FD-5A6D-4B1D-DEB7C391174D}"/>
          </ac:graphicFrameMkLst>
        </pc:graphicFrameChg>
      </pc:sldChg>
    </pc:docChg>
  </pc:docChgLst>
  <pc:docChgLst>
    <pc:chgData name="PSSE Żary - Mariola Zuchniarz-Płończak" userId="366380bd-d23f-48eb-ad42-031ea3ffa13f" providerId="ADAL" clId="{853BB913-4556-45FF-A894-832ABB74F28D}"/>
    <pc:docChg chg="undo custSel addSld modSld">
      <pc:chgData name="PSSE Żary - Mariola Zuchniarz-Płończak" userId="366380bd-d23f-48eb-ad42-031ea3ffa13f" providerId="ADAL" clId="{853BB913-4556-45FF-A894-832ABB74F28D}" dt="2023-10-18T10:19:19.096" v="509"/>
      <pc:docMkLst>
        <pc:docMk/>
      </pc:docMkLst>
      <pc:sldChg chg="addSp delSp modSp mod setBg">
        <pc:chgData name="PSSE Żary - Mariola Zuchniarz-Płończak" userId="366380bd-d23f-48eb-ad42-031ea3ffa13f" providerId="ADAL" clId="{853BB913-4556-45FF-A894-832ABB74F28D}" dt="2023-10-18T10:18:50.573" v="506" actId="27636"/>
        <pc:sldMkLst>
          <pc:docMk/>
          <pc:sldMk cId="3678148182" sldId="256"/>
        </pc:sldMkLst>
        <pc:spChg chg="mod">
          <ac:chgData name="PSSE Żary - Mariola Zuchniarz-Płończak" userId="366380bd-d23f-48eb-ad42-031ea3ffa13f" providerId="ADAL" clId="{853BB913-4556-45FF-A894-832ABB74F28D}" dt="2023-10-18T10:17:53.775" v="494" actId="113"/>
          <ac:spMkLst>
            <pc:docMk/>
            <pc:sldMk cId="3678148182" sldId="256"/>
            <ac:spMk id="2" creationId="{74A6D7D8-1CAD-7741-E05B-823F5095799C}"/>
          </ac:spMkLst>
        </pc:spChg>
        <pc:spChg chg="mod">
          <ac:chgData name="PSSE Żary - Mariola Zuchniarz-Płończak" userId="366380bd-d23f-48eb-ad42-031ea3ffa13f" providerId="ADAL" clId="{853BB913-4556-45FF-A894-832ABB74F28D}" dt="2023-10-18T10:18:50.573" v="506" actId="27636"/>
          <ac:spMkLst>
            <pc:docMk/>
            <pc:sldMk cId="3678148182" sldId="256"/>
            <ac:spMk id="3" creationId="{9B38EF8E-38B1-FEC2-C76F-0FE8CDF6978E}"/>
          </ac:spMkLst>
        </pc:spChg>
        <pc:spChg chg="add del">
          <ac:chgData name="PSSE Żary - Mariola Zuchniarz-Płończak" userId="366380bd-d23f-48eb-ad42-031ea3ffa13f" providerId="ADAL" clId="{853BB913-4556-45FF-A894-832ABB74F28D}" dt="2023-10-18T10:03:30.606" v="1" actId="26606"/>
          <ac:spMkLst>
            <pc:docMk/>
            <pc:sldMk cId="3678148182" sldId="256"/>
            <ac:spMk id="11" creationId="{C7D023E4-8DE1-436E-9847-ED6A4B4B04FD}"/>
          </ac:spMkLst>
        </pc:spChg>
        <pc:grpChg chg="add del">
          <ac:chgData name="PSSE Żary - Mariola Zuchniarz-Płończak" userId="366380bd-d23f-48eb-ad42-031ea3ffa13f" providerId="ADAL" clId="{853BB913-4556-45FF-A894-832ABB74F28D}" dt="2023-10-18T10:03:30.606" v="1" actId="26606"/>
          <ac:grpSpMkLst>
            <pc:docMk/>
            <pc:sldMk cId="3678148182" sldId="256"/>
            <ac:grpSpMk id="13" creationId="{519334DB-EC8F-4050-9C6E-F92B6A72DA20}"/>
          </ac:grpSpMkLst>
        </pc:grpChg>
        <pc:grpChg chg="add del">
          <ac:chgData name="PSSE Żary - Mariola Zuchniarz-Płończak" userId="366380bd-d23f-48eb-ad42-031ea3ffa13f" providerId="ADAL" clId="{853BB913-4556-45FF-A894-832ABB74F28D}" dt="2023-10-18T10:03:30.606" v="1" actId="26606"/>
          <ac:grpSpMkLst>
            <pc:docMk/>
            <pc:sldMk cId="3678148182" sldId="256"/>
            <ac:grpSpMk id="17" creationId="{3F87BA2A-0B66-4DEF-A04F-2CC1722572E0}"/>
          </ac:grpSpMkLst>
        </pc:grpChg>
        <pc:grpChg chg="add del">
          <ac:chgData name="PSSE Żary - Mariola Zuchniarz-Płończak" userId="366380bd-d23f-48eb-ad42-031ea3ffa13f" providerId="ADAL" clId="{853BB913-4556-45FF-A894-832ABB74F28D}" dt="2023-10-18T10:03:30.606" v="1" actId="26606"/>
          <ac:grpSpMkLst>
            <pc:docMk/>
            <pc:sldMk cId="3678148182" sldId="256"/>
            <ac:grpSpMk id="21" creationId="{E27AF472-EAE3-4572-AB69-B92BD10DBC6D}"/>
          </ac:grpSpMkLst>
        </pc:grpChg>
        <pc:picChg chg="mod ord">
          <ac:chgData name="PSSE Żary - Mariola Zuchniarz-Płończak" userId="366380bd-d23f-48eb-ad42-031ea3ffa13f" providerId="ADAL" clId="{853BB913-4556-45FF-A894-832ABB74F28D}" dt="2023-10-18T10:03:30.606" v="1" actId="26606"/>
          <ac:picMkLst>
            <pc:docMk/>
            <pc:sldMk cId="3678148182" sldId="256"/>
            <ac:picMk id="4" creationId="{8AAE7CE7-1C5B-BC7D-0B62-4F1A4487D36A}"/>
          </ac:picMkLst>
        </pc:picChg>
        <pc:picChg chg="mod ord">
          <ac:chgData name="PSSE Żary - Mariola Zuchniarz-Płończak" userId="366380bd-d23f-48eb-ad42-031ea3ffa13f" providerId="ADAL" clId="{853BB913-4556-45FF-A894-832ABB74F28D}" dt="2023-10-18T10:03:30.606" v="1" actId="26606"/>
          <ac:picMkLst>
            <pc:docMk/>
            <pc:sldMk cId="3678148182" sldId="256"/>
            <ac:picMk id="6" creationId="{AC5F3E8D-601C-E5BF-0619-2C7C61DC1BA3}"/>
          </ac:picMkLst>
        </pc:picChg>
      </pc:sldChg>
      <pc:sldChg chg="addSp delSp modSp new mod setBg">
        <pc:chgData name="PSSE Żary - Mariola Zuchniarz-Płończak" userId="366380bd-d23f-48eb-ad42-031ea3ffa13f" providerId="ADAL" clId="{853BB913-4556-45FF-A894-832ABB74F28D}" dt="2023-10-18T10:19:19.096" v="509"/>
        <pc:sldMkLst>
          <pc:docMk/>
          <pc:sldMk cId="1634819329" sldId="257"/>
        </pc:sldMkLst>
        <pc:spChg chg="mod">
          <ac:chgData name="PSSE Żary - Mariola Zuchniarz-Płończak" userId="366380bd-d23f-48eb-ad42-031ea3ffa13f" providerId="ADAL" clId="{853BB913-4556-45FF-A894-832ABB74F28D}" dt="2023-10-18T10:19:19.096" v="509"/>
          <ac:spMkLst>
            <pc:docMk/>
            <pc:sldMk cId="1634819329" sldId="257"/>
            <ac:spMk id="2" creationId="{F4212C57-D918-6B13-1920-C0E18856E906}"/>
          </ac:spMkLst>
        </pc:spChg>
        <pc:spChg chg="mod">
          <ac:chgData name="PSSE Żary - Mariola Zuchniarz-Płończak" userId="366380bd-d23f-48eb-ad42-031ea3ffa13f" providerId="ADAL" clId="{853BB913-4556-45FF-A894-832ABB74F28D}" dt="2023-10-18T10:19:19.096" v="509"/>
          <ac:spMkLst>
            <pc:docMk/>
            <pc:sldMk cId="1634819329" sldId="257"/>
            <ac:spMk id="3" creationId="{A1265903-48BB-D2E3-2D03-CCCA56CB60F3}"/>
          </ac:spMkLst>
        </pc:spChg>
        <pc:spChg chg="add del">
          <ac:chgData name="PSSE Żary - Mariola Zuchniarz-Płończak" userId="366380bd-d23f-48eb-ad42-031ea3ffa13f" providerId="ADAL" clId="{853BB913-4556-45FF-A894-832ABB74F28D}" dt="2023-10-18T10:17:32.742" v="486" actId="26606"/>
          <ac:spMkLst>
            <pc:docMk/>
            <pc:sldMk cId="1634819329" sldId="257"/>
            <ac:spMk id="8" creationId="{B6CDA21F-E7AF-4C75-8395-33F58D5B0E45}"/>
          </ac:spMkLst>
        </pc:spChg>
        <pc:spChg chg="add del">
          <ac:chgData name="PSSE Żary - Mariola Zuchniarz-Płończak" userId="366380bd-d23f-48eb-ad42-031ea3ffa13f" providerId="ADAL" clId="{853BB913-4556-45FF-A894-832ABB74F28D}" dt="2023-10-18T10:17:42.949" v="492" actId="26606"/>
          <ac:spMkLst>
            <pc:docMk/>
            <pc:sldMk cId="1634819329" sldId="257"/>
            <ac:spMk id="12" creationId="{081E4A58-353D-44AE-B2FC-2A74E2E400F7}"/>
          </ac:spMkLst>
        </pc:spChg>
        <pc:spChg chg="add del">
          <ac:chgData name="PSSE Żary - Mariola Zuchniarz-Płończak" userId="366380bd-d23f-48eb-ad42-031ea3ffa13f" providerId="ADAL" clId="{853BB913-4556-45FF-A894-832ABB74F28D}" dt="2023-10-18T10:17:32.742" v="486" actId="26606"/>
          <ac:spMkLst>
            <pc:docMk/>
            <pc:sldMk cId="1634819329" sldId="257"/>
            <ac:spMk id="15" creationId="{D5B0017B-2ECA-49AF-B397-DC140825DF8D}"/>
          </ac:spMkLst>
        </pc:spChg>
        <pc:spChg chg="add del">
          <ac:chgData name="PSSE Żary - Mariola Zuchniarz-Płończak" userId="366380bd-d23f-48eb-ad42-031ea3ffa13f" providerId="ADAL" clId="{853BB913-4556-45FF-A894-832ABB74F28D}" dt="2023-10-18T10:17:33.989" v="488" actId="26606"/>
          <ac:spMkLst>
            <pc:docMk/>
            <pc:sldMk cId="1634819329" sldId="257"/>
            <ac:spMk id="19" creationId="{081EA652-8C6A-4E69-BEB9-170809474553}"/>
          </ac:spMkLst>
        </pc:spChg>
        <pc:spChg chg="add del">
          <ac:chgData name="PSSE Żary - Mariola Zuchniarz-Płończak" userId="366380bd-d23f-48eb-ad42-031ea3ffa13f" providerId="ADAL" clId="{853BB913-4556-45FF-A894-832ABB74F28D}" dt="2023-10-18T10:17:33.989" v="488" actId="26606"/>
          <ac:spMkLst>
            <pc:docMk/>
            <pc:sldMk cId="1634819329" sldId="257"/>
            <ac:spMk id="20" creationId="{5298780A-33B9-4EA2-8F67-DE68AD62841B}"/>
          </ac:spMkLst>
        </pc:spChg>
        <pc:spChg chg="add del">
          <ac:chgData name="PSSE Żary - Mariola Zuchniarz-Płończak" userId="366380bd-d23f-48eb-ad42-031ea3ffa13f" providerId="ADAL" clId="{853BB913-4556-45FF-A894-832ABB74F28D}" dt="2023-10-18T10:17:33.989" v="488" actId="26606"/>
          <ac:spMkLst>
            <pc:docMk/>
            <pc:sldMk cId="1634819329" sldId="257"/>
            <ac:spMk id="21" creationId="{7F488E8B-4E1E-4402-8935-D4E6C02615C7}"/>
          </ac:spMkLst>
        </pc:spChg>
        <pc:spChg chg="add del">
          <ac:chgData name="PSSE Żary - Mariola Zuchniarz-Płończak" userId="366380bd-d23f-48eb-ad42-031ea3ffa13f" providerId="ADAL" clId="{853BB913-4556-45FF-A894-832ABB74F28D}" dt="2023-10-18T10:17:40.027" v="490" actId="26606"/>
          <ac:spMkLst>
            <pc:docMk/>
            <pc:sldMk cId="1634819329" sldId="257"/>
            <ac:spMk id="23" creationId="{100EDD19-6802-4EC3-95CE-CFFAB042CFD6}"/>
          </ac:spMkLst>
        </pc:spChg>
        <pc:spChg chg="add del">
          <ac:chgData name="PSSE Żary - Mariola Zuchniarz-Płończak" userId="366380bd-d23f-48eb-ad42-031ea3ffa13f" providerId="ADAL" clId="{853BB913-4556-45FF-A894-832ABB74F28D}" dt="2023-10-18T10:17:40.027" v="490" actId="26606"/>
          <ac:spMkLst>
            <pc:docMk/>
            <pc:sldMk cId="1634819329" sldId="257"/>
            <ac:spMk id="24" creationId="{DB17E863-922E-4C26-BD64-E8FD41D28661}"/>
          </ac:spMkLst>
        </pc:spChg>
        <pc:spChg chg="add del">
          <ac:chgData name="PSSE Żary - Mariola Zuchniarz-Płończak" userId="366380bd-d23f-48eb-ad42-031ea3ffa13f" providerId="ADAL" clId="{853BB913-4556-45FF-A894-832ABB74F28D}" dt="2023-10-18T10:17:42.949" v="492" actId="26606"/>
          <ac:spMkLst>
            <pc:docMk/>
            <pc:sldMk cId="1634819329" sldId="257"/>
            <ac:spMk id="26" creationId="{1BB867FF-FC45-48F7-8104-F89BE54909F1}"/>
          </ac:spMkLst>
        </pc:spChg>
        <pc:spChg chg="add del">
          <ac:chgData name="PSSE Żary - Mariola Zuchniarz-Płończak" userId="366380bd-d23f-48eb-ad42-031ea3ffa13f" providerId="ADAL" clId="{853BB913-4556-45FF-A894-832ABB74F28D}" dt="2023-10-18T10:17:42.949" v="492" actId="26606"/>
          <ac:spMkLst>
            <pc:docMk/>
            <pc:sldMk cId="1634819329" sldId="257"/>
            <ac:spMk id="27" creationId="{8BB56887-D0D5-4F0C-9E19-7247EB83C8B7}"/>
          </ac:spMkLst>
        </pc:spChg>
        <pc:grpChg chg="add del">
          <ac:chgData name="PSSE Żary - Mariola Zuchniarz-Płończak" userId="366380bd-d23f-48eb-ad42-031ea3ffa13f" providerId="ADAL" clId="{853BB913-4556-45FF-A894-832ABB74F28D}" dt="2023-10-18T10:17:32.742" v="486" actId="26606"/>
          <ac:grpSpMkLst>
            <pc:docMk/>
            <pc:sldMk cId="1634819329" sldId="257"/>
            <ac:grpSpMk id="10" creationId="{AE1C45F0-260A-458C-96ED-C1F6D2151219}"/>
          </ac:grpSpMkLst>
        </pc:grpChg>
        <pc:cxnChg chg="add del">
          <ac:chgData name="PSSE Żary - Mariola Zuchniarz-Płończak" userId="366380bd-d23f-48eb-ad42-031ea3ffa13f" providerId="ADAL" clId="{853BB913-4556-45FF-A894-832ABB74F28D}" dt="2023-10-18T10:17:32.742" v="486" actId="26606"/>
          <ac:cxnSpMkLst>
            <pc:docMk/>
            <pc:sldMk cId="1634819329" sldId="257"/>
            <ac:cxnSpMk id="17" creationId="{6CF1BAF6-AD41-4082-B212-8A1F9A2E8779}"/>
          </ac:cxnSpMkLst>
        </pc:cxnChg>
      </pc:sldChg>
      <pc:sldChg chg="addSp modSp new mod">
        <pc:chgData name="PSSE Żary - Mariola Zuchniarz-Płończak" userId="366380bd-d23f-48eb-ad42-031ea3ffa13f" providerId="ADAL" clId="{853BB913-4556-45FF-A894-832ABB74F28D}" dt="2023-10-18T10:12:05.059" v="483" actId="1076"/>
        <pc:sldMkLst>
          <pc:docMk/>
          <pc:sldMk cId="3060614713" sldId="258"/>
        </pc:sldMkLst>
        <pc:picChg chg="add mod">
          <ac:chgData name="PSSE Żary - Mariola Zuchniarz-Płończak" userId="366380bd-d23f-48eb-ad42-031ea3ffa13f" providerId="ADAL" clId="{853BB913-4556-45FF-A894-832ABB74F28D}" dt="2023-10-18T10:12:05.059" v="483" actId="1076"/>
          <ac:picMkLst>
            <pc:docMk/>
            <pc:sldMk cId="3060614713" sldId="258"/>
            <ac:picMk id="3" creationId="{18CE7FCE-E40D-FBC4-2245-A82328359B21}"/>
          </ac:picMkLst>
        </pc:picChg>
      </pc:sldChg>
    </pc:docChg>
  </pc:docChgLst>
  <pc:docChgLst>
    <pc:chgData name="PSSE Żary - Mariola Zuchniarz-Płończak" userId="366380bd-d23f-48eb-ad42-031ea3ffa13f" providerId="ADAL" clId="{5C16919C-FEAA-4383-A0DE-311A5005605C}"/>
    <pc:docChg chg="modSld">
      <pc:chgData name="PSSE Żary - Mariola Zuchniarz-Płończak" userId="366380bd-d23f-48eb-ad42-031ea3ffa13f" providerId="ADAL" clId="{5C16919C-FEAA-4383-A0DE-311A5005605C}" dt="2024-11-14T08:58:44.328" v="58" actId="1037"/>
      <pc:docMkLst>
        <pc:docMk/>
      </pc:docMkLst>
      <pc:sldChg chg="modSp mod">
        <pc:chgData name="PSSE Żary - Mariola Zuchniarz-Płończak" userId="366380bd-d23f-48eb-ad42-031ea3ffa13f" providerId="ADAL" clId="{5C16919C-FEAA-4383-A0DE-311A5005605C}" dt="2024-11-14T07:50:43.117" v="28" actId="20577"/>
        <pc:sldMkLst>
          <pc:docMk/>
          <pc:sldMk cId="2772043106" sldId="263"/>
        </pc:sldMkLst>
        <pc:spChg chg="mod">
          <ac:chgData name="PSSE Żary - Mariola Zuchniarz-Płończak" userId="366380bd-d23f-48eb-ad42-031ea3ffa13f" providerId="ADAL" clId="{5C16919C-FEAA-4383-A0DE-311A5005605C}" dt="2024-11-14T07:50:43.117" v="28" actId="20577"/>
          <ac:spMkLst>
            <pc:docMk/>
            <pc:sldMk cId="2772043106" sldId="263"/>
            <ac:spMk id="3" creationId="{2E6928C2-D0D0-953F-5831-C03FB5102001}"/>
          </ac:spMkLst>
        </pc:spChg>
      </pc:sldChg>
      <pc:sldChg chg="modSp mod">
        <pc:chgData name="PSSE Żary - Mariola Zuchniarz-Płończak" userId="366380bd-d23f-48eb-ad42-031ea3ffa13f" providerId="ADAL" clId="{5C16919C-FEAA-4383-A0DE-311A5005605C}" dt="2024-11-14T07:53:56.395" v="57" actId="20577"/>
        <pc:sldMkLst>
          <pc:docMk/>
          <pc:sldMk cId="693903172" sldId="267"/>
        </pc:sldMkLst>
        <pc:spChg chg="mod">
          <ac:chgData name="PSSE Żary - Mariola Zuchniarz-Płończak" userId="366380bd-d23f-48eb-ad42-031ea3ffa13f" providerId="ADAL" clId="{5C16919C-FEAA-4383-A0DE-311A5005605C}" dt="2024-11-14T07:53:56.395" v="57" actId="20577"/>
          <ac:spMkLst>
            <pc:docMk/>
            <pc:sldMk cId="693903172" sldId="267"/>
            <ac:spMk id="3" creationId="{234DE6E1-A60A-4163-5012-20E743390D84}"/>
          </ac:spMkLst>
        </pc:spChg>
      </pc:sldChg>
      <pc:sldChg chg="modSp mod">
        <pc:chgData name="PSSE Żary - Mariola Zuchniarz-Płończak" userId="366380bd-d23f-48eb-ad42-031ea3ffa13f" providerId="ADAL" clId="{5C16919C-FEAA-4383-A0DE-311A5005605C}" dt="2024-11-14T07:30:49.835" v="13" actId="20577"/>
        <pc:sldMkLst>
          <pc:docMk/>
          <pc:sldMk cId="133069210" sldId="271"/>
        </pc:sldMkLst>
        <pc:spChg chg="mod">
          <ac:chgData name="PSSE Żary - Mariola Zuchniarz-Płończak" userId="366380bd-d23f-48eb-ad42-031ea3ffa13f" providerId="ADAL" clId="{5C16919C-FEAA-4383-A0DE-311A5005605C}" dt="2024-11-14T07:30:49.835" v="13" actId="20577"/>
          <ac:spMkLst>
            <pc:docMk/>
            <pc:sldMk cId="133069210" sldId="271"/>
            <ac:spMk id="3" creationId="{4562203C-4933-C9CA-95CE-3E665F8FA408}"/>
          </ac:spMkLst>
        </pc:spChg>
      </pc:sldChg>
      <pc:sldChg chg="modSp mod">
        <pc:chgData name="PSSE Żary - Mariola Zuchniarz-Płończak" userId="366380bd-d23f-48eb-ad42-031ea3ffa13f" providerId="ADAL" clId="{5C16919C-FEAA-4383-A0DE-311A5005605C}" dt="2024-11-14T07:30:13.692" v="11" actId="20577"/>
        <pc:sldMkLst>
          <pc:docMk/>
          <pc:sldMk cId="4081868664" sldId="275"/>
        </pc:sldMkLst>
        <pc:spChg chg="mod">
          <ac:chgData name="PSSE Żary - Mariola Zuchniarz-Płończak" userId="366380bd-d23f-48eb-ad42-031ea3ffa13f" providerId="ADAL" clId="{5C16919C-FEAA-4383-A0DE-311A5005605C}" dt="2024-11-14T07:30:13.692" v="11" actId="20577"/>
          <ac:spMkLst>
            <pc:docMk/>
            <pc:sldMk cId="4081868664" sldId="275"/>
            <ac:spMk id="2" creationId="{BFFF531F-752D-E25D-4CFA-A901EA9A1523}"/>
          </ac:spMkLst>
        </pc:spChg>
      </pc:sldChg>
      <pc:sldChg chg="modSp mod">
        <pc:chgData name="PSSE Żary - Mariola Zuchniarz-Płończak" userId="366380bd-d23f-48eb-ad42-031ea3ffa13f" providerId="ADAL" clId="{5C16919C-FEAA-4383-A0DE-311A5005605C}" dt="2024-11-14T08:58:44.328" v="58" actId="1037"/>
        <pc:sldMkLst>
          <pc:docMk/>
          <pc:sldMk cId="137284273" sldId="277"/>
        </pc:sldMkLst>
        <pc:graphicFrameChg chg="mod">
          <ac:chgData name="PSSE Żary - Mariola Zuchniarz-Płończak" userId="366380bd-d23f-48eb-ad42-031ea3ffa13f" providerId="ADAL" clId="{5C16919C-FEAA-4383-A0DE-311A5005605C}" dt="2024-11-14T08:58:44.328" v="58" actId="1037"/>
          <ac:graphicFrameMkLst>
            <pc:docMk/>
            <pc:sldMk cId="137284273" sldId="277"/>
            <ac:graphicFrameMk id="2" creationId="{08E9B6F0-04FD-5A6D-4B1D-DEB7C391174D}"/>
          </ac:graphicFrameMkLst>
        </pc:graphicFrameChg>
      </pc:sldChg>
    </pc:docChg>
  </pc:docChgLst>
  <pc:docChgLst>
    <pc:chgData name="PSSE Żary - Mariola Zuchniarz-Płończak" userId="366380bd-d23f-48eb-ad42-031ea3ffa13f" providerId="ADAL" clId="{D8D1F383-6C72-4BB7-AB27-0BF756862A64}"/>
    <pc:docChg chg="undo custSel addSld delSld modSld">
      <pc:chgData name="PSSE Żary - Mariola Zuchniarz-Płończak" userId="366380bd-d23f-48eb-ad42-031ea3ffa13f" providerId="ADAL" clId="{D8D1F383-6C72-4BB7-AB27-0BF756862A64}" dt="2023-11-07T13:12:36.455" v="5275" actId="732"/>
      <pc:docMkLst>
        <pc:docMk/>
      </pc:docMkLst>
      <pc:sldChg chg="modSp mod">
        <pc:chgData name="PSSE Żary - Mariola Zuchniarz-Płończak" userId="366380bd-d23f-48eb-ad42-031ea3ffa13f" providerId="ADAL" clId="{D8D1F383-6C72-4BB7-AB27-0BF756862A64}" dt="2023-11-07T13:12:36.455" v="5275" actId="732"/>
        <pc:sldMkLst>
          <pc:docMk/>
          <pc:sldMk cId="3678148182" sldId="256"/>
        </pc:sldMkLst>
        <pc:spChg chg="mod">
          <ac:chgData name="PSSE Żary - Mariola Zuchniarz-Płończak" userId="366380bd-d23f-48eb-ad42-031ea3ffa13f" providerId="ADAL" clId="{D8D1F383-6C72-4BB7-AB27-0BF756862A64}" dt="2023-10-25T09:52:27.243" v="2" actId="207"/>
          <ac:spMkLst>
            <pc:docMk/>
            <pc:sldMk cId="3678148182" sldId="256"/>
            <ac:spMk id="2" creationId="{74A6D7D8-1CAD-7741-E05B-823F5095799C}"/>
          </ac:spMkLst>
        </pc:spChg>
        <pc:spChg chg="mod">
          <ac:chgData name="PSSE Żary - Mariola Zuchniarz-Płończak" userId="366380bd-d23f-48eb-ad42-031ea3ffa13f" providerId="ADAL" clId="{D8D1F383-6C72-4BB7-AB27-0BF756862A64}" dt="2023-10-25T09:52:41.477" v="4" actId="113"/>
          <ac:spMkLst>
            <pc:docMk/>
            <pc:sldMk cId="3678148182" sldId="256"/>
            <ac:spMk id="3" creationId="{9B38EF8E-38B1-FEC2-C76F-0FE8CDF6978E}"/>
          </ac:spMkLst>
        </pc:spChg>
        <pc:picChg chg="mod modCrop">
          <ac:chgData name="PSSE Żary - Mariola Zuchniarz-Płończak" userId="366380bd-d23f-48eb-ad42-031ea3ffa13f" providerId="ADAL" clId="{D8D1F383-6C72-4BB7-AB27-0BF756862A64}" dt="2023-11-07T13:12:36.455" v="5275" actId="732"/>
          <ac:picMkLst>
            <pc:docMk/>
            <pc:sldMk cId="3678148182" sldId="256"/>
            <ac:picMk id="6" creationId="{AC5F3E8D-601C-E5BF-0619-2C7C61DC1BA3}"/>
          </ac:picMkLst>
        </pc:picChg>
      </pc:sldChg>
      <pc:sldChg chg="addSp delSp modSp mod setBg">
        <pc:chgData name="PSSE Żary - Mariola Zuchniarz-Płończak" userId="366380bd-d23f-48eb-ad42-031ea3ffa13f" providerId="ADAL" clId="{D8D1F383-6C72-4BB7-AB27-0BF756862A64}" dt="2023-11-02T13:35:45.580" v="4113" actId="26606"/>
        <pc:sldMkLst>
          <pc:docMk/>
          <pc:sldMk cId="1634819329" sldId="257"/>
        </pc:sldMkLst>
        <pc:spChg chg="mod">
          <ac:chgData name="PSSE Żary - Mariola Zuchniarz-Płończak" userId="366380bd-d23f-48eb-ad42-031ea3ffa13f" providerId="ADAL" clId="{D8D1F383-6C72-4BB7-AB27-0BF756862A64}" dt="2023-11-02T13:35:45.580" v="4113" actId="26606"/>
          <ac:spMkLst>
            <pc:docMk/>
            <pc:sldMk cId="1634819329" sldId="257"/>
            <ac:spMk id="2" creationId="{F4212C57-D918-6B13-1920-C0E18856E906}"/>
          </ac:spMkLst>
        </pc:spChg>
        <pc:spChg chg="mod">
          <ac:chgData name="PSSE Żary - Mariola Zuchniarz-Płończak" userId="366380bd-d23f-48eb-ad42-031ea3ffa13f" providerId="ADAL" clId="{D8D1F383-6C72-4BB7-AB27-0BF756862A64}" dt="2023-11-02T13:35:45.580" v="4113" actId="26606"/>
          <ac:spMkLst>
            <pc:docMk/>
            <pc:sldMk cId="1634819329" sldId="257"/>
            <ac:spMk id="3" creationId="{A1265903-48BB-D2E3-2D03-CCCA56CB60F3}"/>
          </ac:spMkLst>
        </pc:spChg>
        <pc:spChg chg="add del">
          <ac:chgData name="PSSE Żary - Mariola Zuchniarz-Płończak" userId="366380bd-d23f-48eb-ad42-031ea3ffa13f" providerId="ADAL" clId="{D8D1F383-6C72-4BB7-AB27-0BF756862A64}" dt="2023-11-02T13:35:45.580" v="4113" actId="26606"/>
          <ac:spMkLst>
            <pc:docMk/>
            <pc:sldMk cId="1634819329" sldId="257"/>
            <ac:spMk id="9" creationId="{3BCB5F6A-9EB0-40B0-9D13-3023E9A20508}"/>
          </ac:spMkLst>
        </pc:spChg>
        <pc:picChg chg="add del">
          <ac:chgData name="PSSE Żary - Mariola Zuchniarz-Płończak" userId="366380bd-d23f-48eb-ad42-031ea3ffa13f" providerId="ADAL" clId="{D8D1F383-6C72-4BB7-AB27-0BF756862A64}" dt="2023-11-02T13:35:45.580" v="4113" actId="26606"/>
          <ac:picMkLst>
            <pc:docMk/>
            <pc:sldMk cId="1634819329" sldId="257"/>
            <ac:picMk id="5" creationId="{12B26EAA-82C5-0F84-96D3-1764C5C08B33}"/>
          </ac:picMkLst>
        </pc:picChg>
      </pc:sldChg>
      <pc:sldChg chg="delSp del mod">
        <pc:chgData name="PSSE Żary - Mariola Zuchniarz-Płończak" userId="366380bd-d23f-48eb-ad42-031ea3ffa13f" providerId="ADAL" clId="{D8D1F383-6C72-4BB7-AB27-0BF756862A64}" dt="2023-10-30T10:09:22.529" v="2184" actId="2696"/>
        <pc:sldMkLst>
          <pc:docMk/>
          <pc:sldMk cId="3060614713" sldId="258"/>
        </pc:sldMkLst>
        <pc:picChg chg="del">
          <ac:chgData name="PSSE Żary - Mariola Zuchniarz-Płończak" userId="366380bd-d23f-48eb-ad42-031ea3ffa13f" providerId="ADAL" clId="{D8D1F383-6C72-4BB7-AB27-0BF756862A64}" dt="2023-10-30T10:07:43.999" v="2183" actId="21"/>
          <ac:picMkLst>
            <pc:docMk/>
            <pc:sldMk cId="3060614713" sldId="258"/>
            <ac:picMk id="3" creationId="{18CE7FCE-E40D-FBC4-2245-A82328359B21}"/>
          </ac:picMkLst>
        </pc:picChg>
      </pc:sldChg>
      <pc:sldChg chg="addSp delSp modSp new mod setBg">
        <pc:chgData name="PSSE Żary - Mariola Zuchniarz-Płończak" userId="366380bd-d23f-48eb-ad42-031ea3ffa13f" providerId="ADAL" clId="{D8D1F383-6C72-4BB7-AB27-0BF756862A64}" dt="2023-10-30T08:01:09.938" v="581" actId="20577"/>
        <pc:sldMkLst>
          <pc:docMk/>
          <pc:sldMk cId="3813099201" sldId="259"/>
        </pc:sldMkLst>
        <pc:spChg chg="mod">
          <ac:chgData name="PSSE Żary - Mariola Zuchniarz-Płończak" userId="366380bd-d23f-48eb-ad42-031ea3ffa13f" providerId="ADAL" clId="{D8D1F383-6C72-4BB7-AB27-0BF756862A64}" dt="2023-10-27T09:48:25.351" v="572" actId="14100"/>
          <ac:spMkLst>
            <pc:docMk/>
            <pc:sldMk cId="3813099201" sldId="259"/>
            <ac:spMk id="2" creationId="{A2DF507E-386D-8FBE-A9D7-96D4A724CFA7}"/>
          </ac:spMkLst>
        </pc:spChg>
        <pc:spChg chg="mod ord">
          <ac:chgData name="PSSE Żary - Mariola Zuchniarz-Płończak" userId="366380bd-d23f-48eb-ad42-031ea3ffa13f" providerId="ADAL" clId="{D8D1F383-6C72-4BB7-AB27-0BF756862A64}" dt="2023-10-30T08:01:09.938" v="581" actId="20577"/>
          <ac:spMkLst>
            <pc:docMk/>
            <pc:sldMk cId="3813099201" sldId="259"/>
            <ac:spMk id="3" creationId="{D259892E-DB41-0C8F-2C5B-9D4EE965EEEE}"/>
          </ac:spMkLst>
        </pc:spChg>
        <pc:spChg chg="add del">
          <ac:chgData name="PSSE Żary - Mariola Zuchniarz-Płończak" userId="366380bd-d23f-48eb-ad42-031ea3ffa13f" providerId="ADAL" clId="{D8D1F383-6C72-4BB7-AB27-0BF756862A64}" dt="2023-10-25T10:24:23.285" v="567" actId="26606"/>
          <ac:spMkLst>
            <pc:docMk/>
            <pc:sldMk cId="3813099201" sldId="259"/>
            <ac:spMk id="6" creationId="{A65AC7D1-EAA9-48F5-B509-60A7F50BF703}"/>
          </ac:spMkLst>
        </pc:spChg>
        <pc:spChg chg="add del">
          <ac:chgData name="PSSE Żary - Mariola Zuchniarz-Płończak" userId="366380bd-d23f-48eb-ad42-031ea3ffa13f" providerId="ADAL" clId="{D8D1F383-6C72-4BB7-AB27-0BF756862A64}" dt="2023-10-25T10:24:23.285" v="567" actId="26606"/>
          <ac:spMkLst>
            <pc:docMk/>
            <pc:sldMk cId="3813099201" sldId="259"/>
            <ac:spMk id="7" creationId="{D6320AF9-619A-4175-865B-5663E1AEF4C5}"/>
          </ac:spMkLst>
        </pc:spChg>
        <pc:spChg chg="add del">
          <ac:chgData name="PSSE Żary - Mariola Zuchniarz-Płończak" userId="366380bd-d23f-48eb-ad42-031ea3ffa13f" providerId="ADAL" clId="{D8D1F383-6C72-4BB7-AB27-0BF756862A64}" dt="2023-10-25T10:23:56.845" v="564" actId="26606"/>
          <ac:spMkLst>
            <pc:docMk/>
            <pc:sldMk cId="3813099201" sldId="259"/>
            <ac:spMk id="9" creationId="{9F4444CE-BC8D-4D61-B303-4C05614E62AB}"/>
          </ac:spMkLst>
        </pc:spChg>
        <pc:spChg chg="add del">
          <ac:chgData name="PSSE Żary - Mariola Zuchniarz-Płończak" userId="366380bd-d23f-48eb-ad42-031ea3ffa13f" providerId="ADAL" clId="{D8D1F383-6C72-4BB7-AB27-0BF756862A64}" dt="2023-10-25T10:23:56.845" v="564" actId="26606"/>
          <ac:spMkLst>
            <pc:docMk/>
            <pc:sldMk cId="3813099201" sldId="259"/>
            <ac:spMk id="11" creationId="{62423CA5-E2E1-4789-B759-9906C1C94063}"/>
          </ac:spMkLst>
        </pc:spChg>
        <pc:spChg chg="add del">
          <ac:chgData name="PSSE Żary - Mariola Zuchniarz-Płończak" userId="366380bd-d23f-48eb-ad42-031ea3ffa13f" providerId="ADAL" clId="{D8D1F383-6C72-4BB7-AB27-0BF756862A64}" dt="2023-10-25T10:23:56.845" v="564" actId="26606"/>
          <ac:spMkLst>
            <pc:docMk/>
            <pc:sldMk cId="3813099201" sldId="259"/>
            <ac:spMk id="13" creationId="{73772B81-181F-48B7-8826-4D9686D15DF5}"/>
          </ac:spMkLst>
        </pc:spChg>
        <pc:spChg chg="add del">
          <ac:chgData name="PSSE Żary - Mariola Zuchniarz-Płończak" userId="366380bd-d23f-48eb-ad42-031ea3ffa13f" providerId="ADAL" clId="{D8D1F383-6C72-4BB7-AB27-0BF756862A64}" dt="2023-10-25T10:23:56.845" v="564" actId="26606"/>
          <ac:spMkLst>
            <pc:docMk/>
            <pc:sldMk cId="3813099201" sldId="259"/>
            <ac:spMk id="15" creationId="{B2205F6E-03C6-4E92-877C-E2482F6599AA}"/>
          </ac:spMkLst>
        </pc:spChg>
        <pc:spChg chg="add del">
          <ac:chgData name="PSSE Żary - Mariola Zuchniarz-Płończak" userId="366380bd-d23f-48eb-ad42-031ea3ffa13f" providerId="ADAL" clId="{D8D1F383-6C72-4BB7-AB27-0BF756862A64}" dt="2023-10-25T10:24:23.285" v="567" actId="26606"/>
          <ac:spMkLst>
            <pc:docMk/>
            <pc:sldMk cId="3813099201" sldId="259"/>
            <ac:spMk id="17" creationId="{7E018740-5C2B-4A41-AC1A-7E68D1EC1954}"/>
          </ac:spMkLst>
        </pc:spChg>
        <pc:spChg chg="add del">
          <ac:chgData name="PSSE Żary - Mariola Zuchniarz-Płończak" userId="366380bd-d23f-48eb-ad42-031ea3ffa13f" providerId="ADAL" clId="{D8D1F383-6C72-4BB7-AB27-0BF756862A64}" dt="2023-10-25T10:24:23.285" v="567" actId="26606"/>
          <ac:spMkLst>
            <pc:docMk/>
            <pc:sldMk cId="3813099201" sldId="259"/>
            <ac:spMk id="19" creationId="{166F75A4-C475-4941-8EE2-B80A06A2C1BB}"/>
          </ac:spMkLst>
        </pc:spChg>
        <pc:spChg chg="add del">
          <ac:chgData name="PSSE Żary - Mariola Zuchniarz-Płończak" userId="366380bd-d23f-48eb-ad42-031ea3ffa13f" providerId="ADAL" clId="{D8D1F383-6C72-4BB7-AB27-0BF756862A64}" dt="2023-10-25T10:24:23.285" v="567" actId="26606"/>
          <ac:spMkLst>
            <pc:docMk/>
            <pc:sldMk cId="3813099201" sldId="259"/>
            <ac:spMk id="21" creationId="{A032553A-72E8-4B0D-8405-FF9771C9AF05}"/>
          </ac:spMkLst>
        </pc:spChg>
        <pc:spChg chg="add del">
          <ac:chgData name="PSSE Żary - Mariola Zuchniarz-Płończak" userId="366380bd-d23f-48eb-ad42-031ea3ffa13f" providerId="ADAL" clId="{D8D1F383-6C72-4BB7-AB27-0BF756862A64}" dt="2023-10-25T10:24:23.285" v="567" actId="26606"/>
          <ac:spMkLst>
            <pc:docMk/>
            <pc:sldMk cId="3813099201" sldId="259"/>
            <ac:spMk id="23" creationId="{765800AC-C3B9-498E-87BC-29FAE4C76B21}"/>
          </ac:spMkLst>
        </pc:spChg>
        <pc:spChg chg="add del">
          <ac:chgData name="PSSE Żary - Mariola Zuchniarz-Płończak" userId="366380bd-d23f-48eb-ad42-031ea3ffa13f" providerId="ADAL" clId="{D8D1F383-6C72-4BB7-AB27-0BF756862A64}" dt="2023-10-25T10:24:23.285" v="567" actId="26606"/>
          <ac:spMkLst>
            <pc:docMk/>
            <pc:sldMk cId="3813099201" sldId="259"/>
            <ac:spMk id="25" creationId="{1F9D6ACB-2FF4-49F9-978A-E0D5327FC635}"/>
          </ac:spMkLst>
        </pc:spChg>
        <pc:spChg chg="add del">
          <ac:chgData name="PSSE Żary - Mariola Zuchniarz-Płończak" userId="366380bd-d23f-48eb-ad42-031ea3ffa13f" providerId="ADAL" clId="{D8D1F383-6C72-4BB7-AB27-0BF756862A64}" dt="2023-10-25T10:24:23.285" v="567" actId="26606"/>
          <ac:spMkLst>
            <pc:docMk/>
            <pc:sldMk cId="3813099201" sldId="259"/>
            <ac:spMk id="27" creationId="{A5EC319D-0FEA-4B95-A3EA-01E35672C95B}"/>
          </ac:spMkLst>
        </pc:spChg>
        <pc:picChg chg="add mod">
          <ac:chgData name="PSSE Żary - Mariola Zuchniarz-Płończak" userId="366380bd-d23f-48eb-ad42-031ea3ffa13f" providerId="ADAL" clId="{D8D1F383-6C72-4BB7-AB27-0BF756862A64}" dt="2023-10-25T10:24:23.285" v="568" actId="26606"/>
          <ac:picMkLst>
            <pc:docMk/>
            <pc:sldMk cId="3813099201" sldId="259"/>
            <ac:picMk id="4" creationId="{01F3006B-F011-94C8-3EEE-EF5F2EE46A62}"/>
          </ac:picMkLst>
        </pc:picChg>
        <pc:cxnChg chg="add del">
          <ac:chgData name="PSSE Żary - Mariola Zuchniarz-Płończak" userId="366380bd-d23f-48eb-ad42-031ea3ffa13f" providerId="ADAL" clId="{D8D1F383-6C72-4BB7-AB27-0BF756862A64}" dt="2023-10-25T10:24:23.285" v="567" actId="26606"/>
          <ac:cxnSpMkLst>
            <pc:docMk/>
            <pc:sldMk cId="3813099201" sldId="259"/>
            <ac:cxnSpMk id="8" creationId="{063B6EC6-D752-4EE7-908B-F8F19E8C7FEA}"/>
          </ac:cxnSpMkLst>
        </pc:cxnChg>
        <pc:cxnChg chg="add del">
          <ac:chgData name="PSSE Żary - Mariola Zuchniarz-Płończak" userId="366380bd-d23f-48eb-ad42-031ea3ffa13f" providerId="ADAL" clId="{D8D1F383-6C72-4BB7-AB27-0BF756862A64}" dt="2023-10-25T10:24:23.285" v="567" actId="26606"/>
          <ac:cxnSpMkLst>
            <pc:docMk/>
            <pc:sldMk cId="3813099201" sldId="259"/>
            <ac:cxnSpMk id="10" creationId="{EFECD4E8-AD3E-4228-82A2-9461958EA94D}"/>
          </ac:cxnSpMkLst>
        </pc:cxnChg>
      </pc:sldChg>
      <pc:sldChg chg="addSp delSp modSp new mod setBg">
        <pc:chgData name="PSSE Żary - Mariola Zuchniarz-Płończak" userId="366380bd-d23f-48eb-ad42-031ea3ffa13f" providerId="ADAL" clId="{D8D1F383-6C72-4BB7-AB27-0BF756862A64}" dt="2023-11-02T13:35:07.671" v="4111" actId="255"/>
        <pc:sldMkLst>
          <pc:docMk/>
          <pc:sldMk cId="3405608723" sldId="260"/>
        </pc:sldMkLst>
        <pc:spChg chg="mod">
          <ac:chgData name="PSSE Żary - Mariola Zuchniarz-Płończak" userId="366380bd-d23f-48eb-ad42-031ea3ffa13f" providerId="ADAL" clId="{D8D1F383-6C72-4BB7-AB27-0BF756862A64}" dt="2023-11-02T13:34:54.034" v="4109" actId="26606"/>
          <ac:spMkLst>
            <pc:docMk/>
            <pc:sldMk cId="3405608723" sldId="260"/>
            <ac:spMk id="2" creationId="{7BA2BC41-309F-888C-6292-517A3BA4225E}"/>
          </ac:spMkLst>
        </pc:spChg>
        <pc:spChg chg="mod ord">
          <ac:chgData name="PSSE Żary - Mariola Zuchniarz-Płończak" userId="366380bd-d23f-48eb-ad42-031ea3ffa13f" providerId="ADAL" clId="{D8D1F383-6C72-4BB7-AB27-0BF756862A64}" dt="2023-11-02T13:35:07.671" v="4111" actId="255"/>
          <ac:spMkLst>
            <pc:docMk/>
            <pc:sldMk cId="3405608723" sldId="260"/>
            <ac:spMk id="3" creationId="{3206B16D-A9F8-E5BF-00F8-DDE61FFC9DB0}"/>
          </ac:spMkLst>
        </pc:spChg>
        <pc:spChg chg="add del">
          <ac:chgData name="PSSE Żary - Mariola Zuchniarz-Płończak" userId="366380bd-d23f-48eb-ad42-031ea3ffa13f" providerId="ADAL" clId="{D8D1F383-6C72-4BB7-AB27-0BF756862A64}" dt="2023-11-02T13:34:54.034" v="4109" actId="26606"/>
          <ac:spMkLst>
            <pc:docMk/>
            <pc:sldMk cId="3405608723" sldId="260"/>
            <ac:spMk id="9" creationId="{3BCB5F6A-9EB0-40B0-9D13-3023E9A20508}"/>
          </ac:spMkLst>
        </pc:spChg>
        <pc:spChg chg="add del">
          <ac:chgData name="PSSE Żary - Mariola Zuchniarz-Płończak" userId="366380bd-d23f-48eb-ad42-031ea3ffa13f" providerId="ADAL" clId="{D8D1F383-6C72-4BB7-AB27-0BF756862A64}" dt="2023-11-02T13:34:19.989" v="4104" actId="26606"/>
          <ac:spMkLst>
            <pc:docMk/>
            <pc:sldMk cId="3405608723" sldId="260"/>
            <ac:spMk id="14" creationId="{A65AC7D1-EAA9-48F5-B509-60A7F50BF703}"/>
          </ac:spMkLst>
        </pc:spChg>
        <pc:spChg chg="add del">
          <ac:chgData name="PSSE Żary - Mariola Zuchniarz-Płończak" userId="366380bd-d23f-48eb-ad42-031ea3ffa13f" providerId="ADAL" clId="{D8D1F383-6C72-4BB7-AB27-0BF756862A64}" dt="2023-11-02T13:34:19.989" v="4104" actId="26606"/>
          <ac:spMkLst>
            <pc:docMk/>
            <pc:sldMk cId="3405608723" sldId="260"/>
            <ac:spMk id="16" creationId="{D6320AF9-619A-4175-865B-5663E1AEF4C5}"/>
          </ac:spMkLst>
        </pc:spChg>
        <pc:spChg chg="add del">
          <ac:chgData name="PSSE Żary - Mariola Zuchniarz-Płończak" userId="366380bd-d23f-48eb-ad42-031ea3ffa13f" providerId="ADAL" clId="{D8D1F383-6C72-4BB7-AB27-0BF756862A64}" dt="2023-11-02T13:34:19.989" v="4104" actId="26606"/>
          <ac:spMkLst>
            <pc:docMk/>
            <pc:sldMk cId="3405608723" sldId="260"/>
            <ac:spMk id="22" creationId="{7E018740-5C2B-4A41-AC1A-7E68D1EC1954}"/>
          </ac:spMkLst>
        </pc:spChg>
        <pc:spChg chg="add del">
          <ac:chgData name="PSSE Żary - Mariola Zuchniarz-Płończak" userId="366380bd-d23f-48eb-ad42-031ea3ffa13f" providerId="ADAL" clId="{D8D1F383-6C72-4BB7-AB27-0BF756862A64}" dt="2023-11-02T13:34:19.989" v="4104" actId="26606"/>
          <ac:spMkLst>
            <pc:docMk/>
            <pc:sldMk cId="3405608723" sldId="260"/>
            <ac:spMk id="24" creationId="{166F75A4-C475-4941-8EE2-B80A06A2C1BB}"/>
          </ac:spMkLst>
        </pc:spChg>
        <pc:spChg chg="add del">
          <ac:chgData name="PSSE Żary - Mariola Zuchniarz-Płończak" userId="366380bd-d23f-48eb-ad42-031ea3ffa13f" providerId="ADAL" clId="{D8D1F383-6C72-4BB7-AB27-0BF756862A64}" dt="2023-11-02T13:34:19.989" v="4104" actId="26606"/>
          <ac:spMkLst>
            <pc:docMk/>
            <pc:sldMk cId="3405608723" sldId="260"/>
            <ac:spMk id="26" creationId="{A032553A-72E8-4B0D-8405-FF9771C9AF05}"/>
          </ac:spMkLst>
        </pc:spChg>
        <pc:spChg chg="add del">
          <ac:chgData name="PSSE Żary - Mariola Zuchniarz-Płończak" userId="366380bd-d23f-48eb-ad42-031ea3ffa13f" providerId="ADAL" clId="{D8D1F383-6C72-4BB7-AB27-0BF756862A64}" dt="2023-11-02T13:34:19.989" v="4104" actId="26606"/>
          <ac:spMkLst>
            <pc:docMk/>
            <pc:sldMk cId="3405608723" sldId="260"/>
            <ac:spMk id="28" creationId="{765800AC-C3B9-498E-87BC-29FAE4C76B21}"/>
          </ac:spMkLst>
        </pc:spChg>
        <pc:spChg chg="add del">
          <ac:chgData name="PSSE Żary - Mariola Zuchniarz-Płończak" userId="366380bd-d23f-48eb-ad42-031ea3ffa13f" providerId="ADAL" clId="{D8D1F383-6C72-4BB7-AB27-0BF756862A64}" dt="2023-11-02T13:34:19.989" v="4104" actId="26606"/>
          <ac:spMkLst>
            <pc:docMk/>
            <pc:sldMk cId="3405608723" sldId="260"/>
            <ac:spMk id="30" creationId="{1F9D6ACB-2FF4-49F9-978A-E0D5327FC635}"/>
          </ac:spMkLst>
        </pc:spChg>
        <pc:spChg chg="add del">
          <ac:chgData name="PSSE Żary - Mariola Zuchniarz-Płończak" userId="366380bd-d23f-48eb-ad42-031ea3ffa13f" providerId="ADAL" clId="{D8D1F383-6C72-4BB7-AB27-0BF756862A64}" dt="2023-11-02T13:34:19.989" v="4104" actId="26606"/>
          <ac:spMkLst>
            <pc:docMk/>
            <pc:sldMk cId="3405608723" sldId="260"/>
            <ac:spMk id="32" creationId="{A5EC319D-0FEA-4B95-A3EA-01E35672C95B}"/>
          </ac:spMkLst>
        </pc:spChg>
        <pc:spChg chg="add del">
          <ac:chgData name="PSSE Żary - Mariola Zuchniarz-Płończak" userId="366380bd-d23f-48eb-ad42-031ea3ffa13f" providerId="ADAL" clId="{D8D1F383-6C72-4BB7-AB27-0BF756862A64}" dt="2023-11-02T13:34:34.462" v="4106" actId="26606"/>
          <ac:spMkLst>
            <pc:docMk/>
            <pc:sldMk cId="3405608723" sldId="260"/>
            <ac:spMk id="36" creationId="{3F088236-D655-4F88-B238-E16762358025}"/>
          </ac:spMkLst>
        </pc:spChg>
        <pc:spChg chg="add del">
          <ac:chgData name="PSSE Żary - Mariola Zuchniarz-Płończak" userId="366380bd-d23f-48eb-ad42-031ea3ffa13f" providerId="ADAL" clId="{D8D1F383-6C72-4BB7-AB27-0BF756862A64}" dt="2023-11-02T13:34:34.462" v="4106" actId="26606"/>
          <ac:spMkLst>
            <pc:docMk/>
            <pc:sldMk cId="3405608723" sldId="260"/>
            <ac:spMk id="37" creationId="{3DAC0C92-199E-475C-9390-119A9B027276}"/>
          </ac:spMkLst>
        </pc:spChg>
        <pc:spChg chg="add del">
          <ac:chgData name="PSSE Żary - Mariola Zuchniarz-Płończak" userId="366380bd-d23f-48eb-ad42-031ea3ffa13f" providerId="ADAL" clId="{D8D1F383-6C72-4BB7-AB27-0BF756862A64}" dt="2023-11-02T13:34:34.462" v="4106" actId="26606"/>
          <ac:spMkLst>
            <pc:docMk/>
            <pc:sldMk cId="3405608723" sldId="260"/>
            <ac:spMk id="38" creationId="{C4CFB339-0ED8-4FE2-9EF1-6D1375B8499B}"/>
          </ac:spMkLst>
        </pc:spChg>
        <pc:spChg chg="add del">
          <ac:chgData name="PSSE Żary - Mariola Zuchniarz-Płończak" userId="366380bd-d23f-48eb-ad42-031ea3ffa13f" providerId="ADAL" clId="{D8D1F383-6C72-4BB7-AB27-0BF756862A64}" dt="2023-11-02T13:34:34.462" v="4106" actId="26606"/>
          <ac:spMkLst>
            <pc:docMk/>
            <pc:sldMk cId="3405608723" sldId="260"/>
            <ac:spMk id="39" creationId="{31896C80-2069-4431-9C19-83B913734490}"/>
          </ac:spMkLst>
        </pc:spChg>
        <pc:spChg chg="add del">
          <ac:chgData name="PSSE Żary - Mariola Zuchniarz-Płończak" userId="366380bd-d23f-48eb-ad42-031ea3ffa13f" providerId="ADAL" clId="{D8D1F383-6C72-4BB7-AB27-0BF756862A64}" dt="2023-11-02T13:34:34.462" v="4106" actId="26606"/>
          <ac:spMkLst>
            <pc:docMk/>
            <pc:sldMk cId="3405608723" sldId="260"/>
            <ac:spMk id="40" creationId="{BF120A21-0841-4823-B0C4-28AEBCEF9B78}"/>
          </ac:spMkLst>
        </pc:spChg>
        <pc:spChg chg="add del">
          <ac:chgData name="PSSE Żary - Mariola Zuchniarz-Płończak" userId="366380bd-d23f-48eb-ad42-031ea3ffa13f" providerId="ADAL" clId="{D8D1F383-6C72-4BB7-AB27-0BF756862A64}" dt="2023-11-02T13:34:34.462" v="4106" actId="26606"/>
          <ac:spMkLst>
            <pc:docMk/>
            <pc:sldMk cId="3405608723" sldId="260"/>
            <ac:spMk id="41" creationId="{DBB05BAE-BBD3-4289-899F-A6851503C6B0}"/>
          </ac:spMkLst>
        </pc:spChg>
        <pc:spChg chg="add del">
          <ac:chgData name="PSSE Żary - Mariola Zuchniarz-Płończak" userId="366380bd-d23f-48eb-ad42-031ea3ffa13f" providerId="ADAL" clId="{D8D1F383-6C72-4BB7-AB27-0BF756862A64}" dt="2023-11-02T13:34:34.462" v="4106" actId="26606"/>
          <ac:spMkLst>
            <pc:docMk/>
            <pc:sldMk cId="3405608723" sldId="260"/>
            <ac:spMk id="42" creationId="{9874D11C-36F5-4BBE-A490-019A54E953B0}"/>
          </ac:spMkLst>
        </pc:spChg>
        <pc:picChg chg="add mod ord">
          <ac:chgData name="PSSE Żary - Mariola Zuchniarz-Płończak" userId="366380bd-d23f-48eb-ad42-031ea3ffa13f" providerId="ADAL" clId="{D8D1F383-6C72-4BB7-AB27-0BF756862A64}" dt="2023-11-02T13:34:54.034" v="4109" actId="26606"/>
          <ac:picMkLst>
            <pc:docMk/>
            <pc:sldMk cId="3405608723" sldId="260"/>
            <ac:picMk id="5" creationId="{87F2715B-D04E-E29D-F118-594C1D1D8AC4}"/>
          </ac:picMkLst>
        </pc:picChg>
        <pc:cxnChg chg="add del">
          <ac:chgData name="PSSE Żary - Mariola Zuchniarz-Płończak" userId="366380bd-d23f-48eb-ad42-031ea3ffa13f" providerId="ADAL" clId="{D8D1F383-6C72-4BB7-AB27-0BF756862A64}" dt="2023-11-02T13:34:19.989" v="4104" actId="26606"/>
          <ac:cxnSpMkLst>
            <pc:docMk/>
            <pc:sldMk cId="3405608723" sldId="260"/>
            <ac:cxnSpMk id="18" creationId="{063B6EC6-D752-4EE7-908B-F8F19E8C7FEA}"/>
          </ac:cxnSpMkLst>
        </pc:cxnChg>
        <pc:cxnChg chg="add del">
          <ac:chgData name="PSSE Żary - Mariola Zuchniarz-Płończak" userId="366380bd-d23f-48eb-ad42-031ea3ffa13f" providerId="ADAL" clId="{D8D1F383-6C72-4BB7-AB27-0BF756862A64}" dt="2023-11-02T13:34:19.989" v="4104" actId="26606"/>
          <ac:cxnSpMkLst>
            <pc:docMk/>
            <pc:sldMk cId="3405608723" sldId="260"/>
            <ac:cxnSpMk id="20" creationId="{EFECD4E8-AD3E-4228-82A2-9461958EA94D}"/>
          </ac:cxnSpMkLst>
        </pc:cxnChg>
        <pc:cxnChg chg="add del">
          <ac:chgData name="PSSE Żary - Mariola Zuchniarz-Płończak" userId="366380bd-d23f-48eb-ad42-031ea3ffa13f" providerId="ADAL" clId="{D8D1F383-6C72-4BB7-AB27-0BF756862A64}" dt="2023-11-02T13:34:34.462" v="4106" actId="26606"/>
          <ac:cxnSpMkLst>
            <pc:docMk/>
            <pc:sldMk cId="3405608723" sldId="260"/>
            <ac:cxnSpMk id="34" creationId="{64FA5DFF-7FE6-4855-84E6-DFA78EE978BD}"/>
          </ac:cxnSpMkLst>
        </pc:cxnChg>
        <pc:cxnChg chg="add del">
          <ac:chgData name="PSSE Żary - Mariola Zuchniarz-Płończak" userId="366380bd-d23f-48eb-ad42-031ea3ffa13f" providerId="ADAL" clId="{D8D1F383-6C72-4BB7-AB27-0BF756862A64}" dt="2023-11-02T13:34:34.462" v="4106" actId="26606"/>
          <ac:cxnSpMkLst>
            <pc:docMk/>
            <pc:sldMk cId="3405608723" sldId="260"/>
            <ac:cxnSpMk id="35" creationId="{2AFD8CBA-54A3-4363-991B-B9C631BBFA74}"/>
          </ac:cxnSpMkLst>
        </pc:cxnChg>
      </pc:sldChg>
      <pc:sldChg chg="modSp new mod">
        <pc:chgData name="PSSE Żary - Mariola Zuchniarz-Płończak" userId="366380bd-d23f-48eb-ad42-031ea3ffa13f" providerId="ADAL" clId="{D8D1F383-6C72-4BB7-AB27-0BF756862A64}" dt="2023-10-30T12:21:27.189" v="3888" actId="27636"/>
        <pc:sldMkLst>
          <pc:docMk/>
          <pc:sldMk cId="3537129102" sldId="261"/>
        </pc:sldMkLst>
        <pc:spChg chg="mod">
          <ac:chgData name="PSSE Żary - Mariola Zuchniarz-Płończak" userId="366380bd-d23f-48eb-ad42-031ea3ffa13f" providerId="ADAL" clId="{D8D1F383-6C72-4BB7-AB27-0BF756862A64}" dt="2023-10-30T12:21:12.604" v="3870" actId="255"/>
          <ac:spMkLst>
            <pc:docMk/>
            <pc:sldMk cId="3537129102" sldId="261"/>
            <ac:spMk id="2" creationId="{9568B374-2366-1008-B1E0-E6B1559CB087}"/>
          </ac:spMkLst>
        </pc:spChg>
        <pc:spChg chg="mod">
          <ac:chgData name="PSSE Żary - Mariola Zuchniarz-Płończak" userId="366380bd-d23f-48eb-ad42-031ea3ffa13f" providerId="ADAL" clId="{D8D1F383-6C72-4BB7-AB27-0BF756862A64}" dt="2023-10-30T12:21:27.189" v="3888" actId="27636"/>
          <ac:spMkLst>
            <pc:docMk/>
            <pc:sldMk cId="3537129102" sldId="261"/>
            <ac:spMk id="3" creationId="{5973D6C9-12F4-5FBC-1BD0-CE031BFE35E6}"/>
          </ac:spMkLst>
        </pc:spChg>
      </pc:sldChg>
      <pc:sldChg chg="addSp delSp modSp new mod setBg">
        <pc:chgData name="PSSE Żary - Mariola Zuchniarz-Płończak" userId="366380bd-d23f-48eb-ad42-031ea3ffa13f" providerId="ADAL" clId="{D8D1F383-6C72-4BB7-AB27-0BF756862A64}" dt="2023-11-02T12:56:14.015" v="4011" actId="122"/>
        <pc:sldMkLst>
          <pc:docMk/>
          <pc:sldMk cId="1678305665" sldId="262"/>
        </pc:sldMkLst>
        <pc:spChg chg="mod">
          <ac:chgData name="PSSE Żary - Mariola Zuchniarz-Płończak" userId="366380bd-d23f-48eb-ad42-031ea3ffa13f" providerId="ADAL" clId="{D8D1F383-6C72-4BB7-AB27-0BF756862A64}" dt="2023-11-02T12:56:14.015" v="4011" actId="122"/>
          <ac:spMkLst>
            <pc:docMk/>
            <pc:sldMk cId="1678305665" sldId="262"/>
            <ac:spMk id="2" creationId="{4CCDD3F5-0C34-4A71-464A-16892879E6F1}"/>
          </ac:spMkLst>
        </pc:spChg>
        <pc:spChg chg="mod ord">
          <ac:chgData name="PSSE Żary - Mariola Zuchniarz-Płończak" userId="366380bd-d23f-48eb-ad42-031ea3ffa13f" providerId="ADAL" clId="{D8D1F383-6C72-4BB7-AB27-0BF756862A64}" dt="2023-11-02T12:56:05.078" v="4010" actId="255"/>
          <ac:spMkLst>
            <pc:docMk/>
            <pc:sldMk cId="1678305665" sldId="262"/>
            <ac:spMk id="3" creationId="{085CBEA7-61DE-25C4-5A76-1449E055CB9A}"/>
          </ac:spMkLst>
        </pc:spChg>
        <pc:spChg chg="add del">
          <ac:chgData name="PSSE Żary - Mariola Zuchniarz-Płończak" userId="366380bd-d23f-48eb-ad42-031ea3ffa13f" providerId="ADAL" clId="{D8D1F383-6C72-4BB7-AB27-0BF756862A64}" dt="2023-11-02T12:53:13.024" v="4000" actId="26606"/>
          <ac:spMkLst>
            <pc:docMk/>
            <pc:sldMk cId="1678305665" sldId="262"/>
            <ac:spMk id="9" creationId="{A65AC7D1-EAA9-48F5-B509-60A7F50BF703}"/>
          </ac:spMkLst>
        </pc:spChg>
        <pc:spChg chg="add del">
          <ac:chgData name="PSSE Żary - Mariola Zuchniarz-Płończak" userId="366380bd-d23f-48eb-ad42-031ea3ffa13f" providerId="ADAL" clId="{D8D1F383-6C72-4BB7-AB27-0BF756862A64}" dt="2023-11-02T12:54:55.228" v="4004" actId="26606"/>
          <ac:spMkLst>
            <pc:docMk/>
            <pc:sldMk cId="1678305665" sldId="262"/>
            <ac:spMk id="10" creationId="{A65AC7D1-EAA9-48F5-B509-60A7F50BF703}"/>
          </ac:spMkLst>
        </pc:spChg>
        <pc:spChg chg="add del">
          <ac:chgData name="PSSE Żary - Mariola Zuchniarz-Płończak" userId="366380bd-d23f-48eb-ad42-031ea3ffa13f" providerId="ADAL" clId="{D8D1F383-6C72-4BB7-AB27-0BF756862A64}" dt="2023-11-02T12:53:13.024" v="4000" actId="26606"/>
          <ac:spMkLst>
            <pc:docMk/>
            <pc:sldMk cId="1678305665" sldId="262"/>
            <ac:spMk id="11" creationId="{D6320AF9-619A-4175-865B-5663E1AEF4C5}"/>
          </ac:spMkLst>
        </pc:spChg>
        <pc:spChg chg="add del">
          <ac:chgData name="PSSE Żary - Mariola Zuchniarz-Płończak" userId="366380bd-d23f-48eb-ad42-031ea3ffa13f" providerId="ADAL" clId="{D8D1F383-6C72-4BB7-AB27-0BF756862A64}" dt="2023-11-02T12:54:55.228" v="4004" actId="26606"/>
          <ac:spMkLst>
            <pc:docMk/>
            <pc:sldMk cId="1678305665" sldId="262"/>
            <ac:spMk id="12" creationId="{D6320AF9-619A-4175-865B-5663E1AEF4C5}"/>
          </ac:spMkLst>
        </pc:spChg>
        <pc:spChg chg="add del">
          <ac:chgData name="PSSE Żary - Mariola Zuchniarz-Płończak" userId="366380bd-d23f-48eb-ad42-031ea3ffa13f" providerId="ADAL" clId="{D8D1F383-6C72-4BB7-AB27-0BF756862A64}" dt="2023-11-02T12:53:13.024" v="4000" actId="26606"/>
          <ac:spMkLst>
            <pc:docMk/>
            <pc:sldMk cId="1678305665" sldId="262"/>
            <ac:spMk id="17" creationId="{7E018740-5C2B-4A41-AC1A-7E68D1EC1954}"/>
          </ac:spMkLst>
        </pc:spChg>
        <pc:spChg chg="add del">
          <ac:chgData name="PSSE Żary - Mariola Zuchniarz-Płończak" userId="366380bd-d23f-48eb-ad42-031ea3ffa13f" providerId="ADAL" clId="{D8D1F383-6C72-4BB7-AB27-0BF756862A64}" dt="2023-11-02T12:54:55.228" v="4004" actId="26606"/>
          <ac:spMkLst>
            <pc:docMk/>
            <pc:sldMk cId="1678305665" sldId="262"/>
            <ac:spMk id="18" creationId="{7E018740-5C2B-4A41-AC1A-7E68D1EC1954}"/>
          </ac:spMkLst>
        </pc:spChg>
        <pc:spChg chg="add del">
          <ac:chgData name="PSSE Żary - Mariola Zuchniarz-Płończak" userId="366380bd-d23f-48eb-ad42-031ea3ffa13f" providerId="ADAL" clId="{D8D1F383-6C72-4BB7-AB27-0BF756862A64}" dt="2023-11-02T12:53:13.024" v="4000" actId="26606"/>
          <ac:spMkLst>
            <pc:docMk/>
            <pc:sldMk cId="1678305665" sldId="262"/>
            <ac:spMk id="19" creationId="{166F75A4-C475-4941-8EE2-B80A06A2C1BB}"/>
          </ac:spMkLst>
        </pc:spChg>
        <pc:spChg chg="add del">
          <ac:chgData name="PSSE Żary - Mariola Zuchniarz-Płończak" userId="366380bd-d23f-48eb-ad42-031ea3ffa13f" providerId="ADAL" clId="{D8D1F383-6C72-4BB7-AB27-0BF756862A64}" dt="2023-11-02T12:54:55.228" v="4004" actId="26606"/>
          <ac:spMkLst>
            <pc:docMk/>
            <pc:sldMk cId="1678305665" sldId="262"/>
            <ac:spMk id="20" creationId="{166F75A4-C475-4941-8EE2-B80A06A2C1BB}"/>
          </ac:spMkLst>
        </pc:spChg>
        <pc:spChg chg="add del">
          <ac:chgData name="PSSE Żary - Mariola Zuchniarz-Płończak" userId="366380bd-d23f-48eb-ad42-031ea3ffa13f" providerId="ADAL" clId="{D8D1F383-6C72-4BB7-AB27-0BF756862A64}" dt="2023-11-02T12:53:13.024" v="4000" actId="26606"/>
          <ac:spMkLst>
            <pc:docMk/>
            <pc:sldMk cId="1678305665" sldId="262"/>
            <ac:spMk id="21" creationId="{A032553A-72E8-4B0D-8405-FF9771C9AF05}"/>
          </ac:spMkLst>
        </pc:spChg>
        <pc:spChg chg="add del">
          <ac:chgData name="PSSE Żary - Mariola Zuchniarz-Płończak" userId="366380bd-d23f-48eb-ad42-031ea3ffa13f" providerId="ADAL" clId="{D8D1F383-6C72-4BB7-AB27-0BF756862A64}" dt="2023-11-02T12:54:55.228" v="4004" actId="26606"/>
          <ac:spMkLst>
            <pc:docMk/>
            <pc:sldMk cId="1678305665" sldId="262"/>
            <ac:spMk id="22" creationId="{A032553A-72E8-4B0D-8405-FF9771C9AF05}"/>
          </ac:spMkLst>
        </pc:spChg>
        <pc:spChg chg="add del">
          <ac:chgData name="PSSE Żary - Mariola Zuchniarz-Płończak" userId="366380bd-d23f-48eb-ad42-031ea3ffa13f" providerId="ADAL" clId="{D8D1F383-6C72-4BB7-AB27-0BF756862A64}" dt="2023-11-02T12:53:13.024" v="4000" actId="26606"/>
          <ac:spMkLst>
            <pc:docMk/>
            <pc:sldMk cId="1678305665" sldId="262"/>
            <ac:spMk id="23" creationId="{765800AC-C3B9-498E-87BC-29FAE4C76B21}"/>
          </ac:spMkLst>
        </pc:spChg>
        <pc:spChg chg="add del">
          <ac:chgData name="PSSE Żary - Mariola Zuchniarz-Płończak" userId="366380bd-d23f-48eb-ad42-031ea3ffa13f" providerId="ADAL" clId="{D8D1F383-6C72-4BB7-AB27-0BF756862A64}" dt="2023-11-02T12:54:55.228" v="4004" actId="26606"/>
          <ac:spMkLst>
            <pc:docMk/>
            <pc:sldMk cId="1678305665" sldId="262"/>
            <ac:spMk id="24" creationId="{765800AC-C3B9-498E-87BC-29FAE4C76B21}"/>
          </ac:spMkLst>
        </pc:spChg>
        <pc:spChg chg="add del">
          <ac:chgData name="PSSE Żary - Mariola Zuchniarz-Płończak" userId="366380bd-d23f-48eb-ad42-031ea3ffa13f" providerId="ADAL" clId="{D8D1F383-6C72-4BB7-AB27-0BF756862A64}" dt="2023-11-02T12:53:13.024" v="4000" actId="26606"/>
          <ac:spMkLst>
            <pc:docMk/>
            <pc:sldMk cId="1678305665" sldId="262"/>
            <ac:spMk id="25" creationId="{1F9D6ACB-2FF4-49F9-978A-E0D5327FC635}"/>
          </ac:spMkLst>
        </pc:spChg>
        <pc:spChg chg="add del">
          <ac:chgData name="PSSE Żary - Mariola Zuchniarz-Płończak" userId="366380bd-d23f-48eb-ad42-031ea3ffa13f" providerId="ADAL" clId="{D8D1F383-6C72-4BB7-AB27-0BF756862A64}" dt="2023-11-02T12:54:55.228" v="4004" actId="26606"/>
          <ac:spMkLst>
            <pc:docMk/>
            <pc:sldMk cId="1678305665" sldId="262"/>
            <ac:spMk id="26" creationId="{1F9D6ACB-2FF4-49F9-978A-E0D5327FC635}"/>
          </ac:spMkLst>
        </pc:spChg>
        <pc:spChg chg="add del">
          <ac:chgData name="PSSE Żary - Mariola Zuchniarz-Płończak" userId="366380bd-d23f-48eb-ad42-031ea3ffa13f" providerId="ADAL" clId="{D8D1F383-6C72-4BB7-AB27-0BF756862A64}" dt="2023-11-02T12:53:13.024" v="4000" actId="26606"/>
          <ac:spMkLst>
            <pc:docMk/>
            <pc:sldMk cId="1678305665" sldId="262"/>
            <ac:spMk id="27" creationId="{A5EC319D-0FEA-4B95-A3EA-01E35672C95B}"/>
          </ac:spMkLst>
        </pc:spChg>
        <pc:spChg chg="add del">
          <ac:chgData name="PSSE Żary - Mariola Zuchniarz-Płończak" userId="366380bd-d23f-48eb-ad42-031ea3ffa13f" providerId="ADAL" clId="{D8D1F383-6C72-4BB7-AB27-0BF756862A64}" dt="2023-11-02T12:54:55.228" v="4004" actId="26606"/>
          <ac:spMkLst>
            <pc:docMk/>
            <pc:sldMk cId="1678305665" sldId="262"/>
            <ac:spMk id="28" creationId="{A5EC319D-0FEA-4B95-A3EA-01E35672C95B}"/>
          </ac:spMkLst>
        </pc:spChg>
        <pc:spChg chg="add del">
          <ac:chgData name="PSSE Żary - Mariola Zuchniarz-Płończak" userId="366380bd-d23f-48eb-ad42-031ea3ffa13f" providerId="ADAL" clId="{D8D1F383-6C72-4BB7-AB27-0BF756862A64}" dt="2023-11-02T12:55:07.782" v="4006" actId="26606"/>
          <ac:spMkLst>
            <pc:docMk/>
            <pc:sldMk cId="1678305665" sldId="262"/>
            <ac:spMk id="30" creationId="{3BCB5F6A-9EB0-40B0-9D13-3023E9A20508}"/>
          </ac:spMkLst>
        </pc:spChg>
        <pc:picChg chg="add del mod ord">
          <ac:chgData name="PSSE Żary - Mariola Zuchniarz-Płończak" userId="366380bd-d23f-48eb-ad42-031ea3ffa13f" providerId="ADAL" clId="{D8D1F383-6C72-4BB7-AB27-0BF756862A64}" dt="2023-11-02T12:53:13.840" v="4001"/>
          <ac:picMkLst>
            <pc:docMk/>
            <pc:sldMk cId="1678305665" sldId="262"/>
            <ac:picMk id="4" creationId="{5F6AD07B-1A5E-CB62-7698-1FC2A94D26D9}"/>
          </ac:picMkLst>
        </pc:picChg>
        <pc:picChg chg="add mod">
          <ac:chgData name="PSSE Żary - Mariola Zuchniarz-Płończak" userId="366380bd-d23f-48eb-ad42-031ea3ffa13f" providerId="ADAL" clId="{D8D1F383-6C72-4BB7-AB27-0BF756862A64}" dt="2023-11-02T12:55:07.804" v="4007" actId="26606"/>
          <ac:picMkLst>
            <pc:docMk/>
            <pc:sldMk cId="1678305665" sldId="262"/>
            <ac:picMk id="5" creationId="{904A0C08-E5A0-041E-A6C6-A716F9480BB4}"/>
          </ac:picMkLst>
        </pc:picChg>
        <pc:cxnChg chg="add del">
          <ac:chgData name="PSSE Żary - Mariola Zuchniarz-Płończak" userId="366380bd-d23f-48eb-ad42-031ea3ffa13f" providerId="ADAL" clId="{D8D1F383-6C72-4BB7-AB27-0BF756862A64}" dt="2023-11-02T12:53:13.024" v="4000" actId="26606"/>
          <ac:cxnSpMkLst>
            <pc:docMk/>
            <pc:sldMk cId="1678305665" sldId="262"/>
            <ac:cxnSpMk id="13" creationId="{063B6EC6-D752-4EE7-908B-F8F19E8C7FEA}"/>
          </ac:cxnSpMkLst>
        </pc:cxnChg>
        <pc:cxnChg chg="add del">
          <ac:chgData name="PSSE Żary - Mariola Zuchniarz-Płończak" userId="366380bd-d23f-48eb-ad42-031ea3ffa13f" providerId="ADAL" clId="{D8D1F383-6C72-4BB7-AB27-0BF756862A64}" dt="2023-11-02T12:54:55.228" v="4004" actId="26606"/>
          <ac:cxnSpMkLst>
            <pc:docMk/>
            <pc:sldMk cId="1678305665" sldId="262"/>
            <ac:cxnSpMk id="14" creationId="{063B6EC6-D752-4EE7-908B-F8F19E8C7FEA}"/>
          </ac:cxnSpMkLst>
        </pc:cxnChg>
        <pc:cxnChg chg="add del">
          <ac:chgData name="PSSE Żary - Mariola Zuchniarz-Płończak" userId="366380bd-d23f-48eb-ad42-031ea3ffa13f" providerId="ADAL" clId="{D8D1F383-6C72-4BB7-AB27-0BF756862A64}" dt="2023-11-02T12:53:13.024" v="4000" actId="26606"/>
          <ac:cxnSpMkLst>
            <pc:docMk/>
            <pc:sldMk cId="1678305665" sldId="262"/>
            <ac:cxnSpMk id="15" creationId="{EFECD4E8-AD3E-4228-82A2-9461958EA94D}"/>
          </ac:cxnSpMkLst>
        </pc:cxnChg>
        <pc:cxnChg chg="add del">
          <ac:chgData name="PSSE Żary - Mariola Zuchniarz-Płończak" userId="366380bd-d23f-48eb-ad42-031ea3ffa13f" providerId="ADAL" clId="{D8D1F383-6C72-4BB7-AB27-0BF756862A64}" dt="2023-11-02T12:54:55.228" v="4004" actId="26606"/>
          <ac:cxnSpMkLst>
            <pc:docMk/>
            <pc:sldMk cId="1678305665" sldId="262"/>
            <ac:cxnSpMk id="16" creationId="{EFECD4E8-AD3E-4228-82A2-9461958EA94D}"/>
          </ac:cxnSpMkLst>
        </pc:cxnChg>
      </pc:sldChg>
      <pc:sldChg chg="addSp delSp modSp new mod setBg">
        <pc:chgData name="PSSE Żary - Mariola Zuchniarz-Płończak" userId="366380bd-d23f-48eb-ad42-031ea3ffa13f" providerId="ADAL" clId="{D8D1F383-6C72-4BB7-AB27-0BF756862A64}" dt="2023-11-02T12:36:02.520" v="3993" actId="255"/>
        <pc:sldMkLst>
          <pc:docMk/>
          <pc:sldMk cId="2772043106" sldId="263"/>
        </pc:sldMkLst>
        <pc:spChg chg="mod ord">
          <ac:chgData name="PSSE Żary - Mariola Zuchniarz-Płończak" userId="366380bd-d23f-48eb-ad42-031ea3ffa13f" providerId="ADAL" clId="{D8D1F383-6C72-4BB7-AB27-0BF756862A64}" dt="2023-11-02T09:58:13.235" v="3990" actId="26606"/>
          <ac:spMkLst>
            <pc:docMk/>
            <pc:sldMk cId="2772043106" sldId="263"/>
            <ac:spMk id="2" creationId="{D4CC06BB-068E-DA48-5478-4974AE5786D9}"/>
          </ac:spMkLst>
        </pc:spChg>
        <pc:spChg chg="mod ord">
          <ac:chgData name="PSSE Żary - Mariola Zuchniarz-Płończak" userId="366380bd-d23f-48eb-ad42-031ea3ffa13f" providerId="ADAL" clId="{D8D1F383-6C72-4BB7-AB27-0BF756862A64}" dt="2023-11-02T12:36:02.520" v="3993" actId="255"/>
          <ac:spMkLst>
            <pc:docMk/>
            <pc:sldMk cId="2772043106" sldId="263"/>
            <ac:spMk id="3" creationId="{2E6928C2-D0D0-953F-5831-C03FB5102001}"/>
          </ac:spMkLst>
        </pc:spChg>
        <pc:spChg chg="add del">
          <ac:chgData name="PSSE Żary - Mariola Zuchniarz-Płończak" userId="366380bd-d23f-48eb-ad42-031ea3ffa13f" providerId="ADAL" clId="{D8D1F383-6C72-4BB7-AB27-0BF756862A64}" dt="2023-11-02T09:58:00.705" v="3985" actId="26606"/>
          <ac:spMkLst>
            <pc:docMk/>
            <pc:sldMk cId="2772043106" sldId="263"/>
            <ac:spMk id="8" creationId="{3F088236-D655-4F88-B238-E16762358025}"/>
          </ac:spMkLst>
        </pc:spChg>
        <pc:spChg chg="add del">
          <ac:chgData name="PSSE Żary - Mariola Zuchniarz-Płończak" userId="366380bd-d23f-48eb-ad42-031ea3ffa13f" providerId="ADAL" clId="{D8D1F383-6C72-4BB7-AB27-0BF756862A64}" dt="2023-11-02T09:58:00.705" v="3985" actId="26606"/>
          <ac:spMkLst>
            <pc:docMk/>
            <pc:sldMk cId="2772043106" sldId="263"/>
            <ac:spMk id="10" creationId="{3DAC0C92-199E-475C-9390-119A9B027276}"/>
          </ac:spMkLst>
        </pc:spChg>
        <pc:spChg chg="add del">
          <ac:chgData name="PSSE Żary - Mariola Zuchniarz-Płończak" userId="366380bd-d23f-48eb-ad42-031ea3ffa13f" providerId="ADAL" clId="{D8D1F383-6C72-4BB7-AB27-0BF756862A64}" dt="2023-11-02T09:58:00.705" v="3985" actId="26606"/>
          <ac:spMkLst>
            <pc:docMk/>
            <pc:sldMk cId="2772043106" sldId="263"/>
            <ac:spMk id="12" creationId="{C4CFB339-0ED8-4FE2-9EF1-6D1375B8499B}"/>
          </ac:spMkLst>
        </pc:spChg>
        <pc:spChg chg="add del">
          <ac:chgData name="PSSE Żary - Mariola Zuchniarz-Płończak" userId="366380bd-d23f-48eb-ad42-031ea3ffa13f" providerId="ADAL" clId="{D8D1F383-6C72-4BB7-AB27-0BF756862A64}" dt="2023-11-02T09:55:27.066" v="3963" actId="26606"/>
          <ac:spMkLst>
            <pc:docMk/>
            <pc:sldMk cId="2772043106" sldId="263"/>
            <ac:spMk id="13" creationId="{3F088236-D655-4F88-B238-E16762358025}"/>
          </ac:spMkLst>
        </pc:spChg>
        <pc:spChg chg="add del">
          <ac:chgData name="PSSE Żary - Mariola Zuchniarz-Płończak" userId="366380bd-d23f-48eb-ad42-031ea3ffa13f" providerId="ADAL" clId="{D8D1F383-6C72-4BB7-AB27-0BF756862A64}" dt="2023-11-02T09:58:00.705" v="3985" actId="26606"/>
          <ac:spMkLst>
            <pc:docMk/>
            <pc:sldMk cId="2772043106" sldId="263"/>
            <ac:spMk id="14" creationId="{31896C80-2069-4431-9C19-83B913734490}"/>
          </ac:spMkLst>
        </pc:spChg>
        <pc:spChg chg="add del">
          <ac:chgData name="PSSE Żary - Mariola Zuchniarz-Płończak" userId="366380bd-d23f-48eb-ad42-031ea3ffa13f" providerId="ADAL" clId="{D8D1F383-6C72-4BB7-AB27-0BF756862A64}" dt="2023-11-02T09:55:27.066" v="3963" actId="26606"/>
          <ac:spMkLst>
            <pc:docMk/>
            <pc:sldMk cId="2772043106" sldId="263"/>
            <ac:spMk id="15" creationId="{3DAC0C92-199E-475C-9390-119A9B027276}"/>
          </ac:spMkLst>
        </pc:spChg>
        <pc:spChg chg="add del">
          <ac:chgData name="PSSE Żary - Mariola Zuchniarz-Płończak" userId="366380bd-d23f-48eb-ad42-031ea3ffa13f" providerId="ADAL" clId="{D8D1F383-6C72-4BB7-AB27-0BF756862A64}" dt="2023-11-02T09:58:00.705" v="3985" actId="26606"/>
          <ac:spMkLst>
            <pc:docMk/>
            <pc:sldMk cId="2772043106" sldId="263"/>
            <ac:spMk id="16" creationId="{BF120A21-0841-4823-B0C4-28AEBCEF9B78}"/>
          </ac:spMkLst>
        </pc:spChg>
        <pc:spChg chg="add del">
          <ac:chgData name="PSSE Żary - Mariola Zuchniarz-Płończak" userId="366380bd-d23f-48eb-ad42-031ea3ffa13f" providerId="ADAL" clId="{D8D1F383-6C72-4BB7-AB27-0BF756862A64}" dt="2023-11-02T09:55:27.066" v="3963" actId="26606"/>
          <ac:spMkLst>
            <pc:docMk/>
            <pc:sldMk cId="2772043106" sldId="263"/>
            <ac:spMk id="17" creationId="{C4CFB339-0ED8-4FE2-9EF1-6D1375B8499B}"/>
          </ac:spMkLst>
        </pc:spChg>
        <pc:spChg chg="add del">
          <ac:chgData name="PSSE Żary - Mariola Zuchniarz-Płończak" userId="366380bd-d23f-48eb-ad42-031ea3ffa13f" providerId="ADAL" clId="{D8D1F383-6C72-4BB7-AB27-0BF756862A64}" dt="2023-11-02T09:58:00.705" v="3985" actId="26606"/>
          <ac:spMkLst>
            <pc:docMk/>
            <pc:sldMk cId="2772043106" sldId="263"/>
            <ac:spMk id="18" creationId="{DBB05BAE-BBD3-4289-899F-A6851503C6B0}"/>
          </ac:spMkLst>
        </pc:spChg>
        <pc:spChg chg="add del">
          <ac:chgData name="PSSE Żary - Mariola Zuchniarz-Płończak" userId="366380bd-d23f-48eb-ad42-031ea3ffa13f" providerId="ADAL" clId="{D8D1F383-6C72-4BB7-AB27-0BF756862A64}" dt="2023-11-02T09:55:27.066" v="3963" actId="26606"/>
          <ac:spMkLst>
            <pc:docMk/>
            <pc:sldMk cId="2772043106" sldId="263"/>
            <ac:spMk id="19" creationId="{31896C80-2069-4431-9C19-83B913734490}"/>
          </ac:spMkLst>
        </pc:spChg>
        <pc:spChg chg="add del">
          <ac:chgData name="PSSE Żary - Mariola Zuchniarz-Płończak" userId="366380bd-d23f-48eb-ad42-031ea3ffa13f" providerId="ADAL" clId="{D8D1F383-6C72-4BB7-AB27-0BF756862A64}" dt="2023-11-02T09:58:00.705" v="3985" actId="26606"/>
          <ac:spMkLst>
            <pc:docMk/>
            <pc:sldMk cId="2772043106" sldId="263"/>
            <ac:spMk id="20" creationId="{9874D11C-36F5-4BBE-A490-019A54E953B0}"/>
          </ac:spMkLst>
        </pc:spChg>
        <pc:spChg chg="add del">
          <ac:chgData name="PSSE Żary - Mariola Zuchniarz-Płończak" userId="366380bd-d23f-48eb-ad42-031ea3ffa13f" providerId="ADAL" clId="{D8D1F383-6C72-4BB7-AB27-0BF756862A64}" dt="2023-11-02T09:55:27.066" v="3963" actId="26606"/>
          <ac:spMkLst>
            <pc:docMk/>
            <pc:sldMk cId="2772043106" sldId="263"/>
            <ac:spMk id="21" creationId="{BF120A21-0841-4823-B0C4-28AEBCEF9B78}"/>
          </ac:spMkLst>
        </pc:spChg>
        <pc:spChg chg="add del">
          <ac:chgData name="PSSE Żary - Mariola Zuchniarz-Płończak" userId="366380bd-d23f-48eb-ad42-031ea3ffa13f" providerId="ADAL" clId="{D8D1F383-6C72-4BB7-AB27-0BF756862A64}" dt="2023-11-02T09:58:08.852" v="3987" actId="26606"/>
          <ac:spMkLst>
            <pc:docMk/>
            <pc:sldMk cId="2772043106" sldId="263"/>
            <ac:spMk id="22" creationId="{3BCB5F6A-9EB0-40B0-9D13-3023E9A20508}"/>
          </ac:spMkLst>
        </pc:spChg>
        <pc:spChg chg="add del">
          <ac:chgData name="PSSE Żary - Mariola Zuchniarz-Płończak" userId="366380bd-d23f-48eb-ad42-031ea3ffa13f" providerId="ADAL" clId="{D8D1F383-6C72-4BB7-AB27-0BF756862A64}" dt="2023-11-02T09:55:27.066" v="3963" actId="26606"/>
          <ac:spMkLst>
            <pc:docMk/>
            <pc:sldMk cId="2772043106" sldId="263"/>
            <ac:spMk id="23" creationId="{DBB05BAE-BBD3-4289-899F-A6851503C6B0}"/>
          </ac:spMkLst>
        </pc:spChg>
        <pc:spChg chg="add del">
          <ac:chgData name="PSSE Żary - Mariola Zuchniarz-Płończak" userId="366380bd-d23f-48eb-ad42-031ea3ffa13f" providerId="ADAL" clId="{D8D1F383-6C72-4BB7-AB27-0BF756862A64}" dt="2023-11-02T09:58:13.213" v="3989" actId="26606"/>
          <ac:spMkLst>
            <pc:docMk/>
            <pc:sldMk cId="2772043106" sldId="263"/>
            <ac:spMk id="24" creationId="{3BCB5F6A-9EB0-40B0-9D13-3023E9A20508}"/>
          </ac:spMkLst>
        </pc:spChg>
        <pc:spChg chg="add del">
          <ac:chgData name="PSSE Żary - Mariola Zuchniarz-Płończak" userId="366380bd-d23f-48eb-ad42-031ea3ffa13f" providerId="ADAL" clId="{D8D1F383-6C72-4BB7-AB27-0BF756862A64}" dt="2023-11-02T09:55:27.066" v="3963" actId="26606"/>
          <ac:spMkLst>
            <pc:docMk/>
            <pc:sldMk cId="2772043106" sldId="263"/>
            <ac:spMk id="25" creationId="{9874D11C-36F5-4BBE-A490-019A54E953B0}"/>
          </ac:spMkLst>
        </pc:spChg>
        <pc:spChg chg="add">
          <ac:chgData name="PSSE Żary - Mariola Zuchniarz-Płończak" userId="366380bd-d23f-48eb-ad42-031ea3ffa13f" providerId="ADAL" clId="{D8D1F383-6C72-4BB7-AB27-0BF756862A64}" dt="2023-11-02T09:58:13.235" v="3990" actId="26606"/>
          <ac:spMkLst>
            <pc:docMk/>
            <pc:sldMk cId="2772043106" sldId="263"/>
            <ac:spMk id="28" creationId="{3F088236-D655-4F88-B238-E16762358025}"/>
          </ac:spMkLst>
        </pc:spChg>
        <pc:spChg chg="add">
          <ac:chgData name="PSSE Żary - Mariola Zuchniarz-Płończak" userId="366380bd-d23f-48eb-ad42-031ea3ffa13f" providerId="ADAL" clId="{D8D1F383-6C72-4BB7-AB27-0BF756862A64}" dt="2023-11-02T09:58:13.235" v="3990" actId="26606"/>
          <ac:spMkLst>
            <pc:docMk/>
            <pc:sldMk cId="2772043106" sldId="263"/>
            <ac:spMk id="29" creationId="{3DAC0C92-199E-475C-9390-119A9B027276}"/>
          </ac:spMkLst>
        </pc:spChg>
        <pc:spChg chg="add">
          <ac:chgData name="PSSE Żary - Mariola Zuchniarz-Płończak" userId="366380bd-d23f-48eb-ad42-031ea3ffa13f" providerId="ADAL" clId="{D8D1F383-6C72-4BB7-AB27-0BF756862A64}" dt="2023-11-02T09:58:13.235" v="3990" actId="26606"/>
          <ac:spMkLst>
            <pc:docMk/>
            <pc:sldMk cId="2772043106" sldId="263"/>
            <ac:spMk id="30" creationId="{C4CFB339-0ED8-4FE2-9EF1-6D1375B8499B}"/>
          </ac:spMkLst>
        </pc:spChg>
        <pc:spChg chg="add">
          <ac:chgData name="PSSE Żary - Mariola Zuchniarz-Płończak" userId="366380bd-d23f-48eb-ad42-031ea3ffa13f" providerId="ADAL" clId="{D8D1F383-6C72-4BB7-AB27-0BF756862A64}" dt="2023-11-02T09:58:13.235" v="3990" actId="26606"/>
          <ac:spMkLst>
            <pc:docMk/>
            <pc:sldMk cId="2772043106" sldId="263"/>
            <ac:spMk id="31" creationId="{31896C80-2069-4431-9C19-83B913734490}"/>
          </ac:spMkLst>
        </pc:spChg>
        <pc:spChg chg="add">
          <ac:chgData name="PSSE Żary - Mariola Zuchniarz-Płończak" userId="366380bd-d23f-48eb-ad42-031ea3ffa13f" providerId="ADAL" clId="{D8D1F383-6C72-4BB7-AB27-0BF756862A64}" dt="2023-11-02T09:58:13.235" v="3990" actId="26606"/>
          <ac:spMkLst>
            <pc:docMk/>
            <pc:sldMk cId="2772043106" sldId="263"/>
            <ac:spMk id="32" creationId="{BF120A21-0841-4823-B0C4-28AEBCEF9B78}"/>
          </ac:spMkLst>
        </pc:spChg>
        <pc:spChg chg="add">
          <ac:chgData name="PSSE Żary - Mariola Zuchniarz-Płończak" userId="366380bd-d23f-48eb-ad42-031ea3ffa13f" providerId="ADAL" clId="{D8D1F383-6C72-4BB7-AB27-0BF756862A64}" dt="2023-11-02T09:58:13.235" v="3990" actId="26606"/>
          <ac:spMkLst>
            <pc:docMk/>
            <pc:sldMk cId="2772043106" sldId="263"/>
            <ac:spMk id="33" creationId="{DBB05BAE-BBD3-4289-899F-A6851503C6B0}"/>
          </ac:spMkLst>
        </pc:spChg>
        <pc:spChg chg="add">
          <ac:chgData name="PSSE Żary - Mariola Zuchniarz-Płończak" userId="366380bd-d23f-48eb-ad42-031ea3ffa13f" providerId="ADAL" clId="{D8D1F383-6C72-4BB7-AB27-0BF756862A64}" dt="2023-11-02T09:58:13.235" v="3990" actId="26606"/>
          <ac:spMkLst>
            <pc:docMk/>
            <pc:sldMk cId="2772043106" sldId="263"/>
            <ac:spMk id="34" creationId="{9874D11C-36F5-4BBE-A490-019A54E953B0}"/>
          </ac:spMkLst>
        </pc:spChg>
        <pc:picChg chg="add mod ord">
          <ac:chgData name="PSSE Żary - Mariola Zuchniarz-Płończak" userId="366380bd-d23f-48eb-ad42-031ea3ffa13f" providerId="ADAL" clId="{D8D1F383-6C72-4BB7-AB27-0BF756862A64}" dt="2023-11-02T09:58:13.235" v="3990" actId="26606"/>
          <ac:picMkLst>
            <pc:docMk/>
            <pc:sldMk cId="2772043106" sldId="263"/>
            <ac:picMk id="4" creationId="{809D3DB9-E3DF-F85F-99DE-38E27459641A}"/>
          </ac:picMkLst>
        </pc:picChg>
        <pc:cxnChg chg="add del">
          <ac:chgData name="PSSE Żary - Mariola Zuchniarz-Płończak" userId="366380bd-d23f-48eb-ad42-031ea3ffa13f" providerId="ADAL" clId="{D8D1F383-6C72-4BB7-AB27-0BF756862A64}" dt="2023-11-02T09:58:00.705" v="3985" actId="26606"/>
          <ac:cxnSpMkLst>
            <pc:docMk/>
            <pc:sldMk cId="2772043106" sldId="263"/>
            <ac:cxnSpMk id="6" creationId="{64FA5DFF-7FE6-4855-84E6-DFA78EE978BD}"/>
          </ac:cxnSpMkLst>
        </pc:cxnChg>
        <pc:cxnChg chg="add del">
          <ac:chgData name="PSSE Żary - Mariola Zuchniarz-Płończak" userId="366380bd-d23f-48eb-ad42-031ea3ffa13f" providerId="ADAL" clId="{D8D1F383-6C72-4BB7-AB27-0BF756862A64}" dt="2023-11-02T09:58:00.705" v="3985" actId="26606"/>
          <ac:cxnSpMkLst>
            <pc:docMk/>
            <pc:sldMk cId="2772043106" sldId="263"/>
            <ac:cxnSpMk id="7" creationId="{2AFD8CBA-54A3-4363-991B-B9C631BBFA74}"/>
          </ac:cxnSpMkLst>
        </pc:cxnChg>
        <pc:cxnChg chg="add del">
          <ac:chgData name="PSSE Żary - Mariola Zuchniarz-Płończak" userId="366380bd-d23f-48eb-ad42-031ea3ffa13f" providerId="ADAL" clId="{D8D1F383-6C72-4BB7-AB27-0BF756862A64}" dt="2023-11-02T09:55:27.066" v="3963" actId="26606"/>
          <ac:cxnSpMkLst>
            <pc:docMk/>
            <pc:sldMk cId="2772043106" sldId="263"/>
            <ac:cxnSpMk id="9" creationId="{64FA5DFF-7FE6-4855-84E6-DFA78EE978BD}"/>
          </ac:cxnSpMkLst>
        </pc:cxnChg>
        <pc:cxnChg chg="add del">
          <ac:chgData name="PSSE Żary - Mariola Zuchniarz-Płończak" userId="366380bd-d23f-48eb-ad42-031ea3ffa13f" providerId="ADAL" clId="{D8D1F383-6C72-4BB7-AB27-0BF756862A64}" dt="2023-11-02T09:55:27.066" v="3963" actId="26606"/>
          <ac:cxnSpMkLst>
            <pc:docMk/>
            <pc:sldMk cId="2772043106" sldId="263"/>
            <ac:cxnSpMk id="11" creationId="{2AFD8CBA-54A3-4363-991B-B9C631BBFA74}"/>
          </ac:cxnSpMkLst>
        </pc:cxnChg>
        <pc:cxnChg chg="add">
          <ac:chgData name="PSSE Żary - Mariola Zuchniarz-Płończak" userId="366380bd-d23f-48eb-ad42-031ea3ffa13f" providerId="ADAL" clId="{D8D1F383-6C72-4BB7-AB27-0BF756862A64}" dt="2023-11-02T09:58:13.235" v="3990" actId="26606"/>
          <ac:cxnSpMkLst>
            <pc:docMk/>
            <pc:sldMk cId="2772043106" sldId="263"/>
            <ac:cxnSpMk id="26" creationId="{64FA5DFF-7FE6-4855-84E6-DFA78EE978BD}"/>
          </ac:cxnSpMkLst>
        </pc:cxnChg>
        <pc:cxnChg chg="add">
          <ac:chgData name="PSSE Żary - Mariola Zuchniarz-Płończak" userId="366380bd-d23f-48eb-ad42-031ea3ffa13f" providerId="ADAL" clId="{D8D1F383-6C72-4BB7-AB27-0BF756862A64}" dt="2023-11-02T09:58:13.235" v="3990" actId="26606"/>
          <ac:cxnSpMkLst>
            <pc:docMk/>
            <pc:sldMk cId="2772043106" sldId="263"/>
            <ac:cxnSpMk id="27" creationId="{2AFD8CBA-54A3-4363-991B-B9C631BBFA74}"/>
          </ac:cxnSpMkLst>
        </pc:cxnChg>
      </pc:sldChg>
      <pc:sldChg chg="addSp delSp modSp new mod setBg">
        <pc:chgData name="PSSE Żary - Mariola Zuchniarz-Płończak" userId="366380bd-d23f-48eb-ad42-031ea3ffa13f" providerId="ADAL" clId="{D8D1F383-6C72-4BB7-AB27-0BF756862A64}" dt="2023-10-30T10:07:11.352" v="2182" actId="26606"/>
        <pc:sldMkLst>
          <pc:docMk/>
          <pc:sldMk cId="2008514695" sldId="264"/>
        </pc:sldMkLst>
        <pc:spChg chg="add del">
          <ac:chgData name="PSSE Żary - Mariola Zuchniarz-Płończak" userId="366380bd-d23f-48eb-ad42-031ea3ffa13f" providerId="ADAL" clId="{D8D1F383-6C72-4BB7-AB27-0BF756862A64}" dt="2023-10-30T10:07:11.352" v="2181" actId="26606"/>
          <ac:spMkLst>
            <pc:docMk/>
            <pc:sldMk cId="2008514695" sldId="264"/>
            <ac:spMk id="4" creationId="{03E8462A-FEBA-4848-81CC-3F8DA3E477BE}"/>
          </ac:spMkLst>
        </pc:spChg>
        <pc:spChg chg="add del">
          <ac:chgData name="PSSE Żary - Mariola Zuchniarz-Płończak" userId="366380bd-d23f-48eb-ad42-031ea3ffa13f" providerId="ADAL" clId="{D8D1F383-6C72-4BB7-AB27-0BF756862A64}" dt="2023-10-30T10:07:11.352" v="2181" actId="26606"/>
          <ac:spMkLst>
            <pc:docMk/>
            <pc:sldMk cId="2008514695" sldId="264"/>
            <ac:spMk id="6" creationId="{7941F9B1-B01B-4A84-89D9-B169AEB4E456}"/>
          </ac:spMkLst>
        </pc:spChg>
        <pc:spChg chg="add del">
          <ac:chgData name="PSSE Żary - Mariola Zuchniarz-Płończak" userId="366380bd-d23f-48eb-ad42-031ea3ffa13f" providerId="ADAL" clId="{D8D1F383-6C72-4BB7-AB27-0BF756862A64}" dt="2023-10-30T10:06:52.892" v="2173" actId="26606"/>
          <ac:spMkLst>
            <pc:docMk/>
            <pc:sldMk cId="2008514695" sldId="264"/>
            <ac:spMk id="7" creationId="{03E8462A-FEBA-4848-81CC-3F8DA3E477BE}"/>
          </ac:spMkLst>
        </pc:spChg>
        <pc:spChg chg="add del">
          <ac:chgData name="PSSE Żary - Mariola Zuchniarz-Płończak" userId="366380bd-d23f-48eb-ad42-031ea3ffa13f" providerId="ADAL" clId="{D8D1F383-6C72-4BB7-AB27-0BF756862A64}" dt="2023-10-30T10:06:52.892" v="2173" actId="26606"/>
          <ac:spMkLst>
            <pc:docMk/>
            <pc:sldMk cId="2008514695" sldId="264"/>
            <ac:spMk id="20" creationId="{7941F9B1-B01B-4A84-89D9-B169AEB4E456}"/>
          </ac:spMkLst>
        </pc:spChg>
        <pc:spChg chg="add del">
          <ac:chgData name="PSSE Żary - Mariola Zuchniarz-Płończak" userId="366380bd-d23f-48eb-ad42-031ea3ffa13f" providerId="ADAL" clId="{D8D1F383-6C72-4BB7-AB27-0BF756862A64}" dt="2023-10-30T10:07:00.867" v="2175" actId="26606"/>
          <ac:spMkLst>
            <pc:docMk/>
            <pc:sldMk cId="2008514695" sldId="264"/>
            <ac:spMk id="22" creationId="{21029ED5-F105-4DD2-99C8-1E4422817978}"/>
          </ac:spMkLst>
        </pc:spChg>
        <pc:spChg chg="add del">
          <ac:chgData name="PSSE Żary - Mariola Zuchniarz-Płończak" userId="366380bd-d23f-48eb-ad42-031ea3ffa13f" providerId="ADAL" clId="{D8D1F383-6C72-4BB7-AB27-0BF756862A64}" dt="2023-10-30T10:07:00.867" v="2175" actId="26606"/>
          <ac:spMkLst>
            <pc:docMk/>
            <pc:sldMk cId="2008514695" sldId="264"/>
            <ac:spMk id="32" creationId="{5C9652B3-A450-4ED6-8FBF-F536BA60B4D8}"/>
          </ac:spMkLst>
        </pc:spChg>
        <pc:spChg chg="add del">
          <ac:chgData name="PSSE Żary - Mariola Zuchniarz-Płończak" userId="366380bd-d23f-48eb-ad42-031ea3ffa13f" providerId="ADAL" clId="{D8D1F383-6C72-4BB7-AB27-0BF756862A64}" dt="2023-10-30T10:07:06.005" v="2177" actId="26606"/>
          <ac:spMkLst>
            <pc:docMk/>
            <pc:sldMk cId="2008514695" sldId="264"/>
            <ac:spMk id="34" creationId="{21029ED5-F105-4DD2-99C8-1E4422817978}"/>
          </ac:spMkLst>
        </pc:spChg>
        <pc:spChg chg="add del">
          <ac:chgData name="PSSE Żary - Mariola Zuchniarz-Płończak" userId="366380bd-d23f-48eb-ad42-031ea3ffa13f" providerId="ADAL" clId="{D8D1F383-6C72-4BB7-AB27-0BF756862A64}" dt="2023-10-30T10:07:06.005" v="2177" actId="26606"/>
          <ac:spMkLst>
            <pc:docMk/>
            <pc:sldMk cId="2008514695" sldId="264"/>
            <ac:spMk id="36" creationId="{5C9652B3-A450-4ED6-8FBF-F536BA60B4D8}"/>
          </ac:spMkLst>
        </pc:spChg>
        <pc:grpChg chg="add del">
          <ac:chgData name="PSSE Żary - Mariola Zuchniarz-Płończak" userId="366380bd-d23f-48eb-ad42-031ea3ffa13f" providerId="ADAL" clId="{D8D1F383-6C72-4BB7-AB27-0BF756862A64}" dt="2023-10-30T10:07:11.352" v="2181" actId="26606"/>
          <ac:grpSpMkLst>
            <pc:docMk/>
            <pc:sldMk cId="2008514695" sldId="264"/>
            <ac:grpSpMk id="5" creationId="{2109F83F-40FE-4DB3-84CC-09FB3340D06D}"/>
          </ac:grpSpMkLst>
        </pc:grpChg>
        <pc:grpChg chg="add del">
          <ac:chgData name="PSSE Żary - Mariola Zuchniarz-Płończak" userId="366380bd-d23f-48eb-ad42-031ea3ffa13f" providerId="ADAL" clId="{D8D1F383-6C72-4BB7-AB27-0BF756862A64}" dt="2023-10-30T10:06:52.892" v="2173" actId="26606"/>
          <ac:grpSpMkLst>
            <pc:docMk/>
            <pc:sldMk cId="2008514695" sldId="264"/>
            <ac:grpSpMk id="9" creationId="{2109F83F-40FE-4DB3-84CC-09FB3340D06D}"/>
          </ac:grpSpMkLst>
        </pc:grpChg>
        <pc:grpChg chg="add del">
          <ac:chgData name="PSSE Żary - Mariola Zuchniarz-Płończak" userId="366380bd-d23f-48eb-ad42-031ea3ffa13f" providerId="ADAL" clId="{D8D1F383-6C72-4BB7-AB27-0BF756862A64}" dt="2023-10-30T10:07:00.867" v="2175" actId="26606"/>
          <ac:grpSpMkLst>
            <pc:docMk/>
            <pc:sldMk cId="2008514695" sldId="264"/>
            <ac:grpSpMk id="23" creationId="{2D621E68-BF28-4A1C-B1A2-4E55E139E79A}"/>
          </ac:grpSpMkLst>
        </pc:grpChg>
        <pc:grpChg chg="add del">
          <ac:chgData name="PSSE Żary - Mariola Zuchniarz-Płończak" userId="366380bd-d23f-48eb-ad42-031ea3ffa13f" providerId="ADAL" clId="{D8D1F383-6C72-4BB7-AB27-0BF756862A64}" dt="2023-10-30T10:07:06.005" v="2177" actId="26606"/>
          <ac:grpSpMkLst>
            <pc:docMk/>
            <pc:sldMk cId="2008514695" sldId="264"/>
            <ac:grpSpMk id="35" creationId="{2D621E68-BF28-4A1C-B1A2-4E55E139E79A}"/>
          </ac:grpSpMkLst>
        </pc:grpChg>
        <pc:picChg chg="add mod">
          <ac:chgData name="PSSE Żary - Mariola Zuchniarz-Płończak" userId="366380bd-d23f-48eb-ad42-031ea3ffa13f" providerId="ADAL" clId="{D8D1F383-6C72-4BB7-AB27-0BF756862A64}" dt="2023-10-30T10:07:11.352" v="2182" actId="26606"/>
          <ac:picMkLst>
            <pc:docMk/>
            <pc:sldMk cId="2008514695" sldId="264"/>
            <ac:picMk id="2" creationId="{4DCC2CBF-5812-D84C-314F-7D3E5A2D5C60}"/>
          </ac:picMkLst>
        </pc:picChg>
      </pc:sldChg>
      <pc:sldChg chg="addSp delSp modSp new mod setBg">
        <pc:chgData name="PSSE Żary - Mariola Zuchniarz-Płończak" userId="366380bd-d23f-48eb-ad42-031ea3ffa13f" providerId="ADAL" clId="{D8D1F383-6C72-4BB7-AB27-0BF756862A64}" dt="2023-11-02T13:06:33.736" v="4035" actId="255"/>
        <pc:sldMkLst>
          <pc:docMk/>
          <pc:sldMk cId="1683464166" sldId="265"/>
        </pc:sldMkLst>
        <pc:spChg chg="mod">
          <ac:chgData name="PSSE Żary - Mariola Zuchniarz-Płończak" userId="366380bd-d23f-48eb-ad42-031ea3ffa13f" providerId="ADAL" clId="{D8D1F383-6C72-4BB7-AB27-0BF756862A64}" dt="2023-11-02T13:06:15.786" v="4032" actId="122"/>
          <ac:spMkLst>
            <pc:docMk/>
            <pc:sldMk cId="1683464166" sldId="265"/>
            <ac:spMk id="2" creationId="{2B29D8FB-6ADF-7E62-E7B0-80056FD33AE9}"/>
          </ac:spMkLst>
        </pc:spChg>
        <pc:spChg chg="mod">
          <ac:chgData name="PSSE Żary - Mariola Zuchniarz-Płończak" userId="366380bd-d23f-48eb-ad42-031ea3ffa13f" providerId="ADAL" clId="{D8D1F383-6C72-4BB7-AB27-0BF756862A64}" dt="2023-11-02T13:06:33.736" v="4035" actId="255"/>
          <ac:spMkLst>
            <pc:docMk/>
            <pc:sldMk cId="1683464166" sldId="265"/>
            <ac:spMk id="3" creationId="{0D2382AB-2DB6-E298-3E02-05AEFDE76168}"/>
          </ac:spMkLst>
        </pc:spChg>
        <pc:spChg chg="add del">
          <ac:chgData name="PSSE Żary - Mariola Zuchniarz-Płończak" userId="366380bd-d23f-48eb-ad42-031ea3ffa13f" providerId="ADAL" clId="{D8D1F383-6C72-4BB7-AB27-0BF756862A64}" dt="2023-11-02T13:05:37.926" v="4030" actId="26606"/>
          <ac:spMkLst>
            <pc:docMk/>
            <pc:sldMk cId="1683464166" sldId="265"/>
            <ac:spMk id="8" creationId="{3F088236-D655-4F88-B238-E16762358025}"/>
          </ac:spMkLst>
        </pc:spChg>
        <pc:spChg chg="add del">
          <ac:chgData name="PSSE Żary - Mariola Zuchniarz-Płończak" userId="366380bd-d23f-48eb-ad42-031ea3ffa13f" providerId="ADAL" clId="{D8D1F383-6C72-4BB7-AB27-0BF756862A64}" dt="2023-11-02T13:05:37.926" v="4030" actId="26606"/>
          <ac:spMkLst>
            <pc:docMk/>
            <pc:sldMk cId="1683464166" sldId="265"/>
            <ac:spMk id="10" creationId="{3DAC0C92-199E-475C-9390-119A9B027276}"/>
          </ac:spMkLst>
        </pc:spChg>
        <pc:spChg chg="add del">
          <ac:chgData name="PSSE Żary - Mariola Zuchniarz-Płończak" userId="366380bd-d23f-48eb-ad42-031ea3ffa13f" providerId="ADAL" clId="{D8D1F383-6C72-4BB7-AB27-0BF756862A64}" dt="2023-11-02T13:05:37.926" v="4030" actId="26606"/>
          <ac:spMkLst>
            <pc:docMk/>
            <pc:sldMk cId="1683464166" sldId="265"/>
            <ac:spMk id="12" creationId="{C4CFB339-0ED8-4FE2-9EF1-6D1375B8499B}"/>
          </ac:spMkLst>
        </pc:spChg>
        <pc:spChg chg="add del">
          <ac:chgData name="PSSE Żary - Mariola Zuchniarz-Płończak" userId="366380bd-d23f-48eb-ad42-031ea3ffa13f" providerId="ADAL" clId="{D8D1F383-6C72-4BB7-AB27-0BF756862A64}" dt="2023-11-02T13:04:32.622" v="4014" actId="26606"/>
          <ac:spMkLst>
            <pc:docMk/>
            <pc:sldMk cId="1683464166" sldId="265"/>
            <ac:spMk id="13" creationId="{3F088236-D655-4F88-B238-E16762358025}"/>
          </ac:spMkLst>
        </pc:spChg>
        <pc:spChg chg="add del">
          <ac:chgData name="PSSE Żary - Mariola Zuchniarz-Płończak" userId="366380bd-d23f-48eb-ad42-031ea3ffa13f" providerId="ADAL" clId="{D8D1F383-6C72-4BB7-AB27-0BF756862A64}" dt="2023-11-02T13:05:37.926" v="4030" actId="26606"/>
          <ac:spMkLst>
            <pc:docMk/>
            <pc:sldMk cId="1683464166" sldId="265"/>
            <ac:spMk id="14" creationId="{31896C80-2069-4431-9C19-83B913734490}"/>
          </ac:spMkLst>
        </pc:spChg>
        <pc:spChg chg="add del">
          <ac:chgData name="PSSE Żary - Mariola Zuchniarz-Płończak" userId="366380bd-d23f-48eb-ad42-031ea3ffa13f" providerId="ADAL" clId="{D8D1F383-6C72-4BB7-AB27-0BF756862A64}" dt="2023-11-02T13:04:32.622" v="4014" actId="26606"/>
          <ac:spMkLst>
            <pc:docMk/>
            <pc:sldMk cId="1683464166" sldId="265"/>
            <ac:spMk id="15" creationId="{3DAC0C92-199E-475C-9390-119A9B027276}"/>
          </ac:spMkLst>
        </pc:spChg>
        <pc:spChg chg="add del">
          <ac:chgData name="PSSE Żary - Mariola Zuchniarz-Płończak" userId="366380bd-d23f-48eb-ad42-031ea3ffa13f" providerId="ADAL" clId="{D8D1F383-6C72-4BB7-AB27-0BF756862A64}" dt="2023-11-02T13:05:37.926" v="4030" actId="26606"/>
          <ac:spMkLst>
            <pc:docMk/>
            <pc:sldMk cId="1683464166" sldId="265"/>
            <ac:spMk id="16" creationId="{BF120A21-0841-4823-B0C4-28AEBCEF9B78}"/>
          </ac:spMkLst>
        </pc:spChg>
        <pc:spChg chg="add del">
          <ac:chgData name="PSSE Żary - Mariola Zuchniarz-Płończak" userId="366380bd-d23f-48eb-ad42-031ea3ffa13f" providerId="ADAL" clId="{D8D1F383-6C72-4BB7-AB27-0BF756862A64}" dt="2023-11-02T13:04:32.622" v="4014" actId="26606"/>
          <ac:spMkLst>
            <pc:docMk/>
            <pc:sldMk cId="1683464166" sldId="265"/>
            <ac:spMk id="17" creationId="{C4CFB339-0ED8-4FE2-9EF1-6D1375B8499B}"/>
          </ac:spMkLst>
        </pc:spChg>
        <pc:spChg chg="add del">
          <ac:chgData name="PSSE Żary - Mariola Zuchniarz-Płończak" userId="366380bd-d23f-48eb-ad42-031ea3ffa13f" providerId="ADAL" clId="{D8D1F383-6C72-4BB7-AB27-0BF756862A64}" dt="2023-11-02T13:05:37.926" v="4030" actId="26606"/>
          <ac:spMkLst>
            <pc:docMk/>
            <pc:sldMk cId="1683464166" sldId="265"/>
            <ac:spMk id="18" creationId="{DBB05BAE-BBD3-4289-899F-A6851503C6B0}"/>
          </ac:spMkLst>
        </pc:spChg>
        <pc:spChg chg="add del">
          <ac:chgData name="PSSE Żary - Mariola Zuchniarz-Płończak" userId="366380bd-d23f-48eb-ad42-031ea3ffa13f" providerId="ADAL" clId="{D8D1F383-6C72-4BB7-AB27-0BF756862A64}" dt="2023-11-02T13:04:32.622" v="4014" actId="26606"/>
          <ac:spMkLst>
            <pc:docMk/>
            <pc:sldMk cId="1683464166" sldId="265"/>
            <ac:spMk id="19" creationId="{31896C80-2069-4431-9C19-83B913734490}"/>
          </ac:spMkLst>
        </pc:spChg>
        <pc:spChg chg="add del">
          <ac:chgData name="PSSE Żary - Mariola Zuchniarz-Płończak" userId="366380bd-d23f-48eb-ad42-031ea3ffa13f" providerId="ADAL" clId="{D8D1F383-6C72-4BB7-AB27-0BF756862A64}" dt="2023-11-02T13:05:37.926" v="4030" actId="26606"/>
          <ac:spMkLst>
            <pc:docMk/>
            <pc:sldMk cId="1683464166" sldId="265"/>
            <ac:spMk id="20" creationId="{9874D11C-36F5-4BBE-A490-019A54E953B0}"/>
          </ac:spMkLst>
        </pc:spChg>
        <pc:spChg chg="add del">
          <ac:chgData name="PSSE Żary - Mariola Zuchniarz-Płończak" userId="366380bd-d23f-48eb-ad42-031ea3ffa13f" providerId="ADAL" clId="{D8D1F383-6C72-4BB7-AB27-0BF756862A64}" dt="2023-11-02T13:04:32.622" v="4014" actId="26606"/>
          <ac:spMkLst>
            <pc:docMk/>
            <pc:sldMk cId="1683464166" sldId="265"/>
            <ac:spMk id="21" creationId="{BF120A21-0841-4823-B0C4-28AEBCEF9B78}"/>
          </ac:spMkLst>
        </pc:spChg>
        <pc:spChg chg="add del">
          <ac:chgData name="PSSE Żary - Mariola Zuchniarz-Płończak" userId="366380bd-d23f-48eb-ad42-031ea3ffa13f" providerId="ADAL" clId="{D8D1F383-6C72-4BB7-AB27-0BF756862A64}" dt="2023-11-02T13:04:32.622" v="4014" actId="26606"/>
          <ac:spMkLst>
            <pc:docMk/>
            <pc:sldMk cId="1683464166" sldId="265"/>
            <ac:spMk id="23" creationId="{DBB05BAE-BBD3-4289-899F-A6851503C6B0}"/>
          </ac:spMkLst>
        </pc:spChg>
        <pc:spChg chg="add del">
          <ac:chgData name="PSSE Żary - Mariola Zuchniarz-Płończak" userId="366380bd-d23f-48eb-ad42-031ea3ffa13f" providerId="ADAL" clId="{D8D1F383-6C72-4BB7-AB27-0BF756862A64}" dt="2023-11-02T13:04:32.622" v="4014" actId="26606"/>
          <ac:spMkLst>
            <pc:docMk/>
            <pc:sldMk cId="1683464166" sldId="265"/>
            <ac:spMk id="25" creationId="{9874D11C-36F5-4BBE-A490-019A54E953B0}"/>
          </ac:spMkLst>
        </pc:spChg>
        <pc:picChg chg="add mod ord">
          <ac:chgData name="PSSE Żary - Mariola Zuchniarz-Płończak" userId="366380bd-d23f-48eb-ad42-031ea3ffa13f" providerId="ADAL" clId="{D8D1F383-6C72-4BB7-AB27-0BF756862A64}" dt="2023-11-02T13:06:05.025" v="4031" actId="26606"/>
          <ac:picMkLst>
            <pc:docMk/>
            <pc:sldMk cId="1683464166" sldId="265"/>
            <ac:picMk id="4" creationId="{E1F9FFA5-CA10-EBF4-8A6F-2460CA061B46}"/>
          </ac:picMkLst>
        </pc:picChg>
        <pc:cxnChg chg="add del">
          <ac:chgData name="PSSE Żary - Mariola Zuchniarz-Płończak" userId="366380bd-d23f-48eb-ad42-031ea3ffa13f" providerId="ADAL" clId="{D8D1F383-6C72-4BB7-AB27-0BF756862A64}" dt="2023-11-02T13:05:37.926" v="4030" actId="26606"/>
          <ac:cxnSpMkLst>
            <pc:docMk/>
            <pc:sldMk cId="1683464166" sldId="265"/>
            <ac:cxnSpMk id="6" creationId="{64FA5DFF-7FE6-4855-84E6-DFA78EE978BD}"/>
          </ac:cxnSpMkLst>
        </pc:cxnChg>
        <pc:cxnChg chg="add del">
          <ac:chgData name="PSSE Żary - Mariola Zuchniarz-Płończak" userId="366380bd-d23f-48eb-ad42-031ea3ffa13f" providerId="ADAL" clId="{D8D1F383-6C72-4BB7-AB27-0BF756862A64}" dt="2023-11-02T13:05:37.926" v="4030" actId="26606"/>
          <ac:cxnSpMkLst>
            <pc:docMk/>
            <pc:sldMk cId="1683464166" sldId="265"/>
            <ac:cxnSpMk id="7" creationId="{2AFD8CBA-54A3-4363-991B-B9C631BBFA74}"/>
          </ac:cxnSpMkLst>
        </pc:cxnChg>
        <pc:cxnChg chg="add del">
          <ac:chgData name="PSSE Żary - Mariola Zuchniarz-Płończak" userId="366380bd-d23f-48eb-ad42-031ea3ffa13f" providerId="ADAL" clId="{D8D1F383-6C72-4BB7-AB27-0BF756862A64}" dt="2023-11-02T13:04:32.622" v="4014" actId="26606"/>
          <ac:cxnSpMkLst>
            <pc:docMk/>
            <pc:sldMk cId="1683464166" sldId="265"/>
            <ac:cxnSpMk id="9" creationId="{64FA5DFF-7FE6-4855-84E6-DFA78EE978BD}"/>
          </ac:cxnSpMkLst>
        </pc:cxnChg>
        <pc:cxnChg chg="add del">
          <ac:chgData name="PSSE Żary - Mariola Zuchniarz-Płończak" userId="366380bd-d23f-48eb-ad42-031ea3ffa13f" providerId="ADAL" clId="{D8D1F383-6C72-4BB7-AB27-0BF756862A64}" dt="2023-11-02T13:04:32.622" v="4014" actId="26606"/>
          <ac:cxnSpMkLst>
            <pc:docMk/>
            <pc:sldMk cId="1683464166" sldId="265"/>
            <ac:cxnSpMk id="11" creationId="{2AFD8CBA-54A3-4363-991B-B9C631BBFA74}"/>
          </ac:cxnSpMkLst>
        </pc:cxnChg>
      </pc:sldChg>
      <pc:sldChg chg="addSp delSp modSp new mod setBg">
        <pc:chgData name="PSSE Żary - Mariola Zuchniarz-Płończak" userId="366380bd-d23f-48eb-ad42-031ea3ffa13f" providerId="ADAL" clId="{D8D1F383-6C72-4BB7-AB27-0BF756862A64}" dt="2023-11-02T13:17:40.484" v="4060" actId="255"/>
        <pc:sldMkLst>
          <pc:docMk/>
          <pc:sldMk cId="3203256609" sldId="266"/>
        </pc:sldMkLst>
        <pc:spChg chg="mod">
          <ac:chgData name="PSSE Żary - Mariola Zuchniarz-Płończak" userId="366380bd-d23f-48eb-ad42-031ea3ffa13f" providerId="ADAL" clId="{D8D1F383-6C72-4BB7-AB27-0BF756862A64}" dt="2023-11-02T13:17:24.876" v="4057" actId="122"/>
          <ac:spMkLst>
            <pc:docMk/>
            <pc:sldMk cId="3203256609" sldId="266"/>
            <ac:spMk id="2" creationId="{65522CE2-32E7-A677-804E-8EFD85980F7A}"/>
          </ac:spMkLst>
        </pc:spChg>
        <pc:spChg chg="mod ord">
          <ac:chgData name="PSSE Żary - Mariola Zuchniarz-Płończak" userId="366380bd-d23f-48eb-ad42-031ea3ffa13f" providerId="ADAL" clId="{D8D1F383-6C72-4BB7-AB27-0BF756862A64}" dt="2023-11-02T13:17:40.484" v="4060" actId="255"/>
          <ac:spMkLst>
            <pc:docMk/>
            <pc:sldMk cId="3203256609" sldId="266"/>
            <ac:spMk id="3" creationId="{9055715D-579B-423E-5C40-B2ED3BA15701}"/>
          </ac:spMkLst>
        </pc:spChg>
        <pc:spChg chg="add del">
          <ac:chgData name="PSSE Żary - Mariola Zuchniarz-Płończak" userId="366380bd-d23f-48eb-ad42-031ea3ffa13f" providerId="ADAL" clId="{D8D1F383-6C72-4BB7-AB27-0BF756862A64}" dt="2023-11-02T13:17:05.295" v="4050" actId="26606"/>
          <ac:spMkLst>
            <pc:docMk/>
            <pc:sldMk cId="3203256609" sldId="266"/>
            <ac:spMk id="8" creationId="{3F088236-D655-4F88-B238-E16762358025}"/>
          </ac:spMkLst>
        </pc:spChg>
        <pc:spChg chg="add del">
          <ac:chgData name="PSSE Żary - Mariola Zuchniarz-Płończak" userId="366380bd-d23f-48eb-ad42-031ea3ffa13f" providerId="ADAL" clId="{D8D1F383-6C72-4BB7-AB27-0BF756862A64}" dt="2023-11-02T13:17:05.295" v="4050" actId="26606"/>
          <ac:spMkLst>
            <pc:docMk/>
            <pc:sldMk cId="3203256609" sldId="266"/>
            <ac:spMk id="10" creationId="{3DAC0C92-199E-475C-9390-119A9B027276}"/>
          </ac:spMkLst>
        </pc:spChg>
        <pc:spChg chg="add del">
          <ac:chgData name="PSSE Żary - Mariola Zuchniarz-Płończak" userId="366380bd-d23f-48eb-ad42-031ea3ffa13f" providerId="ADAL" clId="{D8D1F383-6C72-4BB7-AB27-0BF756862A64}" dt="2023-11-02T13:17:05.295" v="4050" actId="26606"/>
          <ac:spMkLst>
            <pc:docMk/>
            <pc:sldMk cId="3203256609" sldId="266"/>
            <ac:spMk id="12" creationId="{C4CFB339-0ED8-4FE2-9EF1-6D1375B8499B}"/>
          </ac:spMkLst>
        </pc:spChg>
        <pc:spChg chg="add del">
          <ac:chgData name="PSSE Żary - Mariola Zuchniarz-Płończak" userId="366380bd-d23f-48eb-ad42-031ea3ffa13f" providerId="ADAL" clId="{D8D1F383-6C72-4BB7-AB27-0BF756862A64}" dt="2023-11-02T13:15:44.999" v="4039" actId="26606"/>
          <ac:spMkLst>
            <pc:docMk/>
            <pc:sldMk cId="3203256609" sldId="266"/>
            <ac:spMk id="13" creationId="{3F088236-D655-4F88-B238-E16762358025}"/>
          </ac:spMkLst>
        </pc:spChg>
        <pc:spChg chg="add del">
          <ac:chgData name="PSSE Żary - Mariola Zuchniarz-Płończak" userId="366380bd-d23f-48eb-ad42-031ea3ffa13f" providerId="ADAL" clId="{D8D1F383-6C72-4BB7-AB27-0BF756862A64}" dt="2023-11-02T13:17:05.295" v="4050" actId="26606"/>
          <ac:spMkLst>
            <pc:docMk/>
            <pc:sldMk cId="3203256609" sldId="266"/>
            <ac:spMk id="14" creationId="{31896C80-2069-4431-9C19-83B913734490}"/>
          </ac:spMkLst>
        </pc:spChg>
        <pc:spChg chg="add del">
          <ac:chgData name="PSSE Żary - Mariola Zuchniarz-Płończak" userId="366380bd-d23f-48eb-ad42-031ea3ffa13f" providerId="ADAL" clId="{D8D1F383-6C72-4BB7-AB27-0BF756862A64}" dt="2023-11-02T13:15:44.999" v="4039" actId="26606"/>
          <ac:spMkLst>
            <pc:docMk/>
            <pc:sldMk cId="3203256609" sldId="266"/>
            <ac:spMk id="15" creationId="{3DAC0C92-199E-475C-9390-119A9B027276}"/>
          </ac:spMkLst>
        </pc:spChg>
        <pc:spChg chg="add del">
          <ac:chgData name="PSSE Żary - Mariola Zuchniarz-Płończak" userId="366380bd-d23f-48eb-ad42-031ea3ffa13f" providerId="ADAL" clId="{D8D1F383-6C72-4BB7-AB27-0BF756862A64}" dt="2023-11-02T13:17:05.295" v="4050" actId="26606"/>
          <ac:spMkLst>
            <pc:docMk/>
            <pc:sldMk cId="3203256609" sldId="266"/>
            <ac:spMk id="16" creationId="{BF120A21-0841-4823-B0C4-28AEBCEF9B78}"/>
          </ac:spMkLst>
        </pc:spChg>
        <pc:spChg chg="add del">
          <ac:chgData name="PSSE Żary - Mariola Zuchniarz-Płończak" userId="366380bd-d23f-48eb-ad42-031ea3ffa13f" providerId="ADAL" clId="{D8D1F383-6C72-4BB7-AB27-0BF756862A64}" dt="2023-11-02T13:15:44.999" v="4039" actId="26606"/>
          <ac:spMkLst>
            <pc:docMk/>
            <pc:sldMk cId="3203256609" sldId="266"/>
            <ac:spMk id="17" creationId="{C4CFB339-0ED8-4FE2-9EF1-6D1375B8499B}"/>
          </ac:spMkLst>
        </pc:spChg>
        <pc:spChg chg="add del">
          <ac:chgData name="PSSE Żary - Mariola Zuchniarz-Płończak" userId="366380bd-d23f-48eb-ad42-031ea3ffa13f" providerId="ADAL" clId="{D8D1F383-6C72-4BB7-AB27-0BF756862A64}" dt="2023-11-02T13:17:05.295" v="4050" actId="26606"/>
          <ac:spMkLst>
            <pc:docMk/>
            <pc:sldMk cId="3203256609" sldId="266"/>
            <ac:spMk id="18" creationId="{DBB05BAE-BBD3-4289-899F-A6851503C6B0}"/>
          </ac:spMkLst>
        </pc:spChg>
        <pc:spChg chg="add del">
          <ac:chgData name="PSSE Żary - Mariola Zuchniarz-Płończak" userId="366380bd-d23f-48eb-ad42-031ea3ffa13f" providerId="ADAL" clId="{D8D1F383-6C72-4BB7-AB27-0BF756862A64}" dt="2023-11-02T13:15:44.999" v="4039" actId="26606"/>
          <ac:spMkLst>
            <pc:docMk/>
            <pc:sldMk cId="3203256609" sldId="266"/>
            <ac:spMk id="19" creationId="{31896C80-2069-4431-9C19-83B913734490}"/>
          </ac:spMkLst>
        </pc:spChg>
        <pc:spChg chg="add del">
          <ac:chgData name="PSSE Żary - Mariola Zuchniarz-Płończak" userId="366380bd-d23f-48eb-ad42-031ea3ffa13f" providerId="ADAL" clId="{D8D1F383-6C72-4BB7-AB27-0BF756862A64}" dt="2023-11-02T13:17:05.295" v="4050" actId="26606"/>
          <ac:spMkLst>
            <pc:docMk/>
            <pc:sldMk cId="3203256609" sldId="266"/>
            <ac:spMk id="20" creationId="{9874D11C-36F5-4BBE-A490-019A54E953B0}"/>
          </ac:spMkLst>
        </pc:spChg>
        <pc:spChg chg="add del">
          <ac:chgData name="PSSE Żary - Mariola Zuchniarz-Płończak" userId="366380bd-d23f-48eb-ad42-031ea3ffa13f" providerId="ADAL" clId="{D8D1F383-6C72-4BB7-AB27-0BF756862A64}" dt="2023-11-02T13:15:44.999" v="4039" actId="26606"/>
          <ac:spMkLst>
            <pc:docMk/>
            <pc:sldMk cId="3203256609" sldId="266"/>
            <ac:spMk id="21" creationId="{BF120A21-0841-4823-B0C4-28AEBCEF9B78}"/>
          </ac:spMkLst>
        </pc:spChg>
        <pc:spChg chg="add del">
          <ac:chgData name="PSSE Żary - Mariola Zuchniarz-Płończak" userId="366380bd-d23f-48eb-ad42-031ea3ffa13f" providerId="ADAL" clId="{D8D1F383-6C72-4BB7-AB27-0BF756862A64}" dt="2023-11-02T13:15:44.999" v="4039" actId="26606"/>
          <ac:spMkLst>
            <pc:docMk/>
            <pc:sldMk cId="3203256609" sldId="266"/>
            <ac:spMk id="23" creationId="{DBB05BAE-BBD3-4289-899F-A6851503C6B0}"/>
          </ac:spMkLst>
        </pc:spChg>
        <pc:spChg chg="add del">
          <ac:chgData name="PSSE Żary - Mariola Zuchniarz-Płończak" userId="366380bd-d23f-48eb-ad42-031ea3ffa13f" providerId="ADAL" clId="{D8D1F383-6C72-4BB7-AB27-0BF756862A64}" dt="2023-11-02T13:15:44.999" v="4039" actId="26606"/>
          <ac:spMkLst>
            <pc:docMk/>
            <pc:sldMk cId="3203256609" sldId="266"/>
            <ac:spMk id="25" creationId="{9874D11C-36F5-4BBE-A490-019A54E953B0}"/>
          </ac:spMkLst>
        </pc:spChg>
        <pc:picChg chg="add mod ord">
          <ac:chgData name="PSSE Żary - Mariola Zuchniarz-Płończak" userId="366380bd-d23f-48eb-ad42-031ea3ffa13f" providerId="ADAL" clId="{D8D1F383-6C72-4BB7-AB27-0BF756862A64}" dt="2023-11-02T13:17:12.236" v="4055" actId="26606"/>
          <ac:picMkLst>
            <pc:docMk/>
            <pc:sldMk cId="3203256609" sldId="266"/>
            <ac:picMk id="4" creationId="{81F67B91-03D9-BCCF-24CD-4F6EEBCBDDE2}"/>
          </ac:picMkLst>
        </pc:picChg>
        <pc:cxnChg chg="add del">
          <ac:chgData name="PSSE Żary - Mariola Zuchniarz-Płończak" userId="366380bd-d23f-48eb-ad42-031ea3ffa13f" providerId="ADAL" clId="{D8D1F383-6C72-4BB7-AB27-0BF756862A64}" dt="2023-11-02T13:17:05.295" v="4050" actId="26606"/>
          <ac:cxnSpMkLst>
            <pc:docMk/>
            <pc:sldMk cId="3203256609" sldId="266"/>
            <ac:cxnSpMk id="6" creationId="{64FA5DFF-7FE6-4855-84E6-DFA78EE978BD}"/>
          </ac:cxnSpMkLst>
        </pc:cxnChg>
        <pc:cxnChg chg="add del">
          <ac:chgData name="PSSE Żary - Mariola Zuchniarz-Płończak" userId="366380bd-d23f-48eb-ad42-031ea3ffa13f" providerId="ADAL" clId="{D8D1F383-6C72-4BB7-AB27-0BF756862A64}" dt="2023-11-02T13:17:05.295" v="4050" actId="26606"/>
          <ac:cxnSpMkLst>
            <pc:docMk/>
            <pc:sldMk cId="3203256609" sldId="266"/>
            <ac:cxnSpMk id="7" creationId="{2AFD8CBA-54A3-4363-991B-B9C631BBFA74}"/>
          </ac:cxnSpMkLst>
        </pc:cxnChg>
        <pc:cxnChg chg="add del">
          <ac:chgData name="PSSE Żary - Mariola Zuchniarz-Płończak" userId="366380bd-d23f-48eb-ad42-031ea3ffa13f" providerId="ADAL" clId="{D8D1F383-6C72-4BB7-AB27-0BF756862A64}" dt="2023-11-02T13:15:44.999" v="4039" actId="26606"/>
          <ac:cxnSpMkLst>
            <pc:docMk/>
            <pc:sldMk cId="3203256609" sldId="266"/>
            <ac:cxnSpMk id="9" creationId="{64FA5DFF-7FE6-4855-84E6-DFA78EE978BD}"/>
          </ac:cxnSpMkLst>
        </pc:cxnChg>
        <pc:cxnChg chg="add del">
          <ac:chgData name="PSSE Żary - Mariola Zuchniarz-Płończak" userId="366380bd-d23f-48eb-ad42-031ea3ffa13f" providerId="ADAL" clId="{D8D1F383-6C72-4BB7-AB27-0BF756862A64}" dt="2023-11-02T13:15:44.999" v="4039" actId="26606"/>
          <ac:cxnSpMkLst>
            <pc:docMk/>
            <pc:sldMk cId="3203256609" sldId="266"/>
            <ac:cxnSpMk id="11" creationId="{2AFD8CBA-54A3-4363-991B-B9C631BBFA74}"/>
          </ac:cxnSpMkLst>
        </pc:cxnChg>
      </pc:sldChg>
      <pc:sldChg chg="addSp delSp modSp new mod setBg">
        <pc:chgData name="PSSE Żary - Mariola Zuchniarz-Płończak" userId="366380bd-d23f-48eb-ad42-031ea3ffa13f" providerId="ADAL" clId="{D8D1F383-6C72-4BB7-AB27-0BF756862A64}" dt="2023-11-02T13:23:43.883" v="4094" actId="255"/>
        <pc:sldMkLst>
          <pc:docMk/>
          <pc:sldMk cId="693903172" sldId="267"/>
        </pc:sldMkLst>
        <pc:spChg chg="mod">
          <ac:chgData name="PSSE Żary - Mariola Zuchniarz-Płończak" userId="366380bd-d23f-48eb-ad42-031ea3ffa13f" providerId="ADAL" clId="{D8D1F383-6C72-4BB7-AB27-0BF756862A64}" dt="2023-11-02T13:23:25.816" v="4091" actId="122"/>
          <ac:spMkLst>
            <pc:docMk/>
            <pc:sldMk cId="693903172" sldId="267"/>
            <ac:spMk id="2" creationId="{410239C5-BE7D-E7AE-1DD0-42B7F63F8602}"/>
          </ac:spMkLst>
        </pc:spChg>
        <pc:spChg chg="mod ord">
          <ac:chgData name="PSSE Żary - Mariola Zuchniarz-Płończak" userId="366380bd-d23f-48eb-ad42-031ea3ffa13f" providerId="ADAL" clId="{D8D1F383-6C72-4BB7-AB27-0BF756862A64}" dt="2023-11-02T13:23:43.883" v="4094" actId="255"/>
          <ac:spMkLst>
            <pc:docMk/>
            <pc:sldMk cId="693903172" sldId="267"/>
            <ac:spMk id="3" creationId="{234DE6E1-A60A-4163-5012-20E743390D84}"/>
          </ac:spMkLst>
        </pc:spChg>
        <pc:spChg chg="add del">
          <ac:chgData name="PSSE Żary - Mariola Zuchniarz-Płończak" userId="366380bd-d23f-48eb-ad42-031ea3ffa13f" providerId="ADAL" clId="{D8D1F383-6C72-4BB7-AB27-0BF756862A64}" dt="2023-11-02T13:20:59.699" v="4077" actId="26606"/>
          <ac:spMkLst>
            <pc:docMk/>
            <pc:sldMk cId="693903172" sldId="267"/>
            <ac:spMk id="9" creationId="{A65AC7D1-EAA9-48F5-B509-60A7F50BF703}"/>
          </ac:spMkLst>
        </pc:spChg>
        <pc:spChg chg="add del">
          <ac:chgData name="PSSE Żary - Mariola Zuchniarz-Płończak" userId="366380bd-d23f-48eb-ad42-031ea3ffa13f" providerId="ADAL" clId="{D8D1F383-6C72-4BB7-AB27-0BF756862A64}" dt="2023-11-02T13:20:59.699" v="4077" actId="26606"/>
          <ac:spMkLst>
            <pc:docMk/>
            <pc:sldMk cId="693903172" sldId="267"/>
            <ac:spMk id="11" creationId="{D6320AF9-619A-4175-865B-5663E1AEF4C5}"/>
          </ac:spMkLst>
        </pc:spChg>
        <pc:spChg chg="add del">
          <ac:chgData name="PSSE Żary - Mariola Zuchniarz-Płończak" userId="366380bd-d23f-48eb-ad42-031ea3ffa13f" providerId="ADAL" clId="{D8D1F383-6C72-4BB7-AB27-0BF756862A64}" dt="2023-11-02T13:20:59.699" v="4077" actId="26606"/>
          <ac:spMkLst>
            <pc:docMk/>
            <pc:sldMk cId="693903172" sldId="267"/>
            <ac:spMk id="17" creationId="{7E018740-5C2B-4A41-AC1A-7E68D1EC1954}"/>
          </ac:spMkLst>
        </pc:spChg>
        <pc:spChg chg="add del">
          <ac:chgData name="PSSE Żary - Mariola Zuchniarz-Płończak" userId="366380bd-d23f-48eb-ad42-031ea3ffa13f" providerId="ADAL" clId="{D8D1F383-6C72-4BB7-AB27-0BF756862A64}" dt="2023-11-02T13:20:59.699" v="4077" actId="26606"/>
          <ac:spMkLst>
            <pc:docMk/>
            <pc:sldMk cId="693903172" sldId="267"/>
            <ac:spMk id="19" creationId="{166F75A4-C475-4941-8EE2-B80A06A2C1BB}"/>
          </ac:spMkLst>
        </pc:spChg>
        <pc:spChg chg="add del">
          <ac:chgData name="PSSE Żary - Mariola Zuchniarz-Płończak" userId="366380bd-d23f-48eb-ad42-031ea3ffa13f" providerId="ADAL" clId="{D8D1F383-6C72-4BB7-AB27-0BF756862A64}" dt="2023-11-02T13:20:59.699" v="4077" actId="26606"/>
          <ac:spMkLst>
            <pc:docMk/>
            <pc:sldMk cId="693903172" sldId="267"/>
            <ac:spMk id="21" creationId="{A032553A-72E8-4B0D-8405-FF9771C9AF05}"/>
          </ac:spMkLst>
        </pc:spChg>
        <pc:spChg chg="add del">
          <ac:chgData name="PSSE Żary - Mariola Zuchniarz-Płończak" userId="366380bd-d23f-48eb-ad42-031ea3ffa13f" providerId="ADAL" clId="{D8D1F383-6C72-4BB7-AB27-0BF756862A64}" dt="2023-11-02T13:20:59.699" v="4077" actId="26606"/>
          <ac:spMkLst>
            <pc:docMk/>
            <pc:sldMk cId="693903172" sldId="267"/>
            <ac:spMk id="23" creationId="{765800AC-C3B9-498E-87BC-29FAE4C76B21}"/>
          </ac:spMkLst>
        </pc:spChg>
        <pc:spChg chg="add del">
          <ac:chgData name="PSSE Żary - Mariola Zuchniarz-Płończak" userId="366380bd-d23f-48eb-ad42-031ea3ffa13f" providerId="ADAL" clId="{D8D1F383-6C72-4BB7-AB27-0BF756862A64}" dt="2023-11-02T13:20:59.699" v="4077" actId="26606"/>
          <ac:spMkLst>
            <pc:docMk/>
            <pc:sldMk cId="693903172" sldId="267"/>
            <ac:spMk id="25" creationId="{1F9D6ACB-2FF4-49F9-978A-E0D5327FC635}"/>
          </ac:spMkLst>
        </pc:spChg>
        <pc:spChg chg="add del">
          <ac:chgData name="PSSE Żary - Mariola Zuchniarz-Płończak" userId="366380bd-d23f-48eb-ad42-031ea3ffa13f" providerId="ADAL" clId="{D8D1F383-6C72-4BB7-AB27-0BF756862A64}" dt="2023-11-02T13:20:59.699" v="4077" actId="26606"/>
          <ac:spMkLst>
            <pc:docMk/>
            <pc:sldMk cId="693903172" sldId="267"/>
            <ac:spMk id="27" creationId="{A5EC319D-0FEA-4B95-A3EA-01E35672C95B}"/>
          </ac:spMkLst>
        </pc:spChg>
        <pc:spChg chg="add del">
          <ac:chgData name="PSSE Żary - Mariola Zuchniarz-Płończak" userId="366380bd-d23f-48eb-ad42-031ea3ffa13f" providerId="ADAL" clId="{D8D1F383-6C72-4BB7-AB27-0BF756862A64}" dt="2023-11-02T13:21:04.191" v="4079" actId="26606"/>
          <ac:spMkLst>
            <pc:docMk/>
            <pc:sldMk cId="693903172" sldId="267"/>
            <ac:spMk id="29" creationId="{3BCB5F6A-9EB0-40B0-9D13-3023E9A20508}"/>
          </ac:spMkLst>
        </pc:spChg>
        <pc:picChg chg="add mod">
          <ac:chgData name="PSSE Żary - Mariola Zuchniarz-Płończak" userId="366380bd-d23f-48eb-ad42-031ea3ffa13f" providerId="ADAL" clId="{D8D1F383-6C72-4BB7-AB27-0BF756862A64}" dt="2023-11-02T13:23:11.171" v="4090" actId="26606"/>
          <ac:picMkLst>
            <pc:docMk/>
            <pc:sldMk cId="693903172" sldId="267"/>
            <ac:picMk id="4" creationId="{A9A76068-A686-62BC-4354-97F149FDA4EF}"/>
          </ac:picMkLst>
        </pc:picChg>
        <pc:cxnChg chg="add del">
          <ac:chgData name="PSSE Żary - Mariola Zuchniarz-Płończak" userId="366380bd-d23f-48eb-ad42-031ea3ffa13f" providerId="ADAL" clId="{D8D1F383-6C72-4BB7-AB27-0BF756862A64}" dt="2023-11-02T13:20:59.699" v="4077" actId="26606"/>
          <ac:cxnSpMkLst>
            <pc:docMk/>
            <pc:sldMk cId="693903172" sldId="267"/>
            <ac:cxnSpMk id="13" creationId="{063B6EC6-D752-4EE7-908B-F8F19E8C7FEA}"/>
          </ac:cxnSpMkLst>
        </pc:cxnChg>
        <pc:cxnChg chg="add del">
          <ac:chgData name="PSSE Żary - Mariola Zuchniarz-Płończak" userId="366380bd-d23f-48eb-ad42-031ea3ffa13f" providerId="ADAL" clId="{D8D1F383-6C72-4BB7-AB27-0BF756862A64}" dt="2023-11-02T13:20:59.699" v="4077" actId="26606"/>
          <ac:cxnSpMkLst>
            <pc:docMk/>
            <pc:sldMk cId="693903172" sldId="267"/>
            <ac:cxnSpMk id="15" creationId="{EFECD4E8-AD3E-4228-82A2-9461958EA94D}"/>
          </ac:cxnSpMkLst>
        </pc:cxnChg>
      </pc:sldChg>
      <pc:sldChg chg="addSp delSp modSp new mod setBg">
        <pc:chgData name="PSSE Żary - Mariola Zuchniarz-Płończak" userId="366380bd-d23f-48eb-ad42-031ea3ffa13f" providerId="ADAL" clId="{D8D1F383-6C72-4BB7-AB27-0BF756862A64}" dt="2023-10-30T11:57:35.062" v="3518" actId="14100"/>
        <pc:sldMkLst>
          <pc:docMk/>
          <pc:sldMk cId="1751201218" sldId="268"/>
        </pc:sldMkLst>
        <pc:spChg chg="add del">
          <ac:chgData name="PSSE Żary - Mariola Zuchniarz-Płończak" userId="366380bd-d23f-48eb-ad42-031ea3ffa13f" providerId="ADAL" clId="{D8D1F383-6C72-4BB7-AB27-0BF756862A64}" dt="2023-10-30T11:54:58.412" v="3494" actId="26606"/>
          <ac:spMkLst>
            <pc:docMk/>
            <pc:sldMk cId="1751201218" sldId="268"/>
            <ac:spMk id="6" creationId="{21029ED5-F105-4DD2-99C8-1E4422817978}"/>
          </ac:spMkLst>
        </pc:spChg>
        <pc:spChg chg="add del">
          <ac:chgData name="PSSE Żary - Mariola Zuchniarz-Płończak" userId="366380bd-d23f-48eb-ad42-031ea3ffa13f" providerId="ADAL" clId="{D8D1F383-6C72-4BB7-AB27-0BF756862A64}" dt="2023-10-30T11:52:04.633" v="3470" actId="26606"/>
          <ac:spMkLst>
            <pc:docMk/>
            <pc:sldMk cId="1751201218" sldId="268"/>
            <ac:spMk id="7" creationId="{21029ED5-F105-4DD2-99C8-1E4422817978}"/>
          </ac:spMkLst>
        </pc:spChg>
        <pc:spChg chg="add del">
          <ac:chgData name="PSSE Żary - Mariola Zuchniarz-Płończak" userId="366380bd-d23f-48eb-ad42-031ea3ffa13f" providerId="ADAL" clId="{D8D1F383-6C72-4BB7-AB27-0BF756862A64}" dt="2023-10-30T11:52:41.956" v="3480" actId="26606"/>
          <ac:spMkLst>
            <pc:docMk/>
            <pc:sldMk cId="1751201218" sldId="268"/>
            <ac:spMk id="13" creationId="{7FBCF2A6-1F18-4B68-B5D2-5B763ED4159A}"/>
          </ac:spMkLst>
        </pc:spChg>
        <pc:spChg chg="add del">
          <ac:chgData name="PSSE Żary - Mariola Zuchniarz-Płończak" userId="366380bd-d23f-48eb-ad42-031ea3ffa13f" providerId="ADAL" clId="{D8D1F383-6C72-4BB7-AB27-0BF756862A64}" dt="2023-10-30T11:52:41.956" v="3480" actId="26606"/>
          <ac:spMkLst>
            <pc:docMk/>
            <pc:sldMk cId="1751201218" sldId="268"/>
            <ac:spMk id="15" creationId="{FF3A27FB-A693-4A75-951E-0C77CD98F032}"/>
          </ac:spMkLst>
        </pc:spChg>
        <pc:spChg chg="add del">
          <ac:chgData name="PSSE Żary - Mariola Zuchniarz-Płończak" userId="366380bd-d23f-48eb-ad42-031ea3ffa13f" providerId="ADAL" clId="{D8D1F383-6C72-4BB7-AB27-0BF756862A64}" dt="2023-10-30T11:52:04.633" v="3470" actId="26606"/>
          <ac:spMkLst>
            <pc:docMk/>
            <pc:sldMk cId="1751201218" sldId="268"/>
            <ac:spMk id="20" creationId="{5C9652B3-A450-4ED6-8FBF-F536BA60B4D8}"/>
          </ac:spMkLst>
        </pc:spChg>
        <pc:spChg chg="add del">
          <ac:chgData name="PSSE Żary - Mariola Zuchniarz-Płończak" userId="366380bd-d23f-48eb-ad42-031ea3ffa13f" providerId="ADAL" clId="{D8D1F383-6C72-4BB7-AB27-0BF756862A64}" dt="2023-10-30T11:52:19.536" v="3472" actId="26606"/>
          <ac:spMkLst>
            <pc:docMk/>
            <pc:sldMk cId="1751201218" sldId="268"/>
            <ac:spMk id="22" creationId="{21029ED5-F105-4DD2-99C8-1E4422817978}"/>
          </ac:spMkLst>
        </pc:spChg>
        <pc:spChg chg="add del">
          <ac:chgData name="PSSE Żary - Mariola Zuchniarz-Płończak" userId="366380bd-d23f-48eb-ad42-031ea3ffa13f" providerId="ADAL" clId="{D8D1F383-6C72-4BB7-AB27-0BF756862A64}" dt="2023-10-30T11:54:58.412" v="3494" actId="26606"/>
          <ac:spMkLst>
            <pc:docMk/>
            <pc:sldMk cId="1751201218" sldId="268"/>
            <ac:spMk id="24" creationId="{5C9652B3-A450-4ED6-8FBF-F536BA60B4D8}"/>
          </ac:spMkLst>
        </pc:spChg>
        <pc:spChg chg="add del">
          <ac:chgData name="PSSE Żary - Mariola Zuchniarz-Płończak" userId="366380bd-d23f-48eb-ad42-031ea3ffa13f" providerId="ADAL" clId="{D8D1F383-6C72-4BB7-AB27-0BF756862A64}" dt="2023-10-30T11:54:59.566" v="3496" actId="26606"/>
          <ac:spMkLst>
            <pc:docMk/>
            <pc:sldMk cId="1751201218" sldId="268"/>
            <ac:spMk id="26" creationId="{21029ED5-F105-4DD2-99C8-1E4422817978}"/>
          </ac:spMkLst>
        </pc:spChg>
        <pc:spChg chg="add del">
          <ac:chgData name="PSSE Żary - Mariola Zuchniarz-Płończak" userId="366380bd-d23f-48eb-ad42-031ea3ffa13f" providerId="ADAL" clId="{D8D1F383-6C72-4BB7-AB27-0BF756862A64}" dt="2023-10-30T11:52:19.536" v="3472" actId="26606"/>
          <ac:spMkLst>
            <pc:docMk/>
            <pc:sldMk cId="1751201218" sldId="268"/>
            <ac:spMk id="32" creationId="{5C9652B3-A450-4ED6-8FBF-F536BA60B4D8}"/>
          </ac:spMkLst>
        </pc:spChg>
        <pc:spChg chg="add del">
          <ac:chgData name="PSSE Żary - Mariola Zuchniarz-Płończak" userId="366380bd-d23f-48eb-ad42-031ea3ffa13f" providerId="ADAL" clId="{D8D1F383-6C72-4BB7-AB27-0BF756862A64}" dt="2023-10-30T11:52:26.114" v="3474" actId="26606"/>
          <ac:spMkLst>
            <pc:docMk/>
            <pc:sldMk cId="1751201218" sldId="268"/>
            <ac:spMk id="34" creationId="{21029ED5-F105-4DD2-99C8-1E4422817978}"/>
          </ac:spMkLst>
        </pc:spChg>
        <pc:spChg chg="add del">
          <ac:chgData name="PSSE Żary - Mariola Zuchniarz-Płończak" userId="366380bd-d23f-48eb-ad42-031ea3ffa13f" providerId="ADAL" clId="{D8D1F383-6C72-4BB7-AB27-0BF756862A64}" dt="2023-10-30T11:52:26.114" v="3474" actId="26606"/>
          <ac:spMkLst>
            <pc:docMk/>
            <pc:sldMk cId="1751201218" sldId="268"/>
            <ac:spMk id="36" creationId="{5C9652B3-A450-4ED6-8FBF-F536BA60B4D8}"/>
          </ac:spMkLst>
        </pc:spChg>
        <pc:spChg chg="add del">
          <ac:chgData name="PSSE Żary - Mariola Zuchniarz-Płończak" userId="366380bd-d23f-48eb-ad42-031ea3ffa13f" providerId="ADAL" clId="{D8D1F383-6C72-4BB7-AB27-0BF756862A64}" dt="2023-10-30T11:52:32.899" v="3476" actId="26606"/>
          <ac:spMkLst>
            <pc:docMk/>
            <pc:sldMk cId="1751201218" sldId="268"/>
            <ac:spMk id="38" creationId="{21029ED5-F105-4DD2-99C8-1E4422817978}"/>
          </ac:spMkLst>
        </pc:spChg>
        <pc:spChg chg="add del">
          <ac:chgData name="PSSE Żary - Mariola Zuchniarz-Płończak" userId="366380bd-d23f-48eb-ad42-031ea3ffa13f" providerId="ADAL" clId="{D8D1F383-6C72-4BB7-AB27-0BF756862A64}" dt="2023-10-30T11:54:59.566" v="3496" actId="26606"/>
          <ac:spMkLst>
            <pc:docMk/>
            <pc:sldMk cId="1751201218" sldId="268"/>
            <ac:spMk id="42" creationId="{5C9652B3-A450-4ED6-8FBF-F536BA60B4D8}"/>
          </ac:spMkLst>
        </pc:spChg>
        <pc:spChg chg="add del">
          <ac:chgData name="PSSE Żary - Mariola Zuchniarz-Płończak" userId="366380bd-d23f-48eb-ad42-031ea3ffa13f" providerId="ADAL" clId="{D8D1F383-6C72-4BB7-AB27-0BF756862A64}" dt="2023-10-30T11:57:09.154" v="3511" actId="26606"/>
          <ac:spMkLst>
            <pc:docMk/>
            <pc:sldMk cId="1751201218" sldId="268"/>
            <ac:spMk id="44" creationId="{21029ED5-F105-4DD2-99C8-1E4422817978}"/>
          </ac:spMkLst>
        </pc:spChg>
        <pc:spChg chg="add del">
          <ac:chgData name="PSSE Żary - Mariola Zuchniarz-Płończak" userId="366380bd-d23f-48eb-ad42-031ea3ffa13f" providerId="ADAL" clId="{D8D1F383-6C72-4BB7-AB27-0BF756862A64}" dt="2023-10-30T11:52:32.899" v="3476" actId="26606"/>
          <ac:spMkLst>
            <pc:docMk/>
            <pc:sldMk cId="1751201218" sldId="268"/>
            <ac:spMk id="48" creationId="{5C9652B3-A450-4ED6-8FBF-F536BA60B4D8}"/>
          </ac:spMkLst>
        </pc:spChg>
        <pc:spChg chg="add del">
          <ac:chgData name="PSSE Żary - Mariola Zuchniarz-Płończak" userId="366380bd-d23f-48eb-ad42-031ea3ffa13f" providerId="ADAL" clId="{D8D1F383-6C72-4BB7-AB27-0BF756862A64}" dt="2023-10-30T11:57:09.154" v="3511" actId="26606"/>
          <ac:spMkLst>
            <pc:docMk/>
            <pc:sldMk cId="1751201218" sldId="268"/>
            <ac:spMk id="51" creationId="{5C9652B3-A450-4ED6-8FBF-F536BA60B4D8}"/>
          </ac:spMkLst>
        </pc:spChg>
        <pc:spChg chg="add del">
          <ac:chgData name="PSSE Żary - Mariola Zuchniarz-Płończak" userId="366380bd-d23f-48eb-ad42-031ea3ffa13f" providerId="ADAL" clId="{D8D1F383-6C72-4BB7-AB27-0BF756862A64}" dt="2023-10-30T11:52:41.956" v="3480" actId="26606"/>
          <ac:spMkLst>
            <pc:docMk/>
            <pc:sldMk cId="1751201218" sldId="268"/>
            <ac:spMk id="53" creationId="{85C2136B-77EC-41E9-BDB6-58A4AE1429B7}"/>
          </ac:spMkLst>
        </pc:spChg>
        <pc:spChg chg="add">
          <ac:chgData name="PSSE Żary - Mariola Zuchniarz-Płończak" userId="366380bd-d23f-48eb-ad42-031ea3ffa13f" providerId="ADAL" clId="{D8D1F383-6C72-4BB7-AB27-0BF756862A64}" dt="2023-10-30T11:57:09.154" v="3511" actId="26606"/>
          <ac:spMkLst>
            <pc:docMk/>
            <pc:sldMk cId="1751201218" sldId="268"/>
            <ac:spMk id="56" creationId="{03E8462A-FEBA-4848-81CC-3F8DA3E477BE}"/>
          </ac:spMkLst>
        </pc:spChg>
        <pc:spChg chg="add">
          <ac:chgData name="PSSE Żary - Mariola Zuchniarz-Płończak" userId="366380bd-d23f-48eb-ad42-031ea3ffa13f" providerId="ADAL" clId="{D8D1F383-6C72-4BB7-AB27-0BF756862A64}" dt="2023-10-30T11:57:09.154" v="3511" actId="26606"/>
          <ac:spMkLst>
            <pc:docMk/>
            <pc:sldMk cId="1751201218" sldId="268"/>
            <ac:spMk id="69" creationId="{7941F9B1-B01B-4A84-89D9-B169AEB4E456}"/>
          </ac:spMkLst>
        </pc:spChg>
        <pc:grpChg chg="add del">
          <ac:chgData name="PSSE Żary - Mariola Zuchniarz-Płończak" userId="366380bd-d23f-48eb-ad42-031ea3ffa13f" providerId="ADAL" clId="{D8D1F383-6C72-4BB7-AB27-0BF756862A64}" dt="2023-10-30T11:52:04.633" v="3470" actId="26606"/>
          <ac:grpSpMkLst>
            <pc:docMk/>
            <pc:sldMk cId="1751201218" sldId="268"/>
            <ac:grpSpMk id="9" creationId="{2D621E68-BF28-4A1C-B1A2-4E55E139E79A}"/>
          </ac:grpSpMkLst>
        </pc:grpChg>
        <pc:grpChg chg="add del">
          <ac:chgData name="PSSE Żary - Mariola Zuchniarz-Płończak" userId="366380bd-d23f-48eb-ad42-031ea3ffa13f" providerId="ADAL" clId="{D8D1F383-6C72-4BB7-AB27-0BF756862A64}" dt="2023-10-30T11:54:58.412" v="3494" actId="26606"/>
          <ac:grpSpMkLst>
            <pc:docMk/>
            <pc:sldMk cId="1751201218" sldId="268"/>
            <ac:grpSpMk id="11" creationId="{2D621E68-BF28-4A1C-B1A2-4E55E139E79A}"/>
          </ac:grpSpMkLst>
        </pc:grpChg>
        <pc:grpChg chg="add del">
          <ac:chgData name="PSSE Żary - Mariola Zuchniarz-Płończak" userId="366380bd-d23f-48eb-ad42-031ea3ffa13f" providerId="ADAL" clId="{D8D1F383-6C72-4BB7-AB27-0BF756862A64}" dt="2023-10-30T11:52:19.536" v="3472" actId="26606"/>
          <ac:grpSpMkLst>
            <pc:docMk/>
            <pc:sldMk cId="1751201218" sldId="268"/>
            <ac:grpSpMk id="23" creationId="{2D621E68-BF28-4A1C-B1A2-4E55E139E79A}"/>
          </ac:grpSpMkLst>
        </pc:grpChg>
        <pc:grpChg chg="add del">
          <ac:chgData name="PSSE Żary - Mariola Zuchniarz-Płończak" userId="366380bd-d23f-48eb-ad42-031ea3ffa13f" providerId="ADAL" clId="{D8D1F383-6C72-4BB7-AB27-0BF756862A64}" dt="2023-10-30T11:54:59.566" v="3496" actId="26606"/>
          <ac:grpSpMkLst>
            <pc:docMk/>
            <pc:sldMk cId="1751201218" sldId="268"/>
            <ac:grpSpMk id="27" creationId="{2D621E68-BF28-4A1C-B1A2-4E55E139E79A}"/>
          </ac:grpSpMkLst>
        </pc:grpChg>
        <pc:grpChg chg="add del">
          <ac:chgData name="PSSE Żary - Mariola Zuchniarz-Płończak" userId="366380bd-d23f-48eb-ad42-031ea3ffa13f" providerId="ADAL" clId="{D8D1F383-6C72-4BB7-AB27-0BF756862A64}" dt="2023-10-30T11:52:26.114" v="3474" actId="26606"/>
          <ac:grpSpMkLst>
            <pc:docMk/>
            <pc:sldMk cId="1751201218" sldId="268"/>
            <ac:grpSpMk id="35" creationId="{2D621E68-BF28-4A1C-B1A2-4E55E139E79A}"/>
          </ac:grpSpMkLst>
        </pc:grpChg>
        <pc:grpChg chg="add del">
          <ac:chgData name="PSSE Żary - Mariola Zuchniarz-Płończak" userId="366380bd-d23f-48eb-ad42-031ea3ffa13f" providerId="ADAL" clId="{D8D1F383-6C72-4BB7-AB27-0BF756862A64}" dt="2023-10-30T11:52:32.899" v="3476" actId="26606"/>
          <ac:grpSpMkLst>
            <pc:docMk/>
            <pc:sldMk cId="1751201218" sldId="268"/>
            <ac:grpSpMk id="39" creationId="{2D621E68-BF28-4A1C-B1A2-4E55E139E79A}"/>
          </ac:grpSpMkLst>
        </pc:grpChg>
        <pc:grpChg chg="add del">
          <ac:chgData name="PSSE Żary - Mariola Zuchniarz-Płończak" userId="366380bd-d23f-48eb-ad42-031ea3ffa13f" providerId="ADAL" clId="{D8D1F383-6C72-4BB7-AB27-0BF756862A64}" dt="2023-10-30T11:57:09.154" v="3511" actId="26606"/>
          <ac:grpSpMkLst>
            <pc:docMk/>
            <pc:sldMk cId="1751201218" sldId="268"/>
            <ac:grpSpMk id="45" creationId="{2D621E68-BF28-4A1C-B1A2-4E55E139E79A}"/>
          </ac:grpSpMkLst>
        </pc:grpChg>
        <pc:grpChg chg="add del">
          <ac:chgData name="PSSE Żary - Mariola Zuchniarz-Płończak" userId="366380bd-d23f-48eb-ad42-031ea3ffa13f" providerId="ADAL" clId="{D8D1F383-6C72-4BB7-AB27-0BF756862A64}" dt="2023-10-30T11:52:36.936" v="3478" actId="26606"/>
          <ac:grpSpMkLst>
            <pc:docMk/>
            <pc:sldMk cId="1751201218" sldId="268"/>
            <ac:grpSpMk id="50" creationId="{538CE316-3B29-4943-A0E9-35F8B350B3A1}"/>
          </ac:grpSpMkLst>
        </pc:grpChg>
        <pc:grpChg chg="add">
          <ac:chgData name="PSSE Żary - Mariola Zuchniarz-Płończak" userId="366380bd-d23f-48eb-ad42-031ea3ffa13f" providerId="ADAL" clId="{D8D1F383-6C72-4BB7-AB27-0BF756862A64}" dt="2023-10-30T11:57:09.154" v="3511" actId="26606"/>
          <ac:grpSpMkLst>
            <pc:docMk/>
            <pc:sldMk cId="1751201218" sldId="268"/>
            <ac:grpSpMk id="58" creationId="{2109F83F-40FE-4DB3-84CC-09FB3340D06D}"/>
          </ac:grpSpMkLst>
        </pc:grpChg>
        <pc:picChg chg="add del mod">
          <ac:chgData name="PSSE Żary - Mariola Zuchniarz-Płończak" userId="366380bd-d23f-48eb-ad42-031ea3ffa13f" providerId="ADAL" clId="{D8D1F383-6C72-4BB7-AB27-0BF756862A64}" dt="2023-10-30T11:53:48.420" v="3486" actId="21"/>
          <ac:picMkLst>
            <pc:docMk/>
            <pc:sldMk cId="1751201218" sldId="268"/>
            <ac:picMk id="2" creationId="{E69FED7C-FACB-FF4C-3CDE-2BD75044D537}"/>
          </ac:picMkLst>
        </pc:picChg>
        <pc:picChg chg="add del mod modCrop">
          <ac:chgData name="PSSE Żary - Mariola Zuchniarz-Płończak" userId="366380bd-d23f-48eb-ad42-031ea3ffa13f" providerId="ADAL" clId="{D8D1F383-6C72-4BB7-AB27-0BF756862A64}" dt="2023-10-30T11:54:39.008" v="3491" actId="478"/>
          <ac:picMkLst>
            <pc:docMk/>
            <pc:sldMk cId="1751201218" sldId="268"/>
            <ac:picMk id="3" creationId="{394196D4-D752-3209-528D-EBFD1AA46742}"/>
          </ac:picMkLst>
        </pc:picChg>
        <pc:picChg chg="add mod modCrop">
          <ac:chgData name="PSSE Żary - Mariola Zuchniarz-Płończak" userId="366380bd-d23f-48eb-ad42-031ea3ffa13f" providerId="ADAL" clId="{D8D1F383-6C72-4BB7-AB27-0BF756862A64}" dt="2023-10-30T11:57:35.062" v="3518" actId="14100"/>
          <ac:picMkLst>
            <pc:docMk/>
            <pc:sldMk cId="1751201218" sldId="268"/>
            <ac:picMk id="4" creationId="{CDFA90AA-AF7E-9396-4C2A-9687BA754A53}"/>
          </ac:picMkLst>
        </pc:picChg>
        <pc:cxnChg chg="add del">
          <ac:chgData name="PSSE Żary - Mariola Zuchniarz-Płończak" userId="366380bd-d23f-48eb-ad42-031ea3ffa13f" providerId="ADAL" clId="{D8D1F383-6C72-4BB7-AB27-0BF756862A64}" dt="2023-10-30T11:52:41.956" v="3480" actId="26606"/>
          <ac:cxnSpMkLst>
            <pc:docMk/>
            <pc:sldMk cId="1751201218" sldId="268"/>
            <ac:cxnSpMk id="54" creationId="{E55891F3-A5E2-4418-8950-25FA2B731209}"/>
          </ac:cxnSpMkLst>
        </pc:cxnChg>
        <pc:cxnChg chg="add del">
          <ac:chgData name="PSSE Żary - Mariola Zuchniarz-Płończak" userId="366380bd-d23f-48eb-ad42-031ea3ffa13f" providerId="ADAL" clId="{D8D1F383-6C72-4BB7-AB27-0BF756862A64}" dt="2023-10-30T11:52:41.956" v="3480" actId="26606"/>
          <ac:cxnSpMkLst>
            <pc:docMk/>
            <pc:sldMk cId="1751201218" sldId="268"/>
            <ac:cxnSpMk id="55" creationId="{FB1FCEB1-A7E1-417C-A7EF-AA30D5A0859F}"/>
          </ac:cxnSpMkLst>
        </pc:cxnChg>
      </pc:sldChg>
      <pc:sldChg chg="addSp delSp modSp new mod setBg">
        <pc:chgData name="PSSE Żary - Mariola Zuchniarz-Płończak" userId="366380bd-d23f-48eb-ad42-031ea3ffa13f" providerId="ADAL" clId="{D8D1F383-6C72-4BB7-AB27-0BF756862A64}" dt="2023-11-02T13:32:32.527" v="4100" actId="26606"/>
        <pc:sldMkLst>
          <pc:docMk/>
          <pc:sldMk cId="3456390442" sldId="269"/>
        </pc:sldMkLst>
        <pc:spChg chg="mod">
          <ac:chgData name="PSSE Żary - Mariola Zuchniarz-Płończak" userId="366380bd-d23f-48eb-ad42-031ea3ffa13f" providerId="ADAL" clId="{D8D1F383-6C72-4BB7-AB27-0BF756862A64}" dt="2023-11-02T13:32:32.527" v="4100" actId="26606"/>
          <ac:spMkLst>
            <pc:docMk/>
            <pc:sldMk cId="3456390442" sldId="269"/>
            <ac:spMk id="2" creationId="{E32034F8-0321-1096-A569-D1ECDAB43932}"/>
          </ac:spMkLst>
        </pc:spChg>
        <pc:spChg chg="mod ord">
          <ac:chgData name="PSSE Żary - Mariola Zuchniarz-Płończak" userId="366380bd-d23f-48eb-ad42-031ea3ffa13f" providerId="ADAL" clId="{D8D1F383-6C72-4BB7-AB27-0BF756862A64}" dt="2023-11-02T13:32:32.527" v="4100" actId="26606"/>
          <ac:spMkLst>
            <pc:docMk/>
            <pc:sldMk cId="3456390442" sldId="269"/>
            <ac:spMk id="3" creationId="{6374F512-BD87-BD5C-A0B4-88B543BB0FD9}"/>
          </ac:spMkLst>
        </pc:spChg>
        <pc:spChg chg="add del">
          <ac:chgData name="PSSE Żary - Mariola Zuchniarz-Płończak" userId="366380bd-d23f-48eb-ad42-031ea3ffa13f" providerId="ADAL" clId="{D8D1F383-6C72-4BB7-AB27-0BF756862A64}" dt="2023-11-02T13:31:56.464" v="4097" actId="26606"/>
          <ac:spMkLst>
            <pc:docMk/>
            <pc:sldMk cId="3456390442" sldId="269"/>
            <ac:spMk id="13" creationId="{3F088236-D655-4F88-B238-E16762358025}"/>
          </ac:spMkLst>
        </pc:spChg>
        <pc:spChg chg="add del">
          <ac:chgData name="PSSE Żary - Mariola Zuchniarz-Płończak" userId="366380bd-d23f-48eb-ad42-031ea3ffa13f" providerId="ADAL" clId="{D8D1F383-6C72-4BB7-AB27-0BF756862A64}" dt="2023-11-02T13:31:56.464" v="4097" actId="26606"/>
          <ac:spMkLst>
            <pc:docMk/>
            <pc:sldMk cId="3456390442" sldId="269"/>
            <ac:spMk id="15" creationId="{3DAC0C92-199E-475C-9390-119A9B027276}"/>
          </ac:spMkLst>
        </pc:spChg>
        <pc:spChg chg="add del">
          <ac:chgData name="PSSE Żary - Mariola Zuchniarz-Płończak" userId="366380bd-d23f-48eb-ad42-031ea3ffa13f" providerId="ADAL" clId="{D8D1F383-6C72-4BB7-AB27-0BF756862A64}" dt="2023-11-02T13:31:56.464" v="4097" actId="26606"/>
          <ac:spMkLst>
            <pc:docMk/>
            <pc:sldMk cId="3456390442" sldId="269"/>
            <ac:spMk id="17" creationId="{C4CFB339-0ED8-4FE2-9EF1-6D1375B8499B}"/>
          </ac:spMkLst>
        </pc:spChg>
        <pc:spChg chg="add del">
          <ac:chgData name="PSSE Żary - Mariola Zuchniarz-Płończak" userId="366380bd-d23f-48eb-ad42-031ea3ffa13f" providerId="ADAL" clId="{D8D1F383-6C72-4BB7-AB27-0BF756862A64}" dt="2023-11-02T13:31:56.464" v="4097" actId="26606"/>
          <ac:spMkLst>
            <pc:docMk/>
            <pc:sldMk cId="3456390442" sldId="269"/>
            <ac:spMk id="19" creationId="{31896C80-2069-4431-9C19-83B913734490}"/>
          </ac:spMkLst>
        </pc:spChg>
        <pc:spChg chg="add del">
          <ac:chgData name="PSSE Żary - Mariola Zuchniarz-Płończak" userId="366380bd-d23f-48eb-ad42-031ea3ffa13f" providerId="ADAL" clId="{D8D1F383-6C72-4BB7-AB27-0BF756862A64}" dt="2023-11-02T13:31:56.464" v="4097" actId="26606"/>
          <ac:spMkLst>
            <pc:docMk/>
            <pc:sldMk cId="3456390442" sldId="269"/>
            <ac:spMk id="21" creationId="{BF120A21-0841-4823-B0C4-28AEBCEF9B78}"/>
          </ac:spMkLst>
        </pc:spChg>
        <pc:spChg chg="add del">
          <ac:chgData name="PSSE Żary - Mariola Zuchniarz-Płończak" userId="366380bd-d23f-48eb-ad42-031ea3ffa13f" providerId="ADAL" clId="{D8D1F383-6C72-4BB7-AB27-0BF756862A64}" dt="2023-11-02T13:31:56.464" v="4097" actId="26606"/>
          <ac:spMkLst>
            <pc:docMk/>
            <pc:sldMk cId="3456390442" sldId="269"/>
            <ac:spMk id="23" creationId="{DBB05BAE-BBD3-4289-899F-A6851503C6B0}"/>
          </ac:spMkLst>
        </pc:spChg>
        <pc:spChg chg="add del">
          <ac:chgData name="PSSE Żary - Mariola Zuchniarz-Płończak" userId="366380bd-d23f-48eb-ad42-031ea3ffa13f" providerId="ADAL" clId="{D8D1F383-6C72-4BB7-AB27-0BF756862A64}" dt="2023-11-02T13:31:56.464" v="4097" actId="26606"/>
          <ac:spMkLst>
            <pc:docMk/>
            <pc:sldMk cId="3456390442" sldId="269"/>
            <ac:spMk id="25" creationId="{9874D11C-36F5-4BBE-A490-019A54E953B0}"/>
          </ac:spMkLst>
        </pc:spChg>
        <pc:spChg chg="add del">
          <ac:chgData name="PSSE Żary - Mariola Zuchniarz-Płończak" userId="366380bd-d23f-48eb-ad42-031ea3ffa13f" providerId="ADAL" clId="{D8D1F383-6C72-4BB7-AB27-0BF756862A64}" dt="2023-11-02T13:32:32.527" v="4099" actId="26606"/>
          <ac:spMkLst>
            <pc:docMk/>
            <pc:sldMk cId="3456390442" sldId="269"/>
            <ac:spMk id="27" creationId="{A5EC319D-0FEA-4B95-A3EA-01E35672C95B}"/>
          </ac:spMkLst>
        </pc:spChg>
        <pc:spChg chg="add del">
          <ac:chgData name="PSSE Żary - Mariola Zuchniarz-Płończak" userId="366380bd-d23f-48eb-ad42-031ea3ffa13f" providerId="ADAL" clId="{D8D1F383-6C72-4BB7-AB27-0BF756862A64}" dt="2023-11-02T13:32:32.527" v="4099" actId="26606"/>
          <ac:spMkLst>
            <pc:docMk/>
            <pc:sldMk cId="3456390442" sldId="269"/>
            <ac:spMk id="28" creationId="{A65AC7D1-EAA9-48F5-B509-60A7F50BF703}"/>
          </ac:spMkLst>
        </pc:spChg>
        <pc:spChg chg="add del">
          <ac:chgData name="PSSE Żary - Mariola Zuchniarz-Płończak" userId="366380bd-d23f-48eb-ad42-031ea3ffa13f" providerId="ADAL" clId="{D8D1F383-6C72-4BB7-AB27-0BF756862A64}" dt="2023-11-02T13:32:32.527" v="4099" actId="26606"/>
          <ac:spMkLst>
            <pc:docMk/>
            <pc:sldMk cId="3456390442" sldId="269"/>
            <ac:spMk id="29" creationId="{D6320AF9-619A-4175-865B-5663E1AEF4C5}"/>
          </ac:spMkLst>
        </pc:spChg>
        <pc:spChg chg="add del">
          <ac:chgData name="PSSE Żary - Mariola Zuchniarz-Płończak" userId="366380bd-d23f-48eb-ad42-031ea3ffa13f" providerId="ADAL" clId="{D8D1F383-6C72-4BB7-AB27-0BF756862A64}" dt="2023-11-02T13:32:32.527" v="4099" actId="26606"/>
          <ac:spMkLst>
            <pc:docMk/>
            <pc:sldMk cId="3456390442" sldId="269"/>
            <ac:spMk id="32" creationId="{7E018740-5C2B-4A41-AC1A-7E68D1EC1954}"/>
          </ac:spMkLst>
        </pc:spChg>
        <pc:spChg chg="add del">
          <ac:chgData name="PSSE Żary - Mariola Zuchniarz-Płończak" userId="366380bd-d23f-48eb-ad42-031ea3ffa13f" providerId="ADAL" clId="{D8D1F383-6C72-4BB7-AB27-0BF756862A64}" dt="2023-11-02T13:32:32.527" v="4099" actId="26606"/>
          <ac:spMkLst>
            <pc:docMk/>
            <pc:sldMk cId="3456390442" sldId="269"/>
            <ac:spMk id="33" creationId="{166F75A4-C475-4941-8EE2-B80A06A2C1BB}"/>
          </ac:spMkLst>
        </pc:spChg>
        <pc:spChg chg="add del">
          <ac:chgData name="PSSE Żary - Mariola Zuchniarz-Płończak" userId="366380bd-d23f-48eb-ad42-031ea3ffa13f" providerId="ADAL" clId="{D8D1F383-6C72-4BB7-AB27-0BF756862A64}" dt="2023-11-02T13:32:32.527" v="4099" actId="26606"/>
          <ac:spMkLst>
            <pc:docMk/>
            <pc:sldMk cId="3456390442" sldId="269"/>
            <ac:spMk id="34" creationId="{A032553A-72E8-4B0D-8405-FF9771C9AF05}"/>
          </ac:spMkLst>
        </pc:spChg>
        <pc:spChg chg="add del">
          <ac:chgData name="PSSE Żary - Mariola Zuchniarz-Płończak" userId="366380bd-d23f-48eb-ad42-031ea3ffa13f" providerId="ADAL" clId="{D8D1F383-6C72-4BB7-AB27-0BF756862A64}" dt="2023-11-02T13:32:32.527" v="4099" actId="26606"/>
          <ac:spMkLst>
            <pc:docMk/>
            <pc:sldMk cId="3456390442" sldId="269"/>
            <ac:spMk id="35" creationId="{765800AC-C3B9-498E-87BC-29FAE4C76B21}"/>
          </ac:spMkLst>
        </pc:spChg>
        <pc:spChg chg="add del">
          <ac:chgData name="PSSE Żary - Mariola Zuchniarz-Płończak" userId="366380bd-d23f-48eb-ad42-031ea3ffa13f" providerId="ADAL" clId="{D8D1F383-6C72-4BB7-AB27-0BF756862A64}" dt="2023-11-02T13:32:32.527" v="4099" actId="26606"/>
          <ac:spMkLst>
            <pc:docMk/>
            <pc:sldMk cId="3456390442" sldId="269"/>
            <ac:spMk id="36" creationId="{1F9D6ACB-2FF4-49F9-978A-E0D5327FC635}"/>
          </ac:spMkLst>
        </pc:spChg>
        <pc:picChg chg="add mod ord">
          <ac:chgData name="PSSE Żary - Mariola Zuchniarz-Płończak" userId="366380bd-d23f-48eb-ad42-031ea3ffa13f" providerId="ADAL" clId="{D8D1F383-6C72-4BB7-AB27-0BF756862A64}" dt="2023-11-02T13:32:32.527" v="4100" actId="26606"/>
          <ac:picMkLst>
            <pc:docMk/>
            <pc:sldMk cId="3456390442" sldId="269"/>
            <ac:picMk id="4" creationId="{38A8E6EF-D0DA-51E0-3DF7-9B8DD67B6B1F}"/>
          </ac:picMkLst>
        </pc:picChg>
        <pc:cxnChg chg="add del">
          <ac:chgData name="PSSE Żary - Mariola Zuchniarz-Płończak" userId="366380bd-d23f-48eb-ad42-031ea3ffa13f" providerId="ADAL" clId="{D8D1F383-6C72-4BB7-AB27-0BF756862A64}" dt="2023-11-02T13:31:56.464" v="4097" actId="26606"/>
          <ac:cxnSpMkLst>
            <pc:docMk/>
            <pc:sldMk cId="3456390442" sldId="269"/>
            <ac:cxnSpMk id="9" creationId="{64FA5DFF-7FE6-4855-84E6-DFA78EE978BD}"/>
          </ac:cxnSpMkLst>
        </pc:cxnChg>
        <pc:cxnChg chg="add del">
          <ac:chgData name="PSSE Żary - Mariola Zuchniarz-Płończak" userId="366380bd-d23f-48eb-ad42-031ea3ffa13f" providerId="ADAL" clId="{D8D1F383-6C72-4BB7-AB27-0BF756862A64}" dt="2023-11-02T13:31:56.464" v="4097" actId="26606"/>
          <ac:cxnSpMkLst>
            <pc:docMk/>
            <pc:sldMk cId="3456390442" sldId="269"/>
            <ac:cxnSpMk id="11" creationId="{2AFD8CBA-54A3-4363-991B-B9C631BBFA74}"/>
          </ac:cxnSpMkLst>
        </pc:cxnChg>
        <pc:cxnChg chg="add del">
          <ac:chgData name="PSSE Żary - Mariola Zuchniarz-Płończak" userId="366380bd-d23f-48eb-ad42-031ea3ffa13f" providerId="ADAL" clId="{D8D1F383-6C72-4BB7-AB27-0BF756862A64}" dt="2023-11-02T13:32:32.527" v="4099" actId="26606"/>
          <ac:cxnSpMkLst>
            <pc:docMk/>
            <pc:sldMk cId="3456390442" sldId="269"/>
            <ac:cxnSpMk id="30" creationId="{063B6EC6-D752-4EE7-908B-F8F19E8C7FEA}"/>
          </ac:cxnSpMkLst>
        </pc:cxnChg>
        <pc:cxnChg chg="add del">
          <ac:chgData name="PSSE Żary - Mariola Zuchniarz-Płończak" userId="366380bd-d23f-48eb-ad42-031ea3ffa13f" providerId="ADAL" clId="{D8D1F383-6C72-4BB7-AB27-0BF756862A64}" dt="2023-11-02T13:32:32.527" v="4099" actId="26606"/>
          <ac:cxnSpMkLst>
            <pc:docMk/>
            <pc:sldMk cId="3456390442" sldId="269"/>
            <ac:cxnSpMk id="31" creationId="{EFECD4E8-AD3E-4228-82A2-9461958EA94D}"/>
          </ac:cxnSpMkLst>
        </pc:cxnChg>
      </pc:sldChg>
      <pc:sldChg chg="modSp new mod">
        <pc:chgData name="PSSE Żary - Mariola Zuchniarz-Płończak" userId="366380bd-d23f-48eb-ad42-031ea3ffa13f" providerId="ADAL" clId="{D8D1F383-6C72-4BB7-AB27-0BF756862A64}" dt="2023-11-07T12:32:42.565" v="5117" actId="20577"/>
        <pc:sldMkLst>
          <pc:docMk/>
          <pc:sldMk cId="3540665825" sldId="270"/>
        </pc:sldMkLst>
        <pc:spChg chg="mod">
          <ac:chgData name="PSSE Żary - Mariola Zuchniarz-Płończak" userId="366380bd-d23f-48eb-ad42-031ea3ffa13f" providerId="ADAL" clId="{D8D1F383-6C72-4BB7-AB27-0BF756862A64}" dt="2023-11-07T11:54:34.551" v="4205" actId="122"/>
          <ac:spMkLst>
            <pc:docMk/>
            <pc:sldMk cId="3540665825" sldId="270"/>
            <ac:spMk id="2" creationId="{6CAD6BB9-20E6-A779-6FB9-929784568B6A}"/>
          </ac:spMkLst>
        </pc:spChg>
        <pc:spChg chg="mod">
          <ac:chgData name="PSSE Żary - Mariola Zuchniarz-Płończak" userId="366380bd-d23f-48eb-ad42-031ea3ffa13f" providerId="ADAL" clId="{D8D1F383-6C72-4BB7-AB27-0BF756862A64}" dt="2023-11-07T12:32:42.565" v="5117" actId="20577"/>
          <ac:spMkLst>
            <pc:docMk/>
            <pc:sldMk cId="3540665825" sldId="270"/>
            <ac:spMk id="3" creationId="{FC56518F-80EA-C69A-8986-4A5CDC8CBFA4}"/>
          </ac:spMkLst>
        </pc:spChg>
      </pc:sldChg>
      <pc:sldChg chg="modSp new mod">
        <pc:chgData name="PSSE Żary - Mariola Zuchniarz-Płończak" userId="366380bd-d23f-48eb-ad42-031ea3ffa13f" providerId="ADAL" clId="{D8D1F383-6C72-4BB7-AB27-0BF756862A64}" dt="2023-11-07T12:38:57.542" v="5241" actId="20577"/>
        <pc:sldMkLst>
          <pc:docMk/>
          <pc:sldMk cId="133069210" sldId="271"/>
        </pc:sldMkLst>
        <pc:spChg chg="mod">
          <ac:chgData name="PSSE Żary - Mariola Zuchniarz-Płończak" userId="366380bd-d23f-48eb-ad42-031ea3ffa13f" providerId="ADAL" clId="{D8D1F383-6C72-4BB7-AB27-0BF756862A64}" dt="2023-11-07T12:15:42.857" v="4498" actId="122"/>
          <ac:spMkLst>
            <pc:docMk/>
            <pc:sldMk cId="133069210" sldId="271"/>
            <ac:spMk id="2" creationId="{728726C5-EFB2-0CB3-382A-D044C7D53412}"/>
          </ac:spMkLst>
        </pc:spChg>
        <pc:spChg chg="mod">
          <ac:chgData name="PSSE Żary - Mariola Zuchniarz-Płończak" userId="366380bd-d23f-48eb-ad42-031ea3ffa13f" providerId="ADAL" clId="{D8D1F383-6C72-4BB7-AB27-0BF756862A64}" dt="2023-11-07T12:38:57.542" v="5241" actId="20577"/>
          <ac:spMkLst>
            <pc:docMk/>
            <pc:sldMk cId="133069210" sldId="271"/>
            <ac:spMk id="3" creationId="{4562203C-4933-C9CA-95CE-3E665F8FA408}"/>
          </ac:spMkLst>
        </pc:spChg>
      </pc:sldChg>
      <pc:sldChg chg="addSp delSp modSp new mod setBg">
        <pc:chgData name="PSSE Żary - Mariola Zuchniarz-Płończak" userId="366380bd-d23f-48eb-ad42-031ea3ffa13f" providerId="ADAL" clId="{D8D1F383-6C72-4BB7-AB27-0BF756862A64}" dt="2023-11-07T12:59:15.104" v="5272"/>
        <pc:sldMkLst>
          <pc:docMk/>
          <pc:sldMk cId="2306516827" sldId="272"/>
        </pc:sldMkLst>
        <pc:spChg chg="mod">
          <ac:chgData name="PSSE Żary - Mariola Zuchniarz-Płończak" userId="366380bd-d23f-48eb-ad42-031ea3ffa13f" providerId="ADAL" clId="{D8D1F383-6C72-4BB7-AB27-0BF756862A64}" dt="2023-11-07T12:47:53.736" v="5270" actId="26606"/>
          <ac:spMkLst>
            <pc:docMk/>
            <pc:sldMk cId="2306516827" sldId="272"/>
            <ac:spMk id="2" creationId="{FD00E079-11BD-C9AF-93D5-3F0860F5B518}"/>
          </ac:spMkLst>
        </pc:spChg>
        <pc:spChg chg="add del">
          <ac:chgData name="PSSE Żary - Mariola Zuchniarz-Płończak" userId="366380bd-d23f-48eb-ad42-031ea3ffa13f" providerId="ADAL" clId="{D8D1F383-6C72-4BB7-AB27-0BF756862A64}" dt="2023-11-07T12:41:46.273" v="5262" actId="26606"/>
          <ac:spMkLst>
            <pc:docMk/>
            <pc:sldMk cId="2306516827" sldId="272"/>
            <ac:spMk id="19" creationId="{2783C067-F8BF-4755-B516-8A0CD74CF60C}"/>
          </ac:spMkLst>
        </pc:spChg>
        <pc:spChg chg="add del">
          <ac:chgData name="PSSE Żary - Mariola Zuchniarz-Płończak" userId="366380bd-d23f-48eb-ad42-031ea3ffa13f" providerId="ADAL" clId="{D8D1F383-6C72-4BB7-AB27-0BF756862A64}" dt="2023-11-07T12:41:46.273" v="5262" actId="26606"/>
          <ac:spMkLst>
            <pc:docMk/>
            <pc:sldMk cId="2306516827" sldId="272"/>
            <ac:spMk id="21" creationId="{2ED796EC-E7FF-46DB-B912-FB08BF12AA6E}"/>
          </ac:spMkLst>
        </pc:spChg>
        <pc:spChg chg="add del">
          <ac:chgData name="PSSE Żary - Mariola Zuchniarz-Płończak" userId="366380bd-d23f-48eb-ad42-031ea3ffa13f" providerId="ADAL" clId="{D8D1F383-6C72-4BB7-AB27-0BF756862A64}" dt="2023-11-07T12:41:46.273" v="5262" actId="26606"/>
          <ac:spMkLst>
            <pc:docMk/>
            <pc:sldMk cId="2306516827" sldId="272"/>
            <ac:spMk id="23" creationId="{549A2DAB-B431-487D-95AD-BB0FECB49E57}"/>
          </ac:spMkLst>
        </pc:spChg>
        <pc:spChg chg="add del">
          <ac:chgData name="PSSE Żary - Mariola Zuchniarz-Płończak" userId="366380bd-d23f-48eb-ad42-031ea3ffa13f" providerId="ADAL" clId="{D8D1F383-6C72-4BB7-AB27-0BF756862A64}" dt="2023-11-07T12:41:46.273" v="5262" actId="26606"/>
          <ac:spMkLst>
            <pc:docMk/>
            <pc:sldMk cId="2306516827" sldId="272"/>
            <ac:spMk id="29" creationId="{0819F787-32B4-46A8-BC57-C6571BCEE243}"/>
          </ac:spMkLst>
        </pc:spChg>
        <pc:spChg chg="add del">
          <ac:chgData name="PSSE Żary - Mariola Zuchniarz-Płończak" userId="366380bd-d23f-48eb-ad42-031ea3ffa13f" providerId="ADAL" clId="{D8D1F383-6C72-4BB7-AB27-0BF756862A64}" dt="2023-11-07T12:47:05.048" v="5264" actId="26606"/>
          <ac:spMkLst>
            <pc:docMk/>
            <pc:sldMk cId="2306516827" sldId="272"/>
            <ac:spMk id="30" creationId="{69370F01-B8C9-4CE4-824C-92B2792E6ED0}"/>
          </ac:spMkLst>
        </pc:spChg>
        <pc:spChg chg="add del">
          <ac:chgData name="PSSE Żary - Mariola Zuchniarz-Płończak" userId="366380bd-d23f-48eb-ad42-031ea3ffa13f" providerId="ADAL" clId="{D8D1F383-6C72-4BB7-AB27-0BF756862A64}" dt="2023-11-07T12:47:05.048" v="5264" actId="26606"/>
          <ac:spMkLst>
            <pc:docMk/>
            <pc:sldMk cId="2306516827" sldId="272"/>
            <ac:spMk id="40" creationId="{0ADFFC45-3DC9-4433-926F-043E879D9DFC}"/>
          </ac:spMkLst>
        </pc:spChg>
        <pc:spChg chg="add del">
          <ac:chgData name="PSSE Żary - Mariola Zuchniarz-Płończak" userId="366380bd-d23f-48eb-ad42-031ea3ffa13f" providerId="ADAL" clId="{D8D1F383-6C72-4BB7-AB27-0BF756862A64}" dt="2023-11-07T12:47:16.896" v="5268" actId="26606"/>
          <ac:spMkLst>
            <pc:docMk/>
            <pc:sldMk cId="2306516827" sldId="272"/>
            <ac:spMk id="47" creationId="{DD6BC9EB-F181-48AB-BCA2-3D1DB20D2D87}"/>
          </ac:spMkLst>
        </pc:spChg>
        <pc:spChg chg="add del">
          <ac:chgData name="PSSE Żary - Mariola Zuchniarz-Płończak" userId="366380bd-d23f-48eb-ad42-031ea3ffa13f" providerId="ADAL" clId="{D8D1F383-6C72-4BB7-AB27-0BF756862A64}" dt="2023-11-07T12:47:16.896" v="5268" actId="26606"/>
          <ac:spMkLst>
            <pc:docMk/>
            <pc:sldMk cId="2306516827" sldId="272"/>
            <ac:spMk id="48" creationId="{D33AAA80-39DC-4020-9BFF-0718F35C7661}"/>
          </ac:spMkLst>
        </pc:spChg>
        <pc:spChg chg="add del">
          <ac:chgData name="PSSE Żary - Mariola Zuchniarz-Płończak" userId="366380bd-d23f-48eb-ad42-031ea3ffa13f" providerId="ADAL" clId="{D8D1F383-6C72-4BB7-AB27-0BF756862A64}" dt="2023-11-07T12:47:16.896" v="5268" actId="26606"/>
          <ac:spMkLst>
            <pc:docMk/>
            <pc:sldMk cId="2306516827" sldId="272"/>
            <ac:spMk id="50" creationId="{1177F295-741F-4EFF-B0CA-BE69295ADA07}"/>
          </ac:spMkLst>
        </pc:spChg>
        <pc:grpChg chg="add del">
          <ac:chgData name="PSSE Żary - Mariola Zuchniarz-Płończak" userId="366380bd-d23f-48eb-ad42-031ea3ffa13f" providerId="ADAL" clId="{D8D1F383-6C72-4BB7-AB27-0BF756862A64}" dt="2023-11-07T12:41:46.273" v="5262" actId="26606"/>
          <ac:grpSpMkLst>
            <pc:docMk/>
            <pc:sldMk cId="2306516827" sldId="272"/>
            <ac:grpSpMk id="7" creationId="{76582886-877C-4AEC-A77F-8055EB9A0CF9}"/>
          </ac:grpSpMkLst>
        </pc:grpChg>
        <pc:grpChg chg="add">
          <ac:chgData name="PSSE Żary - Mariola Zuchniarz-Płończak" userId="366380bd-d23f-48eb-ad42-031ea3ffa13f" providerId="ADAL" clId="{D8D1F383-6C72-4BB7-AB27-0BF756862A64}" dt="2023-11-07T12:47:53.736" v="5270" actId="26606"/>
          <ac:grpSpMkLst>
            <pc:docMk/>
            <pc:sldMk cId="2306516827" sldId="272"/>
            <ac:grpSpMk id="10" creationId="{B4DE830A-B531-4A3B-96F6-0ECE88B08555}"/>
          </ac:grpSpMkLst>
        </pc:grpChg>
        <pc:grpChg chg="add del">
          <ac:chgData name="PSSE Żary - Mariola Zuchniarz-Płończak" userId="366380bd-d23f-48eb-ad42-031ea3ffa13f" providerId="ADAL" clId="{D8D1F383-6C72-4BB7-AB27-0BF756862A64}" dt="2023-11-07T12:47:05.048" v="5264" actId="26606"/>
          <ac:grpSpMkLst>
            <pc:docMk/>
            <pc:sldMk cId="2306516827" sldId="272"/>
            <ac:grpSpMk id="31" creationId="{76582886-877C-4AEC-A77F-8055EB9A0CF9}"/>
          </ac:grpSpMkLst>
        </pc:grpChg>
        <pc:grpChg chg="add del">
          <ac:chgData name="PSSE Żary - Mariola Zuchniarz-Płończak" userId="366380bd-d23f-48eb-ad42-031ea3ffa13f" providerId="ADAL" clId="{D8D1F383-6C72-4BB7-AB27-0BF756862A64}" dt="2023-11-07T12:47:05.048" v="5264" actId="26606"/>
          <ac:grpSpMkLst>
            <pc:docMk/>
            <pc:sldMk cId="2306516827" sldId="272"/>
            <ac:grpSpMk id="41" creationId="{B5F26A87-0610-435F-AA13-BD658385C9D9}"/>
          </ac:grpSpMkLst>
        </pc:grpChg>
        <pc:grpChg chg="add del">
          <ac:chgData name="PSSE Żary - Mariola Zuchniarz-Płończak" userId="366380bd-d23f-48eb-ad42-031ea3ffa13f" providerId="ADAL" clId="{D8D1F383-6C72-4BB7-AB27-0BF756862A64}" dt="2023-11-07T12:47:16.896" v="5268" actId="26606"/>
          <ac:grpSpMkLst>
            <pc:docMk/>
            <pc:sldMk cId="2306516827" sldId="272"/>
            <ac:grpSpMk id="46" creationId="{28460BD8-AE3F-4AC9-9D0B-717052AA5D3A}"/>
          </ac:grpSpMkLst>
        </pc:grpChg>
        <pc:picChg chg="add del">
          <ac:chgData name="PSSE Żary - Mariola Zuchniarz-Płończak" userId="366380bd-d23f-48eb-ad42-031ea3ffa13f" providerId="ADAL" clId="{D8D1F383-6C72-4BB7-AB27-0BF756862A64}" dt="2023-11-07T12:47:13.770" v="5267" actId="22"/>
          <ac:picMkLst>
            <pc:docMk/>
            <pc:sldMk cId="2306516827" sldId="272"/>
            <ac:picMk id="4" creationId="{D21D2312-B4D6-DB66-F3A2-A1A7821CDD57}"/>
          </ac:picMkLst>
        </pc:picChg>
        <pc:picChg chg="add mod">
          <ac:chgData name="PSSE Żary - Mariola Zuchniarz-Płończak" userId="366380bd-d23f-48eb-ad42-031ea3ffa13f" providerId="ADAL" clId="{D8D1F383-6C72-4BB7-AB27-0BF756862A64}" dt="2023-11-07T12:47:53.736" v="5270" actId="26606"/>
          <ac:picMkLst>
            <pc:docMk/>
            <pc:sldMk cId="2306516827" sldId="272"/>
            <ac:picMk id="5" creationId="{1470CDA2-5A89-85D0-D407-74EC83B3AEBE}"/>
          </ac:picMkLst>
        </pc:picChg>
        <pc:picChg chg="add del">
          <ac:chgData name="PSSE Żary - Mariola Zuchniarz-Płończak" userId="366380bd-d23f-48eb-ad42-031ea3ffa13f" providerId="ADAL" clId="{D8D1F383-6C72-4BB7-AB27-0BF756862A64}" dt="2023-11-07T12:59:15.104" v="5272"/>
          <ac:picMkLst>
            <pc:docMk/>
            <pc:sldMk cId="2306516827" sldId="272"/>
            <ac:picMk id="6" creationId="{29828A4C-5092-8034-ECCA-ACB9EE07802B}"/>
          </ac:picMkLst>
        </pc:picChg>
        <pc:cxnChg chg="add del">
          <ac:chgData name="PSSE Żary - Mariola Zuchniarz-Płończak" userId="366380bd-d23f-48eb-ad42-031ea3ffa13f" providerId="ADAL" clId="{D8D1F383-6C72-4BB7-AB27-0BF756862A64}" dt="2023-11-07T12:41:46.273" v="5262" actId="26606"/>
          <ac:cxnSpMkLst>
            <pc:docMk/>
            <pc:sldMk cId="2306516827" sldId="272"/>
            <ac:cxnSpMk id="25" creationId="{C5ECDEE1-7093-418F-9CF5-24EEB115C1C1}"/>
          </ac:cxnSpMkLst>
        </pc:cxnChg>
        <pc:cxnChg chg="add del">
          <ac:chgData name="PSSE Żary - Mariola Zuchniarz-Płończak" userId="366380bd-d23f-48eb-ad42-031ea3ffa13f" providerId="ADAL" clId="{D8D1F383-6C72-4BB7-AB27-0BF756862A64}" dt="2023-11-07T12:41:46.273" v="5262" actId="26606"/>
          <ac:cxnSpMkLst>
            <pc:docMk/>
            <pc:sldMk cId="2306516827" sldId="272"/>
            <ac:cxnSpMk id="27" creationId="{045062AF-EB11-4651-BC4A-4DA21768DE8E}"/>
          </ac:cxnSpMkLst>
        </pc:cxnChg>
        <pc:cxnChg chg="add del">
          <ac:chgData name="PSSE Żary - Mariola Zuchniarz-Płończak" userId="366380bd-d23f-48eb-ad42-031ea3ffa13f" providerId="ADAL" clId="{D8D1F383-6C72-4BB7-AB27-0BF756862A64}" dt="2023-11-07T12:47:16.896" v="5268" actId="26606"/>
          <ac:cxnSpMkLst>
            <pc:docMk/>
            <pc:sldMk cId="2306516827" sldId="272"/>
            <ac:cxnSpMk id="49" creationId="{C9C5D90B-7EE3-4D26-AB7D-A5A3A6E11203}"/>
          </ac:cxnSpMkLst>
        </pc:cxnChg>
      </pc:sldChg>
    </pc:docChg>
  </pc:docChgLst>
  <pc:docChgLst>
    <pc:chgData name="PSSE Żary - Mariola Zuchniarz-Płończak" userId="366380bd-d23f-48eb-ad42-031ea3ffa13f" providerId="ADAL" clId="{F1E6AB55-9448-444D-B88E-4987A0CDC503}"/>
    <pc:docChg chg="modSld">
      <pc:chgData name="PSSE Żary - Mariola Zuchniarz-Płończak" userId="366380bd-d23f-48eb-ad42-031ea3ffa13f" providerId="ADAL" clId="{F1E6AB55-9448-444D-B88E-4987A0CDC503}" dt="2024-11-25T12:35:39.581" v="3" actId="20577"/>
      <pc:docMkLst>
        <pc:docMk/>
      </pc:docMkLst>
      <pc:sldChg chg="modSp mod">
        <pc:chgData name="PSSE Żary - Mariola Zuchniarz-Płończak" userId="366380bd-d23f-48eb-ad42-031ea3ffa13f" providerId="ADAL" clId="{F1E6AB55-9448-444D-B88E-4987A0CDC503}" dt="2024-11-25T12:35:39.581" v="3" actId="20577"/>
        <pc:sldMkLst>
          <pc:docMk/>
          <pc:sldMk cId="3678148182" sldId="256"/>
        </pc:sldMkLst>
        <pc:spChg chg="mod">
          <ac:chgData name="PSSE Żary - Mariola Zuchniarz-Płończak" userId="366380bd-d23f-48eb-ad42-031ea3ffa13f" providerId="ADAL" clId="{F1E6AB55-9448-444D-B88E-4987A0CDC503}" dt="2024-11-25T12:35:39.581" v="3" actId="20577"/>
          <ac:spMkLst>
            <pc:docMk/>
            <pc:sldMk cId="3678148182" sldId="256"/>
            <ac:spMk id="3" creationId="{9B38EF8E-38B1-FEC2-C76F-0FE8CDF6978E}"/>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ajd tytułowy">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pl-PL"/>
              <a:t>Kliknij, aby edytować styl</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a:t>Kliknij, aby edytować styl wzorca podtytułu</a:t>
            </a:r>
            <a:endParaRPr lang="en-US" dirty="0"/>
          </a:p>
        </p:txBody>
      </p:sp>
      <p:sp>
        <p:nvSpPr>
          <p:cNvPr id="4" name="Date Placeholder 3"/>
          <p:cNvSpPr>
            <a:spLocks noGrp="1"/>
          </p:cNvSpPr>
          <p:nvPr>
            <p:ph type="dt" sz="half" idx="10"/>
          </p:nvPr>
        </p:nvSpPr>
        <p:spPr/>
        <p:txBody>
          <a:bodyPr/>
          <a:lstStyle/>
          <a:p>
            <a:fld id="{999A8DD2-C443-44AD-85B3-4CE72B962C5F}" type="datetimeFigureOut">
              <a:rPr lang="en-US" smtClean="0"/>
              <a:t>11/25/2024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4FCA09-A334-4A38-8A78-E51DCD588AB3}" type="slidenum">
              <a:rPr lang="en-US" smtClean="0"/>
              <a:t>‹#›</a:t>
            </a:fld>
            <a:endParaRPr lang="en-US"/>
          </a:p>
        </p:txBody>
      </p:sp>
    </p:spTree>
    <p:extLst>
      <p:ext uri="{BB962C8B-B14F-4D97-AF65-F5344CB8AC3E}">
        <p14:creationId xmlns:p14="http://schemas.microsoft.com/office/powerpoint/2010/main" val="3638519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ytuł i podpis">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pl-PL"/>
              <a:t>Kliknij, aby edytować styl</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Date Placeholder 3"/>
          <p:cNvSpPr>
            <a:spLocks noGrp="1"/>
          </p:cNvSpPr>
          <p:nvPr>
            <p:ph type="dt" sz="half" idx="10"/>
          </p:nvPr>
        </p:nvSpPr>
        <p:spPr/>
        <p:txBody>
          <a:bodyPr/>
          <a:lstStyle/>
          <a:p>
            <a:fld id="{999A8DD2-C443-44AD-85B3-4CE72B962C5F}" type="datetimeFigureOut">
              <a:rPr lang="en-US" smtClean="0"/>
              <a:t>11/25/2024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4FCA09-A334-4A38-8A78-E51DCD588AB3}" type="slidenum">
              <a:rPr lang="en-US" smtClean="0"/>
              <a:t>‹#›</a:t>
            </a:fld>
            <a:endParaRPr lang="en-US"/>
          </a:p>
        </p:txBody>
      </p:sp>
    </p:spTree>
    <p:extLst>
      <p:ext uri="{BB962C8B-B14F-4D97-AF65-F5344CB8AC3E}">
        <p14:creationId xmlns:p14="http://schemas.microsoft.com/office/powerpoint/2010/main" val="35639952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Oferta z podpisem">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pl-PL"/>
              <a:t>Kliknij, aby edytować styl</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l-PL"/>
              <a:t>Kliknij, aby edytować style wzorca tekstu</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Date Placeholder 3"/>
          <p:cNvSpPr>
            <a:spLocks noGrp="1"/>
          </p:cNvSpPr>
          <p:nvPr>
            <p:ph type="dt" sz="half" idx="10"/>
          </p:nvPr>
        </p:nvSpPr>
        <p:spPr/>
        <p:txBody>
          <a:bodyPr/>
          <a:lstStyle/>
          <a:p>
            <a:fld id="{999A8DD2-C443-44AD-85B3-4CE72B962C5F}" type="datetimeFigureOut">
              <a:rPr lang="en-US" smtClean="0"/>
              <a:t>11/25/2024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4FCA09-A334-4A38-8A78-E51DCD588AB3}"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959086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Karta nazwy">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pl-PL"/>
              <a:t>Kliknij, aby edytować styl</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Date Placeholder 3"/>
          <p:cNvSpPr>
            <a:spLocks noGrp="1"/>
          </p:cNvSpPr>
          <p:nvPr>
            <p:ph type="dt" sz="half" idx="10"/>
          </p:nvPr>
        </p:nvSpPr>
        <p:spPr/>
        <p:txBody>
          <a:bodyPr/>
          <a:lstStyle/>
          <a:p>
            <a:fld id="{999A8DD2-C443-44AD-85B3-4CE72B962C5F}" type="datetimeFigureOut">
              <a:rPr lang="en-US" smtClean="0"/>
              <a:t>11/25/2024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4FCA09-A334-4A38-8A78-E51DCD588AB3}" type="slidenum">
              <a:rPr lang="en-US" smtClean="0"/>
              <a:t>‹#›</a:t>
            </a:fld>
            <a:endParaRPr lang="en-US"/>
          </a:p>
        </p:txBody>
      </p:sp>
    </p:spTree>
    <p:extLst>
      <p:ext uri="{BB962C8B-B14F-4D97-AF65-F5344CB8AC3E}">
        <p14:creationId xmlns:p14="http://schemas.microsoft.com/office/powerpoint/2010/main" val="13388261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Karta nazwy cytatu">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pl-PL"/>
              <a:t>Kliknij, aby edytować styl</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l-PL"/>
              <a:t>Kliknij, aby edytować style wzorca tekstu</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Date Placeholder 3"/>
          <p:cNvSpPr>
            <a:spLocks noGrp="1"/>
          </p:cNvSpPr>
          <p:nvPr>
            <p:ph type="dt" sz="half" idx="10"/>
          </p:nvPr>
        </p:nvSpPr>
        <p:spPr/>
        <p:txBody>
          <a:bodyPr/>
          <a:lstStyle/>
          <a:p>
            <a:fld id="{999A8DD2-C443-44AD-85B3-4CE72B962C5F}" type="datetimeFigureOut">
              <a:rPr lang="en-US" smtClean="0"/>
              <a:t>11/25/2024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4FCA09-A334-4A38-8A78-E51DCD588AB3}"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0803538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Prawda lub fałsz">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pl-PL"/>
              <a:t>Kliknij, aby edytować styl</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l-PL"/>
              <a:t>Kliknij, aby edytować style wzorca tekstu</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Date Placeholder 3"/>
          <p:cNvSpPr>
            <a:spLocks noGrp="1"/>
          </p:cNvSpPr>
          <p:nvPr>
            <p:ph type="dt" sz="half" idx="10"/>
          </p:nvPr>
        </p:nvSpPr>
        <p:spPr/>
        <p:txBody>
          <a:bodyPr/>
          <a:lstStyle/>
          <a:p>
            <a:fld id="{999A8DD2-C443-44AD-85B3-4CE72B962C5F}" type="datetimeFigureOut">
              <a:rPr lang="en-US" smtClean="0"/>
              <a:t>11/25/2024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4FCA09-A334-4A38-8A78-E51DCD588AB3}" type="slidenum">
              <a:rPr lang="en-US" smtClean="0"/>
              <a:t>‹#›</a:t>
            </a:fld>
            <a:endParaRPr lang="en-US"/>
          </a:p>
        </p:txBody>
      </p:sp>
    </p:spTree>
    <p:extLst>
      <p:ext uri="{BB962C8B-B14F-4D97-AF65-F5344CB8AC3E}">
        <p14:creationId xmlns:p14="http://schemas.microsoft.com/office/powerpoint/2010/main" val="6209433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Vertical Text Placeholder 2"/>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999A8DD2-C443-44AD-85B3-4CE72B962C5F}" type="datetimeFigureOut">
              <a:rPr lang="en-US" smtClean="0"/>
              <a:t>11/25/2024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4FCA09-A334-4A38-8A78-E51DCD588AB3}" type="slidenum">
              <a:rPr lang="en-US" smtClean="0"/>
              <a:t>‹#›</a:t>
            </a:fld>
            <a:endParaRPr lang="en-US"/>
          </a:p>
        </p:txBody>
      </p:sp>
    </p:spTree>
    <p:extLst>
      <p:ext uri="{BB962C8B-B14F-4D97-AF65-F5344CB8AC3E}">
        <p14:creationId xmlns:p14="http://schemas.microsoft.com/office/powerpoint/2010/main" val="1548010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pl-PL"/>
              <a:t>Kliknij, aby edytować styl</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999A8DD2-C443-44AD-85B3-4CE72B962C5F}" type="datetimeFigureOut">
              <a:rPr lang="en-US" smtClean="0"/>
              <a:t>11/25/2024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4FCA09-A334-4A38-8A78-E51DCD588AB3}" type="slidenum">
              <a:rPr lang="en-US" smtClean="0"/>
              <a:t>‹#›</a:t>
            </a:fld>
            <a:endParaRPr lang="en-US"/>
          </a:p>
        </p:txBody>
      </p:sp>
    </p:spTree>
    <p:extLst>
      <p:ext uri="{BB962C8B-B14F-4D97-AF65-F5344CB8AC3E}">
        <p14:creationId xmlns:p14="http://schemas.microsoft.com/office/powerpoint/2010/main" val="39442942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999A8DD2-C443-44AD-85B3-4CE72B962C5F}" type="datetimeFigureOut">
              <a:rPr lang="en-US" smtClean="0"/>
              <a:t>11/25/2024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4FCA09-A334-4A38-8A78-E51DCD588AB3}" type="slidenum">
              <a:rPr lang="en-US" smtClean="0"/>
              <a:t>‹#›</a:t>
            </a:fld>
            <a:endParaRPr lang="en-US"/>
          </a:p>
        </p:txBody>
      </p:sp>
    </p:spTree>
    <p:extLst>
      <p:ext uri="{BB962C8B-B14F-4D97-AF65-F5344CB8AC3E}">
        <p14:creationId xmlns:p14="http://schemas.microsoft.com/office/powerpoint/2010/main" val="22578557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pl-PL"/>
              <a:t>Kliknij, aby edytować styl</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Date Placeholder 3"/>
          <p:cNvSpPr>
            <a:spLocks noGrp="1"/>
          </p:cNvSpPr>
          <p:nvPr>
            <p:ph type="dt" sz="half" idx="10"/>
          </p:nvPr>
        </p:nvSpPr>
        <p:spPr/>
        <p:txBody>
          <a:bodyPr/>
          <a:lstStyle/>
          <a:p>
            <a:fld id="{999A8DD2-C443-44AD-85B3-4CE72B962C5F}" type="datetimeFigureOut">
              <a:rPr lang="en-US" smtClean="0"/>
              <a:t>11/25/2024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4FCA09-A334-4A38-8A78-E51DCD588AB3}" type="slidenum">
              <a:rPr lang="en-US" smtClean="0"/>
              <a:t>‹#›</a:t>
            </a:fld>
            <a:endParaRPr lang="en-US"/>
          </a:p>
        </p:txBody>
      </p:sp>
    </p:spTree>
    <p:extLst>
      <p:ext uri="{BB962C8B-B14F-4D97-AF65-F5344CB8AC3E}">
        <p14:creationId xmlns:p14="http://schemas.microsoft.com/office/powerpoint/2010/main" val="27647693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Date Placeholder 4"/>
          <p:cNvSpPr>
            <a:spLocks noGrp="1"/>
          </p:cNvSpPr>
          <p:nvPr>
            <p:ph type="dt" sz="half" idx="10"/>
          </p:nvPr>
        </p:nvSpPr>
        <p:spPr/>
        <p:txBody>
          <a:bodyPr/>
          <a:lstStyle/>
          <a:p>
            <a:fld id="{999A8DD2-C443-44AD-85B3-4CE72B962C5F}" type="datetimeFigureOut">
              <a:rPr lang="en-US" smtClean="0"/>
              <a:t>11/25/2024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4FCA09-A334-4A38-8A78-E51DCD588AB3}" type="slidenum">
              <a:rPr lang="en-US" smtClean="0"/>
              <a:t>‹#›</a:t>
            </a:fld>
            <a:endParaRPr lang="en-US"/>
          </a:p>
        </p:txBody>
      </p:sp>
    </p:spTree>
    <p:extLst>
      <p:ext uri="{BB962C8B-B14F-4D97-AF65-F5344CB8AC3E}">
        <p14:creationId xmlns:p14="http://schemas.microsoft.com/office/powerpoint/2010/main" val="5701823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pl-PL"/>
              <a:t>Kliknij, aby edytować styl</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7" name="Date Placeholder 6"/>
          <p:cNvSpPr>
            <a:spLocks noGrp="1"/>
          </p:cNvSpPr>
          <p:nvPr>
            <p:ph type="dt" sz="half" idx="10"/>
          </p:nvPr>
        </p:nvSpPr>
        <p:spPr/>
        <p:txBody>
          <a:bodyPr/>
          <a:lstStyle/>
          <a:p>
            <a:fld id="{999A8DD2-C443-44AD-85B3-4CE72B962C5F}" type="datetimeFigureOut">
              <a:rPr lang="en-US" smtClean="0"/>
              <a:t>11/25/2024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A4FCA09-A334-4A38-8A78-E51DCD588AB3}" type="slidenum">
              <a:rPr lang="en-US" smtClean="0"/>
              <a:t>‹#›</a:t>
            </a:fld>
            <a:endParaRPr lang="en-US"/>
          </a:p>
        </p:txBody>
      </p:sp>
    </p:spTree>
    <p:extLst>
      <p:ext uri="{BB962C8B-B14F-4D97-AF65-F5344CB8AC3E}">
        <p14:creationId xmlns:p14="http://schemas.microsoft.com/office/powerpoint/2010/main" val="20227296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pl-PL"/>
              <a:t>Kliknij, aby edytować styl</a:t>
            </a:r>
            <a:endParaRPr lang="en-US" dirty="0"/>
          </a:p>
        </p:txBody>
      </p:sp>
      <p:sp>
        <p:nvSpPr>
          <p:cNvPr id="3" name="Date Placeholder 2"/>
          <p:cNvSpPr>
            <a:spLocks noGrp="1"/>
          </p:cNvSpPr>
          <p:nvPr>
            <p:ph type="dt" sz="half" idx="10"/>
          </p:nvPr>
        </p:nvSpPr>
        <p:spPr/>
        <p:txBody>
          <a:bodyPr/>
          <a:lstStyle/>
          <a:p>
            <a:fld id="{999A8DD2-C443-44AD-85B3-4CE72B962C5F}" type="datetimeFigureOut">
              <a:rPr lang="en-US" smtClean="0"/>
              <a:t>11/25/2024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A4FCA09-A334-4A38-8A78-E51DCD588AB3}" type="slidenum">
              <a:rPr lang="en-US" smtClean="0"/>
              <a:t>‹#›</a:t>
            </a:fld>
            <a:endParaRPr lang="en-US"/>
          </a:p>
        </p:txBody>
      </p:sp>
    </p:spTree>
    <p:extLst>
      <p:ext uri="{BB962C8B-B14F-4D97-AF65-F5344CB8AC3E}">
        <p14:creationId xmlns:p14="http://schemas.microsoft.com/office/powerpoint/2010/main" val="3532850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9A8DD2-C443-44AD-85B3-4CE72B962C5F}" type="datetimeFigureOut">
              <a:rPr lang="en-US" smtClean="0"/>
              <a:t>11/25/2024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A4FCA09-A334-4A38-8A78-E51DCD588AB3}" type="slidenum">
              <a:rPr lang="en-US" smtClean="0"/>
              <a:t>‹#›</a:t>
            </a:fld>
            <a:endParaRPr lang="en-US"/>
          </a:p>
        </p:txBody>
      </p:sp>
    </p:spTree>
    <p:extLst>
      <p:ext uri="{BB962C8B-B14F-4D97-AF65-F5344CB8AC3E}">
        <p14:creationId xmlns:p14="http://schemas.microsoft.com/office/powerpoint/2010/main" val="26358591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pl-PL"/>
              <a:t>Kliknij, aby edytować styl</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pl-PL"/>
              <a:t>Kliknij, aby edytować style wzorca tekstu</a:t>
            </a:r>
          </a:p>
        </p:txBody>
      </p:sp>
      <p:sp>
        <p:nvSpPr>
          <p:cNvPr id="5" name="Date Placeholder 4"/>
          <p:cNvSpPr>
            <a:spLocks noGrp="1"/>
          </p:cNvSpPr>
          <p:nvPr>
            <p:ph type="dt" sz="half" idx="10"/>
          </p:nvPr>
        </p:nvSpPr>
        <p:spPr/>
        <p:txBody>
          <a:bodyPr/>
          <a:lstStyle/>
          <a:p>
            <a:fld id="{999A8DD2-C443-44AD-85B3-4CE72B962C5F}" type="datetimeFigureOut">
              <a:rPr lang="en-US" smtClean="0"/>
              <a:t>11/25/2024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4FCA09-A334-4A38-8A78-E51DCD588AB3}" type="slidenum">
              <a:rPr lang="en-US" smtClean="0"/>
              <a:t>‹#›</a:t>
            </a:fld>
            <a:endParaRPr lang="en-US"/>
          </a:p>
        </p:txBody>
      </p:sp>
    </p:spTree>
    <p:extLst>
      <p:ext uri="{BB962C8B-B14F-4D97-AF65-F5344CB8AC3E}">
        <p14:creationId xmlns:p14="http://schemas.microsoft.com/office/powerpoint/2010/main" val="5134712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pl-PL"/>
              <a:t>Kliknij, aby edytować styl</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l-PL"/>
              <a:t>Kliknij ikonę, aby dodać obraz</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4FCA09-A334-4A38-8A78-E51DCD588AB3}" type="slidenum">
              <a:rPr lang="en-US" smtClean="0"/>
              <a:t>‹#›</a:t>
            </a:fld>
            <a:endParaRPr lang="en-US"/>
          </a:p>
        </p:txBody>
      </p:sp>
      <p:sp>
        <p:nvSpPr>
          <p:cNvPr id="5" name="Date Placeholder 4"/>
          <p:cNvSpPr>
            <a:spLocks noGrp="1"/>
          </p:cNvSpPr>
          <p:nvPr>
            <p:ph type="dt" sz="half" idx="10"/>
          </p:nvPr>
        </p:nvSpPr>
        <p:spPr/>
        <p:txBody>
          <a:bodyPr/>
          <a:lstStyle/>
          <a:p>
            <a:fld id="{999A8DD2-C443-44AD-85B3-4CE72B962C5F}" type="datetimeFigureOut">
              <a:rPr lang="en-US" smtClean="0"/>
              <a:t>11/25/2024</a:t>
            </a:fld>
            <a:endParaRPr lang="en-US"/>
          </a:p>
        </p:txBody>
      </p:sp>
    </p:spTree>
    <p:extLst>
      <p:ext uri="{BB962C8B-B14F-4D97-AF65-F5344CB8AC3E}">
        <p14:creationId xmlns:p14="http://schemas.microsoft.com/office/powerpoint/2010/main" val="19974392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pl-PL"/>
              <a:t>Kliknij, aby edytować styl</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999A8DD2-C443-44AD-85B3-4CE72B962C5F}" type="datetimeFigureOut">
              <a:rPr lang="en-US" smtClean="0"/>
              <a:t>11/25/2024</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FA4FCA09-A334-4A38-8A78-E51DCD588AB3}" type="slidenum">
              <a:rPr lang="en-US" smtClean="0"/>
              <a:t>‹#›</a:t>
            </a:fld>
            <a:endParaRPr lang="en-US"/>
          </a:p>
        </p:txBody>
      </p:sp>
    </p:spTree>
    <p:extLst>
      <p:ext uri="{BB962C8B-B14F-4D97-AF65-F5344CB8AC3E}">
        <p14:creationId xmlns:p14="http://schemas.microsoft.com/office/powerpoint/2010/main" val="2945560001"/>
      </p:ext>
    </p:extLst>
  </p:cSld>
  <p:clrMap bg1="lt1" tx1="dk1" bg2="lt2" tx2="dk2" accent1="accent1" accent2="accent2" accent3="accent3" accent4="accent4" accent5="accent5" accent6="accent6" hlink="hlink" folHlink="folHlink"/>
  <p:sldLayoutIdLst>
    <p:sldLayoutId id="2147483904" r:id="rId1"/>
    <p:sldLayoutId id="2147483905" r:id="rId2"/>
    <p:sldLayoutId id="2147483906" r:id="rId3"/>
    <p:sldLayoutId id="2147483907" r:id="rId4"/>
    <p:sldLayoutId id="2147483908" r:id="rId5"/>
    <p:sldLayoutId id="2147483909" r:id="rId6"/>
    <p:sldLayoutId id="2147483910" r:id="rId7"/>
    <p:sldLayoutId id="2147483911" r:id="rId8"/>
    <p:sldLayoutId id="2147483912" r:id="rId9"/>
    <p:sldLayoutId id="2147483913" r:id="rId10"/>
    <p:sldLayoutId id="2147483914" r:id="rId11"/>
    <p:sldLayoutId id="2147483915" r:id="rId12"/>
    <p:sldLayoutId id="2147483916" r:id="rId13"/>
    <p:sldLayoutId id="2147483917" r:id="rId14"/>
    <p:sldLayoutId id="2147483918" r:id="rId15"/>
    <p:sldLayoutId id="214748391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package" Target="../embeddings/Microsoft_Word_Document.docx"/><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4A6D7D8-1CAD-7741-E05B-823F5095799C}"/>
              </a:ext>
            </a:extLst>
          </p:cNvPr>
          <p:cNvSpPr>
            <a:spLocks noGrp="1"/>
          </p:cNvSpPr>
          <p:nvPr>
            <p:ph type="ctrTitle"/>
          </p:nvPr>
        </p:nvSpPr>
        <p:spPr>
          <a:xfrm>
            <a:off x="2301923" y="297455"/>
            <a:ext cx="7588155" cy="906138"/>
          </a:xfrm>
        </p:spPr>
        <p:txBody>
          <a:bodyPr>
            <a:normAutofit fontScale="90000"/>
          </a:bodyPr>
          <a:lstStyle/>
          <a:p>
            <a:r>
              <a:rPr lang="pl-PL" i="1" dirty="0">
                <a:solidFill>
                  <a:schemeClr val="tx1"/>
                </a:solidFill>
              </a:rPr>
              <a:t>Z Higieną za Pan Brat </a:t>
            </a:r>
          </a:p>
        </p:txBody>
      </p:sp>
      <p:sp>
        <p:nvSpPr>
          <p:cNvPr id="3" name="Podtytuł 2">
            <a:extLst>
              <a:ext uri="{FF2B5EF4-FFF2-40B4-BE49-F238E27FC236}">
                <a16:creationId xmlns:a16="http://schemas.microsoft.com/office/drawing/2014/main" id="{9B38EF8E-38B1-FEC2-C76F-0FE8CDF6978E}"/>
              </a:ext>
            </a:extLst>
          </p:cNvPr>
          <p:cNvSpPr>
            <a:spLocks noGrp="1"/>
          </p:cNvSpPr>
          <p:nvPr>
            <p:ph type="subTitle" idx="1"/>
          </p:nvPr>
        </p:nvSpPr>
        <p:spPr>
          <a:xfrm>
            <a:off x="2301923" y="4946572"/>
            <a:ext cx="7588155" cy="1509311"/>
          </a:xfrm>
        </p:spPr>
        <p:txBody>
          <a:bodyPr>
            <a:normAutofit/>
          </a:bodyPr>
          <a:lstStyle/>
          <a:p>
            <a:pPr>
              <a:lnSpc>
                <a:spcPct val="100000"/>
              </a:lnSpc>
            </a:pPr>
            <a:r>
              <a:rPr lang="pl-PL" sz="2000" b="1" dirty="0">
                <a:latin typeface="Times New Roman" panose="02020603050405020304" pitchFamily="18" charset="0"/>
                <a:cs typeface="Times New Roman" panose="02020603050405020304" pitchFamily="18" charset="0"/>
              </a:rPr>
              <a:t>Wojewódzki program edukacyjny ,,Z higieną za Pan Brat’’</a:t>
            </a:r>
          </a:p>
          <a:p>
            <a:pPr>
              <a:lnSpc>
                <a:spcPct val="100000"/>
              </a:lnSpc>
            </a:pPr>
            <a:r>
              <a:rPr lang="pl-PL" sz="2000" b="1" dirty="0">
                <a:latin typeface="Times New Roman" panose="02020603050405020304" pitchFamily="18" charset="0"/>
                <a:cs typeface="Times New Roman" panose="02020603050405020304" pitchFamily="18" charset="0"/>
              </a:rPr>
              <a:t>Szkolenie dla </a:t>
            </a:r>
            <a:r>
              <a:rPr lang="pl-PL" sz="2000" b="1">
                <a:latin typeface="Times New Roman" panose="02020603050405020304" pitchFamily="18" charset="0"/>
                <a:cs typeface="Times New Roman" panose="02020603050405020304" pitchFamily="18" charset="0"/>
              </a:rPr>
              <a:t>koordynatorów 26.11.2024 </a:t>
            </a:r>
            <a:r>
              <a:rPr lang="pl-PL" sz="2000" b="1" dirty="0">
                <a:latin typeface="Times New Roman" panose="02020603050405020304" pitchFamily="18" charset="0"/>
                <a:cs typeface="Times New Roman" panose="02020603050405020304" pitchFamily="18" charset="0"/>
              </a:rPr>
              <a:t>r.</a:t>
            </a:r>
          </a:p>
          <a:p>
            <a:pPr>
              <a:lnSpc>
                <a:spcPct val="100000"/>
              </a:lnSpc>
            </a:pPr>
            <a:r>
              <a:rPr lang="pl-PL" sz="2000" b="1" dirty="0">
                <a:latin typeface="Times New Roman" panose="02020603050405020304" pitchFamily="18" charset="0"/>
                <a:cs typeface="Times New Roman" panose="02020603050405020304" pitchFamily="18" charset="0"/>
              </a:rPr>
              <a:t>Mariola Zuchniarz-Płończak PZ i OZ w Żarach </a:t>
            </a:r>
          </a:p>
        </p:txBody>
      </p:sp>
      <p:pic>
        <p:nvPicPr>
          <p:cNvPr id="4" name="Obraz 3">
            <a:extLst>
              <a:ext uri="{FF2B5EF4-FFF2-40B4-BE49-F238E27FC236}">
                <a16:creationId xmlns:a16="http://schemas.microsoft.com/office/drawing/2014/main" id="{8AAE7CE7-1C5B-BC7D-0B62-4F1A4487D36A}"/>
              </a:ext>
            </a:extLst>
          </p:cNvPr>
          <p:cNvPicPr>
            <a:picLocks noChangeAspect="1"/>
          </p:cNvPicPr>
          <p:nvPr/>
        </p:nvPicPr>
        <p:blipFill>
          <a:blip r:embed="rId2"/>
          <a:stretch>
            <a:fillRect/>
          </a:stretch>
        </p:blipFill>
        <p:spPr>
          <a:xfrm>
            <a:off x="2123100" y="1299990"/>
            <a:ext cx="7766977" cy="3437263"/>
          </a:xfrm>
          <a:prstGeom prst="rect">
            <a:avLst/>
          </a:prstGeom>
        </p:spPr>
      </p:pic>
      <p:pic>
        <p:nvPicPr>
          <p:cNvPr id="6" name="Obraz 5">
            <a:extLst>
              <a:ext uri="{FF2B5EF4-FFF2-40B4-BE49-F238E27FC236}">
                <a16:creationId xmlns:a16="http://schemas.microsoft.com/office/drawing/2014/main" id="{AC5F3E8D-601C-E5BF-0619-2C7C61DC1BA3}"/>
              </a:ext>
            </a:extLst>
          </p:cNvPr>
          <p:cNvPicPr>
            <a:picLocks noChangeAspect="1"/>
          </p:cNvPicPr>
          <p:nvPr/>
        </p:nvPicPr>
        <p:blipFill rotWithShape="1">
          <a:blip r:embed="rId3"/>
          <a:srcRect l="5273" t="5184" r="4919" b="7555"/>
          <a:stretch/>
        </p:blipFill>
        <p:spPr>
          <a:xfrm>
            <a:off x="9981282" y="4594034"/>
            <a:ext cx="1553378" cy="1509311"/>
          </a:xfrm>
          <a:prstGeom prst="flowChartConnector">
            <a:avLst/>
          </a:prstGeom>
        </p:spPr>
      </p:pic>
    </p:spTree>
    <p:extLst>
      <p:ext uri="{BB962C8B-B14F-4D97-AF65-F5344CB8AC3E}">
        <p14:creationId xmlns:p14="http://schemas.microsoft.com/office/powerpoint/2010/main" val="36781481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B29D8FB-6ADF-7E62-E7B0-80056FD33AE9}"/>
              </a:ext>
            </a:extLst>
          </p:cNvPr>
          <p:cNvSpPr>
            <a:spLocks noGrp="1"/>
          </p:cNvSpPr>
          <p:nvPr>
            <p:ph type="title"/>
          </p:nvPr>
        </p:nvSpPr>
        <p:spPr>
          <a:xfrm>
            <a:off x="677334" y="609600"/>
            <a:ext cx="8596668" cy="1320800"/>
          </a:xfrm>
        </p:spPr>
        <p:txBody>
          <a:bodyPr anchor="t">
            <a:normAutofit/>
          </a:bodyPr>
          <a:lstStyle/>
          <a:p>
            <a:pPr algn="ctr"/>
            <a:r>
              <a:rPr lang="pl-PL" b="1" i="1" dirty="0">
                <a:solidFill>
                  <a:schemeClr val="tx1"/>
                </a:solidFill>
                <a:latin typeface="Times New Roman" panose="02020603050405020304" pitchFamily="18" charset="0"/>
                <a:cs typeface="Times New Roman" panose="02020603050405020304" pitchFamily="18" charset="0"/>
              </a:rPr>
              <a:t>Higiena ciała</a:t>
            </a:r>
          </a:p>
        </p:txBody>
      </p:sp>
      <p:sp>
        <p:nvSpPr>
          <p:cNvPr id="3" name="Symbol zastępczy zawartości 2">
            <a:extLst>
              <a:ext uri="{FF2B5EF4-FFF2-40B4-BE49-F238E27FC236}">
                <a16:creationId xmlns:a16="http://schemas.microsoft.com/office/drawing/2014/main" id="{0D2382AB-2DB6-E298-3E02-05AEFDE76168}"/>
              </a:ext>
            </a:extLst>
          </p:cNvPr>
          <p:cNvSpPr>
            <a:spLocks noGrp="1"/>
          </p:cNvSpPr>
          <p:nvPr>
            <p:ph idx="1"/>
          </p:nvPr>
        </p:nvSpPr>
        <p:spPr>
          <a:xfrm>
            <a:off x="677334" y="1288973"/>
            <a:ext cx="3957349" cy="5067760"/>
          </a:xfrm>
        </p:spPr>
        <p:txBody>
          <a:bodyPr>
            <a:normAutofit/>
          </a:bodyPr>
          <a:lstStyle/>
          <a:p>
            <a:pPr marL="0" indent="0">
              <a:buNone/>
            </a:pPr>
            <a:r>
              <a:rPr lang="pl-PL" sz="2000" b="1" i="1" dirty="0">
                <a:latin typeface="Times New Roman" panose="02020603050405020304" pitchFamily="18" charset="0"/>
                <a:cs typeface="Times New Roman" panose="02020603050405020304" pitchFamily="18" charset="0"/>
              </a:rPr>
              <a:t>Podstawą pielęgnacji ciała powinno być:</a:t>
            </a:r>
          </a:p>
          <a:p>
            <a:pPr>
              <a:buFont typeface="Wingdings" panose="05000000000000000000" pitchFamily="2" charset="2"/>
              <a:buChar char="ü"/>
            </a:pPr>
            <a:r>
              <a:rPr lang="pl-PL" dirty="0"/>
              <a:t> </a:t>
            </a:r>
            <a:r>
              <a:rPr lang="pl-PL" sz="2000" dirty="0">
                <a:latin typeface="Times New Roman" panose="02020603050405020304" pitchFamily="18" charset="0"/>
                <a:cs typeface="Times New Roman" panose="02020603050405020304" pitchFamily="18" charset="0"/>
              </a:rPr>
              <a:t>codzienne, dokładne mycie ciała, pozwoli na usunięcie                  z powierzchni skóry gromadzące się zanieczyszczenia, w skład których wchodzą kurz, pył, drobnoustroje, pot oraz złuszczony naskórek,</a:t>
            </a:r>
          </a:p>
          <a:p>
            <a:pPr>
              <a:buFont typeface="Wingdings" panose="05000000000000000000" pitchFamily="2" charset="2"/>
              <a:buChar char="ü"/>
            </a:pPr>
            <a:r>
              <a:rPr lang="pl-PL" sz="2000" dirty="0">
                <a:latin typeface="Times New Roman" panose="02020603050405020304" pitchFamily="18" charset="0"/>
                <a:cs typeface="Times New Roman" panose="02020603050405020304" pitchFamily="18" charset="0"/>
              </a:rPr>
              <a:t>ciało myjemy (pod prysznicem/wannie) ciepłą wodą przy użyciu mydła,</a:t>
            </a:r>
          </a:p>
          <a:p>
            <a:pPr>
              <a:buFont typeface="Wingdings" panose="05000000000000000000" pitchFamily="2" charset="2"/>
              <a:buChar char="ü"/>
            </a:pPr>
            <a:r>
              <a:rPr lang="pl-PL" sz="2000" dirty="0">
                <a:latin typeface="Times New Roman" panose="02020603050405020304" pitchFamily="18" charset="0"/>
                <a:cs typeface="Times New Roman" panose="02020603050405020304" pitchFamily="18" charset="0"/>
              </a:rPr>
              <a:t> po kąpieli osuszamy ciało ręcznikiem – koniecznie własnym!</a:t>
            </a:r>
          </a:p>
        </p:txBody>
      </p:sp>
      <p:pic>
        <p:nvPicPr>
          <p:cNvPr id="4" name="Obraz 3" descr="Obraz zawierający Ludzka twarz, osoba, łazienka, Kąpiel&#10;&#10;Opis wygenerowany automatycznie">
            <a:extLst>
              <a:ext uri="{FF2B5EF4-FFF2-40B4-BE49-F238E27FC236}">
                <a16:creationId xmlns:a16="http://schemas.microsoft.com/office/drawing/2014/main" id="{E1F9FFA5-CA10-EBF4-8A6F-2460CA061B46}"/>
              </a:ext>
            </a:extLst>
          </p:cNvPr>
          <p:cNvPicPr>
            <a:picLocks noChangeAspect="1"/>
          </p:cNvPicPr>
          <p:nvPr/>
        </p:nvPicPr>
        <p:blipFill rotWithShape="1">
          <a:blip r:embed="rId2"/>
          <a:srcRect l="25619" r="26618" b="-1"/>
          <a:stretch/>
        </p:blipFill>
        <p:spPr>
          <a:xfrm>
            <a:off x="4857451" y="2159331"/>
            <a:ext cx="4415050" cy="3882362"/>
          </a:xfrm>
          <a:prstGeom prst="rect">
            <a:avLst/>
          </a:prstGeom>
        </p:spPr>
      </p:pic>
    </p:spTree>
    <p:extLst>
      <p:ext uri="{BB962C8B-B14F-4D97-AF65-F5344CB8AC3E}">
        <p14:creationId xmlns:p14="http://schemas.microsoft.com/office/powerpoint/2010/main" val="16834641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5522CE2-32E7-A677-804E-8EFD85980F7A}"/>
              </a:ext>
            </a:extLst>
          </p:cNvPr>
          <p:cNvSpPr>
            <a:spLocks noGrp="1"/>
          </p:cNvSpPr>
          <p:nvPr>
            <p:ph type="title"/>
          </p:nvPr>
        </p:nvSpPr>
        <p:spPr>
          <a:xfrm>
            <a:off x="677334" y="609600"/>
            <a:ext cx="8596668" cy="1031913"/>
          </a:xfrm>
        </p:spPr>
        <p:txBody>
          <a:bodyPr anchor="t">
            <a:normAutofit/>
          </a:bodyPr>
          <a:lstStyle/>
          <a:p>
            <a:pPr algn="ctr"/>
            <a:r>
              <a:rPr lang="pl-PL" b="1" dirty="0">
                <a:solidFill>
                  <a:schemeClr val="tx1"/>
                </a:solidFill>
                <a:latin typeface="Times New Roman" panose="02020603050405020304" pitchFamily="18" charset="0"/>
                <a:cs typeface="Times New Roman" panose="02020603050405020304" pitchFamily="18" charset="0"/>
              </a:rPr>
              <a:t>Higiena skóry głowy</a:t>
            </a:r>
          </a:p>
        </p:txBody>
      </p:sp>
      <p:sp>
        <p:nvSpPr>
          <p:cNvPr id="3" name="Symbol zastępczy zawartości 2">
            <a:extLst>
              <a:ext uri="{FF2B5EF4-FFF2-40B4-BE49-F238E27FC236}">
                <a16:creationId xmlns:a16="http://schemas.microsoft.com/office/drawing/2014/main" id="{9055715D-579B-423E-5C40-B2ED3BA15701}"/>
              </a:ext>
            </a:extLst>
          </p:cNvPr>
          <p:cNvSpPr>
            <a:spLocks noGrp="1"/>
          </p:cNvSpPr>
          <p:nvPr>
            <p:ph idx="1"/>
          </p:nvPr>
        </p:nvSpPr>
        <p:spPr>
          <a:xfrm>
            <a:off x="677334" y="1311007"/>
            <a:ext cx="3957349" cy="5034709"/>
          </a:xfrm>
        </p:spPr>
        <p:txBody>
          <a:bodyPr>
            <a:normAutofit lnSpcReduction="10000"/>
          </a:bodyPr>
          <a:lstStyle/>
          <a:p>
            <a:pPr marL="0" indent="0">
              <a:buNone/>
            </a:pPr>
            <a:r>
              <a:rPr lang="pl-PL" sz="2000" b="1" dirty="0">
                <a:latin typeface="Times New Roman" panose="02020603050405020304" pitchFamily="18" charset="0"/>
                <a:cs typeface="Times New Roman" panose="02020603050405020304" pitchFamily="18" charset="0"/>
              </a:rPr>
              <a:t>Podstawowe zasady:</a:t>
            </a:r>
          </a:p>
          <a:p>
            <a:pPr>
              <a:buFont typeface="Wingdings" panose="05000000000000000000" pitchFamily="2" charset="2"/>
              <a:buChar char="ü"/>
            </a:pPr>
            <a:r>
              <a:rPr lang="pl-PL" sz="2400" dirty="0">
                <a:latin typeface="Times New Roman" panose="02020603050405020304" pitchFamily="18" charset="0"/>
                <a:cs typeface="Times New Roman" panose="02020603050405020304" pitchFamily="18" charset="0"/>
              </a:rPr>
              <a:t>włosy myjemy co najmniej raz w tygodniu, przy użyciu szamponu,</a:t>
            </a:r>
          </a:p>
          <a:p>
            <a:pPr>
              <a:buFont typeface="Wingdings" panose="05000000000000000000" pitchFamily="2" charset="2"/>
              <a:buChar char="ü"/>
            </a:pPr>
            <a:r>
              <a:rPr lang="pl-PL" sz="2400" dirty="0">
                <a:latin typeface="Times New Roman" panose="02020603050405020304" pitchFamily="18" charset="0"/>
                <a:cs typeface="Times New Roman" panose="02020603050405020304" pitchFamily="18" charset="0"/>
              </a:rPr>
              <a:t>spłukujemy włosy obficie letnią wodą,</a:t>
            </a:r>
          </a:p>
          <a:p>
            <a:pPr>
              <a:buFont typeface="Wingdings" panose="05000000000000000000" pitchFamily="2" charset="2"/>
              <a:buChar char="ü"/>
            </a:pPr>
            <a:r>
              <a:rPr lang="pl-PL" sz="2400" dirty="0">
                <a:latin typeface="Times New Roman" panose="02020603050405020304" pitchFamily="18" charset="0"/>
                <a:cs typeface="Times New Roman" panose="02020603050405020304" pitchFamily="18" charset="0"/>
              </a:rPr>
              <a:t>włosy czeszemy grzebieniem lub szczotką,</a:t>
            </a:r>
          </a:p>
          <a:p>
            <a:pPr>
              <a:buFont typeface="Wingdings" panose="05000000000000000000" pitchFamily="2" charset="2"/>
              <a:buChar char="ü"/>
            </a:pPr>
            <a:r>
              <a:rPr lang="pl-PL" sz="2400" dirty="0">
                <a:latin typeface="Times New Roman" panose="02020603050405020304" pitchFamily="18" charset="0"/>
                <a:cs typeface="Times New Roman" panose="02020603050405020304" pitchFamily="18" charset="0"/>
              </a:rPr>
              <a:t> nie pożyczamy naszego grzebienia, szczotki, gumek, spinek, opaski do włosów oraz nakrycia głowy.</a:t>
            </a:r>
          </a:p>
        </p:txBody>
      </p:sp>
      <p:pic>
        <p:nvPicPr>
          <p:cNvPr id="4" name="Obraz 3">
            <a:extLst>
              <a:ext uri="{FF2B5EF4-FFF2-40B4-BE49-F238E27FC236}">
                <a16:creationId xmlns:a16="http://schemas.microsoft.com/office/drawing/2014/main" id="{81F67B91-03D9-BCCF-24CD-4F6EEBCBDDE2}"/>
              </a:ext>
            </a:extLst>
          </p:cNvPr>
          <p:cNvPicPr>
            <a:picLocks noChangeAspect="1"/>
          </p:cNvPicPr>
          <p:nvPr/>
        </p:nvPicPr>
        <p:blipFill rotWithShape="1">
          <a:blip r:embed="rId2"/>
          <a:srcRect t="2595"/>
          <a:stretch/>
        </p:blipFill>
        <p:spPr>
          <a:xfrm>
            <a:off x="4987137" y="2159331"/>
            <a:ext cx="4204989" cy="3697660"/>
          </a:xfrm>
          <a:prstGeom prst="rect">
            <a:avLst/>
          </a:prstGeom>
        </p:spPr>
      </p:pic>
    </p:spTree>
    <p:extLst>
      <p:ext uri="{BB962C8B-B14F-4D97-AF65-F5344CB8AC3E}">
        <p14:creationId xmlns:p14="http://schemas.microsoft.com/office/powerpoint/2010/main" val="32032566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4815A7B4-532E-48C9-AC24-D78ACF3339D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sp>
          <p:nvSpPr>
            <p:cNvPr id="9" name="Freeform 14">
              <a:extLst>
                <a:ext uri="{FF2B5EF4-FFF2-40B4-BE49-F238E27FC236}">
                  <a16:creationId xmlns:a16="http://schemas.microsoft.com/office/drawing/2014/main" id="{D40109F4-CE5C-45F4-856E-F3F69C9FD4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pl-PL"/>
            </a:p>
          </p:txBody>
        </p:sp>
        <p:cxnSp>
          <p:nvCxnSpPr>
            <p:cNvPr id="10" name="Straight Connector 9">
              <a:extLst>
                <a:ext uri="{FF2B5EF4-FFF2-40B4-BE49-F238E27FC236}">
                  <a16:creationId xmlns:a16="http://schemas.microsoft.com/office/drawing/2014/main" id="{3CBAA4DE-3D7B-460B-AE98-D9F9990C0B6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7BF1ED3E-4F80-4AF6-A41B-44F53DDE610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C0B2D747-3E31-45C5-9A98-A9710A585F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pl-PL"/>
            </a:p>
          </p:txBody>
        </p:sp>
        <p:sp>
          <p:nvSpPr>
            <p:cNvPr id="13" name="Rectangle 25">
              <a:extLst>
                <a:ext uri="{FF2B5EF4-FFF2-40B4-BE49-F238E27FC236}">
                  <a16:creationId xmlns:a16="http://schemas.microsoft.com/office/drawing/2014/main" id="{A15FD4BA-3020-462D-8BE8-B3A65B8E49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pl-PL"/>
            </a:p>
          </p:txBody>
        </p:sp>
        <p:sp>
          <p:nvSpPr>
            <p:cNvPr id="14" name="Isosceles Triangle 13">
              <a:extLst>
                <a:ext uri="{FF2B5EF4-FFF2-40B4-BE49-F238E27FC236}">
                  <a16:creationId xmlns:a16="http://schemas.microsoft.com/office/drawing/2014/main" id="{A304284A-7318-4DD5-898C-2F6B23C778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pl-PL"/>
            </a:p>
          </p:txBody>
        </p:sp>
        <p:sp>
          <p:nvSpPr>
            <p:cNvPr id="15" name="Rectangle 27">
              <a:extLst>
                <a:ext uri="{FF2B5EF4-FFF2-40B4-BE49-F238E27FC236}">
                  <a16:creationId xmlns:a16="http://schemas.microsoft.com/office/drawing/2014/main" id="{9DF48E66-B635-4509-B115-E0987C014E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pl-PL"/>
            </a:p>
          </p:txBody>
        </p:sp>
        <p:sp>
          <p:nvSpPr>
            <p:cNvPr id="16" name="Rectangle 28">
              <a:extLst>
                <a:ext uri="{FF2B5EF4-FFF2-40B4-BE49-F238E27FC236}">
                  <a16:creationId xmlns:a16="http://schemas.microsoft.com/office/drawing/2014/main" id="{E3B96D94-5F5A-4F4C-810C-917BF4D266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pl-PL"/>
            </a:p>
          </p:txBody>
        </p:sp>
        <p:sp>
          <p:nvSpPr>
            <p:cNvPr id="17" name="Rectangle 29">
              <a:extLst>
                <a:ext uri="{FF2B5EF4-FFF2-40B4-BE49-F238E27FC236}">
                  <a16:creationId xmlns:a16="http://schemas.microsoft.com/office/drawing/2014/main" id="{7F3782D6-BFF8-4389-9D39-A023ADAA92C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pl-PL"/>
            </a:p>
          </p:txBody>
        </p:sp>
        <p:sp>
          <p:nvSpPr>
            <p:cNvPr id="18" name="Isosceles Triangle 17">
              <a:extLst>
                <a:ext uri="{FF2B5EF4-FFF2-40B4-BE49-F238E27FC236}">
                  <a16:creationId xmlns:a16="http://schemas.microsoft.com/office/drawing/2014/main" id="{ECE162D4-FCAE-441B-B5E9-C91DE62124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pl-PL"/>
            </a:p>
          </p:txBody>
        </p:sp>
      </p:grpSp>
      <p:sp>
        <p:nvSpPr>
          <p:cNvPr id="2" name="Tytuł 1">
            <a:extLst>
              <a:ext uri="{FF2B5EF4-FFF2-40B4-BE49-F238E27FC236}">
                <a16:creationId xmlns:a16="http://schemas.microsoft.com/office/drawing/2014/main" id="{54AE503A-2846-6EFF-D853-E1555C89C5B6}"/>
              </a:ext>
            </a:extLst>
          </p:cNvPr>
          <p:cNvSpPr>
            <a:spLocks noGrp="1"/>
          </p:cNvSpPr>
          <p:nvPr>
            <p:ph type="title"/>
          </p:nvPr>
        </p:nvSpPr>
        <p:spPr>
          <a:xfrm>
            <a:off x="863600" y="-292964"/>
            <a:ext cx="4862497" cy="6596109"/>
          </a:xfrm>
        </p:spPr>
        <p:txBody>
          <a:bodyPr vert="horz" lIns="91440" tIns="45720" rIns="91440" bIns="45720" rtlCol="0" anchor="b">
            <a:normAutofit fontScale="90000"/>
          </a:bodyPr>
          <a:lstStyle/>
          <a:p>
            <a:r>
              <a:rPr lang="pl-PL" sz="3100" b="1" i="1" dirty="0">
                <a:solidFill>
                  <a:schemeClr val="tx1"/>
                </a:solidFill>
                <a:latin typeface="Times New Roman" panose="02020603050405020304" pitchFamily="18" charset="0"/>
                <a:cs typeface="Times New Roman" panose="02020603050405020304" pitchFamily="18" charset="0"/>
              </a:rPr>
              <a:t>Co robić, aby nie zarazić się wszawicą?</a:t>
            </a:r>
            <a:br>
              <a:rPr lang="pl-PL" sz="2800" b="1" i="1" dirty="0">
                <a:solidFill>
                  <a:schemeClr val="tx1"/>
                </a:solidFill>
                <a:latin typeface="Times New Roman" panose="02020603050405020304" pitchFamily="18" charset="0"/>
                <a:cs typeface="Times New Roman" panose="02020603050405020304" pitchFamily="18" charset="0"/>
              </a:rPr>
            </a:br>
            <a:br>
              <a:rPr lang="pl-PL" sz="3200" b="1" i="1" dirty="0">
                <a:solidFill>
                  <a:schemeClr val="tx1"/>
                </a:solidFill>
                <a:latin typeface="Times New Roman" panose="02020603050405020304" pitchFamily="18" charset="0"/>
                <a:cs typeface="Times New Roman" panose="02020603050405020304" pitchFamily="18" charset="0"/>
              </a:rPr>
            </a:br>
            <a:r>
              <a:rPr lang="pl-PL" sz="2400" b="1" i="1" dirty="0">
                <a:solidFill>
                  <a:schemeClr val="tx1"/>
                </a:solidFill>
                <a:latin typeface="Times New Roman" panose="02020603050405020304" pitchFamily="18" charset="0"/>
                <a:cs typeface="Times New Roman" panose="02020603050405020304" pitchFamily="18" charset="0"/>
              </a:rPr>
              <a:t>● </a:t>
            </a:r>
            <a:r>
              <a:rPr lang="pl-PL" sz="2700" dirty="0">
                <a:solidFill>
                  <a:schemeClr val="tx1"/>
                </a:solidFill>
                <a:latin typeface="Times New Roman" panose="02020603050405020304" pitchFamily="18" charset="0"/>
                <a:cs typeface="Times New Roman" panose="02020603050405020304" pitchFamily="18" charset="0"/>
              </a:rPr>
              <a:t>Korzystam tylko z własnej odzieży, ręczników i pościeli,</a:t>
            </a:r>
            <a:br>
              <a:rPr lang="pl-PL" sz="2700" dirty="0">
                <a:solidFill>
                  <a:schemeClr val="tx1"/>
                </a:solidFill>
                <a:latin typeface="Times New Roman" panose="02020603050405020304" pitchFamily="18" charset="0"/>
                <a:cs typeface="Times New Roman" panose="02020603050405020304" pitchFamily="18" charset="0"/>
              </a:rPr>
            </a:br>
            <a:r>
              <a:rPr lang="pl-PL" sz="2700" dirty="0">
                <a:solidFill>
                  <a:schemeClr val="tx1"/>
                </a:solidFill>
                <a:latin typeface="Times New Roman" panose="02020603050405020304" pitchFamily="18" charset="0"/>
                <a:cs typeface="Times New Roman" panose="02020603050405020304" pitchFamily="18" charset="0"/>
              </a:rPr>
              <a:t>● Codziennie dokładnie szczotkuj włosy,</a:t>
            </a:r>
            <a:br>
              <a:rPr lang="pl-PL" sz="2700" dirty="0">
                <a:solidFill>
                  <a:schemeClr val="tx1"/>
                </a:solidFill>
                <a:latin typeface="Times New Roman" panose="02020603050405020304" pitchFamily="18" charset="0"/>
                <a:cs typeface="Times New Roman" panose="02020603050405020304" pitchFamily="18" charset="0"/>
              </a:rPr>
            </a:br>
            <a:r>
              <a:rPr lang="pl-PL" sz="2700" dirty="0">
                <a:solidFill>
                  <a:schemeClr val="tx1"/>
                </a:solidFill>
                <a:latin typeface="Times New Roman" panose="02020603050405020304" pitchFamily="18" charset="0"/>
                <a:cs typeface="Times New Roman" panose="02020603050405020304" pitchFamily="18" charset="0"/>
              </a:rPr>
              <a:t>● Unikaj bezpośredniego kontaktu               z głowami koleżanek i kolegów oraz nie wymieniamy się nakryciami głowy,</a:t>
            </a:r>
            <a:br>
              <a:rPr lang="pl-PL" sz="2700" dirty="0">
                <a:solidFill>
                  <a:schemeClr val="tx1"/>
                </a:solidFill>
                <a:latin typeface="Times New Roman" panose="02020603050405020304" pitchFamily="18" charset="0"/>
                <a:cs typeface="Times New Roman" panose="02020603050405020304" pitchFamily="18" charset="0"/>
              </a:rPr>
            </a:br>
            <a:r>
              <a:rPr lang="pl-PL" sz="2700" dirty="0">
                <a:solidFill>
                  <a:schemeClr val="tx1"/>
                </a:solidFill>
                <a:latin typeface="Times New Roman" panose="02020603050405020304" pitchFamily="18" charset="0"/>
                <a:cs typeface="Times New Roman" panose="02020603050405020304" pitchFamily="18" charset="0"/>
              </a:rPr>
              <a:t>● Jeżeli poczuję uczucie swędzenia              i pieczenia skóry głowy zwróć się               o pomoc do rodzica. </a:t>
            </a:r>
            <a:br>
              <a:rPr lang="pl-PL" sz="2000" dirty="0">
                <a:solidFill>
                  <a:schemeClr val="tx1"/>
                </a:solidFill>
                <a:latin typeface="Times New Roman" panose="02020603050405020304" pitchFamily="18" charset="0"/>
                <a:cs typeface="Times New Roman" panose="02020603050405020304" pitchFamily="18" charset="0"/>
              </a:rPr>
            </a:br>
            <a:br>
              <a:rPr lang="pl-PL" sz="2000" dirty="0">
                <a:solidFill>
                  <a:schemeClr val="tx1"/>
                </a:solidFill>
                <a:latin typeface="Times New Roman" panose="02020603050405020304" pitchFamily="18" charset="0"/>
                <a:cs typeface="Times New Roman" panose="02020603050405020304" pitchFamily="18" charset="0"/>
              </a:rPr>
            </a:br>
            <a:endParaRPr lang="en-US" sz="2000" dirty="0">
              <a:solidFill>
                <a:schemeClr val="tx1"/>
              </a:solidFill>
              <a:latin typeface="Times New Roman" panose="02020603050405020304" pitchFamily="18" charset="0"/>
              <a:cs typeface="Times New Roman" panose="02020603050405020304" pitchFamily="18" charset="0"/>
            </a:endParaRPr>
          </a:p>
        </p:txBody>
      </p:sp>
      <p:pic>
        <p:nvPicPr>
          <p:cNvPr id="3" name="Obraz 2">
            <a:extLst>
              <a:ext uri="{FF2B5EF4-FFF2-40B4-BE49-F238E27FC236}">
                <a16:creationId xmlns:a16="http://schemas.microsoft.com/office/drawing/2014/main" id="{ECA078A6-2DFC-221C-79EE-4943D613C4D2}"/>
              </a:ext>
            </a:extLst>
          </p:cNvPr>
          <p:cNvPicPr>
            <a:picLocks noChangeAspect="1"/>
          </p:cNvPicPr>
          <p:nvPr/>
        </p:nvPicPr>
        <p:blipFill>
          <a:blip r:embed="rId2"/>
          <a:stretch>
            <a:fillRect/>
          </a:stretch>
        </p:blipFill>
        <p:spPr>
          <a:xfrm>
            <a:off x="6095998" y="1924043"/>
            <a:ext cx="3280613" cy="3280613"/>
          </a:xfrm>
          <a:prstGeom prst="rect">
            <a:avLst/>
          </a:prstGeom>
        </p:spPr>
      </p:pic>
    </p:spTree>
    <p:extLst>
      <p:ext uri="{BB962C8B-B14F-4D97-AF65-F5344CB8AC3E}">
        <p14:creationId xmlns:p14="http://schemas.microsoft.com/office/powerpoint/2010/main" val="29655049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A5AFB369-4673-4727-A7CD-D86AFE0AE06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sp>
          <p:nvSpPr>
            <p:cNvPr id="24" name="Freeform 14">
              <a:extLst>
                <a:ext uri="{FF2B5EF4-FFF2-40B4-BE49-F238E27FC236}">
                  <a16:creationId xmlns:a16="http://schemas.microsoft.com/office/drawing/2014/main" id="{50709826-4D6B-4A97-8DB3-5DA1666262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pl-PL"/>
            </a:p>
          </p:txBody>
        </p:sp>
        <p:cxnSp>
          <p:nvCxnSpPr>
            <p:cNvPr id="25" name="Straight Connector 24">
              <a:extLst>
                <a:ext uri="{FF2B5EF4-FFF2-40B4-BE49-F238E27FC236}">
                  <a16:creationId xmlns:a16="http://schemas.microsoft.com/office/drawing/2014/main" id="{47263F58-6EE6-45B3-9BF2-C0BD5D30A55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5197CE03-EB81-4718-BEA1-C2D488961E5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7" name="Rectangle 23">
              <a:extLst>
                <a:ext uri="{FF2B5EF4-FFF2-40B4-BE49-F238E27FC236}">
                  <a16:creationId xmlns:a16="http://schemas.microsoft.com/office/drawing/2014/main" id="{A3451629-72D6-4E33-A99A-40FAF7445D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pl-PL"/>
            </a:p>
          </p:txBody>
        </p:sp>
        <p:sp>
          <p:nvSpPr>
            <p:cNvPr id="28" name="Rectangle 25">
              <a:extLst>
                <a:ext uri="{FF2B5EF4-FFF2-40B4-BE49-F238E27FC236}">
                  <a16:creationId xmlns:a16="http://schemas.microsoft.com/office/drawing/2014/main" id="{E04F0FD4-BCD5-4435-A6B5-A2E69303B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pl-PL"/>
            </a:p>
          </p:txBody>
        </p:sp>
        <p:sp>
          <p:nvSpPr>
            <p:cNvPr id="29" name="Isosceles Triangle 28">
              <a:extLst>
                <a:ext uri="{FF2B5EF4-FFF2-40B4-BE49-F238E27FC236}">
                  <a16:creationId xmlns:a16="http://schemas.microsoft.com/office/drawing/2014/main" id="{DE110F09-1C81-4E73-B5E9-D857CD879F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pl-PL"/>
            </a:p>
          </p:txBody>
        </p:sp>
        <p:sp>
          <p:nvSpPr>
            <p:cNvPr id="30" name="Rectangle 27">
              <a:extLst>
                <a:ext uri="{FF2B5EF4-FFF2-40B4-BE49-F238E27FC236}">
                  <a16:creationId xmlns:a16="http://schemas.microsoft.com/office/drawing/2014/main" id="{273A9C01-06BD-4E8E-8BBF-2E2A9ECF49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pl-PL"/>
            </a:p>
          </p:txBody>
        </p:sp>
        <p:sp>
          <p:nvSpPr>
            <p:cNvPr id="31" name="Rectangle 28">
              <a:extLst>
                <a:ext uri="{FF2B5EF4-FFF2-40B4-BE49-F238E27FC236}">
                  <a16:creationId xmlns:a16="http://schemas.microsoft.com/office/drawing/2014/main" id="{B206C9B2-27BE-4B6F-A4D0-485FBBEB58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pl-PL"/>
            </a:p>
          </p:txBody>
        </p:sp>
        <p:sp>
          <p:nvSpPr>
            <p:cNvPr id="32" name="Rectangle 29">
              <a:extLst>
                <a:ext uri="{FF2B5EF4-FFF2-40B4-BE49-F238E27FC236}">
                  <a16:creationId xmlns:a16="http://schemas.microsoft.com/office/drawing/2014/main" id="{2E7D673E-0C5C-4F2B-B46E-3E9286B9E8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pl-PL"/>
            </a:p>
          </p:txBody>
        </p:sp>
        <p:sp>
          <p:nvSpPr>
            <p:cNvPr id="33" name="Isosceles Triangle 32">
              <a:extLst>
                <a:ext uri="{FF2B5EF4-FFF2-40B4-BE49-F238E27FC236}">
                  <a16:creationId xmlns:a16="http://schemas.microsoft.com/office/drawing/2014/main" id="{F0F78B34-9B26-4CA9-B8F0-B9638730F9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pl-PL"/>
            </a:p>
          </p:txBody>
        </p:sp>
      </p:grpSp>
      <p:sp>
        <p:nvSpPr>
          <p:cNvPr id="2" name="Tytuł 1">
            <a:extLst>
              <a:ext uri="{FF2B5EF4-FFF2-40B4-BE49-F238E27FC236}">
                <a16:creationId xmlns:a16="http://schemas.microsoft.com/office/drawing/2014/main" id="{D358F57D-2078-0122-C1C9-A3FAEFD41649}"/>
              </a:ext>
            </a:extLst>
          </p:cNvPr>
          <p:cNvSpPr>
            <a:spLocks noGrp="1"/>
          </p:cNvSpPr>
          <p:nvPr>
            <p:ph type="title"/>
          </p:nvPr>
        </p:nvSpPr>
        <p:spPr>
          <a:xfrm>
            <a:off x="4788339" y="266330"/>
            <a:ext cx="4671348" cy="6214369"/>
          </a:xfrm>
        </p:spPr>
        <p:txBody>
          <a:bodyPr vert="horz" lIns="91440" tIns="45720" rIns="91440" bIns="45720" rtlCol="0" anchor="b">
            <a:normAutofit fontScale="90000"/>
          </a:bodyPr>
          <a:lstStyle/>
          <a:p>
            <a:r>
              <a:rPr lang="pl-PL" b="1" i="1" dirty="0">
                <a:solidFill>
                  <a:schemeClr val="tx1"/>
                </a:solidFill>
                <a:latin typeface="Times New Roman" panose="02020603050405020304" pitchFamily="18" charset="0"/>
                <a:cs typeface="Times New Roman" panose="02020603050405020304" pitchFamily="18" charset="0"/>
              </a:rPr>
              <a:t>Czy wszy biorą się               z brudu?</a:t>
            </a:r>
            <a:br>
              <a:rPr lang="pl-PL" b="1" i="1" dirty="0">
                <a:solidFill>
                  <a:schemeClr val="tx1"/>
                </a:solidFill>
                <a:latin typeface="Times New Roman" panose="02020603050405020304" pitchFamily="18" charset="0"/>
                <a:cs typeface="Times New Roman" panose="02020603050405020304" pitchFamily="18" charset="0"/>
              </a:rPr>
            </a:br>
            <a:br>
              <a:rPr lang="pl-PL" b="1" i="1" dirty="0">
                <a:solidFill>
                  <a:schemeClr val="tx1"/>
                </a:solidFill>
                <a:latin typeface="Times New Roman" panose="02020603050405020304" pitchFamily="18" charset="0"/>
                <a:cs typeface="Times New Roman" panose="02020603050405020304" pitchFamily="18" charset="0"/>
              </a:rPr>
            </a:br>
            <a:r>
              <a:rPr lang="pl-PL" sz="2400" b="1" i="1" dirty="0">
                <a:solidFill>
                  <a:schemeClr val="tx1"/>
                </a:solidFill>
                <a:latin typeface="Times New Roman" panose="02020603050405020304" pitchFamily="18" charset="0"/>
                <a:cs typeface="Times New Roman" panose="02020603050405020304" pitchFamily="18" charset="0"/>
              </a:rPr>
              <a:t>● </a:t>
            </a:r>
            <a:r>
              <a:rPr lang="pl-PL" sz="2400" dirty="0">
                <a:solidFill>
                  <a:schemeClr val="tx1"/>
                </a:solidFill>
                <a:latin typeface="Times New Roman" panose="02020603050405020304" pitchFamily="18" charset="0"/>
                <a:cs typeface="Times New Roman" panose="02020603050405020304" pitchFamily="18" charset="0"/>
              </a:rPr>
              <a:t>Brudna skóra jest im niepotrzebna. Brud nie ma wpływu na cykl rozwojowy czy proces rozmnażania się tych pasożytów. One żerują na skórze głowy by żywić się krwią człowieka. Właściwie to czyste, lśniące włosy są oznaką zdrowia, odżywienia i każdy pasożyt chętnie na takim organizmie założy swoje siedlisko.</a:t>
            </a:r>
            <a:br>
              <a:rPr lang="pl-PL" sz="2400" dirty="0">
                <a:solidFill>
                  <a:schemeClr val="tx1"/>
                </a:solidFill>
                <a:latin typeface="Times New Roman" panose="02020603050405020304" pitchFamily="18" charset="0"/>
                <a:cs typeface="Times New Roman" panose="02020603050405020304" pitchFamily="18" charset="0"/>
              </a:rPr>
            </a:br>
            <a:br>
              <a:rPr lang="pl-PL" sz="2400" dirty="0">
                <a:solidFill>
                  <a:schemeClr val="tx1"/>
                </a:solidFill>
                <a:latin typeface="Times New Roman" panose="02020603050405020304" pitchFamily="18" charset="0"/>
                <a:cs typeface="Times New Roman" panose="02020603050405020304" pitchFamily="18" charset="0"/>
              </a:rPr>
            </a:br>
            <a:r>
              <a:rPr lang="pl-PL" sz="2400" dirty="0">
                <a:solidFill>
                  <a:schemeClr val="tx1"/>
                </a:solidFill>
                <a:latin typeface="Times New Roman" panose="02020603050405020304" pitchFamily="18" charset="0"/>
                <a:cs typeface="Times New Roman" panose="02020603050405020304" pitchFamily="18" charset="0"/>
              </a:rPr>
              <a:t>● Wszawicą może zarazić się każda osoba poprzez kontakt z chorym lub jego rzeczami. </a:t>
            </a:r>
            <a:br>
              <a:rPr lang="pl-PL" sz="2400" dirty="0">
                <a:solidFill>
                  <a:schemeClr val="tx1"/>
                </a:solidFill>
                <a:latin typeface="Times New Roman" panose="02020603050405020304" pitchFamily="18" charset="0"/>
                <a:cs typeface="Times New Roman" panose="02020603050405020304" pitchFamily="18" charset="0"/>
              </a:rPr>
            </a:br>
            <a:endParaRPr lang="en-US" sz="2400" dirty="0">
              <a:solidFill>
                <a:schemeClr val="tx1"/>
              </a:solidFill>
              <a:latin typeface="Times New Roman" panose="02020603050405020304" pitchFamily="18" charset="0"/>
              <a:cs typeface="Times New Roman" panose="02020603050405020304" pitchFamily="18" charset="0"/>
            </a:endParaRPr>
          </a:p>
        </p:txBody>
      </p:sp>
      <p:pic>
        <p:nvPicPr>
          <p:cNvPr id="3" name="Obraz 2">
            <a:extLst>
              <a:ext uri="{FF2B5EF4-FFF2-40B4-BE49-F238E27FC236}">
                <a16:creationId xmlns:a16="http://schemas.microsoft.com/office/drawing/2014/main" id="{137E0106-5E5B-1492-07CE-16EC6C6919B4}"/>
              </a:ext>
            </a:extLst>
          </p:cNvPr>
          <p:cNvPicPr>
            <a:picLocks noChangeAspect="1"/>
          </p:cNvPicPr>
          <p:nvPr/>
        </p:nvPicPr>
        <p:blipFill>
          <a:blip r:embed="rId2"/>
          <a:srcRect l="31879" r="6114" b="2"/>
          <a:stretch/>
        </p:blipFill>
        <p:spPr>
          <a:xfrm>
            <a:off x="888604" y="1265315"/>
            <a:ext cx="3746710" cy="4335340"/>
          </a:xfrm>
          <a:prstGeom prst="rect">
            <a:avLst/>
          </a:prstGeom>
        </p:spPr>
      </p:pic>
    </p:spTree>
    <p:extLst>
      <p:ext uri="{BB962C8B-B14F-4D97-AF65-F5344CB8AC3E}">
        <p14:creationId xmlns:p14="http://schemas.microsoft.com/office/powerpoint/2010/main" val="38122428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10239C5-BE7D-E7AE-1DD0-42B7F63F8602}"/>
              </a:ext>
            </a:extLst>
          </p:cNvPr>
          <p:cNvSpPr>
            <a:spLocks noGrp="1"/>
          </p:cNvSpPr>
          <p:nvPr>
            <p:ph type="title"/>
          </p:nvPr>
        </p:nvSpPr>
        <p:spPr>
          <a:xfrm>
            <a:off x="677334" y="609600"/>
            <a:ext cx="8596668" cy="1320800"/>
          </a:xfrm>
        </p:spPr>
        <p:txBody>
          <a:bodyPr anchor="t">
            <a:normAutofit/>
          </a:bodyPr>
          <a:lstStyle/>
          <a:p>
            <a:pPr algn="ctr"/>
            <a:r>
              <a:rPr lang="pl-PL" b="1" i="1" dirty="0">
                <a:solidFill>
                  <a:schemeClr val="tx1"/>
                </a:solidFill>
                <a:latin typeface="Times New Roman" panose="02020603050405020304" pitchFamily="18" charset="0"/>
                <a:cs typeface="Times New Roman" panose="02020603050405020304" pitchFamily="18" charset="0"/>
              </a:rPr>
              <a:t>Higiena jamy ustnej</a:t>
            </a:r>
          </a:p>
        </p:txBody>
      </p:sp>
      <p:sp>
        <p:nvSpPr>
          <p:cNvPr id="3" name="Symbol zastępczy zawartości 2">
            <a:extLst>
              <a:ext uri="{FF2B5EF4-FFF2-40B4-BE49-F238E27FC236}">
                <a16:creationId xmlns:a16="http://schemas.microsoft.com/office/drawing/2014/main" id="{234DE6E1-A60A-4163-5012-20E743390D84}"/>
              </a:ext>
            </a:extLst>
          </p:cNvPr>
          <p:cNvSpPr>
            <a:spLocks noGrp="1"/>
          </p:cNvSpPr>
          <p:nvPr>
            <p:ph idx="1"/>
          </p:nvPr>
        </p:nvSpPr>
        <p:spPr>
          <a:xfrm>
            <a:off x="567166" y="1553592"/>
            <a:ext cx="3957349" cy="5202315"/>
          </a:xfrm>
        </p:spPr>
        <p:txBody>
          <a:bodyPr>
            <a:noAutofit/>
          </a:bodyPr>
          <a:lstStyle/>
          <a:p>
            <a:pPr>
              <a:lnSpc>
                <a:spcPct val="90000"/>
              </a:lnSpc>
              <a:buFont typeface="Wingdings" panose="05000000000000000000" pitchFamily="2" charset="2"/>
              <a:buChar char="ü"/>
            </a:pPr>
            <a:r>
              <a:rPr lang="pl-PL" dirty="0"/>
              <a:t> </a:t>
            </a:r>
            <a:r>
              <a:rPr lang="pl-PL" sz="2000" dirty="0">
                <a:latin typeface="Times New Roman" panose="02020603050405020304" pitchFamily="18" charset="0"/>
                <a:cs typeface="Times New Roman" panose="02020603050405020304" pitchFamily="18" charset="0"/>
              </a:rPr>
              <a:t>myj dokładnie zęby pastą                  z fluorem przynajmniej dwa razy dziennie przez minimum 2-3 minuty,</a:t>
            </a:r>
          </a:p>
          <a:p>
            <a:pPr>
              <a:lnSpc>
                <a:spcPct val="90000"/>
              </a:lnSpc>
              <a:buFont typeface="Wingdings" panose="05000000000000000000" pitchFamily="2" charset="2"/>
              <a:buChar char="ü"/>
            </a:pPr>
            <a:r>
              <a:rPr lang="pl-PL" sz="2000" dirty="0">
                <a:latin typeface="Times New Roman" panose="02020603050405020304" pitchFamily="18" charset="0"/>
                <a:cs typeface="Times New Roman" panose="02020603050405020304" pitchFamily="18" charset="0"/>
              </a:rPr>
              <a:t> zawsze szczotkuj zęby w tej samej kolejności, nie pomijasz wtedy żadnej grupy zębów,</a:t>
            </a:r>
          </a:p>
          <a:p>
            <a:pPr>
              <a:lnSpc>
                <a:spcPct val="90000"/>
              </a:lnSpc>
              <a:buFont typeface="Wingdings" panose="05000000000000000000" pitchFamily="2" charset="2"/>
              <a:buChar char="ü"/>
            </a:pPr>
            <a:r>
              <a:rPr lang="pl-PL" sz="2000" dirty="0">
                <a:latin typeface="Times New Roman" panose="02020603050405020304" pitchFamily="18" charset="0"/>
                <a:cs typeface="Times New Roman" panose="02020603050405020304" pitchFamily="18" charset="0"/>
              </a:rPr>
              <a:t> pamiętaj o czyszczeniu języka             i wewnętrznych powierzchni policzków,</a:t>
            </a:r>
          </a:p>
          <a:p>
            <a:pPr>
              <a:lnSpc>
                <a:spcPct val="90000"/>
              </a:lnSpc>
              <a:buFont typeface="Wingdings" panose="05000000000000000000" pitchFamily="2" charset="2"/>
              <a:buChar char="ü"/>
            </a:pPr>
            <a:r>
              <a:rPr lang="pl-PL" sz="2000" dirty="0">
                <a:latin typeface="Times New Roman" panose="02020603050405020304" pitchFamily="18" charset="0"/>
                <a:cs typeface="Times New Roman" panose="02020603050405020304" pitchFamily="18" charset="0"/>
              </a:rPr>
              <a:t> stosuj np. nici dentystycznych, aby oczyścić przestrzenie między zębowe,</a:t>
            </a:r>
          </a:p>
          <a:p>
            <a:pPr>
              <a:lnSpc>
                <a:spcPct val="90000"/>
              </a:lnSpc>
              <a:buFont typeface="Wingdings" panose="05000000000000000000" pitchFamily="2" charset="2"/>
              <a:buChar char="ü"/>
            </a:pPr>
            <a:r>
              <a:rPr lang="pl-PL" sz="2000" dirty="0">
                <a:latin typeface="Times New Roman" panose="02020603050405020304" pitchFamily="18" charset="0"/>
                <a:cs typeface="Times New Roman" panose="02020603050405020304" pitchFamily="18" charset="0"/>
              </a:rPr>
              <a:t> ograniczaj spożycie cukru,</a:t>
            </a:r>
          </a:p>
          <a:p>
            <a:pPr>
              <a:lnSpc>
                <a:spcPct val="90000"/>
              </a:lnSpc>
              <a:buFont typeface="Wingdings" panose="05000000000000000000" pitchFamily="2" charset="2"/>
              <a:buChar char="ü"/>
            </a:pPr>
            <a:r>
              <a:rPr lang="pl-PL" sz="2000" dirty="0">
                <a:latin typeface="Times New Roman" panose="02020603050405020304" pitchFamily="18" charset="0"/>
                <a:cs typeface="Times New Roman" panose="02020603050405020304" pitchFamily="18" charset="0"/>
              </a:rPr>
              <a:t> systematycznie odwiedzaj dentystę.</a:t>
            </a:r>
          </a:p>
        </p:txBody>
      </p:sp>
      <p:pic>
        <p:nvPicPr>
          <p:cNvPr id="4" name="Obraz 3" descr="Obraz zawierający osoba, narzędzie, szczoteczka do zębów, szczotka&#10;&#10;Opis wygenerowany automatycznie">
            <a:extLst>
              <a:ext uri="{FF2B5EF4-FFF2-40B4-BE49-F238E27FC236}">
                <a16:creationId xmlns:a16="http://schemas.microsoft.com/office/drawing/2014/main" id="{A9A76068-A686-62BC-4354-97F149FDA4EF}"/>
              </a:ext>
            </a:extLst>
          </p:cNvPr>
          <p:cNvPicPr>
            <a:picLocks noChangeAspect="1"/>
          </p:cNvPicPr>
          <p:nvPr/>
        </p:nvPicPr>
        <p:blipFill rotWithShape="1">
          <a:blip r:embed="rId2"/>
          <a:srcRect l="12115" r="39839" b="2"/>
          <a:stretch/>
        </p:blipFill>
        <p:spPr>
          <a:xfrm>
            <a:off x="4857451" y="2159331"/>
            <a:ext cx="4415050" cy="3882362"/>
          </a:xfrm>
          <a:prstGeom prst="rect">
            <a:avLst/>
          </a:prstGeom>
        </p:spPr>
      </p:pic>
    </p:spTree>
    <p:extLst>
      <p:ext uri="{BB962C8B-B14F-4D97-AF65-F5344CB8AC3E}">
        <p14:creationId xmlns:p14="http://schemas.microsoft.com/office/powerpoint/2010/main" val="6939031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6" name="Rectangle 55">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59" name="Straight Connector 58">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60"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pl-PL"/>
            </a:p>
          </p:txBody>
        </p:sp>
        <p:sp>
          <p:nvSpPr>
            <p:cNvPr id="61"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pl-PL"/>
            </a:p>
          </p:txBody>
        </p:sp>
        <p:sp>
          <p:nvSpPr>
            <p:cNvPr id="62" name="Isosceles Triangle 61">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pl-PL"/>
            </a:p>
          </p:txBody>
        </p:sp>
        <p:sp>
          <p:nvSpPr>
            <p:cNvPr id="63"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pl-PL"/>
            </a:p>
          </p:txBody>
        </p:sp>
        <p:sp>
          <p:nvSpPr>
            <p:cNvPr id="64"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pl-PL"/>
            </a:p>
          </p:txBody>
        </p:sp>
        <p:sp>
          <p:nvSpPr>
            <p:cNvPr id="65"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pl-PL"/>
            </a:p>
          </p:txBody>
        </p:sp>
        <p:sp>
          <p:nvSpPr>
            <p:cNvPr id="66" name="Isosceles Triangle 65">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pl-PL"/>
            </a:p>
          </p:txBody>
        </p:sp>
        <p:sp>
          <p:nvSpPr>
            <p:cNvPr id="67" name="Isosceles Triangle 66">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pl-PL"/>
            </a:p>
          </p:txBody>
        </p:sp>
      </p:grpSp>
      <p:sp>
        <p:nvSpPr>
          <p:cNvPr id="69" name="Rectangle 68">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8301227"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Obraz 3">
            <a:extLst>
              <a:ext uri="{FF2B5EF4-FFF2-40B4-BE49-F238E27FC236}">
                <a16:creationId xmlns:a16="http://schemas.microsoft.com/office/drawing/2014/main" id="{CDFA90AA-AF7E-9396-4C2A-9687BA754A53}"/>
              </a:ext>
            </a:extLst>
          </p:cNvPr>
          <p:cNvPicPr>
            <a:picLocks noChangeAspect="1"/>
          </p:cNvPicPr>
          <p:nvPr/>
        </p:nvPicPr>
        <p:blipFill rotWithShape="1">
          <a:blip r:embed="rId2"/>
          <a:srcRect l="1736" t="4854" r="4274" b="802"/>
          <a:stretch/>
        </p:blipFill>
        <p:spPr>
          <a:xfrm>
            <a:off x="448733" y="-130849"/>
            <a:ext cx="10149494" cy="7207813"/>
          </a:xfrm>
          <a:prstGeom prst="rect">
            <a:avLst/>
          </a:prstGeom>
        </p:spPr>
      </p:pic>
    </p:spTree>
    <p:extLst>
      <p:ext uri="{BB962C8B-B14F-4D97-AF65-F5344CB8AC3E}">
        <p14:creationId xmlns:p14="http://schemas.microsoft.com/office/powerpoint/2010/main" val="17512012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32034F8-0321-1096-A569-D1ECDAB43932}"/>
              </a:ext>
            </a:extLst>
          </p:cNvPr>
          <p:cNvSpPr>
            <a:spLocks noGrp="1"/>
          </p:cNvSpPr>
          <p:nvPr>
            <p:ph type="title"/>
          </p:nvPr>
        </p:nvSpPr>
        <p:spPr>
          <a:xfrm>
            <a:off x="5862807" y="609600"/>
            <a:ext cx="3411194" cy="1320800"/>
          </a:xfrm>
        </p:spPr>
        <p:txBody>
          <a:bodyPr anchor="ctr">
            <a:normAutofit/>
          </a:bodyPr>
          <a:lstStyle/>
          <a:p>
            <a:r>
              <a:rPr lang="pl-PL" b="1" i="1" dirty="0">
                <a:solidFill>
                  <a:schemeClr val="tx1"/>
                </a:solidFill>
                <a:latin typeface="Times New Roman" panose="02020603050405020304" pitchFamily="18" charset="0"/>
                <a:cs typeface="Times New Roman" panose="02020603050405020304" pitchFamily="18" charset="0"/>
              </a:rPr>
              <a:t>Czystość odzieży</a:t>
            </a:r>
          </a:p>
        </p:txBody>
      </p:sp>
      <p:sp>
        <p:nvSpPr>
          <p:cNvPr id="3" name="Symbol zastępczy zawartości 2">
            <a:extLst>
              <a:ext uri="{FF2B5EF4-FFF2-40B4-BE49-F238E27FC236}">
                <a16:creationId xmlns:a16="http://schemas.microsoft.com/office/drawing/2014/main" id="{6374F512-BD87-BD5C-A0B4-88B543BB0FD9}"/>
              </a:ext>
            </a:extLst>
          </p:cNvPr>
          <p:cNvSpPr>
            <a:spLocks noGrp="1"/>
          </p:cNvSpPr>
          <p:nvPr>
            <p:ph idx="1"/>
          </p:nvPr>
        </p:nvSpPr>
        <p:spPr>
          <a:xfrm>
            <a:off x="6094410" y="2160589"/>
            <a:ext cx="3176589" cy="3880773"/>
          </a:xfrm>
        </p:spPr>
        <p:txBody>
          <a:bodyPr>
            <a:normAutofit fontScale="92500"/>
          </a:bodyPr>
          <a:lstStyle/>
          <a:p>
            <a:pPr>
              <a:buFont typeface="Wingdings" panose="05000000000000000000" pitchFamily="2" charset="2"/>
              <a:buChar char="q"/>
            </a:pPr>
            <a:r>
              <a:rPr lang="pl-PL" dirty="0"/>
              <a:t> </a:t>
            </a:r>
            <a:r>
              <a:rPr lang="pl-PL" sz="2400" dirty="0">
                <a:latin typeface="Times New Roman" panose="02020603050405020304" pitchFamily="18" charset="0"/>
                <a:cs typeface="Times New Roman" panose="02020603050405020304" pitchFamily="18" charset="0"/>
              </a:rPr>
              <a:t>codzienna zamiana bielizny, </a:t>
            </a:r>
            <a:r>
              <a:rPr lang="pl-PL" sz="2400">
                <a:latin typeface="Times New Roman" panose="02020603050405020304" pitchFamily="18" charset="0"/>
                <a:cs typeface="Times New Roman" panose="02020603050405020304" pitchFamily="18" charset="0"/>
              </a:rPr>
              <a:t>skarpet                  i </a:t>
            </a:r>
            <a:r>
              <a:rPr lang="pl-PL" sz="2400" dirty="0">
                <a:latin typeface="Times New Roman" panose="02020603050405020304" pitchFamily="18" charset="0"/>
                <a:cs typeface="Times New Roman" panose="02020603050405020304" pitchFamily="18" charset="0"/>
              </a:rPr>
              <a:t>rajstop,</a:t>
            </a:r>
          </a:p>
          <a:p>
            <a:pPr>
              <a:buFont typeface="Wingdings" panose="05000000000000000000" pitchFamily="2" charset="2"/>
              <a:buChar char="q"/>
            </a:pPr>
            <a:r>
              <a:rPr lang="pl-PL" sz="2400" dirty="0">
                <a:latin typeface="Times New Roman" panose="02020603050405020304" pitchFamily="18" charset="0"/>
                <a:cs typeface="Times New Roman" panose="02020603050405020304" pitchFamily="18" charset="0"/>
              </a:rPr>
              <a:t> odzież dostosowujemy do pory roku i pogody,</a:t>
            </a:r>
          </a:p>
          <a:p>
            <a:pPr>
              <a:buFont typeface="Wingdings" panose="05000000000000000000" pitchFamily="2" charset="2"/>
              <a:buChar char="q"/>
            </a:pPr>
            <a:r>
              <a:rPr lang="pl-PL" sz="2400" dirty="0">
                <a:latin typeface="Times New Roman" panose="02020603050405020304" pitchFamily="18" charset="0"/>
                <a:cs typeface="Times New Roman" panose="02020603050405020304" pitchFamily="18" charset="0"/>
              </a:rPr>
              <a:t> ubieramy odzież czystą, nie zniszczoną,</a:t>
            </a:r>
          </a:p>
          <a:p>
            <a:pPr>
              <a:buFont typeface="Wingdings" panose="05000000000000000000" pitchFamily="2" charset="2"/>
              <a:buChar char="q"/>
            </a:pPr>
            <a:r>
              <a:rPr lang="pl-PL" sz="2400" dirty="0">
                <a:latin typeface="Times New Roman" panose="02020603050405020304" pitchFamily="18" charset="0"/>
                <a:cs typeface="Times New Roman" panose="02020603050405020304" pitchFamily="18" charset="0"/>
              </a:rPr>
              <a:t> na zajęcia sportowe zmieniamy odzież.</a:t>
            </a:r>
          </a:p>
        </p:txBody>
      </p:sp>
      <p:pic>
        <p:nvPicPr>
          <p:cNvPr id="4" name="Obraz 3">
            <a:extLst>
              <a:ext uri="{FF2B5EF4-FFF2-40B4-BE49-F238E27FC236}">
                <a16:creationId xmlns:a16="http://schemas.microsoft.com/office/drawing/2014/main" id="{38A8E6EF-D0DA-51E0-3DF7-9B8DD67B6B1F}"/>
              </a:ext>
            </a:extLst>
          </p:cNvPr>
          <p:cNvPicPr>
            <a:picLocks noChangeAspect="1"/>
          </p:cNvPicPr>
          <p:nvPr/>
        </p:nvPicPr>
        <p:blipFill>
          <a:blip r:embed="rId2"/>
          <a:stretch>
            <a:fillRect/>
          </a:stretch>
        </p:blipFill>
        <p:spPr>
          <a:xfrm>
            <a:off x="799814" y="1011229"/>
            <a:ext cx="5062993" cy="4823907"/>
          </a:xfrm>
          <a:prstGeom prst="rect">
            <a:avLst/>
          </a:prstGeom>
        </p:spPr>
      </p:pic>
    </p:spTree>
    <p:extLst>
      <p:ext uri="{BB962C8B-B14F-4D97-AF65-F5344CB8AC3E}">
        <p14:creationId xmlns:p14="http://schemas.microsoft.com/office/powerpoint/2010/main" val="34563904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CAD6BB9-20E6-A779-6FB9-929784568B6A}"/>
              </a:ext>
            </a:extLst>
          </p:cNvPr>
          <p:cNvSpPr>
            <a:spLocks noGrp="1"/>
          </p:cNvSpPr>
          <p:nvPr>
            <p:ph type="title"/>
          </p:nvPr>
        </p:nvSpPr>
        <p:spPr/>
        <p:txBody>
          <a:bodyPr>
            <a:normAutofit/>
          </a:bodyPr>
          <a:lstStyle/>
          <a:p>
            <a:pPr algn="ctr"/>
            <a:r>
              <a:rPr kumimoji="0" lang="pl-PL" sz="3200" b="1" i="1"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Scenariusz zajęć w przedszkolu na temat: ,,Przestrzegamy zasad higieny!’’</a:t>
            </a:r>
            <a:endParaRPr lang="pl-PL" sz="3200" i="1" dirty="0">
              <a:solidFill>
                <a:schemeClr val="tx1"/>
              </a:solidFill>
              <a:latin typeface="Times New Roman" panose="02020603050405020304" pitchFamily="18" charset="0"/>
              <a:cs typeface="Times New Roman" panose="02020603050405020304" pitchFamily="18" charset="0"/>
            </a:endParaRPr>
          </a:p>
        </p:txBody>
      </p:sp>
      <p:sp>
        <p:nvSpPr>
          <p:cNvPr id="3" name="Symbol zastępczy zawartości 2">
            <a:extLst>
              <a:ext uri="{FF2B5EF4-FFF2-40B4-BE49-F238E27FC236}">
                <a16:creationId xmlns:a16="http://schemas.microsoft.com/office/drawing/2014/main" id="{FC56518F-80EA-C69A-8986-4A5CDC8CBFA4}"/>
              </a:ext>
            </a:extLst>
          </p:cNvPr>
          <p:cNvSpPr>
            <a:spLocks noGrp="1"/>
          </p:cNvSpPr>
          <p:nvPr>
            <p:ph idx="1"/>
          </p:nvPr>
        </p:nvSpPr>
        <p:spPr>
          <a:xfrm>
            <a:off x="677334" y="1784733"/>
            <a:ext cx="8596668" cy="4256629"/>
          </a:xfrm>
        </p:spPr>
        <p:txBody>
          <a:bodyPr>
            <a:normAutofit lnSpcReduction="10000"/>
          </a:bodyPr>
          <a:lstStyle/>
          <a:p>
            <a:pPr marL="0" indent="0">
              <a:buNone/>
            </a:pPr>
            <a:r>
              <a:rPr lang="pl-PL" sz="2400" b="1" dirty="0">
                <a:latin typeface="Times New Roman" panose="02020603050405020304" pitchFamily="18" charset="0"/>
                <a:cs typeface="Times New Roman" panose="02020603050405020304" pitchFamily="18" charset="0"/>
              </a:rPr>
              <a:t>Cele ogólne:</a:t>
            </a:r>
          </a:p>
          <a:p>
            <a:pPr>
              <a:buFont typeface="Wingdings" panose="05000000000000000000" pitchFamily="2" charset="2"/>
              <a:buChar char="§"/>
            </a:pPr>
            <a:r>
              <a:rPr lang="pl-PL" sz="2400" dirty="0">
                <a:latin typeface="Times New Roman" panose="02020603050405020304" pitchFamily="18" charset="0"/>
                <a:cs typeface="Times New Roman" panose="02020603050405020304" pitchFamily="18" charset="0"/>
              </a:rPr>
              <a:t>poznanie pojęcia ,,higiena’’,</a:t>
            </a:r>
          </a:p>
          <a:p>
            <a:pPr>
              <a:buFont typeface="Wingdings" panose="05000000000000000000" pitchFamily="2" charset="2"/>
              <a:buChar char="§"/>
            </a:pPr>
            <a:r>
              <a:rPr lang="pl-PL" sz="2400" dirty="0">
                <a:latin typeface="Times New Roman" panose="02020603050405020304" pitchFamily="18" charset="0"/>
                <a:cs typeface="Times New Roman" panose="02020603050405020304" pitchFamily="18" charset="0"/>
              </a:rPr>
              <a:t>poznanie zasad higieny własnego ciała: skóry, włosów, jamy ustnej,</a:t>
            </a:r>
          </a:p>
          <a:p>
            <a:pPr>
              <a:buFont typeface="Wingdings" panose="05000000000000000000" pitchFamily="2" charset="2"/>
              <a:buChar char="§"/>
            </a:pPr>
            <a:r>
              <a:rPr lang="pl-PL" sz="2400" dirty="0">
                <a:latin typeface="Times New Roman" panose="02020603050405020304" pitchFamily="18" charset="0"/>
                <a:cs typeface="Times New Roman" panose="02020603050405020304" pitchFamily="18" charset="0"/>
              </a:rPr>
              <a:t>poznanie prawidłowych zasad mycia rąk,</a:t>
            </a:r>
          </a:p>
          <a:p>
            <a:pPr>
              <a:buFont typeface="Wingdings" panose="05000000000000000000" pitchFamily="2" charset="2"/>
              <a:buChar char="§"/>
            </a:pPr>
            <a:r>
              <a:rPr lang="pl-PL" sz="2400" dirty="0">
                <a:latin typeface="Times New Roman" panose="02020603050405020304" pitchFamily="18" charset="0"/>
                <a:cs typeface="Times New Roman" panose="02020603050405020304" pitchFamily="18" charset="0"/>
              </a:rPr>
              <a:t> uświadomienie dzieciom roli, jaką odgrywa schludny, czysty ubiór i wygląd,</a:t>
            </a:r>
          </a:p>
          <a:p>
            <a:pPr>
              <a:buFont typeface="Wingdings" panose="05000000000000000000" pitchFamily="2" charset="2"/>
              <a:buChar char="§"/>
            </a:pPr>
            <a:r>
              <a:rPr lang="pl-PL" sz="2400" dirty="0">
                <a:latin typeface="Times New Roman" panose="02020603050405020304" pitchFamily="18" charset="0"/>
                <a:cs typeface="Times New Roman" panose="02020603050405020304" pitchFamily="18" charset="0"/>
              </a:rPr>
              <a:t> utrwalenie nawyków dbania o higienę,</a:t>
            </a:r>
          </a:p>
          <a:p>
            <a:pPr>
              <a:buFont typeface="Wingdings" panose="05000000000000000000" pitchFamily="2" charset="2"/>
              <a:buChar char="§"/>
            </a:pPr>
            <a:r>
              <a:rPr lang="pl-PL" sz="2400" dirty="0">
                <a:latin typeface="Times New Roman" panose="02020603050405020304" pitchFamily="18" charset="0"/>
                <a:cs typeface="Times New Roman" panose="02020603050405020304" pitchFamily="18" charset="0"/>
              </a:rPr>
              <a:t>wie jak powinien ubrać się wiosną, latem, jesienią i zimą                    w różnych sytuacjach (wycieczka, spacer).</a:t>
            </a:r>
          </a:p>
        </p:txBody>
      </p:sp>
    </p:spTree>
    <p:extLst>
      <p:ext uri="{BB962C8B-B14F-4D97-AF65-F5344CB8AC3E}">
        <p14:creationId xmlns:p14="http://schemas.microsoft.com/office/powerpoint/2010/main" val="35406658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28726C5-EFB2-0CB3-382A-D044C7D53412}"/>
              </a:ext>
            </a:extLst>
          </p:cNvPr>
          <p:cNvSpPr>
            <a:spLocks noGrp="1"/>
          </p:cNvSpPr>
          <p:nvPr>
            <p:ph type="title"/>
          </p:nvPr>
        </p:nvSpPr>
        <p:spPr/>
        <p:txBody>
          <a:bodyPr/>
          <a:lstStyle/>
          <a:p>
            <a:pPr algn="ctr"/>
            <a:r>
              <a:rPr kumimoji="0" lang="pl-PL" sz="3200" b="1" i="1"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Scenariusz zajęć w przedszkolu na temat: ,,Przestrzegamy zasad higieny!’’</a:t>
            </a:r>
            <a:endParaRPr lang="pl-PL" i="1" dirty="0">
              <a:solidFill>
                <a:schemeClr val="tx1"/>
              </a:solidFill>
              <a:latin typeface="Times New Roman" panose="02020603050405020304" pitchFamily="18" charset="0"/>
              <a:cs typeface="Times New Roman" panose="02020603050405020304" pitchFamily="18" charset="0"/>
            </a:endParaRPr>
          </a:p>
        </p:txBody>
      </p:sp>
      <p:sp>
        <p:nvSpPr>
          <p:cNvPr id="3" name="Symbol zastępczy zawartości 2">
            <a:extLst>
              <a:ext uri="{FF2B5EF4-FFF2-40B4-BE49-F238E27FC236}">
                <a16:creationId xmlns:a16="http://schemas.microsoft.com/office/drawing/2014/main" id="{4562203C-4933-C9CA-95CE-3E665F8FA408}"/>
              </a:ext>
            </a:extLst>
          </p:cNvPr>
          <p:cNvSpPr>
            <a:spLocks noGrp="1"/>
          </p:cNvSpPr>
          <p:nvPr>
            <p:ph idx="1"/>
          </p:nvPr>
        </p:nvSpPr>
        <p:spPr>
          <a:xfrm>
            <a:off x="677334" y="1729649"/>
            <a:ext cx="8596668" cy="4311714"/>
          </a:xfrm>
        </p:spPr>
        <p:txBody>
          <a:bodyPr>
            <a:normAutofit lnSpcReduction="10000"/>
          </a:bodyPr>
          <a:lstStyle/>
          <a:p>
            <a:pPr marL="0" indent="0">
              <a:buNone/>
            </a:pPr>
            <a:r>
              <a:rPr lang="pl-PL" sz="2400" b="1" dirty="0">
                <a:latin typeface="Times New Roman" panose="02020603050405020304" pitchFamily="18" charset="0"/>
                <a:cs typeface="Times New Roman" panose="02020603050405020304" pitchFamily="18" charset="0"/>
              </a:rPr>
              <a:t>Cele szczegółowe:</a:t>
            </a:r>
          </a:p>
          <a:p>
            <a:pPr>
              <a:buFont typeface="Wingdings" panose="05000000000000000000" pitchFamily="2" charset="2"/>
              <a:buChar char="§"/>
            </a:pPr>
            <a:r>
              <a:rPr lang="pl-PL" sz="2400" dirty="0">
                <a:latin typeface="Times New Roman" panose="02020603050405020304" pitchFamily="18" charset="0"/>
                <a:cs typeface="Times New Roman" panose="02020603050405020304" pitchFamily="18" charset="0"/>
              </a:rPr>
              <a:t>mówi w jaki sposób dba o swoją higienę osobistą,</a:t>
            </a:r>
          </a:p>
          <a:p>
            <a:pPr>
              <a:buFont typeface="Wingdings" panose="05000000000000000000" pitchFamily="2" charset="2"/>
              <a:buChar char="§"/>
            </a:pPr>
            <a:r>
              <a:rPr lang="pl-PL" sz="2400" dirty="0">
                <a:latin typeface="Times New Roman" panose="02020603050405020304" pitchFamily="18" charset="0"/>
                <a:cs typeface="Times New Roman" panose="02020603050405020304" pitchFamily="18" charset="0"/>
              </a:rPr>
              <a:t>rozumie potrzebę codziennego mycia się i utrzymywania ciała               w czystości,</a:t>
            </a:r>
          </a:p>
          <a:p>
            <a:pPr>
              <a:buFont typeface="Wingdings" panose="05000000000000000000" pitchFamily="2" charset="2"/>
              <a:buChar char="§"/>
            </a:pPr>
            <a:r>
              <a:rPr lang="pl-PL" sz="2400" dirty="0">
                <a:latin typeface="Times New Roman" panose="02020603050405020304" pitchFamily="18" charset="0"/>
                <a:cs typeface="Times New Roman" panose="02020603050405020304" pitchFamily="18" charset="0"/>
              </a:rPr>
              <a:t>uzasadnia dlaczego trzeba myć ręce i po jakich czynnościach należy myć ręce,</a:t>
            </a:r>
          </a:p>
          <a:p>
            <a:pPr>
              <a:buFont typeface="Wingdings" panose="05000000000000000000" pitchFamily="2" charset="2"/>
              <a:buChar char="§"/>
            </a:pPr>
            <a:r>
              <a:rPr lang="pl-PL" sz="2400" dirty="0">
                <a:latin typeface="Times New Roman" panose="02020603050405020304" pitchFamily="18" charset="0"/>
                <a:cs typeface="Times New Roman" panose="02020603050405020304" pitchFamily="18" charset="0"/>
              </a:rPr>
              <a:t>poprawnie myje ręce,</a:t>
            </a:r>
          </a:p>
          <a:p>
            <a:pPr>
              <a:buFont typeface="Wingdings" panose="05000000000000000000" pitchFamily="2" charset="2"/>
              <a:buChar char="§"/>
            </a:pPr>
            <a:r>
              <a:rPr lang="pl-PL" sz="2400" dirty="0">
                <a:latin typeface="Times New Roman" panose="02020603050405020304" pitchFamily="18" charset="0"/>
                <a:cs typeface="Times New Roman" panose="02020603050405020304" pitchFamily="18" charset="0"/>
              </a:rPr>
              <a:t>potrafi ubrać się odpowiednio do pory roku i różnych sytuacji              w życiu codziennym,</a:t>
            </a:r>
          </a:p>
          <a:p>
            <a:pPr>
              <a:buFont typeface="Wingdings" panose="05000000000000000000" pitchFamily="2" charset="2"/>
              <a:buChar char="§"/>
            </a:pPr>
            <a:r>
              <a:rPr lang="pl-PL" dirty="0">
                <a:latin typeface="Times New Roman" panose="02020603050405020304" pitchFamily="18" charset="0"/>
                <a:cs typeface="Times New Roman" panose="02020603050405020304" pitchFamily="18" charset="0"/>
              </a:rPr>
              <a:t> </a:t>
            </a:r>
            <a:r>
              <a:rPr lang="pl-PL" sz="2400" dirty="0">
                <a:latin typeface="Times New Roman" panose="02020603050405020304" pitchFamily="18" charset="0"/>
                <a:cs typeface="Times New Roman" panose="02020603050405020304" pitchFamily="18" charset="0"/>
              </a:rPr>
              <a:t>potrafi wyjaśnić, czym grozi nieprzestrzeganie zasad higieny.</a:t>
            </a:r>
            <a:endParaRPr lang="pl-PL"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30692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3550F672-9E80-B678-568D-892BECECD147}"/>
              </a:ext>
            </a:extLst>
          </p:cNvPr>
          <p:cNvSpPr>
            <a:spLocks noGrp="1"/>
          </p:cNvSpPr>
          <p:nvPr>
            <p:ph type="title"/>
          </p:nvPr>
        </p:nvSpPr>
        <p:spPr>
          <a:xfrm>
            <a:off x="677334" y="609600"/>
            <a:ext cx="8596668" cy="5702423"/>
          </a:xfrm>
        </p:spPr>
        <p:txBody>
          <a:bodyPr>
            <a:normAutofit fontScale="90000"/>
          </a:bodyPr>
          <a:lstStyle/>
          <a:p>
            <a:r>
              <a:rPr lang="pl-PL" sz="3200" b="1" i="1" dirty="0">
                <a:solidFill>
                  <a:schemeClr val="tx1"/>
                </a:solidFill>
                <a:latin typeface="Times New Roman" panose="02020603050405020304" pitchFamily="18" charset="0"/>
                <a:cs typeface="Times New Roman" panose="02020603050405020304" pitchFamily="18" charset="0"/>
              </a:rPr>
              <a:t>Założenia przedszkolnego realizatora programu</a:t>
            </a:r>
            <a:br>
              <a:rPr lang="pl-PL" sz="3200" b="1" i="1" dirty="0">
                <a:solidFill>
                  <a:schemeClr val="tx1"/>
                </a:solidFill>
                <a:latin typeface="Times New Roman" panose="02020603050405020304" pitchFamily="18" charset="0"/>
                <a:cs typeface="Times New Roman" panose="02020603050405020304" pitchFamily="18" charset="0"/>
              </a:rPr>
            </a:br>
            <a:br>
              <a:rPr lang="pl-PL" sz="3200" b="1" i="1" dirty="0">
                <a:solidFill>
                  <a:schemeClr val="tx1"/>
                </a:solidFill>
                <a:latin typeface="Times New Roman" panose="02020603050405020304" pitchFamily="18" charset="0"/>
                <a:cs typeface="Times New Roman" panose="02020603050405020304" pitchFamily="18" charset="0"/>
              </a:rPr>
            </a:br>
            <a:r>
              <a:rPr lang="pl-PL" sz="2700" dirty="0">
                <a:solidFill>
                  <a:schemeClr val="tx1"/>
                </a:solidFill>
                <a:latin typeface="Times New Roman" panose="02020603050405020304" pitchFamily="18" charset="0"/>
                <a:cs typeface="Times New Roman" panose="02020603050405020304" pitchFamily="18" charset="0"/>
              </a:rPr>
              <a:t>● Przesłanie do PSSE </a:t>
            </a:r>
            <a:r>
              <a:rPr lang="pl-PL" sz="2700" b="1" dirty="0">
                <a:solidFill>
                  <a:schemeClr val="tx1"/>
                </a:solidFill>
                <a:latin typeface="Times New Roman" panose="02020603050405020304" pitchFamily="18" charset="0"/>
                <a:cs typeface="Times New Roman" panose="02020603050405020304" pitchFamily="18" charset="0"/>
              </a:rPr>
              <a:t>deklaracj</a:t>
            </a:r>
            <a:r>
              <a:rPr lang="pl-PL" sz="2700" dirty="0">
                <a:solidFill>
                  <a:schemeClr val="tx1"/>
                </a:solidFill>
                <a:latin typeface="Times New Roman" panose="02020603050405020304" pitchFamily="18" charset="0"/>
                <a:cs typeface="Times New Roman" panose="02020603050405020304" pitchFamily="18" charset="0"/>
              </a:rPr>
              <a:t>i przystąpienia do programu,</a:t>
            </a:r>
            <a:br>
              <a:rPr lang="pl-PL" sz="2700" dirty="0">
                <a:solidFill>
                  <a:schemeClr val="tx1"/>
                </a:solidFill>
                <a:latin typeface="Times New Roman" panose="02020603050405020304" pitchFamily="18" charset="0"/>
                <a:cs typeface="Times New Roman" panose="02020603050405020304" pitchFamily="18" charset="0"/>
              </a:rPr>
            </a:br>
            <a:r>
              <a:rPr lang="pl-PL" sz="2700" dirty="0">
                <a:solidFill>
                  <a:schemeClr val="tx1"/>
                </a:solidFill>
                <a:latin typeface="Times New Roman" panose="02020603050405020304" pitchFamily="18" charset="0"/>
                <a:cs typeface="Times New Roman" panose="02020603050405020304" pitchFamily="18" charset="0"/>
              </a:rPr>
              <a:t>● </a:t>
            </a:r>
            <a:r>
              <a:rPr lang="pl-PL" sz="2700" b="1" dirty="0">
                <a:solidFill>
                  <a:schemeClr val="tx1"/>
                </a:solidFill>
                <a:latin typeface="Times New Roman" panose="02020603050405020304" pitchFamily="18" charset="0"/>
                <a:cs typeface="Times New Roman" panose="02020603050405020304" pitchFamily="18" charset="0"/>
              </a:rPr>
              <a:t>Wdrożenie</a:t>
            </a:r>
            <a:r>
              <a:rPr lang="pl-PL" sz="2700" dirty="0">
                <a:solidFill>
                  <a:schemeClr val="tx1"/>
                </a:solidFill>
                <a:latin typeface="Times New Roman" panose="02020603050405020304" pitchFamily="18" charset="0"/>
                <a:cs typeface="Times New Roman" panose="02020603050405020304" pitchFamily="18" charset="0"/>
              </a:rPr>
              <a:t> programu w placówce (za porozumieniem z dyrekcją),</a:t>
            </a:r>
            <a:br>
              <a:rPr lang="pl-PL" sz="2700" dirty="0">
                <a:solidFill>
                  <a:schemeClr val="tx1"/>
                </a:solidFill>
                <a:latin typeface="Times New Roman" panose="02020603050405020304" pitchFamily="18" charset="0"/>
                <a:cs typeface="Times New Roman" panose="02020603050405020304" pitchFamily="18" charset="0"/>
              </a:rPr>
            </a:br>
            <a:r>
              <a:rPr lang="pl-PL" sz="2700" dirty="0">
                <a:solidFill>
                  <a:schemeClr val="tx1"/>
                </a:solidFill>
                <a:latin typeface="Times New Roman" panose="02020603050405020304" pitchFamily="18" charset="0"/>
                <a:cs typeface="Times New Roman" panose="02020603050405020304" pitchFamily="18" charset="0"/>
              </a:rPr>
              <a:t>● </a:t>
            </a:r>
            <a:r>
              <a:rPr lang="pl-PL" sz="2700" b="1" dirty="0">
                <a:solidFill>
                  <a:schemeClr val="tx1"/>
                </a:solidFill>
                <a:latin typeface="Times New Roman" panose="02020603050405020304" pitchFamily="18" charset="0"/>
                <a:cs typeface="Times New Roman" panose="02020603050405020304" pitchFamily="18" charset="0"/>
              </a:rPr>
              <a:t>Poinformowanie</a:t>
            </a:r>
            <a:r>
              <a:rPr lang="pl-PL" sz="2700" dirty="0">
                <a:solidFill>
                  <a:schemeClr val="tx1"/>
                </a:solidFill>
                <a:latin typeface="Times New Roman" panose="02020603050405020304" pitchFamily="18" charset="0"/>
                <a:cs typeface="Times New Roman" panose="02020603050405020304" pitchFamily="18" charset="0"/>
              </a:rPr>
              <a:t> kadry pedagogicznej oraz </a:t>
            </a:r>
            <a:r>
              <a:rPr lang="pl-PL" sz="2700">
                <a:solidFill>
                  <a:schemeClr val="tx1"/>
                </a:solidFill>
                <a:latin typeface="Times New Roman" panose="02020603050405020304" pitchFamily="18" charset="0"/>
                <a:cs typeface="Times New Roman" panose="02020603050405020304" pitchFamily="18" charset="0"/>
              </a:rPr>
              <a:t>rodziców                        o </a:t>
            </a:r>
            <a:r>
              <a:rPr lang="pl-PL" sz="2700" dirty="0">
                <a:solidFill>
                  <a:schemeClr val="tx1"/>
                </a:solidFill>
                <a:latin typeface="Times New Roman" panose="02020603050405020304" pitchFamily="18" charset="0"/>
                <a:cs typeface="Times New Roman" panose="02020603050405020304" pitchFamily="18" charset="0"/>
              </a:rPr>
              <a:t>programie,</a:t>
            </a:r>
            <a:br>
              <a:rPr lang="pl-PL" sz="2700" dirty="0">
                <a:solidFill>
                  <a:schemeClr val="tx1"/>
                </a:solidFill>
                <a:latin typeface="Times New Roman" panose="02020603050405020304" pitchFamily="18" charset="0"/>
                <a:cs typeface="Times New Roman" panose="02020603050405020304" pitchFamily="18" charset="0"/>
              </a:rPr>
            </a:br>
            <a:r>
              <a:rPr lang="pl-PL" sz="2700" dirty="0">
                <a:solidFill>
                  <a:schemeClr val="tx1"/>
                </a:solidFill>
                <a:latin typeface="Times New Roman" panose="02020603050405020304" pitchFamily="18" charset="0"/>
                <a:cs typeface="Times New Roman" panose="02020603050405020304" pitchFamily="18" charset="0"/>
              </a:rPr>
              <a:t>● </a:t>
            </a:r>
            <a:r>
              <a:rPr lang="pl-PL" sz="2700" b="1" dirty="0">
                <a:solidFill>
                  <a:schemeClr val="tx1"/>
                </a:solidFill>
                <a:latin typeface="Times New Roman" panose="02020603050405020304" pitchFamily="18" charset="0"/>
                <a:cs typeface="Times New Roman" panose="02020603050405020304" pitchFamily="18" charset="0"/>
              </a:rPr>
              <a:t>Ustalenie czasu </a:t>
            </a:r>
            <a:r>
              <a:rPr lang="pl-PL" sz="2700" dirty="0">
                <a:solidFill>
                  <a:schemeClr val="tx1"/>
                </a:solidFill>
                <a:latin typeface="Times New Roman" panose="02020603050405020304" pitchFamily="18" charset="0"/>
                <a:cs typeface="Times New Roman" panose="02020603050405020304" pitchFamily="18" charset="0"/>
              </a:rPr>
              <a:t>na realizację programu,</a:t>
            </a:r>
            <a:br>
              <a:rPr lang="pl-PL" sz="2700" dirty="0">
                <a:solidFill>
                  <a:schemeClr val="tx1"/>
                </a:solidFill>
                <a:latin typeface="Times New Roman" panose="02020603050405020304" pitchFamily="18" charset="0"/>
                <a:cs typeface="Times New Roman" panose="02020603050405020304" pitchFamily="18" charset="0"/>
              </a:rPr>
            </a:br>
            <a:r>
              <a:rPr lang="pl-PL" sz="2700" dirty="0">
                <a:solidFill>
                  <a:schemeClr val="tx1"/>
                </a:solidFill>
                <a:latin typeface="Times New Roman" panose="02020603050405020304" pitchFamily="18" charset="0"/>
                <a:cs typeface="Times New Roman" panose="02020603050405020304" pitchFamily="18" charset="0"/>
              </a:rPr>
              <a:t>●</a:t>
            </a:r>
            <a:r>
              <a:rPr lang="pl-PL" sz="2700" b="1" dirty="0">
                <a:solidFill>
                  <a:schemeClr val="tx1"/>
                </a:solidFill>
                <a:latin typeface="Times New Roman" panose="02020603050405020304" pitchFamily="18" charset="0"/>
                <a:cs typeface="Times New Roman" panose="02020603050405020304" pitchFamily="18" charset="0"/>
              </a:rPr>
              <a:t> Przeprowadzenie lekcji </a:t>
            </a:r>
            <a:r>
              <a:rPr lang="pl-PL" sz="2700" dirty="0">
                <a:solidFill>
                  <a:schemeClr val="tx1"/>
                </a:solidFill>
                <a:latin typeface="Times New Roman" panose="02020603050405020304" pitchFamily="18" charset="0"/>
                <a:cs typeface="Times New Roman" panose="02020603050405020304" pitchFamily="18" charset="0"/>
              </a:rPr>
              <a:t>z dziećmi przy pomocy materiałów edukacyjnych: prezentacji do realizacji zajęć, karty pracy dla przedszkoli oraz można wykorzystać materiały takie jak: ulotki – nawyki higieniczne, naucz dzieci myć ręce, w tym kolorowanka do wykonania przez dzieci,</a:t>
            </a:r>
            <a:br>
              <a:rPr lang="pl-PL" sz="2700" dirty="0">
                <a:solidFill>
                  <a:schemeClr val="tx1"/>
                </a:solidFill>
                <a:latin typeface="Times New Roman" panose="02020603050405020304" pitchFamily="18" charset="0"/>
                <a:cs typeface="Times New Roman" panose="02020603050405020304" pitchFamily="18" charset="0"/>
              </a:rPr>
            </a:br>
            <a:r>
              <a:rPr lang="pl-PL" sz="2700" dirty="0">
                <a:solidFill>
                  <a:schemeClr val="tx1"/>
                </a:solidFill>
                <a:latin typeface="Times New Roman" panose="02020603050405020304" pitchFamily="18" charset="0"/>
                <a:cs typeface="Times New Roman" panose="02020603050405020304" pitchFamily="18" charset="0"/>
              </a:rPr>
              <a:t>● Sporządzenie</a:t>
            </a:r>
            <a:r>
              <a:rPr lang="pl-PL" sz="2700" b="1" dirty="0">
                <a:solidFill>
                  <a:schemeClr val="tx1"/>
                </a:solidFill>
                <a:latin typeface="Times New Roman" panose="02020603050405020304" pitchFamily="18" charset="0"/>
                <a:cs typeface="Times New Roman" panose="02020603050405020304" pitchFamily="18" charset="0"/>
              </a:rPr>
              <a:t> sprawozdania </a:t>
            </a:r>
            <a:r>
              <a:rPr lang="pl-PL" sz="2700" dirty="0">
                <a:solidFill>
                  <a:schemeClr val="tx1"/>
                </a:solidFill>
                <a:latin typeface="Times New Roman" panose="02020603050405020304" pitchFamily="18" charset="0"/>
                <a:cs typeface="Times New Roman" panose="02020603050405020304" pitchFamily="18" charset="0"/>
              </a:rPr>
              <a:t>z realizacji programu na koniec roku szkolnego.</a:t>
            </a:r>
            <a:br>
              <a:rPr lang="pl-PL" sz="2400" dirty="0">
                <a:solidFill>
                  <a:schemeClr val="tx1"/>
                </a:solidFill>
                <a:latin typeface="Times New Roman" panose="02020603050405020304" pitchFamily="18" charset="0"/>
                <a:cs typeface="Times New Roman" panose="02020603050405020304" pitchFamily="18" charset="0"/>
              </a:rPr>
            </a:br>
            <a:br>
              <a:rPr lang="pl-PL" sz="2400" dirty="0">
                <a:solidFill>
                  <a:schemeClr val="tx1"/>
                </a:solidFill>
                <a:latin typeface="Times New Roman" panose="02020603050405020304" pitchFamily="18" charset="0"/>
                <a:cs typeface="Times New Roman" panose="02020603050405020304" pitchFamily="18" charset="0"/>
              </a:rPr>
            </a:br>
            <a:endParaRPr lang="pl-PL" sz="3200" b="1" i="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866752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4212C57-D918-6B13-1920-C0E18856E906}"/>
              </a:ext>
            </a:extLst>
          </p:cNvPr>
          <p:cNvSpPr>
            <a:spLocks noGrp="1"/>
          </p:cNvSpPr>
          <p:nvPr>
            <p:ph type="title"/>
          </p:nvPr>
        </p:nvSpPr>
        <p:spPr>
          <a:xfrm>
            <a:off x="677334" y="346229"/>
            <a:ext cx="8596668" cy="1096981"/>
          </a:xfrm>
        </p:spPr>
        <p:txBody>
          <a:bodyPr>
            <a:normAutofit/>
          </a:bodyPr>
          <a:lstStyle/>
          <a:p>
            <a:pPr algn="ctr"/>
            <a:r>
              <a:rPr lang="pl-PL" sz="4000" b="1" i="1" dirty="0">
                <a:solidFill>
                  <a:schemeClr val="tx1"/>
                </a:solidFill>
                <a:latin typeface="Times New Roman" panose="02020603050405020304" pitchFamily="18" charset="0"/>
                <a:cs typeface="Times New Roman" panose="02020603050405020304" pitchFamily="18" charset="0"/>
              </a:rPr>
              <a:t>Cel programu</a:t>
            </a:r>
          </a:p>
        </p:txBody>
      </p:sp>
      <p:sp>
        <p:nvSpPr>
          <p:cNvPr id="3" name="Symbol zastępczy zawartości 2">
            <a:extLst>
              <a:ext uri="{FF2B5EF4-FFF2-40B4-BE49-F238E27FC236}">
                <a16:creationId xmlns:a16="http://schemas.microsoft.com/office/drawing/2014/main" id="{A1265903-48BB-D2E3-2D03-CCCA56CB60F3}"/>
              </a:ext>
            </a:extLst>
          </p:cNvPr>
          <p:cNvSpPr>
            <a:spLocks noGrp="1"/>
          </p:cNvSpPr>
          <p:nvPr>
            <p:ph idx="1"/>
          </p:nvPr>
        </p:nvSpPr>
        <p:spPr>
          <a:xfrm>
            <a:off x="677334" y="1091954"/>
            <a:ext cx="8596668" cy="5529184"/>
          </a:xfrm>
        </p:spPr>
        <p:txBody>
          <a:bodyPr>
            <a:normAutofit lnSpcReduction="10000"/>
          </a:bodyPr>
          <a:lstStyle/>
          <a:p>
            <a:pPr marL="0" indent="0">
              <a:lnSpc>
                <a:spcPct val="150000"/>
              </a:lnSpc>
              <a:buNone/>
            </a:pPr>
            <a:r>
              <a:rPr lang="pl-PL" sz="2000" dirty="0">
                <a:latin typeface="Times New Roman" panose="02020603050405020304" pitchFamily="18" charset="0"/>
                <a:cs typeface="Times New Roman" panose="02020603050405020304" pitchFamily="18" charset="0"/>
              </a:rPr>
              <a:t>Celem programu jest zapoznanie dzieci z podstawowymi zasadami higieny osobistej, w celu zapobiegania chorobom zakaźnym. Dzieci, nabytą wiedzę                   o prawidłowych </a:t>
            </a:r>
            <a:r>
              <a:rPr lang="pl-PL" sz="2000" dirty="0" err="1">
                <a:latin typeface="Times New Roman" panose="02020603050405020304" pitchFamily="18" charset="0"/>
                <a:cs typeface="Times New Roman" panose="02020603050405020304" pitchFamily="18" charset="0"/>
              </a:rPr>
              <a:t>zachowaniach</a:t>
            </a:r>
            <a:r>
              <a:rPr lang="pl-PL" sz="2000" dirty="0">
                <a:latin typeface="Times New Roman" panose="02020603050405020304" pitchFamily="18" charset="0"/>
                <a:cs typeface="Times New Roman" panose="02020603050405020304" pitchFamily="18" charset="0"/>
              </a:rPr>
              <a:t> zdrowotnych, mogą wykorzystać w przyszłości                 w celu zmniejszenia zaniedbań higienicznych, które mogą stanowić bezpośrednie zagrożenie dla prawidłowego funkcjonowania organizmu, a tym samym zdrowia człowieka.</a:t>
            </a:r>
          </a:p>
          <a:p>
            <a:pPr marL="0" indent="0">
              <a:lnSpc>
                <a:spcPct val="150000"/>
              </a:lnSpc>
              <a:buNone/>
            </a:pPr>
            <a:r>
              <a:rPr lang="pl-PL" sz="2000" b="1" dirty="0">
                <a:solidFill>
                  <a:schemeClr val="tx1"/>
                </a:solidFill>
                <a:latin typeface="Times New Roman" panose="02020603050405020304" pitchFamily="18" charset="0"/>
                <a:cs typeface="Times New Roman" panose="02020603050405020304" pitchFamily="18" charset="0"/>
              </a:rPr>
              <a:t>Cele szczegółowe:</a:t>
            </a:r>
          </a:p>
          <a:p>
            <a:pPr>
              <a:lnSpc>
                <a:spcPct val="150000"/>
              </a:lnSpc>
              <a:buFont typeface="Wingdings" panose="05000000000000000000" pitchFamily="2" charset="2"/>
              <a:buChar char="Ø"/>
            </a:pPr>
            <a:r>
              <a:rPr lang="pl-PL" sz="2000" dirty="0">
                <a:latin typeface="Times New Roman" panose="02020603050405020304" pitchFamily="18" charset="0"/>
                <a:cs typeface="Times New Roman" panose="02020603050405020304" pitchFamily="18" charset="0"/>
              </a:rPr>
              <a:t> wzbogacenie wiedzy dzieci z dziedziny zdrowia i higieny</a:t>
            </a:r>
          </a:p>
          <a:p>
            <a:pPr>
              <a:lnSpc>
                <a:spcPct val="150000"/>
              </a:lnSpc>
              <a:buFont typeface="Wingdings" panose="05000000000000000000" pitchFamily="2" charset="2"/>
              <a:buChar char="Ø"/>
            </a:pPr>
            <a:r>
              <a:rPr lang="pl-PL" sz="2000" dirty="0">
                <a:latin typeface="Times New Roman" panose="02020603050405020304" pitchFamily="18" charset="0"/>
                <a:cs typeface="Times New Roman" panose="02020603050405020304" pitchFamily="18" charset="0"/>
              </a:rPr>
              <a:t> rozwijanie u dzieci określonych umiejętności dbania o własne zdrowie</a:t>
            </a:r>
          </a:p>
          <a:p>
            <a:pPr>
              <a:lnSpc>
                <a:spcPct val="150000"/>
              </a:lnSpc>
              <a:buFont typeface="Wingdings" panose="05000000000000000000" pitchFamily="2" charset="2"/>
              <a:buChar char="Ø"/>
            </a:pPr>
            <a:r>
              <a:rPr lang="pl-PL" sz="2000" dirty="0">
                <a:latin typeface="Times New Roman" panose="02020603050405020304" pitchFamily="18" charset="0"/>
                <a:cs typeface="Times New Roman" panose="02020603050405020304" pitchFamily="18" charset="0"/>
              </a:rPr>
              <a:t> kształtowanie u dzieci poczucia odpowiedzialności za zdrowie własne, rodziny i nastolatków.</a:t>
            </a:r>
          </a:p>
          <a:p>
            <a:pPr>
              <a:lnSpc>
                <a:spcPct val="150000"/>
              </a:lnSpc>
              <a:buFont typeface="Wingdings" panose="05000000000000000000" pitchFamily="2" charset="2"/>
              <a:buChar char="Ø"/>
            </a:pPr>
            <a:endParaRPr lang="pl-PL" dirty="0"/>
          </a:p>
          <a:p>
            <a:pPr marL="0" indent="0">
              <a:lnSpc>
                <a:spcPct val="150000"/>
              </a:lnSpc>
              <a:buNone/>
            </a:pPr>
            <a:endParaRPr lang="pl-PL" dirty="0"/>
          </a:p>
        </p:txBody>
      </p:sp>
    </p:spTree>
    <p:extLst>
      <p:ext uri="{BB962C8B-B14F-4D97-AF65-F5344CB8AC3E}">
        <p14:creationId xmlns:p14="http://schemas.microsoft.com/office/powerpoint/2010/main" val="16348193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iekt 1">
            <a:extLst>
              <a:ext uri="{FF2B5EF4-FFF2-40B4-BE49-F238E27FC236}">
                <a16:creationId xmlns:a16="http://schemas.microsoft.com/office/drawing/2014/main" id="{08E9B6F0-04FD-5A6D-4B1D-DEB7C391174D}"/>
              </a:ext>
            </a:extLst>
          </p:cNvPr>
          <p:cNvGraphicFramePr>
            <a:graphicFrameLocks noChangeAspect="1"/>
          </p:cNvGraphicFramePr>
          <p:nvPr>
            <p:extLst>
              <p:ext uri="{D42A27DB-BD31-4B8C-83A1-F6EECF244321}">
                <p14:modId xmlns:p14="http://schemas.microsoft.com/office/powerpoint/2010/main" val="4037135074"/>
              </p:ext>
            </p:extLst>
          </p:nvPr>
        </p:nvGraphicFramePr>
        <p:xfrm>
          <a:off x="2879663" y="527081"/>
          <a:ext cx="4071552" cy="6225900"/>
        </p:xfrm>
        <a:graphic>
          <a:graphicData uri="http://schemas.openxmlformats.org/presentationml/2006/ole">
            <mc:AlternateContent xmlns:mc="http://schemas.openxmlformats.org/markup-compatibility/2006">
              <mc:Choice xmlns:v="urn:schemas-microsoft-com:vml" Requires="v">
                <p:oleObj name="Document" r:id="rId2" imgW="6283177" imgH="9605848" progId="Word.Document.12">
                  <p:embed/>
                </p:oleObj>
              </mc:Choice>
              <mc:Fallback>
                <p:oleObj name="Document" r:id="rId2" imgW="6283177" imgH="9605848" progId="Word.Document.12">
                  <p:embed/>
                  <p:pic>
                    <p:nvPicPr>
                      <p:cNvPr id="2" name="Obiekt 1">
                        <a:extLst>
                          <a:ext uri="{FF2B5EF4-FFF2-40B4-BE49-F238E27FC236}">
                            <a16:creationId xmlns:a16="http://schemas.microsoft.com/office/drawing/2014/main" id="{08E9B6F0-04FD-5A6D-4B1D-DEB7C391174D}"/>
                          </a:ext>
                        </a:extLst>
                      </p:cNvPr>
                      <p:cNvPicPr/>
                      <p:nvPr/>
                    </p:nvPicPr>
                    <p:blipFill>
                      <a:blip r:embed="rId3"/>
                      <a:stretch>
                        <a:fillRect/>
                      </a:stretch>
                    </p:blipFill>
                    <p:spPr>
                      <a:xfrm>
                        <a:off x="2879663" y="527081"/>
                        <a:ext cx="4071552" cy="6225900"/>
                      </a:xfrm>
                      <a:prstGeom prst="rect">
                        <a:avLst/>
                      </a:prstGeom>
                    </p:spPr>
                  </p:pic>
                </p:oleObj>
              </mc:Fallback>
            </mc:AlternateContent>
          </a:graphicData>
        </a:graphic>
      </p:graphicFrame>
    </p:spTree>
    <p:extLst>
      <p:ext uri="{BB962C8B-B14F-4D97-AF65-F5344CB8AC3E}">
        <p14:creationId xmlns:p14="http://schemas.microsoft.com/office/powerpoint/2010/main" val="1372842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B4DE830A-B531-4A3B-96F6-0ECE88B0855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1" name="Straight Connector 10">
              <a:extLst>
                <a:ext uri="{FF2B5EF4-FFF2-40B4-BE49-F238E27FC236}">
                  <a16:creationId xmlns:a16="http://schemas.microsoft.com/office/drawing/2014/main" id="{2813DF2C-461A-4A8F-9679-A172790D1F3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54CD3A85-C039-4249-86E4-1EB9318B549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id="{887EA6D2-2883-42C2-993D-094CA6D65D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pl-PL"/>
            </a:p>
          </p:txBody>
        </p:sp>
        <p:sp>
          <p:nvSpPr>
            <p:cNvPr id="14" name="Rectangle 25">
              <a:extLst>
                <a:ext uri="{FF2B5EF4-FFF2-40B4-BE49-F238E27FC236}">
                  <a16:creationId xmlns:a16="http://schemas.microsoft.com/office/drawing/2014/main" id="{3B895046-636F-4D1B-ACA4-29AA0CB332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pl-PL"/>
            </a:p>
          </p:txBody>
        </p:sp>
        <p:sp>
          <p:nvSpPr>
            <p:cNvPr id="15" name="Isosceles Triangle 14">
              <a:extLst>
                <a:ext uri="{FF2B5EF4-FFF2-40B4-BE49-F238E27FC236}">
                  <a16:creationId xmlns:a16="http://schemas.microsoft.com/office/drawing/2014/main" id="{C6B0CDE3-E054-4EDD-A43B-F96843D8BF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pl-PL"/>
            </a:p>
          </p:txBody>
        </p:sp>
        <p:sp>
          <p:nvSpPr>
            <p:cNvPr id="16" name="Rectangle 27">
              <a:extLst>
                <a:ext uri="{FF2B5EF4-FFF2-40B4-BE49-F238E27FC236}">
                  <a16:creationId xmlns:a16="http://schemas.microsoft.com/office/drawing/2014/main" id="{3B66B1A2-F145-4C9B-85CC-4BF30D58CB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pl-PL"/>
            </a:p>
          </p:txBody>
        </p:sp>
        <p:sp>
          <p:nvSpPr>
            <p:cNvPr id="17" name="Rectangle 28">
              <a:extLst>
                <a:ext uri="{FF2B5EF4-FFF2-40B4-BE49-F238E27FC236}">
                  <a16:creationId xmlns:a16="http://schemas.microsoft.com/office/drawing/2014/main" id="{5D4FC972-94B3-4035-8D31-E668C132B4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pl-PL"/>
            </a:p>
          </p:txBody>
        </p:sp>
        <p:sp>
          <p:nvSpPr>
            <p:cNvPr id="18" name="Rectangle 29">
              <a:extLst>
                <a:ext uri="{FF2B5EF4-FFF2-40B4-BE49-F238E27FC236}">
                  <a16:creationId xmlns:a16="http://schemas.microsoft.com/office/drawing/2014/main" id="{374B9941-AFBE-4A77-A50E-B6EA04A746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pl-PL"/>
            </a:p>
          </p:txBody>
        </p:sp>
        <p:sp>
          <p:nvSpPr>
            <p:cNvPr id="8" name="Isosceles Triangle 18">
              <a:extLst>
                <a:ext uri="{FF2B5EF4-FFF2-40B4-BE49-F238E27FC236}">
                  <a16:creationId xmlns:a16="http://schemas.microsoft.com/office/drawing/2014/main" id="{27A982C5-2C38-4CE9-BC18-94697AD657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pl-PL"/>
            </a:p>
          </p:txBody>
        </p:sp>
        <p:sp>
          <p:nvSpPr>
            <p:cNvPr id="20" name="Isosceles Triangle 19">
              <a:extLst>
                <a:ext uri="{FF2B5EF4-FFF2-40B4-BE49-F238E27FC236}">
                  <a16:creationId xmlns:a16="http://schemas.microsoft.com/office/drawing/2014/main" id="{0060D8D1-7BB1-498F-AFBB-ADAC130A9E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pl-PL"/>
            </a:p>
          </p:txBody>
        </p:sp>
      </p:grpSp>
      <p:sp>
        <p:nvSpPr>
          <p:cNvPr id="2" name="Tytuł 1">
            <a:extLst>
              <a:ext uri="{FF2B5EF4-FFF2-40B4-BE49-F238E27FC236}">
                <a16:creationId xmlns:a16="http://schemas.microsoft.com/office/drawing/2014/main" id="{FD00E079-11BD-C9AF-93D5-3F0860F5B518}"/>
              </a:ext>
            </a:extLst>
          </p:cNvPr>
          <p:cNvSpPr>
            <a:spLocks noGrp="1"/>
          </p:cNvSpPr>
          <p:nvPr>
            <p:ph type="title"/>
          </p:nvPr>
        </p:nvSpPr>
        <p:spPr>
          <a:xfrm>
            <a:off x="1600199" y="4571999"/>
            <a:ext cx="7673801" cy="1087656"/>
          </a:xfrm>
        </p:spPr>
        <p:txBody>
          <a:bodyPr vert="horz" lIns="91440" tIns="45720" rIns="91440" bIns="45720" rtlCol="0" anchor="b">
            <a:normAutofit/>
          </a:bodyPr>
          <a:lstStyle/>
          <a:p>
            <a:pPr algn="ctr"/>
            <a:r>
              <a:rPr lang="en-US" sz="4800" i="1" kern="1200" dirty="0" err="1">
                <a:solidFill>
                  <a:schemeClr val="tx1"/>
                </a:solidFill>
                <a:latin typeface="Times New Roman" panose="02020603050405020304" pitchFamily="18" charset="0"/>
                <a:cs typeface="Times New Roman" panose="02020603050405020304" pitchFamily="18" charset="0"/>
              </a:rPr>
              <a:t>Dziękuję</a:t>
            </a:r>
            <a:r>
              <a:rPr lang="en-US" sz="4800" i="1" kern="1200" dirty="0">
                <a:solidFill>
                  <a:schemeClr val="tx1"/>
                </a:solidFill>
                <a:latin typeface="Times New Roman" panose="02020603050405020304" pitchFamily="18" charset="0"/>
                <a:cs typeface="Times New Roman" panose="02020603050405020304" pitchFamily="18" charset="0"/>
              </a:rPr>
              <a:t> za </a:t>
            </a:r>
            <a:r>
              <a:rPr lang="en-US" sz="4800" i="1" kern="1200" dirty="0" err="1">
                <a:solidFill>
                  <a:schemeClr val="tx1"/>
                </a:solidFill>
                <a:latin typeface="Times New Roman" panose="02020603050405020304" pitchFamily="18" charset="0"/>
                <a:cs typeface="Times New Roman" panose="02020603050405020304" pitchFamily="18" charset="0"/>
              </a:rPr>
              <a:t>uwagę</a:t>
            </a:r>
            <a:r>
              <a:rPr lang="en-US" sz="4800" i="1" kern="1200" dirty="0">
                <a:solidFill>
                  <a:schemeClr val="tx1"/>
                </a:solidFill>
                <a:latin typeface="Times New Roman" panose="02020603050405020304" pitchFamily="18" charset="0"/>
                <a:cs typeface="Times New Roman" panose="02020603050405020304" pitchFamily="18" charset="0"/>
              </a:rPr>
              <a:t> </a:t>
            </a:r>
          </a:p>
        </p:txBody>
      </p:sp>
      <p:pic>
        <p:nvPicPr>
          <p:cNvPr id="5" name="Obraz 4">
            <a:extLst>
              <a:ext uri="{FF2B5EF4-FFF2-40B4-BE49-F238E27FC236}">
                <a16:creationId xmlns:a16="http://schemas.microsoft.com/office/drawing/2014/main" id="{1470CDA2-5A89-85D0-D407-74EC83B3AEBE}"/>
              </a:ext>
            </a:extLst>
          </p:cNvPr>
          <p:cNvPicPr>
            <a:picLocks noChangeAspect="1"/>
          </p:cNvPicPr>
          <p:nvPr/>
        </p:nvPicPr>
        <p:blipFill>
          <a:blip r:embed="rId2"/>
          <a:stretch>
            <a:fillRect/>
          </a:stretch>
        </p:blipFill>
        <p:spPr>
          <a:xfrm>
            <a:off x="1600201" y="609600"/>
            <a:ext cx="6226248" cy="3642357"/>
          </a:xfrm>
          <a:prstGeom prst="rect">
            <a:avLst/>
          </a:prstGeom>
        </p:spPr>
      </p:pic>
    </p:spTree>
    <p:extLst>
      <p:ext uri="{BB962C8B-B14F-4D97-AF65-F5344CB8AC3E}">
        <p14:creationId xmlns:p14="http://schemas.microsoft.com/office/powerpoint/2010/main" val="23065168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2DF507E-386D-8FBE-A9D7-96D4A724CFA7}"/>
              </a:ext>
            </a:extLst>
          </p:cNvPr>
          <p:cNvSpPr>
            <a:spLocks noGrp="1"/>
          </p:cNvSpPr>
          <p:nvPr>
            <p:ph type="title"/>
          </p:nvPr>
        </p:nvSpPr>
        <p:spPr>
          <a:xfrm>
            <a:off x="677334" y="609600"/>
            <a:ext cx="8596668" cy="811577"/>
          </a:xfrm>
        </p:spPr>
        <p:txBody>
          <a:bodyPr anchor="t">
            <a:normAutofit/>
          </a:bodyPr>
          <a:lstStyle/>
          <a:p>
            <a:pPr algn="ctr"/>
            <a:r>
              <a:rPr lang="pl-PL" b="1" i="1" dirty="0">
                <a:solidFill>
                  <a:schemeClr val="tx1"/>
                </a:solidFill>
                <a:latin typeface="Times New Roman" panose="02020603050405020304" pitchFamily="18" charset="0"/>
                <a:cs typeface="Times New Roman" panose="02020603050405020304" pitchFamily="18" charset="0"/>
              </a:rPr>
              <a:t>Adresaci programu:</a:t>
            </a:r>
          </a:p>
        </p:txBody>
      </p:sp>
      <p:sp>
        <p:nvSpPr>
          <p:cNvPr id="3" name="Symbol zastępczy zawartości 2">
            <a:extLst>
              <a:ext uri="{FF2B5EF4-FFF2-40B4-BE49-F238E27FC236}">
                <a16:creationId xmlns:a16="http://schemas.microsoft.com/office/drawing/2014/main" id="{D259892E-DB41-0C8F-2C5B-9D4EE965EEEE}"/>
              </a:ext>
            </a:extLst>
          </p:cNvPr>
          <p:cNvSpPr>
            <a:spLocks noGrp="1"/>
          </p:cNvSpPr>
          <p:nvPr>
            <p:ph idx="1"/>
          </p:nvPr>
        </p:nvSpPr>
        <p:spPr>
          <a:xfrm>
            <a:off x="677334" y="1421177"/>
            <a:ext cx="3957349" cy="4620186"/>
          </a:xfrm>
        </p:spPr>
        <p:txBody>
          <a:bodyPr>
            <a:noAutofit/>
          </a:bodyPr>
          <a:lstStyle/>
          <a:p>
            <a:pPr>
              <a:buFont typeface="Wingdings" panose="05000000000000000000" pitchFamily="2" charset="2"/>
              <a:buChar char="q"/>
            </a:pPr>
            <a:r>
              <a:rPr lang="pl-PL" sz="2400" dirty="0">
                <a:latin typeface="Times New Roman" panose="02020603050405020304" pitchFamily="18" charset="0"/>
                <a:cs typeface="Times New Roman" panose="02020603050405020304" pitchFamily="18" charset="0"/>
              </a:rPr>
              <a:t> dzieci w wieku przedszkolnym, </a:t>
            </a:r>
          </a:p>
          <a:p>
            <a:pPr>
              <a:buFont typeface="Wingdings" panose="05000000000000000000" pitchFamily="2" charset="2"/>
              <a:buChar char="q"/>
            </a:pPr>
            <a:r>
              <a:rPr lang="pl-PL" sz="2400" dirty="0">
                <a:latin typeface="Times New Roman" panose="02020603050405020304" pitchFamily="18" charset="0"/>
                <a:cs typeface="Times New Roman" panose="02020603050405020304" pitchFamily="18" charset="0"/>
              </a:rPr>
              <a:t> uczniowie klas I-III szkół podstawowych,</a:t>
            </a:r>
          </a:p>
          <a:p>
            <a:pPr>
              <a:buFont typeface="Wingdings" panose="05000000000000000000" pitchFamily="2" charset="2"/>
              <a:buChar char="q"/>
            </a:pPr>
            <a:r>
              <a:rPr lang="pl-PL" sz="2400" dirty="0">
                <a:latin typeface="Times New Roman" panose="02020603050405020304" pitchFamily="18" charset="0"/>
                <a:cs typeface="Times New Roman" panose="02020603050405020304" pitchFamily="18" charset="0"/>
              </a:rPr>
              <a:t> rodzice i opiekunowie dzieci,</a:t>
            </a:r>
          </a:p>
          <a:p>
            <a:pPr>
              <a:buFont typeface="Wingdings" panose="05000000000000000000" pitchFamily="2" charset="2"/>
              <a:buChar char="q"/>
            </a:pPr>
            <a:r>
              <a:rPr lang="pl-PL" sz="2400" dirty="0">
                <a:latin typeface="Times New Roman" panose="02020603050405020304" pitchFamily="18" charset="0"/>
                <a:cs typeface="Times New Roman" panose="02020603050405020304" pitchFamily="18" charset="0"/>
              </a:rPr>
              <a:t> nauczyciele,</a:t>
            </a:r>
          </a:p>
          <a:p>
            <a:pPr>
              <a:buFont typeface="Wingdings" panose="05000000000000000000" pitchFamily="2" charset="2"/>
              <a:buChar char="q"/>
            </a:pPr>
            <a:r>
              <a:rPr lang="pl-PL" sz="2400" dirty="0">
                <a:latin typeface="Times New Roman" panose="02020603050405020304" pitchFamily="18" charset="0"/>
                <a:cs typeface="Times New Roman" panose="02020603050405020304" pitchFamily="18" charset="0"/>
              </a:rPr>
              <a:t> organizatorzy wypoczynku letniego i zimowego dla dzieci i młodzieży. </a:t>
            </a:r>
          </a:p>
        </p:txBody>
      </p:sp>
      <p:pic>
        <p:nvPicPr>
          <p:cNvPr id="4" name="Obraz 3">
            <a:extLst>
              <a:ext uri="{FF2B5EF4-FFF2-40B4-BE49-F238E27FC236}">
                <a16:creationId xmlns:a16="http://schemas.microsoft.com/office/drawing/2014/main" id="{01F3006B-F011-94C8-3EEE-EF5F2EE46A62}"/>
              </a:ext>
            </a:extLst>
          </p:cNvPr>
          <p:cNvPicPr>
            <a:picLocks noChangeAspect="1"/>
          </p:cNvPicPr>
          <p:nvPr/>
        </p:nvPicPr>
        <p:blipFill rotWithShape="1">
          <a:blip r:embed="rId2"/>
          <a:srcRect l="11073" r="8185"/>
          <a:stretch/>
        </p:blipFill>
        <p:spPr>
          <a:xfrm>
            <a:off x="4857451" y="2159331"/>
            <a:ext cx="4415050" cy="3882362"/>
          </a:xfrm>
          <a:prstGeom prst="rect">
            <a:avLst/>
          </a:prstGeom>
        </p:spPr>
      </p:pic>
    </p:spTree>
    <p:extLst>
      <p:ext uri="{BB962C8B-B14F-4D97-AF65-F5344CB8AC3E}">
        <p14:creationId xmlns:p14="http://schemas.microsoft.com/office/powerpoint/2010/main" val="38130992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FFF531F-752D-E25D-4CFA-A901EA9A1523}"/>
              </a:ext>
            </a:extLst>
          </p:cNvPr>
          <p:cNvSpPr>
            <a:spLocks noGrp="1"/>
          </p:cNvSpPr>
          <p:nvPr>
            <p:ph type="title"/>
          </p:nvPr>
        </p:nvSpPr>
        <p:spPr>
          <a:xfrm>
            <a:off x="1236627" y="653986"/>
            <a:ext cx="8596668" cy="5152009"/>
          </a:xfrm>
        </p:spPr>
        <p:txBody>
          <a:bodyPr>
            <a:normAutofit fontScale="90000"/>
          </a:bodyPr>
          <a:lstStyle/>
          <a:p>
            <a:r>
              <a:rPr lang="pl-PL" sz="4400" b="1" i="1" dirty="0">
                <a:solidFill>
                  <a:schemeClr val="tx1"/>
                </a:solidFill>
                <a:latin typeface="Times New Roman" panose="02020603050405020304" pitchFamily="18" charset="0"/>
                <a:cs typeface="Times New Roman" panose="02020603050405020304" pitchFamily="18" charset="0"/>
              </a:rPr>
              <a:t>              Materiały edukacyjne</a:t>
            </a:r>
            <a:br>
              <a:rPr lang="pl-PL" sz="4400" b="1" i="1" dirty="0">
                <a:solidFill>
                  <a:schemeClr val="tx1"/>
                </a:solidFill>
                <a:latin typeface="Times New Roman" panose="02020603050405020304" pitchFamily="18" charset="0"/>
                <a:cs typeface="Times New Roman" panose="02020603050405020304" pitchFamily="18" charset="0"/>
              </a:rPr>
            </a:br>
            <a:br>
              <a:rPr lang="pl-PL" sz="4400" b="1" i="1" dirty="0">
                <a:solidFill>
                  <a:schemeClr val="tx1"/>
                </a:solidFill>
                <a:latin typeface="Times New Roman" panose="02020603050405020304" pitchFamily="18" charset="0"/>
                <a:cs typeface="Times New Roman" panose="02020603050405020304" pitchFamily="18" charset="0"/>
              </a:rPr>
            </a:br>
            <a:r>
              <a:rPr lang="pl-PL" sz="2800" b="1" i="1" dirty="0">
                <a:solidFill>
                  <a:schemeClr val="tx1"/>
                </a:solidFill>
                <a:latin typeface="Times New Roman" panose="02020603050405020304" pitchFamily="18" charset="0"/>
                <a:cs typeface="Times New Roman" panose="02020603050405020304" pitchFamily="18" charset="0"/>
              </a:rPr>
              <a:t>● </a:t>
            </a:r>
            <a:r>
              <a:rPr lang="pl-PL" sz="3100" b="1" dirty="0">
                <a:solidFill>
                  <a:schemeClr val="tx1"/>
                </a:solidFill>
                <a:latin typeface="Times New Roman" panose="02020603050405020304" pitchFamily="18" charset="0"/>
                <a:cs typeface="Times New Roman" panose="02020603050405020304" pitchFamily="18" charset="0"/>
              </a:rPr>
              <a:t>Materiały edukacyjne dostępne są pod poniższym linkiem </a:t>
            </a:r>
            <a:r>
              <a:rPr lang="pl-PL" sz="3100" b="1" u="sng" dirty="0">
                <a:solidFill>
                  <a:schemeClr val="tx1"/>
                </a:solidFill>
                <a:latin typeface="Times New Roman" panose="02020603050405020304" pitchFamily="18" charset="0"/>
                <a:cs typeface="Times New Roman" panose="02020603050405020304" pitchFamily="18" charset="0"/>
              </a:rPr>
              <a:t>https:/www.gov/web/psse-zary</a:t>
            </a:r>
            <a:br>
              <a:rPr lang="pl-PL" sz="3100" b="1" dirty="0">
                <a:solidFill>
                  <a:schemeClr val="tx1"/>
                </a:solidFill>
                <a:latin typeface="Times New Roman" panose="02020603050405020304" pitchFamily="18" charset="0"/>
                <a:cs typeface="Times New Roman" panose="02020603050405020304" pitchFamily="18" charset="0"/>
              </a:rPr>
            </a:br>
            <a:r>
              <a:rPr lang="pl-PL" sz="3100" b="1" dirty="0">
                <a:solidFill>
                  <a:schemeClr val="tx1"/>
                </a:solidFill>
                <a:latin typeface="Times New Roman" panose="02020603050405020304" pitchFamily="18" charset="0"/>
                <a:cs typeface="Times New Roman" panose="02020603050405020304" pitchFamily="18" charset="0"/>
              </a:rPr>
              <a:t>● Prezentacja do realizacji zajęć </a:t>
            </a:r>
            <a:br>
              <a:rPr lang="pl-PL" sz="3100" b="1" dirty="0">
                <a:solidFill>
                  <a:schemeClr val="tx1"/>
                </a:solidFill>
                <a:latin typeface="Times New Roman" panose="02020603050405020304" pitchFamily="18" charset="0"/>
                <a:cs typeface="Times New Roman" panose="02020603050405020304" pitchFamily="18" charset="0"/>
              </a:rPr>
            </a:br>
            <a:r>
              <a:rPr lang="pl-PL" sz="3100" b="1" dirty="0">
                <a:solidFill>
                  <a:schemeClr val="tx1"/>
                </a:solidFill>
                <a:latin typeface="Times New Roman" panose="02020603050405020304" pitchFamily="18" charset="0"/>
                <a:cs typeface="Times New Roman" panose="02020603050405020304" pitchFamily="18" charset="0"/>
              </a:rPr>
              <a:t>● Karta pracy dla przedszkoli</a:t>
            </a:r>
            <a:br>
              <a:rPr lang="pl-PL" sz="3100" b="1" dirty="0">
                <a:solidFill>
                  <a:schemeClr val="tx1"/>
                </a:solidFill>
                <a:latin typeface="Times New Roman" panose="02020603050405020304" pitchFamily="18" charset="0"/>
                <a:cs typeface="Times New Roman" panose="02020603050405020304" pitchFamily="18" charset="0"/>
              </a:rPr>
            </a:br>
            <a:r>
              <a:rPr lang="pl-PL" sz="3100" b="1" dirty="0">
                <a:solidFill>
                  <a:schemeClr val="tx1"/>
                </a:solidFill>
                <a:latin typeface="Times New Roman" panose="02020603050405020304" pitchFamily="18" charset="0"/>
                <a:cs typeface="Times New Roman" panose="02020603050405020304" pitchFamily="18" charset="0"/>
              </a:rPr>
              <a:t>● Karta odpowiedzi</a:t>
            </a:r>
            <a:br>
              <a:rPr lang="pl-PL" sz="3100" b="1" dirty="0">
                <a:solidFill>
                  <a:schemeClr val="tx1"/>
                </a:solidFill>
                <a:latin typeface="Times New Roman" panose="02020603050405020304" pitchFamily="18" charset="0"/>
                <a:cs typeface="Times New Roman" panose="02020603050405020304" pitchFamily="18" charset="0"/>
              </a:rPr>
            </a:br>
            <a:r>
              <a:rPr lang="pl-PL" sz="3100" b="1" dirty="0">
                <a:solidFill>
                  <a:schemeClr val="tx1"/>
                </a:solidFill>
                <a:latin typeface="Times New Roman" panose="02020603050405020304" pitchFamily="18" charset="0"/>
                <a:cs typeface="Times New Roman" panose="02020603050405020304" pitchFamily="18" charset="0"/>
              </a:rPr>
              <a:t>● Kolorowanka ,,Mycie rąk’’</a:t>
            </a:r>
            <a:br>
              <a:rPr lang="pl-PL" sz="3100" b="1" dirty="0">
                <a:solidFill>
                  <a:schemeClr val="tx1"/>
                </a:solidFill>
                <a:latin typeface="Times New Roman" panose="02020603050405020304" pitchFamily="18" charset="0"/>
                <a:cs typeface="Times New Roman" panose="02020603050405020304" pitchFamily="18" charset="0"/>
              </a:rPr>
            </a:br>
            <a:r>
              <a:rPr lang="pl-PL" sz="3100" b="1" dirty="0">
                <a:solidFill>
                  <a:schemeClr val="tx1"/>
                </a:solidFill>
                <a:latin typeface="Times New Roman" panose="02020603050405020304" pitchFamily="18" charset="0"/>
                <a:cs typeface="Times New Roman" panose="02020603050405020304" pitchFamily="18" charset="0"/>
              </a:rPr>
              <a:t>● Ulotka ,,Nawyki Higieniczne’’</a:t>
            </a:r>
            <a:br>
              <a:rPr lang="pl-PL" sz="3100" b="1" dirty="0">
                <a:solidFill>
                  <a:schemeClr val="tx1"/>
                </a:solidFill>
                <a:latin typeface="Times New Roman" panose="02020603050405020304" pitchFamily="18" charset="0"/>
                <a:cs typeface="Times New Roman" panose="02020603050405020304" pitchFamily="18" charset="0"/>
              </a:rPr>
            </a:br>
            <a:r>
              <a:rPr lang="pl-PL" sz="3100" b="1" dirty="0">
                <a:solidFill>
                  <a:schemeClr val="tx1"/>
                </a:solidFill>
                <a:latin typeface="Times New Roman" panose="02020603050405020304" pitchFamily="18" charset="0"/>
                <a:cs typeface="Times New Roman" panose="02020603050405020304" pitchFamily="18" charset="0"/>
              </a:rPr>
              <a:t>● Ulotka ,,Naucz dzieci myć ręce’’</a:t>
            </a:r>
            <a:br>
              <a:rPr lang="pl-PL" sz="2800" dirty="0">
                <a:solidFill>
                  <a:schemeClr val="tx1"/>
                </a:solidFill>
                <a:latin typeface="Times New Roman" panose="02020603050405020304" pitchFamily="18" charset="0"/>
                <a:cs typeface="Times New Roman" panose="02020603050405020304" pitchFamily="18" charset="0"/>
              </a:rPr>
            </a:br>
            <a:br>
              <a:rPr lang="pl-PL" sz="4400" b="1" i="1" dirty="0">
                <a:solidFill>
                  <a:schemeClr val="tx1"/>
                </a:solidFill>
                <a:latin typeface="Times New Roman" panose="02020603050405020304" pitchFamily="18" charset="0"/>
                <a:cs typeface="Times New Roman" panose="02020603050405020304" pitchFamily="18" charset="0"/>
              </a:rPr>
            </a:br>
            <a:br>
              <a:rPr lang="pl-PL" sz="4400" b="1" i="1" dirty="0">
                <a:solidFill>
                  <a:schemeClr val="tx1"/>
                </a:solidFill>
                <a:latin typeface="Times New Roman" panose="02020603050405020304" pitchFamily="18" charset="0"/>
                <a:cs typeface="Times New Roman" panose="02020603050405020304" pitchFamily="18" charset="0"/>
              </a:rPr>
            </a:br>
            <a:endParaRPr lang="pl-PL" sz="4400" b="1" i="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818686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BA2BC41-309F-888C-6292-517A3BA4225E}"/>
              </a:ext>
            </a:extLst>
          </p:cNvPr>
          <p:cNvSpPr>
            <a:spLocks noGrp="1"/>
          </p:cNvSpPr>
          <p:nvPr>
            <p:ph type="title"/>
          </p:nvPr>
        </p:nvSpPr>
        <p:spPr>
          <a:xfrm>
            <a:off x="677334" y="386179"/>
            <a:ext cx="8596668" cy="1544221"/>
          </a:xfrm>
        </p:spPr>
        <p:txBody>
          <a:bodyPr anchor="t">
            <a:normAutofit/>
          </a:bodyPr>
          <a:lstStyle/>
          <a:p>
            <a:r>
              <a:rPr lang="pl-PL" b="1" i="1" dirty="0">
                <a:solidFill>
                  <a:schemeClr val="tx1"/>
                </a:solidFill>
                <a:latin typeface="Times New Roman" panose="02020603050405020304" pitchFamily="18" charset="0"/>
                <a:cs typeface="Times New Roman" panose="02020603050405020304" pitchFamily="18" charset="0"/>
              </a:rPr>
              <a:t>Dlaczego higiena osobista jest ważna? </a:t>
            </a:r>
          </a:p>
        </p:txBody>
      </p:sp>
      <p:sp>
        <p:nvSpPr>
          <p:cNvPr id="3" name="Symbol zastępczy zawartości 2">
            <a:extLst>
              <a:ext uri="{FF2B5EF4-FFF2-40B4-BE49-F238E27FC236}">
                <a16:creationId xmlns:a16="http://schemas.microsoft.com/office/drawing/2014/main" id="{3206B16D-A9F8-E5BF-00F8-DDE61FFC9DB0}"/>
              </a:ext>
            </a:extLst>
          </p:cNvPr>
          <p:cNvSpPr>
            <a:spLocks noGrp="1"/>
          </p:cNvSpPr>
          <p:nvPr>
            <p:ph idx="1"/>
          </p:nvPr>
        </p:nvSpPr>
        <p:spPr>
          <a:xfrm>
            <a:off x="677334" y="1355075"/>
            <a:ext cx="5220430" cy="5116746"/>
          </a:xfrm>
        </p:spPr>
        <p:txBody>
          <a:bodyPr>
            <a:normAutofit/>
          </a:bodyPr>
          <a:lstStyle/>
          <a:p>
            <a:pPr>
              <a:lnSpc>
                <a:spcPct val="90000"/>
              </a:lnSpc>
              <a:buFont typeface="Wingdings" panose="05000000000000000000" pitchFamily="2" charset="2"/>
              <a:buChar char="Ø"/>
            </a:pPr>
            <a:r>
              <a:rPr lang="pl-PL" sz="1500" dirty="0"/>
              <a:t> </a:t>
            </a:r>
            <a:r>
              <a:rPr lang="pl-PL" sz="2000" dirty="0">
                <a:latin typeface="Times New Roman" panose="02020603050405020304" pitchFamily="18" charset="0"/>
                <a:cs typeface="Times New Roman" panose="02020603050405020304" pitchFamily="18" charset="0"/>
              </a:rPr>
              <a:t>jednym z powodów jest zmniejszenie liczby zakażeń,</a:t>
            </a:r>
          </a:p>
          <a:p>
            <a:pPr>
              <a:lnSpc>
                <a:spcPct val="90000"/>
              </a:lnSpc>
              <a:buFont typeface="Wingdings" panose="05000000000000000000" pitchFamily="2" charset="2"/>
              <a:buChar char="Ø"/>
            </a:pPr>
            <a:r>
              <a:rPr lang="pl-PL" sz="2000" dirty="0">
                <a:latin typeface="Times New Roman" panose="02020603050405020304" pitchFamily="18" charset="0"/>
                <a:cs typeface="Times New Roman" panose="02020603050405020304" pitchFamily="18" charset="0"/>
              </a:rPr>
              <a:t> możemy zredukować ryzyko infekcji, poprzez zachowanie zasad prawidłowej higieny osobistej,</a:t>
            </a:r>
          </a:p>
          <a:p>
            <a:pPr>
              <a:lnSpc>
                <a:spcPct val="90000"/>
              </a:lnSpc>
              <a:buFont typeface="Wingdings" panose="05000000000000000000" pitchFamily="2" charset="2"/>
              <a:buChar char="Ø"/>
            </a:pPr>
            <a:r>
              <a:rPr lang="pl-PL" sz="2000" dirty="0">
                <a:latin typeface="Times New Roman" panose="02020603050405020304" pitchFamily="18" charset="0"/>
                <a:cs typeface="Times New Roman" panose="02020603050405020304" pitchFamily="18" charset="0"/>
              </a:rPr>
              <a:t>odpowiednio dobrane produkty kosmetyczne, których używamy na co dzień,</a:t>
            </a:r>
          </a:p>
          <a:p>
            <a:pPr>
              <a:lnSpc>
                <a:spcPct val="90000"/>
              </a:lnSpc>
              <a:buFont typeface="Wingdings" panose="05000000000000000000" pitchFamily="2" charset="2"/>
              <a:buChar char="Ø"/>
            </a:pPr>
            <a:r>
              <a:rPr lang="pl-PL" sz="2000" dirty="0">
                <a:latin typeface="Times New Roman" panose="02020603050405020304" pitchFamily="18" charset="0"/>
                <a:cs typeface="Times New Roman" panose="02020603050405020304" pitchFamily="18" charset="0"/>
              </a:rPr>
              <a:t> pielęgnujemy swoją skórę tak, aby zachować jej naturalną barierę ochronną przed drobnoustrojami,</a:t>
            </a:r>
          </a:p>
          <a:p>
            <a:pPr>
              <a:lnSpc>
                <a:spcPct val="90000"/>
              </a:lnSpc>
              <a:buFont typeface="Wingdings" panose="05000000000000000000" pitchFamily="2" charset="2"/>
              <a:buChar char="Ø"/>
            </a:pPr>
            <a:r>
              <a:rPr lang="pl-PL" sz="2000" dirty="0">
                <a:latin typeface="Times New Roman" panose="02020603050405020304" pitchFamily="18" charset="0"/>
                <a:cs typeface="Times New Roman" panose="02020603050405020304" pitchFamily="18" charset="0"/>
              </a:rPr>
              <a:t> dzięki codziennym, regularnym, drobnym zabiegom higienicznym, wpływamy pozytywnie na długość i jakość naszego życia. Takie czynności jak np. mycie rąk czy mycie zębów, mogą nas uchronić przed poważnymi chorobami.  </a:t>
            </a:r>
          </a:p>
          <a:p>
            <a:pPr>
              <a:lnSpc>
                <a:spcPct val="90000"/>
              </a:lnSpc>
              <a:buFont typeface="Wingdings" panose="05000000000000000000" pitchFamily="2" charset="2"/>
              <a:buChar char="Ø"/>
            </a:pPr>
            <a:endParaRPr lang="pl-PL" sz="1500" dirty="0"/>
          </a:p>
        </p:txBody>
      </p:sp>
      <p:pic>
        <p:nvPicPr>
          <p:cNvPr id="5" name="Picture 4" descr="Badacz sprawdzający wzrost na szalce Petriego">
            <a:extLst>
              <a:ext uri="{FF2B5EF4-FFF2-40B4-BE49-F238E27FC236}">
                <a16:creationId xmlns:a16="http://schemas.microsoft.com/office/drawing/2014/main" id="{87F2715B-D04E-E29D-F118-594C1D1D8AC4}"/>
              </a:ext>
            </a:extLst>
          </p:cNvPr>
          <p:cNvPicPr>
            <a:picLocks noChangeAspect="1"/>
          </p:cNvPicPr>
          <p:nvPr/>
        </p:nvPicPr>
        <p:blipFill rotWithShape="1">
          <a:blip r:embed="rId2"/>
          <a:srcRect l="22708" r="23211" b="2"/>
          <a:stretch/>
        </p:blipFill>
        <p:spPr>
          <a:xfrm>
            <a:off x="6127951" y="2159000"/>
            <a:ext cx="3145536" cy="3882362"/>
          </a:xfrm>
          <a:prstGeom prst="rect">
            <a:avLst/>
          </a:prstGeom>
        </p:spPr>
      </p:pic>
    </p:spTree>
    <p:extLst>
      <p:ext uri="{BB962C8B-B14F-4D97-AF65-F5344CB8AC3E}">
        <p14:creationId xmlns:p14="http://schemas.microsoft.com/office/powerpoint/2010/main" val="34056087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568B374-2366-1008-B1E0-E6B1559CB087}"/>
              </a:ext>
            </a:extLst>
          </p:cNvPr>
          <p:cNvSpPr>
            <a:spLocks noGrp="1"/>
          </p:cNvSpPr>
          <p:nvPr>
            <p:ph type="title"/>
          </p:nvPr>
        </p:nvSpPr>
        <p:spPr/>
        <p:txBody>
          <a:bodyPr>
            <a:normAutofit/>
          </a:bodyPr>
          <a:lstStyle/>
          <a:p>
            <a:pPr algn="ctr"/>
            <a:r>
              <a:rPr lang="pl-PL" b="1" i="1" dirty="0">
                <a:solidFill>
                  <a:schemeClr val="tx1"/>
                </a:solidFill>
                <a:latin typeface="Times New Roman" panose="02020603050405020304" pitchFamily="18" charset="0"/>
                <a:cs typeface="Times New Roman" panose="02020603050405020304" pitchFamily="18" charset="0"/>
              </a:rPr>
              <a:t>Co to jest higiena osobista?</a:t>
            </a:r>
            <a:br>
              <a:rPr lang="pl-PL" b="1" i="1" dirty="0">
                <a:solidFill>
                  <a:schemeClr val="tx1"/>
                </a:solidFill>
                <a:latin typeface="Times New Roman" panose="02020603050405020304" pitchFamily="18" charset="0"/>
                <a:cs typeface="Times New Roman" panose="02020603050405020304" pitchFamily="18" charset="0"/>
              </a:rPr>
            </a:br>
            <a:endParaRPr lang="pl-PL" b="1" i="1" dirty="0">
              <a:solidFill>
                <a:schemeClr val="tx1"/>
              </a:solidFill>
              <a:latin typeface="Times New Roman" panose="02020603050405020304" pitchFamily="18" charset="0"/>
              <a:cs typeface="Times New Roman" panose="02020603050405020304" pitchFamily="18" charset="0"/>
            </a:endParaRPr>
          </a:p>
        </p:txBody>
      </p:sp>
      <p:sp>
        <p:nvSpPr>
          <p:cNvPr id="3" name="Symbol zastępczy zawartości 2">
            <a:extLst>
              <a:ext uri="{FF2B5EF4-FFF2-40B4-BE49-F238E27FC236}">
                <a16:creationId xmlns:a16="http://schemas.microsoft.com/office/drawing/2014/main" id="{5973D6C9-12F4-5FBC-1BD0-CE031BFE35E6}"/>
              </a:ext>
            </a:extLst>
          </p:cNvPr>
          <p:cNvSpPr>
            <a:spLocks noGrp="1"/>
          </p:cNvSpPr>
          <p:nvPr>
            <p:ph idx="1"/>
          </p:nvPr>
        </p:nvSpPr>
        <p:spPr>
          <a:xfrm>
            <a:off x="677334" y="1344059"/>
            <a:ext cx="8596668" cy="4697304"/>
          </a:xfrm>
        </p:spPr>
        <p:txBody>
          <a:bodyPr>
            <a:normAutofit/>
          </a:bodyPr>
          <a:lstStyle/>
          <a:p>
            <a:pPr>
              <a:buFont typeface="Wingdings" panose="05000000000000000000" pitchFamily="2" charset="2"/>
              <a:buChar char="Ø"/>
            </a:pPr>
            <a:r>
              <a:rPr lang="pl-PL" sz="2400" dirty="0">
                <a:latin typeface="Times New Roman" panose="02020603050405020304" pitchFamily="18" charset="0"/>
                <a:cs typeface="Times New Roman" panose="02020603050405020304" pitchFamily="18" charset="0"/>
              </a:rPr>
              <a:t>Regularne oczyszczanie i pielęgnacja skóry, włosów, zębów                   i paznokci,</a:t>
            </a:r>
          </a:p>
          <a:p>
            <a:pPr>
              <a:buFont typeface="Wingdings" panose="05000000000000000000" pitchFamily="2" charset="2"/>
              <a:buChar char="Ø"/>
            </a:pPr>
            <a:r>
              <a:rPr lang="pl-PL" sz="2400" dirty="0">
                <a:latin typeface="Times New Roman" panose="02020603050405020304" pitchFamily="18" charset="0"/>
                <a:cs typeface="Times New Roman" panose="02020603050405020304" pitchFamily="18" charset="0"/>
              </a:rPr>
              <a:t>Regularne pranie i zmiana odzieży,</a:t>
            </a:r>
          </a:p>
          <a:p>
            <a:pPr>
              <a:buFont typeface="Wingdings" panose="05000000000000000000" pitchFamily="2" charset="2"/>
              <a:buChar char="Ø"/>
            </a:pPr>
            <a:r>
              <a:rPr lang="pl-PL" sz="2400" dirty="0">
                <a:latin typeface="Times New Roman" panose="02020603050405020304" pitchFamily="18" charset="0"/>
                <a:cs typeface="Times New Roman" panose="02020603050405020304" pitchFamily="18" charset="0"/>
              </a:rPr>
              <a:t>Bezpośrednie unikanie zabrudzeń.</a:t>
            </a:r>
          </a:p>
          <a:p>
            <a:pPr marL="0" indent="0">
              <a:buNone/>
            </a:pPr>
            <a:r>
              <a:rPr lang="pl-PL" sz="2400" dirty="0">
                <a:latin typeface="Times New Roman" panose="02020603050405020304" pitchFamily="18" charset="0"/>
                <a:cs typeface="Times New Roman" panose="02020603050405020304" pitchFamily="18" charset="0"/>
              </a:rPr>
              <a:t>Rodzaje higieny osobistej:</a:t>
            </a:r>
          </a:p>
          <a:p>
            <a:pPr>
              <a:buFont typeface="Wingdings" panose="05000000000000000000" pitchFamily="2" charset="2"/>
              <a:buChar char="Ø"/>
            </a:pPr>
            <a:r>
              <a:rPr lang="pl-PL" sz="2400" dirty="0">
                <a:latin typeface="Times New Roman" panose="02020603050405020304" pitchFamily="18" charset="0"/>
                <a:cs typeface="Times New Roman" panose="02020603050405020304" pitchFamily="18" charset="0"/>
              </a:rPr>
              <a:t> higiena rąk,</a:t>
            </a:r>
          </a:p>
          <a:p>
            <a:pPr>
              <a:buFont typeface="Wingdings" panose="05000000000000000000" pitchFamily="2" charset="2"/>
              <a:buChar char="Ø"/>
            </a:pPr>
            <a:r>
              <a:rPr lang="pl-PL" sz="2400" dirty="0">
                <a:latin typeface="Times New Roman" panose="02020603050405020304" pitchFamily="18" charset="0"/>
                <a:cs typeface="Times New Roman" panose="02020603050405020304" pitchFamily="18" charset="0"/>
              </a:rPr>
              <a:t> higiena ciała,</a:t>
            </a:r>
          </a:p>
          <a:p>
            <a:pPr>
              <a:buFont typeface="Wingdings" panose="05000000000000000000" pitchFamily="2" charset="2"/>
              <a:buChar char="Ø"/>
            </a:pPr>
            <a:r>
              <a:rPr lang="pl-PL" sz="2400" dirty="0">
                <a:latin typeface="Times New Roman" panose="02020603050405020304" pitchFamily="18" charset="0"/>
                <a:cs typeface="Times New Roman" panose="02020603050405020304" pitchFamily="18" charset="0"/>
              </a:rPr>
              <a:t> higiena jamy ustnej,</a:t>
            </a:r>
          </a:p>
          <a:p>
            <a:pPr>
              <a:buFont typeface="Wingdings" panose="05000000000000000000" pitchFamily="2" charset="2"/>
              <a:buChar char="Ø"/>
            </a:pPr>
            <a:r>
              <a:rPr lang="pl-PL" sz="2400" dirty="0">
                <a:latin typeface="Times New Roman" panose="02020603050405020304" pitchFamily="18" charset="0"/>
                <a:cs typeface="Times New Roman" panose="02020603050405020304" pitchFamily="18" charset="0"/>
              </a:rPr>
              <a:t> higiena skóry głowy.</a:t>
            </a:r>
          </a:p>
          <a:p>
            <a:pPr marL="0" indent="0">
              <a:buNone/>
            </a:pPr>
            <a:endParaRPr lang="pl-PL" sz="2400" dirty="0"/>
          </a:p>
          <a:p>
            <a:pPr marL="0" indent="0">
              <a:buNone/>
            </a:pPr>
            <a:endParaRPr lang="pl-PL" sz="2400" dirty="0"/>
          </a:p>
          <a:p>
            <a:pPr marL="0" indent="0">
              <a:buNone/>
            </a:pPr>
            <a:endParaRPr lang="pl-PL" sz="3200" dirty="0"/>
          </a:p>
        </p:txBody>
      </p:sp>
    </p:spTree>
    <p:extLst>
      <p:ext uri="{BB962C8B-B14F-4D97-AF65-F5344CB8AC3E}">
        <p14:creationId xmlns:p14="http://schemas.microsoft.com/office/powerpoint/2010/main" val="35371291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CCDD3F5-0C34-4A71-464A-16892879E6F1}"/>
              </a:ext>
            </a:extLst>
          </p:cNvPr>
          <p:cNvSpPr>
            <a:spLocks noGrp="1"/>
          </p:cNvSpPr>
          <p:nvPr>
            <p:ph type="title"/>
          </p:nvPr>
        </p:nvSpPr>
        <p:spPr>
          <a:xfrm>
            <a:off x="677334" y="609600"/>
            <a:ext cx="8596668" cy="1320800"/>
          </a:xfrm>
        </p:spPr>
        <p:txBody>
          <a:bodyPr anchor="t">
            <a:normAutofit/>
          </a:bodyPr>
          <a:lstStyle/>
          <a:p>
            <a:pPr algn="ctr"/>
            <a:r>
              <a:rPr lang="pl-PL" b="1" i="1" dirty="0">
                <a:solidFill>
                  <a:schemeClr val="tx1"/>
                </a:solidFill>
                <a:latin typeface="Times New Roman" panose="02020603050405020304" pitchFamily="18" charset="0"/>
                <a:cs typeface="Times New Roman" panose="02020603050405020304" pitchFamily="18" charset="0"/>
              </a:rPr>
              <a:t>Higiena mycia rąk</a:t>
            </a:r>
          </a:p>
        </p:txBody>
      </p:sp>
      <p:sp>
        <p:nvSpPr>
          <p:cNvPr id="3" name="Symbol zastępczy zawartości 2">
            <a:extLst>
              <a:ext uri="{FF2B5EF4-FFF2-40B4-BE49-F238E27FC236}">
                <a16:creationId xmlns:a16="http://schemas.microsoft.com/office/drawing/2014/main" id="{085CBEA7-61DE-25C4-5A76-1449E055CB9A}"/>
              </a:ext>
            </a:extLst>
          </p:cNvPr>
          <p:cNvSpPr>
            <a:spLocks noGrp="1"/>
          </p:cNvSpPr>
          <p:nvPr>
            <p:ph idx="1"/>
          </p:nvPr>
        </p:nvSpPr>
        <p:spPr>
          <a:xfrm>
            <a:off x="677334" y="1366092"/>
            <a:ext cx="3957349" cy="4882307"/>
          </a:xfrm>
        </p:spPr>
        <p:txBody>
          <a:bodyPr>
            <a:normAutofit/>
          </a:bodyPr>
          <a:lstStyle/>
          <a:p>
            <a:pPr marL="0" indent="0">
              <a:buNone/>
            </a:pPr>
            <a:r>
              <a:rPr lang="pl-PL" sz="2400" b="1" i="1" dirty="0">
                <a:latin typeface="Times New Roman" panose="02020603050405020304" pitchFamily="18" charset="0"/>
                <a:cs typeface="Times New Roman" panose="02020603050405020304" pitchFamily="18" charset="0"/>
              </a:rPr>
              <a:t>Kiedy myjemy ręce?</a:t>
            </a:r>
          </a:p>
          <a:p>
            <a:pPr>
              <a:buFont typeface="Wingdings" panose="05000000000000000000" pitchFamily="2" charset="2"/>
              <a:buChar char="ü"/>
            </a:pPr>
            <a:r>
              <a:rPr lang="pl-PL" sz="2400" dirty="0">
                <a:latin typeface="Times New Roman" panose="02020603050405020304" pitchFamily="18" charset="0"/>
                <a:cs typeface="Times New Roman" panose="02020603050405020304" pitchFamily="18" charset="0"/>
              </a:rPr>
              <a:t> przed jedzeniem,</a:t>
            </a:r>
          </a:p>
          <a:p>
            <a:pPr>
              <a:buFont typeface="Wingdings" panose="05000000000000000000" pitchFamily="2" charset="2"/>
              <a:buChar char="ü"/>
            </a:pPr>
            <a:r>
              <a:rPr lang="pl-PL" sz="2400" dirty="0">
                <a:latin typeface="Times New Roman" panose="02020603050405020304" pitchFamily="18" charset="0"/>
                <a:cs typeface="Times New Roman" panose="02020603050405020304" pitchFamily="18" charset="0"/>
              </a:rPr>
              <a:t> po wyjściu z toalety,</a:t>
            </a:r>
          </a:p>
          <a:p>
            <a:pPr>
              <a:buFont typeface="Wingdings" panose="05000000000000000000" pitchFamily="2" charset="2"/>
              <a:buChar char="ü"/>
            </a:pPr>
            <a:r>
              <a:rPr lang="pl-PL" sz="2400" dirty="0">
                <a:latin typeface="Times New Roman" panose="02020603050405020304" pitchFamily="18" charset="0"/>
                <a:cs typeface="Times New Roman" panose="02020603050405020304" pitchFamily="18" charset="0"/>
              </a:rPr>
              <a:t> po zabawie,</a:t>
            </a:r>
          </a:p>
          <a:p>
            <a:pPr>
              <a:buFont typeface="Wingdings" panose="05000000000000000000" pitchFamily="2" charset="2"/>
              <a:buChar char="ü"/>
            </a:pPr>
            <a:r>
              <a:rPr lang="pl-PL" sz="2400" dirty="0">
                <a:latin typeface="Times New Roman" panose="02020603050405020304" pitchFamily="18" charset="0"/>
                <a:cs typeface="Times New Roman" panose="02020603050405020304" pitchFamily="18" charset="0"/>
              </a:rPr>
              <a:t> po spacerze,</a:t>
            </a:r>
          </a:p>
          <a:p>
            <a:pPr>
              <a:buFont typeface="Wingdings" panose="05000000000000000000" pitchFamily="2" charset="2"/>
              <a:buChar char="ü"/>
            </a:pPr>
            <a:r>
              <a:rPr lang="pl-PL" sz="2400" dirty="0">
                <a:latin typeface="Times New Roman" panose="02020603050405020304" pitchFamily="18" charset="0"/>
                <a:cs typeface="Times New Roman" panose="02020603050405020304" pitchFamily="18" charset="0"/>
              </a:rPr>
              <a:t>po przyjściu                               z przedszkola/szkoły,</a:t>
            </a:r>
          </a:p>
          <a:p>
            <a:pPr>
              <a:buFont typeface="Wingdings" panose="05000000000000000000" pitchFamily="2" charset="2"/>
              <a:buChar char="ü"/>
            </a:pPr>
            <a:r>
              <a:rPr lang="pl-PL" sz="2400" dirty="0">
                <a:latin typeface="Times New Roman" panose="02020603050405020304" pitchFamily="18" charset="0"/>
                <a:cs typeface="Times New Roman" panose="02020603050405020304" pitchFamily="18" charset="0"/>
              </a:rPr>
              <a:t> po kichnięciu lub kasłaniu,</a:t>
            </a:r>
          </a:p>
          <a:p>
            <a:pPr>
              <a:buFont typeface="Wingdings" panose="05000000000000000000" pitchFamily="2" charset="2"/>
              <a:buChar char="ü"/>
            </a:pPr>
            <a:r>
              <a:rPr lang="pl-PL" sz="2400" dirty="0">
                <a:latin typeface="Times New Roman" panose="02020603050405020304" pitchFamily="18" charset="0"/>
                <a:cs typeface="Times New Roman" panose="02020603050405020304" pitchFamily="18" charset="0"/>
              </a:rPr>
              <a:t> gdy są brudne.</a:t>
            </a:r>
          </a:p>
        </p:txBody>
      </p:sp>
      <p:pic>
        <p:nvPicPr>
          <p:cNvPr id="5" name="Obraz 4">
            <a:extLst>
              <a:ext uri="{FF2B5EF4-FFF2-40B4-BE49-F238E27FC236}">
                <a16:creationId xmlns:a16="http://schemas.microsoft.com/office/drawing/2014/main" id="{904A0C08-E5A0-041E-A6C6-A716F9480BB4}"/>
              </a:ext>
            </a:extLst>
          </p:cNvPr>
          <p:cNvPicPr>
            <a:picLocks noChangeAspect="1"/>
          </p:cNvPicPr>
          <p:nvPr/>
        </p:nvPicPr>
        <p:blipFill>
          <a:blip r:embed="rId2"/>
          <a:stretch>
            <a:fillRect/>
          </a:stretch>
        </p:blipFill>
        <p:spPr>
          <a:xfrm>
            <a:off x="5214341" y="2159331"/>
            <a:ext cx="3750581" cy="3750581"/>
          </a:xfrm>
          <a:prstGeom prst="rect">
            <a:avLst/>
          </a:prstGeom>
        </p:spPr>
      </p:pic>
    </p:spTree>
    <p:extLst>
      <p:ext uri="{BB962C8B-B14F-4D97-AF65-F5344CB8AC3E}">
        <p14:creationId xmlns:p14="http://schemas.microsoft.com/office/powerpoint/2010/main" val="16783056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Obraz 3">
            <a:extLst>
              <a:ext uri="{FF2B5EF4-FFF2-40B4-BE49-F238E27FC236}">
                <a16:creationId xmlns:a16="http://schemas.microsoft.com/office/drawing/2014/main" id="{809D3DB9-E3DF-F85F-99DE-38E27459641A}"/>
              </a:ext>
            </a:extLst>
          </p:cNvPr>
          <p:cNvPicPr>
            <a:picLocks noChangeAspect="1"/>
          </p:cNvPicPr>
          <p:nvPr/>
        </p:nvPicPr>
        <p:blipFill rotWithShape="1">
          <a:blip r:embed="rId2"/>
          <a:srcRect l="18214" r="4678" b="-2"/>
          <a:stretch/>
        </p:blipFill>
        <p:spPr>
          <a:xfrm>
            <a:off x="4269854" y="-1"/>
            <a:ext cx="7922146"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2" name="Tytuł 1">
            <a:extLst>
              <a:ext uri="{FF2B5EF4-FFF2-40B4-BE49-F238E27FC236}">
                <a16:creationId xmlns:a16="http://schemas.microsoft.com/office/drawing/2014/main" id="{D4CC06BB-068E-DA48-5478-4974AE5786D9}"/>
              </a:ext>
            </a:extLst>
          </p:cNvPr>
          <p:cNvSpPr>
            <a:spLocks noGrp="1"/>
          </p:cNvSpPr>
          <p:nvPr>
            <p:ph type="title"/>
          </p:nvPr>
        </p:nvSpPr>
        <p:spPr>
          <a:xfrm>
            <a:off x="677333" y="609600"/>
            <a:ext cx="3851123" cy="1320800"/>
          </a:xfrm>
        </p:spPr>
        <p:txBody>
          <a:bodyPr>
            <a:normAutofit/>
          </a:bodyPr>
          <a:lstStyle/>
          <a:p>
            <a:pPr>
              <a:lnSpc>
                <a:spcPct val="90000"/>
              </a:lnSpc>
            </a:pPr>
            <a:r>
              <a:rPr lang="pl-PL" sz="3100" b="1" i="1" dirty="0">
                <a:solidFill>
                  <a:schemeClr val="tx1"/>
                </a:solidFill>
                <a:latin typeface="Times New Roman" panose="02020603050405020304" pitchFamily="18" charset="0"/>
                <a:cs typeface="Times New Roman" panose="02020603050405020304" pitchFamily="18" charset="0"/>
              </a:rPr>
              <a:t>Jak myć ręce? Podstawowe zasady:</a:t>
            </a:r>
          </a:p>
        </p:txBody>
      </p:sp>
      <p:sp>
        <p:nvSpPr>
          <p:cNvPr id="3" name="Symbol zastępczy zawartości 2">
            <a:extLst>
              <a:ext uri="{FF2B5EF4-FFF2-40B4-BE49-F238E27FC236}">
                <a16:creationId xmlns:a16="http://schemas.microsoft.com/office/drawing/2014/main" id="{2E6928C2-D0D0-953F-5831-C03FB5102001}"/>
              </a:ext>
            </a:extLst>
          </p:cNvPr>
          <p:cNvSpPr>
            <a:spLocks noGrp="1"/>
          </p:cNvSpPr>
          <p:nvPr>
            <p:ph idx="1"/>
          </p:nvPr>
        </p:nvSpPr>
        <p:spPr>
          <a:xfrm>
            <a:off x="677334" y="1586429"/>
            <a:ext cx="3851122" cy="4869455"/>
          </a:xfrm>
        </p:spPr>
        <p:txBody>
          <a:bodyPr>
            <a:normAutofit/>
          </a:bodyPr>
          <a:lstStyle/>
          <a:p>
            <a:pPr>
              <a:lnSpc>
                <a:spcPct val="90000"/>
              </a:lnSpc>
            </a:pPr>
            <a:r>
              <a:rPr lang="pl-PL" sz="1500" dirty="0"/>
              <a:t> </a:t>
            </a:r>
            <a:r>
              <a:rPr lang="pl-PL" sz="2000" dirty="0">
                <a:latin typeface="Times New Roman" panose="02020603050405020304" pitchFamily="18" charset="0"/>
                <a:cs typeface="Times New Roman" panose="02020603050405020304" pitchFamily="18" charset="0"/>
              </a:rPr>
              <a:t>myj ręce ok. 30 sekund,</a:t>
            </a:r>
          </a:p>
          <a:p>
            <a:pPr>
              <a:lnSpc>
                <a:spcPct val="90000"/>
              </a:lnSpc>
            </a:pPr>
            <a:r>
              <a:rPr lang="pl-PL" sz="2000" dirty="0">
                <a:latin typeface="Times New Roman" panose="02020603050405020304" pitchFamily="18" charset="0"/>
                <a:cs typeface="Times New Roman" panose="02020603050405020304" pitchFamily="18" charset="0"/>
              </a:rPr>
              <a:t> rozpocznij od namoczenia rąk wodą,</a:t>
            </a:r>
          </a:p>
          <a:p>
            <a:pPr>
              <a:lnSpc>
                <a:spcPct val="90000"/>
              </a:lnSpc>
            </a:pPr>
            <a:r>
              <a:rPr lang="pl-PL" sz="2000" dirty="0">
                <a:latin typeface="Times New Roman" panose="02020603050405020304" pitchFamily="18" charset="0"/>
                <a:cs typeface="Times New Roman" panose="02020603050405020304" pitchFamily="18" charset="0"/>
              </a:rPr>
              <a:t> nabierz tyle mydła, aby pokryły całą powierzchnię dłoni,</a:t>
            </a:r>
          </a:p>
          <a:p>
            <a:pPr>
              <a:lnSpc>
                <a:spcPct val="90000"/>
              </a:lnSpc>
            </a:pPr>
            <a:r>
              <a:rPr lang="pl-PL" sz="2000" dirty="0">
                <a:latin typeface="Times New Roman" panose="02020603050405020304" pitchFamily="18" charset="0"/>
                <a:cs typeface="Times New Roman" panose="02020603050405020304" pitchFamily="18" charset="0"/>
              </a:rPr>
              <a:t> dokładnie rozprowadź mydło po powierzchni pocierając                o siebie rozprostowane dłonie,</a:t>
            </a:r>
          </a:p>
          <a:p>
            <a:pPr>
              <a:lnSpc>
                <a:spcPct val="90000"/>
              </a:lnSpc>
            </a:pPr>
            <a:r>
              <a:rPr lang="pl-PL" sz="2000" dirty="0">
                <a:latin typeface="Times New Roman" panose="02020603050405020304" pitchFamily="18" charset="0"/>
                <a:cs typeface="Times New Roman" panose="02020603050405020304" pitchFamily="18" charset="0"/>
              </a:rPr>
              <a:t> pamiętaj o dokładnym umyciu przestrzeni między palcami, grzbietów palców oraz okolic kciuków,</a:t>
            </a:r>
          </a:p>
          <a:p>
            <a:pPr>
              <a:lnSpc>
                <a:spcPct val="90000"/>
              </a:lnSpc>
            </a:pPr>
            <a:r>
              <a:rPr lang="pl-PL" sz="2000" dirty="0">
                <a:latin typeface="Times New Roman" panose="02020603050405020304" pitchFamily="18" charset="0"/>
                <a:cs typeface="Times New Roman" panose="02020603050405020304" pitchFamily="18" charset="0"/>
              </a:rPr>
              <a:t>na koniec dokładnie opłucz ręce wodą i wytrzyj ręce do sucha jednorazowym ręcznikiem. </a:t>
            </a:r>
          </a:p>
        </p:txBody>
      </p:sp>
      <p:cxnSp>
        <p:nvCxnSpPr>
          <p:cNvPr id="26" name="Straight Connector 8">
            <a:extLst>
              <a:ext uri="{FF2B5EF4-FFF2-40B4-BE49-F238E27FC236}">
                <a16:creationId xmlns:a16="http://schemas.microsoft.com/office/drawing/2014/main" id="{64FA5DFF-7FE6-4855-84E6-DFA78EE978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7" name="Straight Connector 10">
            <a:extLst>
              <a:ext uri="{FF2B5EF4-FFF2-40B4-BE49-F238E27FC236}">
                <a16:creationId xmlns:a16="http://schemas.microsoft.com/office/drawing/2014/main" id="{2AFD8CBA-54A3-4363-991B-B9C631BBFA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8" name="Rectangle 23">
            <a:extLst>
              <a:ext uri="{FF2B5EF4-FFF2-40B4-BE49-F238E27FC236}">
                <a16:creationId xmlns:a16="http://schemas.microsoft.com/office/drawing/2014/main" id="{3F088236-D655-4F88-B238-E167623580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pl-PL"/>
          </a:p>
        </p:txBody>
      </p:sp>
      <p:sp>
        <p:nvSpPr>
          <p:cNvPr id="29" name="Rectangle 25">
            <a:extLst>
              <a:ext uri="{FF2B5EF4-FFF2-40B4-BE49-F238E27FC236}">
                <a16:creationId xmlns:a16="http://schemas.microsoft.com/office/drawing/2014/main" id="{3DAC0C92-199E-475C-9390-119A9B027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pl-PL"/>
          </a:p>
        </p:txBody>
      </p:sp>
      <p:sp>
        <p:nvSpPr>
          <p:cNvPr id="30" name="Isosceles Triangle 24">
            <a:extLst>
              <a:ext uri="{FF2B5EF4-FFF2-40B4-BE49-F238E27FC236}">
                <a16:creationId xmlns:a16="http://schemas.microsoft.com/office/drawing/2014/main" id="{C4CFB339-0ED8-4FE2-9EF1-6D1375B849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pl-PL"/>
          </a:p>
        </p:txBody>
      </p:sp>
      <p:sp>
        <p:nvSpPr>
          <p:cNvPr id="31" name="Rectangle 27">
            <a:extLst>
              <a:ext uri="{FF2B5EF4-FFF2-40B4-BE49-F238E27FC236}">
                <a16:creationId xmlns:a16="http://schemas.microsoft.com/office/drawing/2014/main" id="{31896C80-2069-4431-9C19-83B9137344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pl-PL"/>
          </a:p>
        </p:txBody>
      </p:sp>
      <p:sp>
        <p:nvSpPr>
          <p:cNvPr id="32" name="Rectangle 28">
            <a:extLst>
              <a:ext uri="{FF2B5EF4-FFF2-40B4-BE49-F238E27FC236}">
                <a16:creationId xmlns:a16="http://schemas.microsoft.com/office/drawing/2014/main" id="{BF120A21-0841-4823-B0C4-28AEBCEF9B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pl-PL"/>
          </a:p>
        </p:txBody>
      </p:sp>
      <p:sp>
        <p:nvSpPr>
          <p:cNvPr id="33" name="Rectangle 29">
            <a:extLst>
              <a:ext uri="{FF2B5EF4-FFF2-40B4-BE49-F238E27FC236}">
                <a16:creationId xmlns:a16="http://schemas.microsoft.com/office/drawing/2014/main" id="{DBB05BAE-BBD3-4289-899F-A6851503C6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pl-PL"/>
          </a:p>
        </p:txBody>
      </p:sp>
      <p:sp>
        <p:nvSpPr>
          <p:cNvPr id="34" name="Isosceles Triangle 29">
            <a:extLst>
              <a:ext uri="{FF2B5EF4-FFF2-40B4-BE49-F238E27FC236}">
                <a16:creationId xmlns:a16="http://schemas.microsoft.com/office/drawing/2014/main" id="{9874D11C-36F5-4BBE-A490-019A54E95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pl-PL"/>
          </a:p>
        </p:txBody>
      </p:sp>
    </p:spTree>
    <p:extLst>
      <p:ext uri="{BB962C8B-B14F-4D97-AF65-F5344CB8AC3E}">
        <p14:creationId xmlns:p14="http://schemas.microsoft.com/office/powerpoint/2010/main" val="27720431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Obraz 1">
            <a:extLst>
              <a:ext uri="{FF2B5EF4-FFF2-40B4-BE49-F238E27FC236}">
                <a16:creationId xmlns:a16="http://schemas.microsoft.com/office/drawing/2014/main" id="{4DCC2CBF-5812-D84C-314F-7D3E5A2D5C60}"/>
              </a:ext>
            </a:extLst>
          </p:cNvPr>
          <p:cNvPicPr>
            <a:picLocks noChangeAspect="1"/>
          </p:cNvPicPr>
          <p:nvPr/>
        </p:nvPicPr>
        <p:blipFill rotWithShape="1">
          <a:blip r:embed="rId2"/>
          <a:srcRect b="10000"/>
          <a:stretch/>
        </p:blipFill>
        <p:spPr>
          <a:xfrm>
            <a:off x="20" y="10"/>
            <a:ext cx="12191980" cy="6857990"/>
          </a:xfrm>
          <a:prstGeom prst="rect">
            <a:avLst/>
          </a:prstGeom>
        </p:spPr>
      </p:pic>
    </p:spTree>
    <p:extLst>
      <p:ext uri="{BB962C8B-B14F-4D97-AF65-F5344CB8AC3E}">
        <p14:creationId xmlns:p14="http://schemas.microsoft.com/office/powerpoint/2010/main" val="2008514695"/>
      </p:ext>
    </p:extLst>
  </p:cSld>
  <p:clrMapOvr>
    <a:masterClrMapping/>
  </p:clrMapOvr>
</p:sld>
</file>

<file path=ppt/theme/theme1.xml><?xml version="1.0" encoding="utf-8"?>
<a:theme xmlns:a="http://schemas.openxmlformats.org/drawingml/2006/main" name="Faseta">
  <a:themeElements>
    <a:clrScheme name="Faseta">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seta">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seta">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docMetadata/LabelInfo.xml><?xml version="1.0" encoding="utf-8"?>
<clbl:labelList xmlns:clbl="http://schemas.microsoft.com/office/2020/mipLabelMetadata">
  <clbl:label id="{cbe0b6a4-29c2-4378-8990-650e2e728074}" enabled="0" method="" siteId="{cbe0b6a4-29c2-4378-8990-650e2e728074}" removed="1"/>
</clbl:labelList>
</file>

<file path=docProps/app.xml><?xml version="1.0" encoding="utf-8"?>
<Properties xmlns="http://schemas.openxmlformats.org/officeDocument/2006/extended-properties" xmlns:vt="http://schemas.openxmlformats.org/officeDocument/2006/docPropsVTypes">
  <Template>Facet</Template>
  <TotalTime>1648</TotalTime>
  <Words>1103</Words>
  <Application>Microsoft Office PowerPoint</Application>
  <PresentationFormat>Panoramiczny</PresentationFormat>
  <Paragraphs>92</Paragraphs>
  <Slides>21</Slides>
  <Notes>0</Notes>
  <HiddenSlides>0</HiddenSlides>
  <MMClips>0</MMClips>
  <ScaleCrop>false</ScaleCrop>
  <HeadingPairs>
    <vt:vector size="8" baseType="variant">
      <vt:variant>
        <vt:lpstr>Używane czcionki</vt:lpstr>
      </vt:variant>
      <vt:variant>
        <vt:i4>5</vt:i4>
      </vt:variant>
      <vt:variant>
        <vt:lpstr>Motyw</vt:lpstr>
      </vt:variant>
      <vt:variant>
        <vt:i4>1</vt:i4>
      </vt:variant>
      <vt:variant>
        <vt:lpstr>Osadzone serwery OLE</vt:lpstr>
      </vt:variant>
      <vt:variant>
        <vt:i4>1</vt:i4>
      </vt:variant>
      <vt:variant>
        <vt:lpstr>Tytuły slajdów</vt:lpstr>
      </vt:variant>
      <vt:variant>
        <vt:i4>21</vt:i4>
      </vt:variant>
    </vt:vector>
  </HeadingPairs>
  <TitlesOfParts>
    <vt:vector size="28" baseType="lpstr">
      <vt:lpstr>Arial</vt:lpstr>
      <vt:lpstr>Times New Roman</vt:lpstr>
      <vt:lpstr>Trebuchet MS</vt:lpstr>
      <vt:lpstr>Wingdings</vt:lpstr>
      <vt:lpstr>Wingdings 3</vt:lpstr>
      <vt:lpstr>Faseta</vt:lpstr>
      <vt:lpstr>Document</vt:lpstr>
      <vt:lpstr>Z Higieną za Pan Brat </vt:lpstr>
      <vt:lpstr>Cel programu</vt:lpstr>
      <vt:lpstr>Adresaci programu:</vt:lpstr>
      <vt:lpstr>              Materiały edukacyjne  ● Materiały edukacyjne dostępne są pod poniższym linkiem https:/www.gov/web/psse-zary ● Prezentacja do realizacji zajęć  ● Karta pracy dla przedszkoli ● Karta odpowiedzi ● Kolorowanka ,,Mycie rąk’’ ● Ulotka ,,Nawyki Higieniczne’’ ● Ulotka ,,Naucz dzieci myć ręce’’   </vt:lpstr>
      <vt:lpstr>Dlaczego higiena osobista jest ważna? </vt:lpstr>
      <vt:lpstr>Co to jest higiena osobista? </vt:lpstr>
      <vt:lpstr>Higiena mycia rąk</vt:lpstr>
      <vt:lpstr>Jak myć ręce? Podstawowe zasady:</vt:lpstr>
      <vt:lpstr>Prezentacja programu PowerPoint</vt:lpstr>
      <vt:lpstr>Higiena ciała</vt:lpstr>
      <vt:lpstr>Higiena skóry głowy</vt:lpstr>
      <vt:lpstr>Co robić, aby nie zarazić się wszawicą?  ● Korzystam tylko z własnej odzieży, ręczników i pościeli, ● Codziennie dokładnie szczotkuj włosy, ● Unikaj bezpośredniego kontaktu               z głowami koleżanek i kolegów oraz nie wymieniamy się nakryciami głowy, ● Jeżeli poczuję uczucie swędzenia              i pieczenia skóry głowy zwróć się               o pomoc do rodzica.   </vt:lpstr>
      <vt:lpstr>Czy wszy biorą się               z brudu?  ● Brudna skóra jest im niepotrzebna. Brud nie ma wpływu na cykl rozwojowy czy proces rozmnażania się tych pasożytów. One żerują na skórze głowy by żywić się krwią człowieka. Właściwie to czyste, lśniące włosy są oznaką zdrowia, odżywienia i każdy pasożyt chętnie na takim organizmie założy swoje siedlisko.  ● Wszawicą może zarazić się każda osoba poprzez kontakt z chorym lub jego rzeczami.  </vt:lpstr>
      <vt:lpstr>Higiena jamy ustnej</vt:lpstr>
      <vt:lpstr>Prezentacja programu PowerPoint</vt:lpstr>
      <vt:lpstr>Czystość odzieży</vt:lpstr>
      <vt:lpstr>Scenariusz zajęć w przedszkolu na temat: ,,Przestrzegamy zasad higieny!’’</vt:lpstr>
      <vt:lpstr>Scenariusz zajęć w przedszkolu na temat: ,,Przestrzegamy zasad higieny!’’</vt:lpstr>
      <vt:lpstr>Założenia przedszkolnego realizatora programu  ● Przesłanie do PSSE deklaracji przystąpienia do programu, ● Wdrożenie programu w placówce (za porozumieniem z dyrekcją), ● Poinformowanie kadry pedagogicznej oraz rodziców                        o programie, ● Ustalenie czasu na realizację programu, ● Przeprowadzenie lekcji z dziećmi przy pomocy materiałów edukacyjnych: prezentacji do realizacji zajęć, karty pracy dla przedszkoli oraz można wykorzystać materiały takie jak: ulotki – nawyki higieniczne, naucz dzieci myć ręce, w tym kolorowanka do wykonania przez dzieci, ● Sporządzenie sprawozdania z realizacji programu na koniec roku szkolnego.  </vt:lpstr>
      <vt:lpstr>Prezentacja programu PowerPoint</vt:lpstr>
      <vt:lpstr>Dziękuję za uwagę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Z Higieną za Pan Brat </dc:title>
  <dc:creator>PSSE Żary - Mariola Zuchniarz-Płończak</dc:creator>
  <cp:lastModifiedBy>PSSE Żary - Mariola Zuchniarz-Płończak</cp:lastModifiedBy>
  <cp:revision>1</cp:revision>
  <dcterms:created xsi:type="dcterms:W3CDTF">2023-10-18T09:44:16Z</dcterms:created>
  <dcterms:modified xsi:type="dcterms:W3CDTF">2024-11-25T12:35:42Z</dcterms:modified>
</cp:coreProperties>
</file>