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3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013D-95F0-47D7-802C-26C05CCE8483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5DBF6-6D8C-4311-9E1C-32D7ECF770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5304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013D-95F0-47D7-802C-26C05CCE8483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5DBF6-6D8C-4311-9E1C-32D7ECF770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3043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013D-95F0-47D7-802C-26C05CCE8483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5DBF6-6D8C-4311-9E1C-32D7ECF770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145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013D-95F0-47D7-802C-26C05CCE8483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5DBF6-6D8C-4311-9E1C-32D7ECF770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486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013D-95F0-47D7-802C-26C05CCE8483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5DBF6-6D8C-4311-9E1C-32D7ECF770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8141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013D-95F0-47D7-802C-26C05CCE8483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5DBF6-6D8C-4311-9E1C-32D7ECF770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3637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013D-95F0-47D7-802C-26C05CCE8483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5DBF6-6D8C-4311-9E1C-32D7ECF770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5771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013D-95F0-47D7-802C-26C05CCE8483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5DBF6-6D8C-4311-9E1C-32D7ECF770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7305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013D-95F0-47D7-802C-26C05CCE8483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5DBF6-6D8C-4311-9E1C-32D7ECF770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2986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013D-95F0-47D7-802C-26C05CCE8483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5DBF6-6D8C-4311-9E1C-32D7ECF770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912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013D-95F0-47D7-802C-26C05CCE8483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5DBF6-6D8C-4311-9E1C-32D7ECF770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059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6013D-95F0-47D7-802C-26C05CCE8483}" type="datetimeFigureOut">
              <a:rPr lang="pl-PL" smtClean="0"/>
              <a:t>21.12.2023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5DBF6-6D8C-4311-9E1C-32D7ECF770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322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982"/>
            <a:ext cx="9144000" cy="644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2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877"/>
            <a:ext cx="9144000" cy="644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265"/>
            <a:ext cx="9058538" cy="636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8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158"/>
            <a:ext cx="9144000" cy="643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9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968"/>
            <a:ext cx="9144000" cy="643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2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515"/>
            <a:ext cx="9144000" cy="645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2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741"/>
            <a:ext cx="9144000" cy="644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280"/>
            <a:ext cx="9144000" cy="64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3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794"/>
            <a:ext cx="9170248" cy="647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8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119"/>
            <a:ext cx="9144000" cy="64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8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</TotalTime>
  <Words>0</Words>
  <Application>Microsoft Office PowerPoint</Application>
  <PresentationFormat>Pokaz na ekranie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Kancelaria Prezesa Rady Ministrow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Dudzik Katarzyna</dc:creator>
  <cp:lastModifiedBy>Dudzik Katarzyna</cp:lastModifiedBy>
  <cp:revision>10</cp:revision>
  <dcterms:created xsi:type="dcterms:W3CDTF">2023-12-20T06:30:01Z</dcterms:created>
  <dcterms:modified xsi:type="dcterms:W3CDTF">2023-12-21T08:03:05Z</dcterms:modified>
</cp:coreProperties>
</file>