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801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57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179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934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43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16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897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34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32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72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02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7C2A-FBDF-44EC-B36A-B32B2FE2C53F}" type="datetimeFigureOut">
              <a:rPr lang="pl-PL" smtClean="0"/>
              <a:t>29.08.2023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F9D12-1BDD-443D-B77C-B19C0CE4C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271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5400" dirty="0"/>
              <a:t>WSZAWICA</a:t>
            </a:r>
          </a:p>
          <a:p>
            <a:pPr marL="0" indent="0" algn="ctr">
              <a:buNone/>
            </a:pPr>
            <a:r>
              <a:rPr lang="pl-PL" sz="5400" dirty="0"/>
              <a:t>Leczenie i zapobieganie</a:t>
            </a:r>
          </a:p>
          <a:p>
            <a:pPr marL="0" indent="0" algn="ctr">
              <a:buNone/>
            </a:pPr>
            <a:endParaRPr lang="pl-PL" sz="5400" dirty="0"/>
          </a:p>
          <a:p>
            <a:pPr marL="0" indent="0" algn="ctr">
              <a:buNone/>
            </a:pPr>
            <a:endParaRPr lang="pl-PL" sz="5400" dirty="0"/>
          </a:p>
          <a:p>
            <a:pPr marL="0" indent="0" algn="ctr">
              <a:buNone/>
            </a:pPr>
            <a:r>
              <a:rPr lang="pl-PL" sz="2300" dirty="0"/>
              <a:t>Źródło materiałów: https://www.gov.pl/web/gis/glowny-inspektorat-sanitarny</a:t>
            </a:r>
          </a:p>
          <a:p>
            <a:pPr marL="0" indent="0" algn="ctr">
              <a:buNone/>
            </a:pPr>
            <a:endParaRPr lang="pl-PL" sz="54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3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100" b="1" dirty="0"/>
              <a:t>Dlaczego wszawica powraca?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500" dirty="0"/>
              <a:t>Dbałość o higienę osobistą i status społeczny nie mają wpływu na częstość występowania wszawicy. Może się nią zarazić każda osoba przez kontakt z chorym lub jego rzeczami osobistymi. Zarażenie następuje w wyniku bliskiego kontaktu z chorym lub jego rzeczami osobistymi, ponadto zarażeniu się wszawicą sprzyjają duże skupiska ludzi.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930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100" b="1" dirty="0"/>
              <a:t>Fakty i mity na temat wszawicy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  <p:graphicFrame>
        <p:nvGraphicFramePr>
          <p:cNvPr id="20" name="Tabela 20">
            <a:extLst>
              <a:ext uri="{FF2B5EF4-FFF2-40B4-BE49-F238E27FC236}">
                <a16:creationId xmlns:a16="http://schemas.microsoft.com/office/drawing/2014/main" id="{1BC7C05A-8A1B-A1B2-C5D3-C2183EE7BC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629900"/>
              </p:ext>
            </p:extLst>
          </p:nvPr>
        </p:nvGraphicFramePr>
        <p:xfrm>
          <a:off x="838200" y="2825392"/>
          <a:ext cx="10668856" cy="3699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428">
                  <a:extLst>
                    <a:ext uri="{9D8B030D-6E8A-4147-A177-3AD203B41FA5}">
                      <a16:colId xmlns:a16="http://schemas.microsoft.com/office/drawing/2014/main" val="3172990114"/>
                    </a:ext>
                  </a:extLst>
                </a:gridCol>
                <a:gridCol w="5334428">
                  <a:extLst>
                    <a:ext uri="{9D8B030D-6E8A-4147-A177-3AD203B41FA5}">
                      <a16:colId xmlns:a16="http://schemas.microsoft.com/office/drawing/2014/main" val="1131536151"/>
                    </a:ext>
                  </a:extLst>
                </a:gridCol>
              </a:tblGrid>
              <a:tr h="49959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MITY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FAKTY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609354"/>
                  </a:ext>
                </a:extLst>
              </a:tr>
              <a:tr h="634463"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Wszawica wynika z brudu i braku higieny.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Dbałość o higienę osobistą i status społeczny nie mają wpływu na częstość występowania wszawicy. Może się nią zarazić każda osoba przez kontakt z chorym lub jego rzeczami osobistymi.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103075"/>
                  </a:ext>
                </a:extLst>
              </a:tr>
              <a:tr h="634463"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Wszy potrafią skakać i pływać.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Pasożyty te poruszają się wyłącznie poprzez pełzanie. Zarażenie następuje w wyniku bliskiego  kontaktu z chorym lub jego rzeczami osobistymi.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627921"/>
                  </a:ext>
                </a:extLst>
              </a:tr>
              <a:tr h="872386"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Osobie dotkniętej wszawicą należy ogolić głowę.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Nie należy golić głowy chorego. Powstające przy okazji golenia mikro uszkodzenia skóry głowy mogą stanowić wrota zakażeń bakteryjnych i/lub grzybiczych i przedłużenie procesu leczenia.</a:t>
                      </a:r>
                      <a:r>
                        <a:rPr lang="pl-PL" sz="1800" dirty="0">
                          <a:effectLst/>
                        </a:rPr>
                        <a:t> </a:t>
                      </a:r>
                      <a:r>
                        <a:rPr lang="pl-PL" sz="1400" dirty="0">
                          <a:effectLst/>
                        </a:rPr>
                        <a:t>Wystarczy zastosować dostępne preparaty zwalczające pasożyty.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71396"/>
                  </a:ext>
                </a:extLst>
              </a:tr>
              <a:tr h="499596"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Wszawica jest wyłącznie problemem estetycznym.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effectLst/>
                        </a:rPr>
                        <a:t>Wszawica jest także problemem zdrowotnym. Powoduje wystąpienie swędzących grudek zapalnych, które po zdrapaniu mogą ulec wtórnym zakażeniom bakteryjnym.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64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439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100" b="1" dirty="0"/>
              <a:t>Fakty i mity na temat wszawicy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  <p:graphicFrame>
        <p:nvGraphicFramePr>
          <p:cNvPr id="20" name="Tabela 20">
            <a:extLst>
              <a:ext uri="{FF2B5EF4-FFF2-40B4-BE49-F238E27FC236}">
                <a16:creationId xmlns:a16="http://schemas.microsoft.com/office/drawing/2014/main" id="{1BC7C05A-8A1B-A1B2-C5D3-C2183EE7BC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705500"/>
              </p:ext>
            </p:extLst>
          </p:nvPr>
        </p:nvGraphicFramePr>
        <p:xfrm>
          <a:off x="838200" y="2834258"/>
          <a:ext cx="10668856" cy="351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428">
                  <a:extLst>
                    <a:ext uri="{9D8B030D-6E8A-4147-A177-3AD203B41FA5}">
                      <a16:colId xmlns:a16="http://schemas.microsoft.com/office/drawing/2014/main" val="3172990114"/>
                    </a:ext>
                  </a:extLst>
                </a:gridCol>
                <a:gridCol w="5334428">
                  <a:extLst>
                    <a:ext uri="{9D8B030D-6E8A-4147-A177-3AD203B41FA5}">
                      <a16:colId xmlns:a16="http://schemas.microsoft.com/office/drawing/2014/main" val="1131536151"/>
                    </a:ext>
                  </a:extLst>
                </a:gridCol>
              </a:tblGrid>
              <a:tr h="49959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MITY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FAKTY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609354"/>
                  </a:ext>
                </a:extLst>
              </a:tr>
              <a:tr h="634463"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Zwierzęta domowe mogą być źródłem.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Wesz ludzka nie bytuje na zwierzętach, dlatego nie jest konieczne przeglądanie sierści zwierząt w obawie, że mogą być przyczyną zakażenia.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103075"/>
                  </a:ext>
                </a:extLst>
              </a:tr>
              <a:tr h="634463"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Dokładne umycie głowy szamponem pozwoli pozbyć się wszy.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Wszy dzięki specjalnym odnóżom i pazurkom czepnym silnie przytwierdzają się do włosów. Gnidy są przyczepiane do włosów specjalną wydzieliną, która nie rozpuszcza się w wodzie i jest trud na do usunięcia.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627921"/>
                  </a:ext>
                </a:extLst>
              </a:tr>
              <a:tr h="872386"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Wszy mają tylko dzieci.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effectLst/>
                        </a:rPr>
                        <a:t>Zarażeniu się wszawicą sprzyjają duże skupiska ludzi. Dlatego choroba ta jest szczególnie popularna wśród dzieci uczęszczających do przedszkoli czy szkół.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71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5105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3100" b="1" dirty="0"/>
          </a:p>
          <a:p>
            <a:pPr marL="0" indent="0">
              <a:buNone/>
            </a:pPr>
            <a:endParaRPr lang="pl-PL" sz="3100" b="1" dirty="0"/>
          </a:p>
          <a:p>
            <a:pPr marL="0" indent="0" algn="ctr">
              <a:buNone/>
            </a:pPr>
            <a:r>
              <a:rPr lang="pl-PL" sz="3100" b="1" dirty="0"/>
              <a:t>DZIĘKUJEMY ZA UWAGĘ</a:t>
            </a:r>
            <a:endParaRPr lang="pl-PL" sz="3100" dirty="0"/>
          </a:p>
          <a:p>
            <a:pPr marL="0" indent="0" algn="ctr">
              <a:buNone/>
            </a:pPr>
            <a:endParaRPr lang="pl-PL" sz="1000" dirty="0"/>
          </a:p>
          <a:p>
            <a:pPr marL="0" indent="0" algn="ctr">
              <a:buNone/>
            </a:pPr>
            <a:endParaRPr lang="pl-PL" sz="1000" dirty="0"/>
          </a:p>
          <a:p>
            <a:pPr marL="0" indent="0" algn="ctr">
              <a:buNone/>
            </a:pPr>
            <a:r>
              <a:rPr lang="pl-PL" sz="1600" dirty="0"/>
              <a:t>Źródło materiałów: https://www.gov.pl/web/gis/glowny-inspektorat-sanitarny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134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4000" b="1" dirty="0"/>
              <a:t>Wszawica – co to za choroba</a:t>
            </a:r>
            <a:endParaRPr lang="pl-PL" sz="4000" dirty="0"/>
          </a:p>
          <a:p>
            <a:pPr marL="0" indent="0" algn="just">
              <a:buNone/>
            </a:pPr>
            <a:r>
              <a:rPr lang="pl-PL" sz="4000" dirty="0"/>
              <a:t>	Wszawica (inaczej </a:t>
            </a:r>
            <a:r>
              <a:rPr lang="pl-PL" sz="4000" dirty="0" err="1"/>
              <a:t>pedikuloza</a:t>
            </a:r>
            <a:r>
              <a:rPr lang="pl-PL" sz="4000" dirty="0"/>
              <a:t>) jest chorobą pasożytniczą wywołaną przez wesz głowową (</a:t>
            </a:r>
            <a:r>
              <a:rPr lang="pl-PL" sz="4000" dirty="0" err="1"/>
              <a:t>Pediculus</a:t>
            </a:r>
            <a:r>
              <a:rPr lang="pl-PL" sz="4000" dirty="0"/>
              <a:t> </a:t>
            </a:r>
            <a:r>
              <a:rPr lang="pl-PL" sz="4000" dirty="0" err="1"/>
              <a:t>humanus</a:t>
            </a:r>
            <a:r>
              <a:rPr lang="pl-PL" sz="4000" dirty="0"/>
              <a:t> </a:t>
            </a:r>
            <a:r>
              <a:rPr lang="pl-PL" sz="4000" dirty="0" err="1"/>
              <a:t>capitis</a:t>
            </a:r>
            <a:r>
              <a:rPr lang="pl-PL" sz="4000" dirty="0"/>
              <a:t>). Wszawica występuje we wszystkich krajach świata. Jest to powszechny problem, </a:t>
            </a:r>
            <a:r>
              <a:rPr lang="pl-PL" sz="4000" b="1" u="sng" dirty="0"/>
              <a:t>który nie zawsze jest oznaką braku higieny</a:t>
            </a:r>
            <a:r>
              <a:rPr lang="pl-PL" sz="4000" dirty="0"/>
              <a:t>. Do zarażenia może dojść w każdym wieku, chociaż najczęściej występuje ona u dzieci i młodzieży. Do zarażenia tymi pasożytami łatwiej dochodzi w dużych zbiorowiskach ludzkich (przedszkola, szkoły, internaty, akademiki, kolonie, obozy letnie, itp.). Wszawica nie jest chorobą skóry, lecz chorobą pasożytniczą.</a:t>
            </a:r>
          </a:p>
          <a:p>
            <a:pPr marL="0" indent="0" algn="ctr">
              <a:buNone/>
            </a:pPr>
            <a:endParaRPr lang="pl-PL" sz="54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78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100" b="1" dirty="0"/>
              <a:t>Jak dochodzi do zarażenia?</a:t>
            </a:r>
          </a:p>
          <a:p>
            <a:pPr marL="0" indent="0" algn="just">
              <a:buNone/>
            </a:pPr>
            <a:endParaRPr lang="pl-PL" sz="3100" dirty="0"/>
          </a:p>
          <a:p>
            <a:pPr marL="0" indent="0" algn="just">
              <a:buNone/>
            </a:pPr>
            <a:r>
              <a:rPr lang="pl-PL" sz="3100" dirty="0"/>
              <a:t>Najczęściej zarażają się dzieci w wieku 3-12 lat przez kontakty bezpośrednie w trakcie zabawy oraz nie w pełni wyrobione nawyki higieniczne, np. stosowanie wspólnych przedmiotów (szczotki, spinki, grzebienie, ubrania, nakrycia głowy, pluszowe zabawki, materace, pościel).</a:t>
            </a:r>
          </a:p>
          <a:p>
            <a:pPr marL="0" indent="0" algn="ctr">
              <a:buNone/>
            </a:pPr>
            <a:endParaRPr lang="pl-PL" sz="54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2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3100" b="1" dirty="0"/>
              <a:t>Jakie są objawy wszawicy i jak je rozpoznać?</a:t>
            </a:r>
          </a:p>
          <a:p>
            <a:pPr marL="0" indent="0" algn="just">
              <a:buNone/>
            </a:pPr>
            <a:r>
              <a:rPr lang="pl-PL" sz="2900" dirty="0"/>
              <a:t>Pierwszym sygnałem wskazującym na obecność wszawicy jest uporczywe swędzenie, najbardziej intensywny w miejscu występowania pasożytów tj. okolicy skroniowej, ciemieniowej i potylicznej głowy. Może temu towarzyszyć zaczerwienienie głowy, szczególnie na linii włosów lub za uszami. Mogą występować przeczosy tj. drobne ranki i zadrapania spowodowane uporczywym świądem i drapaniem. Konsekwencją tego jest uszkodzenie skóry głowy, które może prowadzi do stanów zapalny i otwiera drogę do zakażeń bakteryjnych i/lub grzybiczych. W skrajnych przypadkach na głowie osoby zarażonej wszawicą pojawia się tzw. „kołtun” tj. włosy zlepione ropno-surowiczą wydzieliną.</a:t>
            </a:r>
          </a:p>
          <a:p>
            <a:pPr marL="0" indent="0" algn="ctr">
              <a:buNone/>
            </a:pPr>
            <a:endParaRPr lang="pl-PL" sz="54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09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100" b="1" dirty="0"/>
              <a:t>Leczenie wszawicy</a:t>
            </a:r>
          </a:p>
          <a:p>
            <a:r>
              <a:rPr lang="pl-PL" sz="2000" dirty="0"/>
              <a:t>W przypadku zdiagnozowania wszawicy należy bezwzględnie leczyć nie tylko samego pacjenta, ale także obserwować i ewentualnie leczyć wszystkie osoby kontaktujące się blisko z pacjentem (rodzina).</a:t>
            </a:r>
          </a:p>
          <a:p>
            <a:r>
              <a:rPr lang="pl-PL" sz="2000" dirty="0"/>
              <a:t>Do zwalczenia wszawicy konieczne jest zastosowanie odpowiedniego preparatu, który skutecznie likwiduje pasożyty. Obecnie stosowane są preparaty w postaci </a:t>
            </a:r>
            <a:r>
              <a:rPr lang="pl-PL" sz="2000" dirty="0" err="1"/>
              <a:t>lotionu</a:t>
            </a:r>
            <a:r>
              <a:rPr lang="pl-PL" sz="2000" dirty="0"/>
              <a:t>, żelu, szamponu i/lub kremu, można je dostać w aptekach.</a:t>
            </a:r>
          </a:p>
          <a:p>
            <a:r>
              <a:rPr lang="pl-PL" sz="2000" dirty="0"/>
              <a:t>W trakcie leczenia należy bezwzględnie przestrzegać zasad i zaleceń co do sposobu użycia, tj. właściwej aplikacji, czasu działania oraz powtarzania kuracji.</a:t>
            </a:r>
          </a:p>
          <a:p>
            <a:r>
              <a:rPr lang="pl-PL" sz="2000" dirty="0"/>
              <a:t>Po użyciu preparatu należy wyczesać włosy gęstym grzebieniem (zabieg ten usuwa martwe wszy oraz odklejone gnidy). </a:t>
            </a:r>
            <a:endParaRPr lang="pl-PL" sz="3100" dirty="0"/>
          </a:p>
          <a:p>
            <a:pPr marL="0" indent="0" algn="ctr">
              <a:buNone/>
            </a:pPr>
            <a:endParaRPr lang="pl-PL" sz="54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28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/>
          </a:bodyPr>
          <a:lstStyle/>
          <a:p>
            <a:r>
              <a:rPr lang="pl-PL" sz="2000" dirty="0"/>
              <a:t>Potem grzebień należy starannie oczyścić (można wykonać to przez zamrażanie lub zanurzenie we wrzącej wodzie).</a:t>
            </a:r>
          </a:p>
          <a:p>
            <a:r>
              <a:rPr lang="pl-PL" sz="2000" dirty="0"/>
              <a:t>Zastosowanie preparatu należy powtórzyć po 7-10 dniach. Specjalnym czynnościom poddane powinny być również rzeczy osobiste osoby zarażonej i osób z najbliższego otoczenia.</a:t>
            </a:r>
          </a:p>
          <a:p>
            <a:r>
              <a:rPr lang="pl-PL" sz="2000" dirty="0"/>
              <a:t>Wszelkie ozdoby do włosów, grzebienie, szczotki należy wygotować lub zniszczyć. </a:t>
            </a:r>
          </a:p>
          <a:p>
            <a:r>
              <a:rPr lang="pl-PL" sz="2000" dirty="0"/>
              <a:t>Ubrania, pościel należy wyprać w temperaturze co najmniej 60°C (temp. 53.5°C zabija wszy i ich jaja) lub chemicznie i wyprasować żelazkiem z funkcją pary szczególnie przy szwach. Rzeczy, których nie można wyprać trzeba spryskać preparatem owadobójczym, a następnie szczelnie zamknąć na 10 dni w foliowym worku, następnie wyczyścić na sucho lub mokro. </a:t>
            </a:r>
          </a:p>
          <a:p>
            <a:r>
              <a:rPr lang="pl-PL" sz="2000" dirty="0"/>
              <a:t>W pomieszczeniach należy odkurzyć podłogę i meble. </a:t>
            </a:r>
          </a:p>
          <a:p>
            <a:r>
              <a:rPr lang="pl-PL" sz="2000" dirty="0"/>
              <a:t>Pluszowe zabawki wyprać lub przetrzymać w zamrażalniku ok. 24-48 godzin.</a:t>
            </a:r>
            <a:endParaRPr lang="pl-PL" sz="3100" dirty="0"/>
          </a:p>
          <a:p>
            <a:pPr marL="0" indent="0" algn="ctr">
              <a:buNone/>
            </a:pPr>
            <a:endParaRPr lang="pl-PL" sz="54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081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100" b="1" dirty="0"/>
              <a:t>Profilaktyka wszawicy</a:t>
            </a:r>
          </a:p>
          <a:p>
            <a:r>
              <a:rPr lang="pl-PL" sz="2000" dirty="0"/>
              <a:t>Dobre nawyki higieniczne i wiedza na temat wszawicy pozwolą na wczesne wykrycie obecności pasożytów i ich szybką eliminację. Najprostszym sposobem zapobiegania wszawicy jest w pierwszej kolejności edukacja, która powinna doprowadzić do powstania właściwych nawyków higienicznych od najmłodszych lat, związanych z korzystaniem z rzeczy osobistych (grzebienie, szczotki do włosów, ozdoby do włosów, itp.), zwłaszcza na kryć głowy.</a:t>
            </a:r>
          </a:p>
          <a:p>
            <a:r>
              <a:rPr lang="pl-PL" sz="2000" dirty="0"/>
              <a:t>Kolejnym krokiem jest systematyczna kontrola i sprawdzanie skóry głowy, a także właściwa jej pielęgnacja poprzez mycie włosów w miarę indywidualnych potrzeb (ale nie rzadziej niż raz w tygodniu), stosowanie odżywek ułatwiających rozczesywanie, codzienne czesanie i szczotkowanie włosów, związywanie dług ich włosów lub krótkie włosy ułatwiające pielęgnację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835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100" b="1" dirty="0"/>
              <a:t>Jak zapobiegać wszawicy</a:t>
            </a:r>
          </a:p>
          <a:p>
            <a:r>
              <a:rPr lang="pl-PL" sz="2000" dirty="0"/>
              <a:t>Zastosowanie kilku prostych zasad może uchronić nas i nasze dzieci przed wszawicą: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dokonuj systematycznych przeglądów włosów dziecka (zwłaszcza okolic karku, skroni, za uszami),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staraj się pamiętać o codziennym wyczesywaniu włosów,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podczas zabawy z innymi dziećmi, treningów, zajęć grupowych, upinaj lub związuj włosy dziecka,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przypominaj dzieciom o przestrzeganiu zasad higieny osobistej,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uczulaj dzieci, aby nie wymieniały się z rówieśnikami rzeczami osobistymi (np. szczotką, grzebieniem, czapką).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14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318F2D-6A05-A330-646F-3516D2E5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3745"/>
            <a:ext cx="10515600" cy="3983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100" b="1" dirty="0"/>
              <a:t>Czego nie należy robić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FF0000"/>
                </a:solidFill>
                <a:effectLst/>
              </a:rPr>
              <a:t>Nie wolno!!!</a:t>
            </a:r>
            <a:endParaRPr lang="pl-PL" sz="2000" dirty="0"/>
          </a:p>
          <a:p>
            <a:r>
              <a:rPr lang="pl-PL" sz="2000" dirty="0"/>
              <a:t>Stosować u ludzi preparatów przeciw wszawicy przeznaczonych dla zwierząt. Mogą one działać toksycznie i/lub drażniąco na skórę głowy i przynosić skutki odwrotne do zamierzonego, a tym samym przedłużać i utrudniać leczenie.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FF0000"/>
                </a:solidFill>
                <a:effectLst/>
              </a:rPr>
              <a:t>Bezwzględnie nie wolno!!!</a:t>
            </a:r>
            <a:endParaRPr lang="pl-PL" sz="2000" dirty="0"/>
          </a:p>
          <a:p>
            <a:r>
              <a:rPr lang="pl-PL" sz="2000" dirty="0"/>
              <a:t>Piętnować osoby dotkniętej wszawicą i jej rodziny. Wszawica może wystąpić w każdym środowisku niezależnie od statusu ekonomicznego i poziomu higieny. Powszechnie występująca stygmatyzacja pacjentów ze zdiagnozowaną wszawicą jest główną przyczyną braku wymiany informacji i tym samym utrudnia w znacznym stopniu podjęcie czynności mających na celu leczenie i zapobieganie tym pasożytom.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39D81E6-66DB-8644-85EB-EEF31CC00C74}"/>
              </a:ext>
            </a:extLst>
          </p:cNvPr>
          <p:cNvSpPr txBox="1">
            <a:spLocks/>
          </p:cNvSpPr>
          <p:nvPr/>
        </p:nvSpPr>
        <p:spPr>
          <a:xfrm>
            <a:off x="2846157" y="392508"/>
            <a:ext cx="8549640" cy="3062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800" b="1" dirty="0">
                <a:solidFill>
                  <a:schemeClr val="bg1"/>
                </a:solidFill>
              </a:rPr>
              <a:t>POWIATOWA STACJA SANITARNO-EPIDEMIOLOGICZNA W GARWOLINIE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FA41218B-04DE-E68E-9232-5DA6A57A7E80}"/>
              </a:ext>
            </a:extLst>
          </p:cNvPr>
          <p:cNvSpPr txBox="1">
            <a:spLocks/>
          </p:cNvSpPr>
          <p:nvPr/>
        </p:nvSpPr>
        <p:spPr>
          <a:xfrm>
            <a:off x="2864301" y="726140"/>
            <a:ext cx="8549641" cy="30624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800" b="1" dirty="0">
                <a:solidFill>
                  <a:schemeClr val="bg1"/>
                </a:solidFill>
              </a:rPr>
              <a:t>SEKCJA HIGIENY DZIECI I MŁODZIEŻY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576E218-AAC7-2950-09E9-102A25259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14" y="3096739"/>
            <a:ext cx="48772" cy="664522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80F32417-2A34-6621-69B4-7C9C24CACDB4}"/>
              </a:ext>
            </a:extLst>
          </p:cNvPr>
          <p:cNvSpPr>
            <a:spLocks noGrp="1"/>
          </p:cNvSpPr>
          <p:nvPr/>
        </p:nvSpPr>
        <p:spPr>
          <a:xfrm flipH="1">
            <a:off x="6073140" y="3095368"/>
            <a:ext cx="45719" cy="667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3E0804-ABB1-0553-ABC5-E2B2BD12D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014" y="3249139"/>
            <a:ext cx="48772" cy="66452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88BC1FFF-3C95-7D4E-22FA-F9A2D7E38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11" y="0"/>
            <a:ext cx="19389255" cy="18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4460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167</TotalTime>
  <Words>1282</Words>
  <Application>Microsoft Office PowerPoint</Application>
  <PresentationFormat>Panoramiczny</PresentationFormat>
  <Paragraphs>93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POWIATOWA STACJA SANITARNO-EPIDEMIOLOGICZNA W GARWOLINIE</dc:title>
  <dc:creator>PSSE Garwolin - Joanna Majczyna</dc:creator>
  <cp:lastModifiedBy>PSSE Garwolin - Joanna Majczyna</cp:lastModifiedBy>
  <cp:revision>12</cp:revision>
  <dcterms:created xsi:type="dcterms:W3CDTF">2023-08-16T08:52:57Z</dcterms:created>
  <dcterms:modified xsi:type="dcterms:W3CDTF">2023-08-29T06:41:21Z</dcterms:modified>
</cp:coreProperties>
</file>